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47" r:id="rId2"/>
    <p:sldId id="326" r:id="rId3"/>
    <p:sldId id="361" r:id="rId4"/>
    <p:sldId id="405" r:id="rId5"/>
    <p:sldId id="328" r:id="rId6"/>
    <p:sldId id="373" r:id="rId7"/>
    <p:sldId id="356" r:id="rId8"/>
    <p:sldId id="406" r:id="rId9"/>
    <p:sldId id="407" r:id="rId10"/>
    <p:sldId id="408" r:id="rId11"/>
    <p:sldId id="409" r:id="rId12"/>
    <p:sldId id="400" r:id="rId13"/>
    <p:sldId id="335" r:id="rId14"/>
    <p:sldId id="413" r:id="rId15"/>
    <p:sldId id="399" r:id="rId16"/>
    <p:sldId id="383" r:id="rId17"/>
    <p:sldId id="410" r:id="rId18"/>
    <p:sldId id="411" r:id="rId19"/>
    <p:sldId id="412" r:id="rId20"/>
    <p:sldId id="358" r:id="rId21"/>
    <p:sldId id="393" r:id="rId22"/>
    <p:sldId id="401" r:id="rId23"/>
    <p:sldId id="404" r:id="rId24"/>
    <p:sldId id="419" r:id="rId25"/>
    <p:sldId id="414" r:id="rId26"/>
    <p:sldId id="420" r:id="rId27"/>
    <p:sldId id="421" r:id="rId28"/>
    <p:sldId id="422" r:id="rId29"/>
    <p:sldId id="423" r:id="rId30"/>
    <p:sldId id="394" r:id="rId31"/>
    <p:sldId id="363" r:id="rId32"/>
    <p:sldId id="424" r:id="rId33"/>
    <p:sldId id="364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1297" autoAdjust="0"/>
  </p:normalViewPr>
  <p:slideViewPr>
    <p:cSldViewPr>
      <p:cViewPr varScale="1">
        <p:scale>
          <a:sx n="139" d="100"/>
          <a:sy n="139" d="100"/>
        </p:scale>
        <p:origin x="113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40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6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1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7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63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35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6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47.emf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344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42" y="0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4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314" y="22662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3A1C47-B07A-273C-9737-38266612C28E}"/>
              </a:ext>
            </a:extLst>
          </p:cNvPr>
          <p:cNvSpPr txBox="1"/>
          <p:nvPr/>
        </p:nvSpPr>
        <p:spPr>
          <a:xfrm>
            <a:off x="650811" y="1630525"/>
            <a:ext cx="8455672" cy="2689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D07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D07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ĐẾN DỰ GIỜ THĂM LỚP</a:t>
            </a:r>
          </a:p>
          <a:p>
            <a:pPr algn="ctr"/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375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1B</a:t>
            </a:r>
            <a:endParaRPr lang="en-US" sz="3375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375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375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75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375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ĐỖ THỊ TUYẾT TRINH </a:t>
            </a:r>
            <a:endParaRPr lang="en-US" sz="3375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B1DC80-8F3B-41A4-692F-00C6BCF69CD1}"/>
              </a:ext>
            </a:extLst>
          </p:cNvPr>
          <p:cNvSpPr/>
          <p:nvPr/>
        </p:nvSpPr>
        <p:spPr>
          <a:xfrm>
            <a:off x="2286000" y="246390"/>
            <a:ext cx="473688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5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195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 </a:t>
            </a:r>
            <a:r>
              <a:rPr lang="en-US" sz="19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 PHƯỚC</a:t>
            </a:r>
            <a:endParaRPr lang="en-US" sz="195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9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19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2 TT  DIÊU TRÌ</a:t>
            </a:r>
            <a:endParaRPr lang="en-US" sz="195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418958-3798-57F8-9BE7-893BC248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6019799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C956CA-B9F2-17F6-6557-7F43335A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01" y="57150"/>
            <a:ext cx="503375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8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E7BB0D-8266-4982-AD32-F10287B5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0475" y="817637"/>
            <a:ext cx="1462701" cy="653494"/>
          </a:xfrm>
          <a:prstGeom prst="rect">
            <a:avLst/>
          </a:prstGeom>
        </p:spPr>
      </p:pic>
      <p:pic>
        <p:nvPicPr>
          <p:cNvPr id="7" name="Picture 4" descr="Bauern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0822"/>
            <a:ext cx="1502486" cy="6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Down Ribbon 7"/>
          <p:cNvSpPr/>
          <p:nvPr/>
        </p:nvSpPr>
        <p:spPr>
          <a:xfrm>
            <a:off x="2819400" y="270174"/>
            <a:ext cx="4648200" cy="1310976"/>
          </a:xfrm>
          <a:prstGeom prst="ellipseRibb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w"/>
              </a:rPr>
              <a:t>KẾT LUẬN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1959"/>
            <a:ext cx="9171428" cy="223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5017" y="531726"/>
            <a:ext cx="4087545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Thư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giãn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C8DE4-29EE-FDCE-A1B4-C0CA3F91F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eta.app-Nhạc thiếu nhi vui nhộn cho bé_ 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xmlns="" id="{100AA93E-4FB1-CAF5-B5AE-B7FB94D128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"/>
            <a:ext cx="9144000" cy="4724400"/>
          </a:xfrm>
        </p:spPr>
      </p:pic>
    </p:spTree>
    <p:extLst>
      <p:ext uri="{BB962C8B-B14F-4D97-AF65-F5344CB8AC3E}">
        <p14:creationId xmlns:p14="http://schemas.microsoft.com/office/powerpoint/2010/main" val="15181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5038" y="1"/>
            <a:ext cx="7538962" cy="14560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Utm aw"/>
              </a:rPr>
              <a:t>.</a:t>
            </a:r>
          </a:p>
        </p:txBody>
      </p:sp>
      <p:pic>
        <p:nvPicPr>
          <p:cNvPr id="6" name="Picture 4" descr="Bauern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38" y="2266950"/>
            <a:ext cx="5938762" cy="271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33" y="343878"/>
            <a:ext cx="7512068" cy="7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27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99" y="49094"/>
            <a:ext cx="5344401" cy="1434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" y="41056"/>
            <a:ext cx="1605038" cy="145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3" y="1475934"/>
            <a:ext cx="9236481" cy="35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FB7F3-706E-6579-99B5-22328C19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11DEFB9-FEFC-F49E-4B80-6FA4752085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6" y="209550"/>
            <a:ext cx="4423897" cy="260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6AE06FF-83E9-AF21-142D-3E4F80D7A93A}"/>
              </a:ext>
            </a:extLst>
          </p:cNvPr>
          <p:cNvGrpSpPr/>
          <p:nvPr/>
        </p:nvGrpSpPr>
        <p:grpSpPr>
          <a:xfrm>
            <a:off x="4876800" y="361950"/>
            <a:ext cx="3809999" cy="2286000"/>
            <a:chOff x="4876800" y="361950"/>
            <a:chExt cx="3809999" cy="2286000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BD648737-C2FC-6AD4-FF79-C089686F4058}"/>
                </a:ext>
              </a:extLst>
            </p:cNvPr>
            <p:cNvSpPr/>
            <p:nvPr/>
          </p:nvSpPr>
          <p:spPr>
            <a:xfrm>
              <a:off x="4876800" y="361950"/>
              <a:ext cx="3809999" cy="2286000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06908E3-4552-F5AD-4D95-A068AD0793DB}"/>
                </a:ext>
              </a:extLst>
            </p:cNvPr>
            <p:cNvSpPr txBox="1"/>
            <p:nvPr/>
          </p:nvSpPr>
          <p:spPr>
            <a:xfrm>
              <a:off x="5486399" y="742950"/>
              <a:ext cx="281940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C7CB2A-0AAB-CE82-AF47-4B840EF86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4" y="2774221"/>
            <a:ext cx="2819400" cy="2114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43D555-051A-58B1-48D7-9BFBD486F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767706"/>
            <a:ext cx="3164882" cy="21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D00BD-FB47-40EF-EC2B-AD24A47D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9442D48-A202-C7C1-B40F-15257408E6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903"/>
            <a:ext cx="3145776" cy="3145776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3918B9E-A376-A0FF-65B4-A05674A93A96}"/>
              </a:ext>
            </a:extLst>
          </p:cNvPr>
          <p:cNvGrpSpPr/>
          <p:nvPr/>
        </p:nvGrpSpPr>
        <p:grpSpPr>
          <a:xfrm>
            <a:off x="4495800" y="285750"/>
            <a:ext cx="3886200" cy="2438400"/>
            <a:chOff x="4495800" y="285750"/>
            <a:chExt cx="3886200" cy="2438400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C1392661-04EB-FCBD-0286-2EC7DC1F222D}"/>
                </a:ext>
              </a:extLst>
            </p:cNvPr>
            <p:cNvSpPr/>
            <p:nvPr/>
          </p:nvSpPr>
          <p:spPr>
            <a:xfrm>
              <a:off x="4495800" y="285750"/>
              <a:ext cx="3886200" cy="2438400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C7610C9-80E6-BD73-4AB6-F0F86ECAF801}"/>
                </a:ext>
              </a:extLst>
            </p:cNvPr>
            <p:cNvSpPr txBox="1"/>
            <p:nvPr/>
          </p:nvSpPr>
          <p:spPr>
            <a:xfrm>
              <a:off x="5105400" y="742950"/>
              <a:ext cx="28956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9169F4-20D0-7C09-1921-728DB7C3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08" y="2279620"/>
            <a:ext cx="3982490" cy="265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1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4EB42-A6E7-F100-C0D6-312CFE57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3A8ACA-4848-8766-C104-7E93FF9306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50"/>
            <a:ext cx="51435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10F31E6-4E44-564D-2121-8DBED711682D}"/>
              </a:ext>
            </a:extLst>
          </p:cNvPr>
          <p:cNvGrpSpPr/>
          <p:nvPr/>
        </p:nvGrpSpPr>
        <p:grpSpPr>
          <a:xfrm>
            <a:off x="6019800" y="819150"/>
            <a:ext cx="2895600" cy="2057400"/>
            <a:chOff x="6019800" y="819150"/>
            <a:chExt cx="2895600" cy="2057400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D533CE60-91EB-E745-FD22-81C58C516EE9}"/>
                </a:ext>
              </a:extLst>
            </p:cNvPr>
            <p:cNvSpPr/>
            <p:nvPr/>
          </p:nvSpPr>
          <p:spPr>
            <a:xfrm>
              <a:off x="6019800" y="819150"/>
              <a:ext cx="2895600" cy="2057400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3DD544-FDA4-1D75-F276-599EC7579CB5}"/>
                </a:ext>
              </a:extLst>
            </p:cNvPr>
            <p:cNvSpPr txBox="1"/>
            <p:nvPr/>
          </p:nvSpPr>
          <p:spPr>
            <a:xfrm>
              <a:off x="6553200" y="1276350"/>
              <a:ext cx="2057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1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303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6166" y="1960824"/>
            <a:ext cx="4531666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Khởi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động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E7BB0D-8266-4982-AD32-F10287B5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0475" y="817637"/>
            <a:ext cx="1462701" cy="653494"/>
          </a:xfrm>
          <a:prstGeom prst="rect">
            <a:avLst/>
          </a:prstGeom>
        </p:spPr>
      </p:pic>
      <p:pic>
        <p:nvPicPr>
          <p:cNvPr id="7" name="Picture 4" descr="Bauern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0822"/>
            <a:ext cx="1502486" cy="6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Down Ribbon 7"/>
          <p:cNvSpPr/>
          <p:nvPr/>
        </p:nvSpPr>
        <p:spPr>
          <a:xfrm>
            <a:off x="2819400" y="270174"/>
            <a:ext cx="4648200" cy="1310976"/>
          </a:xfrm>
          <a:prstGeom prst="ellipseRibb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w"/>
              </a:rPr>
              <a:t>KẾT LUẬN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2266950"/>
            <a:ext cx="9144000" cy="15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5038" y="1"/>
            <a:ext cx="7538962" cy="14560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Utm aw"/>
              </a:rPr>
              <a:t>.</a:t>
            </a:r>
          </a:p>
        </p:txBody>
      </p:sp>
      <p:pic>
        <p:nvPicPr>
          <p:cNvPr id="6" name="Picture 4" descr="Bauern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38" y="2266950"/>
            <a:ext cx="5938762" cy="271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076" y="24108"/>
            <a:ext cx="6443095" cy="14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8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038" y="0"/>
            <a:ext cx="7386562" cy="888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742950"/>
            <a:ext cx="6934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0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3D818D7C-8D79-2855-55F3-FAFCD9FFA7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8398989-07B5-F02B-B7B9-9DE88736A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AD8BA4-7695-BBA8-1A72-925ADFEAF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93" y="590550"/>
            <a:ext cx="885203" cy="10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58A490-AC19-16BE-2A4D-C0DCF2F9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4350"/>
            <a:ext cx="1352550" cy="10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1E7F53A-9AC0-21D0-F383-3298D8AABEEB}"/>
              </a:ext>
            </a:extLst>
          </p:cNvPr>
          <p:cNvGrpSpPr/>
          <p:nvPr/>
        </p:nvGrpSpPr>
        <p:grpSpPr>
          <a:xfrm>
            <a:off x="453325" y="190434"/>
            <a:ext cx="3886200" cy="2388125"/>
            <a:chOff x="453325" y="190434"/>
            <a:chExt cx="3886200" cy="238812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46B0C3E9-4211-5283-6A75-E0617FCC7777}"/>
                </a:ext>
              </a:extLst>
            </p:cNvPr>
            <p:cNvSpPr/>
            <p:nvPr/>
          </p:nvSpPr>
          <p:spPr>
            <a:xfrm>
              <a:off x="453325" y="190434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E38AEAB-3A41-DD29-6285-527DFA246F07}"/>
                </a:ext>
              </a:extLst>
            </p:cNvPr>
            <p:cNvSpPr txBox="1"/>
            <p:nvPr/>
          </p:nvSpPr>
          <p:spPr>
            <a:xfrm>
              <a:off x="1471211" y="2024561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32297C5-ADC6-FBED-A037-D091772C1905}"/>
              </a:ext>
            </a:extLst>
          </p:cNvPr>
          <p:cNvGrpSpPr/>
          <p:nvPr/>
        </p:nvGrpSpPr>
        <p:grpSpPr>
          <a:xfrm>
            <a:off x="4648200" y="64082"/>
            <a:ext cx="3886200" cy="2506632"/>
            <a:chOff x="4648200" y="64082"/>
            <a:chExt cx="3886200" cy="2506632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D458AB80-CC34-547B-522D-027E7A12886F}"/>
                </a:ext>
              </a:extLst>
            </p:cNvPr>
            <p:cNvSpPr/>
            <p:nvPr/>
          </p:nvSpPr>
          <p:spPr>
            <a:xfrm>
              <a:off x="4648200" y="64082"/>
              <a:ext cx="3886200" cy="2081568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445B6FC-B9F2-97D5-EE87-57CEEA2649A1}"/>
                </a:ext>
              </a:extLst>
            </p:cNvPr>
            <p:cNvSpPr txBox="1"/>
            <p:nvPr/>
          </p:nvSpPr>
          <p:spPr>
            <a:xfrm>
              <a:off x="5389859" y="2016716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E7D64BA-AA05-3C2C-1C82-CDE2A3C131AC}"/>
              </a:ext>
            </a:extLst>
          </p:cNvPr>
          <p:cNvGrpSpPr/>
          <p:nvPr/>
        </p:nvGrpSpPr>
        <p:grpSpPr>
          <a:xfrm>
            <a:off x="304800" y="2511609"/>
            <a:ext cx="4114800" cy="2388059"/>
            <a:chOff x="304800" y="2511609"/>
            <a:chExt cx="4114800" cy="2388059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xmlns="" id="{C9032F6A-2230-2887-01D8-CDA3AA8FABEC}"/>
                </a:ext>
              </a:extLst>
            </p:cNvPr>
            <p:cNvSpPr/>
            <p:nvPr/>
          </p:nvSpPr>
          <p:spPr>
            <a:xfrm>
              <a:off x="304800" y="2511609"/>
              <a:ext cx="4114800" cy="2117541"/>
            </a:xfrm>
            <a:prstGeom prst="cloud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83C7B72-02E2-F3F7-E75C-42D48DB340E3}"/>
                </a:ext>
              </a:extLst>
            </p:cNvPr>
            <p:cNvSpPr txBox="1"/>
            <p:nvPr/>
          </p:nvSpPr>
          <p:spPr>
            <a:xfrm>
              <a:off x="964516" y="4345670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9AB8080-22F4-EDAF-047A-30953A1ECD3A}"/>
              </a:ext>
            </a:extLst>
          </p:cNvPr>
          <p:cNvGrpSpPr/>
          <p:nvPr/>
        </p:nvGrpSpPr>
        <p:grpSpPr>
          <a:xfrm>
            <a:off x="4803448" y="2495872"/>
            <a:ext cx="3886200" cy="2410277"/>
            <a:chOff x="4803448" y="2495872"/>
            <a:chExt cx="3886200" cy="2410277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xmlns="" id="{BC445079-7C0D-D442-F134-B3E9935C3F3A}"/>
                </a:ext>
              </a:extLst>
            </p:cNvPr>
            <p:cNvSpPr/>
            <p:nvPr/>
          </p:nvSpPr>
          <p:spPr>
            <a:xfrm>
              <a:off x="4803448" y="2495872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2C9A031-9A15-4678-166C-C89990525AEB}"/>
                </a:ext>
              </a:extLst>
            </p:cNvPr>
            <p:cNvSpPr txBox="1"/>
            <p:nvPr/>
          </p:nvSpPr>
          <p:spPr>
            <a:xfrm>
              <a:off x="5274451" y="4352151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2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038" y="0"/>
            <a:ext cx="7386562" cy="888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742950"/>
            <a:ext cx="6934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5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C174-0D1A-FF09-6A48-4DA52E9E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9B1C8-32BC-85D4-FB71-9BDE5E87A3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D6C60D-6630-954E-932C-898E98536ECF}"/>
              </a:ext>
            </a:extLst>
          </p:cNvPr>
          <p:cNvGrpSpPr/>
          <p:nvPr/>
        </p:nvGrpSpPr>
        <p:grpSpPr>
          <a:xfrm>
            <a:off x="453325" y="190434"/>
            <a:ext cx="3886200" cy="2388125"/>
            <a:chOff x="453325" y="190434"/>
            <a:chExt cx="3886200" cy="2388125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A0937ABB-9D68-FD08-4D9D-8611FC0242B5}"/>
                </a:ext>
              </a:extLst>
            </p:cNvPr>
            <p:cNvSpPr/>
            <p:nvPr/>
          </p:nvSpPr>
          <p:spPr>
            <a:xfrm>
              <a:off x="453325" y="190434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147976F-464E-1D32-F0F1-BAFE7C2A6ADE}"/>
                </a:ext>
              </a:extLst>
            </p:cNvPr>
            <p:cNvSpPr txBox="1"/>
            <p:nvPr/>
          </p:nvSpPr>
          <p:spPr>
            <a:xfrm>
              <a:off x="1471211" y="2024561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AD42-DABB-0A68-B1FA-D79A52E0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93" y="590550"/>
            <a:ext cx="885203" cy="10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DD7328-3CC3-289D-A046-95F48CDE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4350"/>
            <a:ext cx="1352550" cy="10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22CA00-3AC0-1660-025D-121C8FEC394A}"/>
              </a:ext>
            </a:extLst>
          </p:cNvPr>
          <p:cNvGrpSpPr/>
          <p:nvPr/>
        </p:nvGrpSpPr>
        <p:grpSpPr>
          <a:xfrm>
            <a:off x="4648200" y="64082"/>
            <a:ext cx="3886200" cy="2506632"/>
            <a:chOff x="4648200" y="64082"/>
            <a:chExt cx="3886200" cy="2506632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5DAF1B4D-A7A8-A294-176E-D3B414D9F37B}"/>
                </a:ext>
              </a:extLst>
            </p:cNvPr>
            <p:cNvSpPr/>
            <p:nvPr/>
          </p:nvSpPr>
          <p:spPr>
            <a:xfrm>
              <a:off x="4648200" y="64082"/>
              <a:ext cx="3886200" cy="2081568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A32BBBB-DFFE-80A0-C909-9125A51F502C}"/>
                </a:ext>
              </a:extLst>
            </p:cNvPr>
            <p:cNvSpPr txBox="1"/>
            <p:nvPr/>
          </p:nvSpPr>
          <p:spPr>
            <a:xfrm>
              <a:off x="5389859" y="2016716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52CF9F-81A7-A7DC-D93A-DFD2719A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0979"/>
            <a:ext cx="600075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A839E3-8BFB-3859-1735-DC26E98E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4304"/>
            <a:ext cx="84772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DB5FD9-B57F-6B8F-0B80-23581509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480" y="414304"/>
            <a:ext cx="762000" cy="138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F187E9-9C13-E814-ACC7-15758493935E}"/>
              </a:ext>
            </a:extLst>
          </p:cNvPr>
          <p:cNvGrpSpPr/>
          <p:nvPr/>
        </p:nvGrpSpPr>
        <p:grpSpPr>
          <a:xfrm>
            <a:off x="304800" y="2511609"/>
            <a:ext cx="4114800" cy="2388059"/>
            <a:chOff x="304800" y="2511609"/>
            <a:chExt cx="4114800" cy="2388059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xmlns="" id="{C4C4454B-81E0-6090-F5BB-CCBBADA4CE97}"/>
                </a:ext>
              </a:extLst>
            </p:cNvPr>
            <p:cNvSpPr/>
            <p:nvPr/>
          </p:nvSpPr>
          <p:spPr>
            <a:xfrm>
              <a:off x="304800" y="2511609"/>
              <a:ext cx="4114800" cy="2117541"/>
            </a:xfrm>
            <a:prstGeom prst="cloud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04B05A5-7FE0-84A1-EA30-EEB18038E736}"/>
                </a:ext>
              </a:extLst>
            </p:cNvPr>
            <p:cNvSpPr txBox="1"/>
            <p:nvPr/>
          </p:nvSpPr>
          <p:spPr>
            <a:xfrm>
              <a:off x="964516" y="4345670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796FFCE-C425-1A51-E0F4-AC607193A184}"/>
              </a:ext>
            </a:extLst>
          </p:cNvPr>
          <p:cNvGrpSpPr/>
          <p:nvPr/>
        </p:nvGrpSpPr>
        <p:grpSpPr>
          <a:xfrm>
            <a:off x="4803448" y="2495872"/>
            <a:ext cx="3886200" cy="2410277"/>
            <a:chOff x="4803448" y="2495872"/>
            <a:chExt cx="3886200" cy="2410277"/>
          </a:xfrm>
        </p:grpSpPr>
        <p:sp>
          <p:nvSpPr>
            <p:cNvPr id="19" name="Cloud 18">
              <a:extLst>
                <a:ext uri="{FF2B5EF4-FFF2-40B4-BE49-F238E27FC236}">
                  <a16:creationId xmlns:a16="http://schemas.microsoft.com/office/drawing/2014/main" xmlns="" id="{A524289D-B6DD-95A0-8116-F829B9894899}"/>
                </a:ext>
              </a:extLst>
            </p:cNvPr>
            <p:cNvSpPr/>
            <p:nvPr/>
          </p:nvSpPr>
          <p:spPr>
            <a:xfrm>
              <a:off x="4803448" y="2495872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B2D296-C135-10C1-95B8-25903DDF8071}"/>
                </a:ext>
              </a:extLst>
            </p:cNvPr>
            <p:cNvSpPr txBox="1"/>
            <p:nvPr/>
          </p:nvSpPr>
          <p:spPr>
            <a:xfrm>
              <a:off x="5274451" y="4352151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3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038" y="0"/>
            <a:ext cx="7386562" cy="888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742950"/>
            <a:ext cx="6934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4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C174-0D1A-FF09-6A48-4DA52E9E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9B1C8-32BC-85D4-FB71-9BDE5E87A3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D6C60D-6630-954E-932C-898E98536ECF}"/>
              </a:ext>
            </a:extLst>
          </p:cNvPr>
          <p:cNvGrpSpPr/>
          <p:nvPr/>
        </p:nvGrpSpPr>
        <p:grpSpPr>
          <a:xfrm>
            <a:off x="453325" y="190434"/>
            <a:ext cx="3886200" cy="2388125"/>
            <a:chOff x="453325" y="190434"/>
            <a:chExt cx="3886200" cy="2388125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A0937ABB-9D68-FD08-4D9D-8611FC0242B5}"/>
                </a:ext>
              </a:extLst>
            </p:cNvPr>
            <p:cNvSpPr/>
            <p:nvPr/>
          </p:nvSpPr>
          <p:spPr>
            <a:xfrm>
              <a:off x="453325" y="190434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147976F-464E-1D32-F0F1-BAFE7C2A6ADE}"/>
                </a:ext>
              </a:extLst>
            </p:cNvPr>
            <p:cNvSpPr txBox="1"/>
            <p:nvPr/>
          </p:nvSpPr>
          <p:spPr>
            <a:xfrm>
              <a:off x="1471211" y="2024561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AD42-DABB-0A68-B1FA-D79A52E0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93" y="590550"/>
            <a:ext cx="885203" cy="10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DD7328-3CC3-289D-A046-95F48CDE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4350"/>
            <a:ext cx="1352550" cy="10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22CA00-3AC0-1660-025D-121C8FEC394A}"/>
              </a:ext>
            </a:extLst>
          </p:cNvPr>
          <p:cNvGrpSpPr/>
          <p:nvPr/>
        </p:nvGrpSpPr>
        <p:grpSpPr>
          <a:xfrm>
            <a:off x="4648200" y="64082"/>
            <a:ext cx="3886200" cy="2506632"/>
            <a:chOff x="4648200" y="64082"/>
            <a:chExt cx="3886200" cy="2506632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5DAF1B4D-A7A8-A294-176E-D3B414D9F37B}"/>
                </a:ext>
              </a:extLst>
            </p:cNvPr>
            <p:cNvSpPr/>
            <p:nvPr/>
          </p:nvSpPr>
          <p:spPr>
            <a:xfrm>
              <a:off x="4648200" y="64082"/>
              <a:ext cx="3886200" cy="2081568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A32BBBB-DFFE-80A0-C909-9125A51F502C}"/>
                </a:ext>
              </a:extLst>
            </p:cNvPr>
            <p:cNvSpPr txBox="1"/>
            <p:nvPr/>
          </p:nvSpPr>
          <p:spPr>
            <a:xfrm>
              <a:off x="5389859" y="2016716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52CF9F-81A7-A7DC-D93A-DFD2719A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0979"/>
            <a:ext cx="600075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A839E3-8BFB-3859-1735-DC26E98E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4304"/>
            <a:ext cx="84772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DB5FD9-B57F-6B8F-0B80-23581509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480" y="414304"/>
            <a:ext cx="762000" cy="138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F187E9-9C13-E814-ACC7-15758493935E}"/>
              </a:ext>
            </a:extLst>
          </p:cNvPr>
          <p:cNvGrpSpPr/>
          <p:nvPr/>
        </p:nvGrpSpPr>
        <p:grpSpPr>
          <a:xfrm>
            <a:off x="304800" y="2511609"/>
            <a:ext cx="4114800" cy="2388059"/>
            <a:chOff x="304800" y="2511609"/>
            <a:chExt cx="4114800" cy="2388059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xmlns="" id="{C4C4454B-81E0-6090-F5BB-CCBBADA4CE97}"/>
                </a:ext>
              </a:extLst>
            </p:cNvPr>
            <p:cNvSpPr/>
            <p:nvPr/>
          </p:nvSpPr>
          <p:spPr>
            <a:xfrm>
              <a:off x="304800" y="2511609"/>
              <a:ext cx="4114800" cy="2117541"/>
            </a:xfrm>
            <a:prstGeom prst="cloud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04B05A5-7FE0-84A1-EA30-EEB18038E736}"/>
                </a:ext>
              </a:extLst>
            </p:cNvPr>
            <p:cNvSpPr txBox="1"/>
            <p:nvPr/>
          </p:nvSpPr>
          <p:spPr>
            <a:xfrm>
              <a:off x="964516" y="4345670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796FFCE-C425-1A51-E0F4-AC607193A184}"/>
              </a:ext>
            </a:extLst>
          </p:cNvPr>
          <p:cNvGrpSpPr/>
          <p:nvPr/>
        </p:nvGrpSpPr>
        <p:grpSpPr>
          <a:xfrm>
            <a:off x="4803448" y="2495872"/>
            <a:ext cx="3886200" cy="2410277"/>
            <a:chOff x="4803448" y="2495872"/>
            <a:chExt cx="3886200" cy="2410277"/>
          </a:xfrm>
        </p:grpSpPr>
        <p:sp>
          <p:nvSpPr>
            <p:cNvPr id="19" name="Cloud 18">
              <a:extLst>
                <a:ext uri="{FF2B5EF4-FFF2-40B4-BE49-F238E27FC236}">
                  <a16:creationId xmlns:a16="http://schemas.microsoft.com/office/drawing/2014/main" xmlns="" id="{A524289D-B6DD-95A0-8116-F829B9894899}"/>
                </a:ext>
              </a:extLst>
            </p:cNvPr>
            <p:cNvSpPr/>
            <p:nvPr/>
          </p:nvSpPr>
          <p:spPr>
            <a:xfrm>
              <a:off x="4803448" y="2495872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B2D296-C135-10C1-95B8-25903DDF8071}"/>
                </a:ext>
              </a:extLst>
            </p:cNvPr>
            <p:cNvSpPr txBox="1"/>
            <p:nvPr/>
          </p:nvSpPr>
          <p:spPr>
            <a:xfrm>
              <a:off x="5274451" y="4352151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622349-C9D3-C4DE-E2A6-4A5910747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45" y="2782127"/>
            <a:ext cx="1899969" cy="1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0C470FC-1CC6-DE54-2159-B3C46F960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425" y="2709071"/>
            <a:ext cx="1698758" cy="151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17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038" y="0"/>
            <a:ext cx="7386562" cy="888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742950"/>
            <a:ext cx="6934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4C174-0D1A-FF09-6A48-4DA52E9E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9B1C8-32BC-85D4-FB71-9BDE5E87A3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D6C60D-6630-954E-932C-898E98536ECF}"/>
              </a:ext>
            </a:extLst>
          </p:cNvPr>
          <p:cNvGrpSpPr/>
          <p:nvPr/>
        </p:nvGrpSpPr>
        <p:grpSpPr>
          <a:xfrm>
            <a:off x="453325" y="190434"/>
            <a:ext cx="3886200" cy="2388125"/>
            <a:chOff x="453325" y="190434"/>
            <a:chExt cx="3886200" cy="2388125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A0937ABB-9D68-FD08-4D9D-8611FC0242B5}"/>
                </a:ext>
              </a:extLst>
            </p:cNvPr>
            <p:cNvSpPr/>
            <p:nvPr/>
          </p:nvSpPr>
          <p:spPr>
            <a:xfrm>
              <a:off x="453325" y="190434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147976F-464E-1D32-F0F1-BAFE7C2A6ADE}"/>
                </a:ext>
              </a:extLst>
            </p:cNvPr>
            <p:cNvSpPr txBox="1"/>
            <p:nvPr/>
          </p:nvSpPr>
          <p:spPr>
            <a:xfrm>
              <a:off x="1471211" y="2024561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AD42-DABB-0A68-B1FA-D79A52E0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93" y="590550"/>
            <a:ext cx="885203" cy="10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DD7328-3CC3-289D-A046-95F48CDE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4350"/>
            <a:ext cx="1352550" cy="10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22CA00-3AC0-1660-025D-121C8FEC394A}"/>
              </a:ext>
            </a:extLst>
          </p:cNvPr>
          <p:cNvGrpSpPr/>
          <p:nvPr/>
        </p:nvGrpSpPr>
        <p:grpSpPr>
          <a:xfrm>
            <a:off x="4648200" y="64082"/>
            <a:ext cx="3886200" cy="2506632"/>
            <a:chOff x="4648200" y="64082"/>
            <a:chExt cx="3886200" cy="2506632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5DAF1B4D-A7A8-A294-176E-D3B414D9F37B}"/>
                </a:ext>
              </a:extLst>
            </p:cNvPr>
            <p:cNvSpPr/>
            <p:nvPr/>
          </p:nvSpPr>
          <p:spPr>
            <a:xfrm>
              <a:off x="4648200" y="64082"/>
              <a:ext cx="3886200" cy="2081568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A32BBBB-DFFE-80A0-C909-9125A51F502C}"/>
                </a:ext>
              </a:extLst>
            </p:cNvPr>
            <p:cNvSpPr txBox="1"/>
            <p:nvPr/>
          </p:nvSpPr>
          <p:spPr>
            <a:xfrm>
              <a:off x="5389859" y="2016716"/>
              <a:ext cx="2260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52CF9F-81A7-A7DC-D93A-DFD2719A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0979"/>
            <a:ext cx="600075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A839E3-8BFB-3859-1735-DC26E98E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4304"/>
            <a:ext cx="84772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DB5FD9-B57F-6B8F-0B80-23581509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480" y="414304"/>
            <a:ext cx="762000" cy="138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F187E9-9C13-E814-ACC7-15758493935E}"/>
              </a:ext>
            </a:extLst>
          </p:cNvPr>
          <p:cNvGrpSpPr/>
          <p:nvPr/>
        </p:nvGrpSpPr>
        <p:grpSpPr>
          <a:xfrm>
            <a:off x="304800" y="2511609"/>
            <a:ext cx="4114800" cy="2388059"/>
            <a:chOff x="304800" y="2511609"/>
            <a:chExt cx="4114800" cy="2388059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xmlns="" id="{C4C4454B-81E0-6090-F5BB-CCBBADA4CE97}"/>
                </a:ext>
              </a:extLst>
            </p:cNvPr>
            <p:cNvSpPr/>
            <p:nvPr/>
          </p:nvSpPr>
          <p:spPr>
            <a:xfrm>
              <a:off x="304800" y="2511609"/>
              <a:ext cx="4114800" cy="2117541"/>
            </a:xfrm>
            <a:prstGeom prst="cloud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04B05A5-7FE0-84A1-EA30-EEB18038E736}"/>
                </a:ext>
              </a:extLst>
            </p:cNvPr>
            <p:cNvSpPr txBox="1"/>
            <p:nvPr/>
          </p:nvSpPr>
          <p:spPr>
            <a:xfrm>
              <a:off x="964516" y="4345670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796FFCE-C425-1A51-E0F4-AC607193A184}"/>
              </a:ext>
            </a:extLst>
          </p:cNvPr>
          <p:cNvGrpSpPr/>
          <p:nvPr/>
        </p:nvGrpSpPr>
        <p:grpSpPr>
          <a:xfrm>
            <a:off x="4803448" y="2495872"/>
            <a:ext cx="3886200" cy="2410277"/>
            <a:chOff x="4803448" y="2495872"/>
            <a:chExt cx="3886200" cy="2410277"/>
          </a:xfrm>
        </p:grpSpPr>
        <p:sp>
          <p:nvSpPr>
            <p:cNvPr id="19" name="Cloud 18">
              <a:extLst>
                <a:ext uri="{FF2B5EF4-FFF2-40B4-BE49-F238E27FC236}">
                  <a16:creationId xmlns:a16="http://schemas.microsoft.com/office/drawing/2014/main" xmlns="" id="{A524289D-B6DD-95A0-8116-F829B9894899}"/>
                </a:ext>
              </a:extLst>
            </p:cNvPr>
            <p:cNvSpPr/>
            <p:nvPr/>
          </p:nvSpPr>
          <p:spPr>
            <a:xfrm>
              <a:off x="4803448" y="2495872"/>
              <a:ext cx="3886200" cy="1924116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B2D296-C135-10C1-95B8-25903DDF8071}"/>
                </a:ext>
              </a:extLst>
            </p:cNvPr>
            <p:cNvSpPr txBox="1"/>
            <p:nvPr/>
          </p:nvSpPr>
          <p:spPr>
            <a:xfrm>
              <a:off x="5274451" y="4352151"/>
              <a:ext cx="26336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622349-C9D3-C4DE-E2A6-4A5910747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45" y="2782127"/>
            <a:ext cx="1899969" cy="14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0C470FC-1CC6-DE54-2159-B3C46F960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425" y="2709071"/>
            <a:ext cx="1698758" cy="151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6A6682-BC83-FB4E-2A3D-DDED6B5D6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5331" y="2850698"/>
            <a:ext cx="1120025" cy="155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E9BFEBD-0252-EBA4-FB33-E5E3FFC7E9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849" y="2742654"/>
            <a:ext cx="1252524" cy="134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7EF05F6-640D-200F-6AF0-D1ADDD528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613" y="2689749"/>
            <a:ext cx="1222275" cy="148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9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2EFBC-EDBD-753D-F239-66D67696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5318734838831658601">
            <a:hlinkClick r:id="" action="ppaction://media"/>
            <a:extLst>
              <a:ext uri="{FF2B5EF4-FFF2-40B4-BE49-F238E27FC236}">
                <a16:creationId xmlns:a16="http://schemas.microsoft.com/office/drawing/2014/main" xmlns="" id="{D7F9B4B6-5155-AEE1-EA3B-702FADB6B3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53482"/>
            <a:ext cx="8953500" cy="5036535"/>
          </a:xfrm>
        </p:spPr>
      </p:pic>
    </p:spTree>
    <p:extLst>
      <p:ext uri="{BB962C8B-B14F-4D97-AF65-F5344CB8AC3E}">
        <p14:creationId xmlns:p14="http://schemas.microsoft.com/office/powerpoint/2010/main" val="38177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E7BB0D-8266-4982-AD32-F10287B5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97447"/>
            <a:ext cx="1462701" cy="653494"/>
          </a:xfrm>
          <a:prstGeom prst="rect">
            <a:avLst/>
          </a:prstGeom>
        </p:spPr>
      </p:pic>
      <p:pic>
        <p:nvPicPr>
          <p:cNvPr id="7" name="Picture 4" descr="Bauern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95" y="4403024"/>
            <a:ext cx="1502486" cy="6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Down Ribbon 7"/>
          <p:cNvSpPr/>
          <p:nvPr/>
        </p:nvSpPr>
        <p:spPr>
          <a:xfrm>
            <a:off x="2071581" y="0"/>
            <a:ext cx="4648200" cy="1310976"/>
          </a:xfrm>
          <a:prstGeom prst="ellipseRibb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w"/>
              </a:rPr>
              <a:t>KẾT LUẬN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84" y="1876536"/>
            <a:ext cx="7146316" cy="29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85702" y="462242"/>
            <a:ext cx="6400800" cy="2606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162584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/>
                </a:solidFill>
                <a:latin typeface="Utm aw"/>
              </a:rPr>
              <a:t>Tập</a:t>
            </a:r>
            <a:r>
              <a:rPr lang="en-US" sz="2800" dirty="0">
                <a:solidFill>
                  <a:schemeClr val="accent6"/>
                </a:solidFill>
                <a:latin typeface="Utm aw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Utm aw"/>
              </a:rPr>
              <a:t>đọc</a:t>
            </a:r>
            <a:r>
              <a:rPr lang="en-US" sz="2800" dirty="0">
                <a:solidFill>
                  <a:schemeClr val="accent6"/>
                </a:solidFill>
                <a:latin typeface="Utm aw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Utm aw"/>
              </a:rPr>
              <a:t>từ</a:t>
            </a:r>
            <a:r>
              <a:rPr lang="en-US" sz="2800" dirty="0">
                <a:solidFill>
                  <a:schemeClr val="accent6"/>
                </a:solidFill>
                <a:latin typeface="Utm aw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Utm aw"/>
              </a:rPr>
              <a:t>khóa</a:t>
            </a:r>
            <a:endParaRPr lang="en-US" sz="2800" dirty="0">
              <a:solidFill>
                <a:schemeClr val="accent6"/>
              </a:solidFill>
              <a:latin typeface="Utm aw"/>
            </a:endParaRPr>
          </a:p>
        </p:txBody>
      </p:sp>
      <p:pic>
        <p:nvPicPr>
          <p:cNvPr id="6" name="Picture 4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" y="1851660"/>
            <a:ext cx="2315825" cy="10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191107"/>
            <a:ext cx="4992455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C3187-EFA6-A891-2D9F-44A4877A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34DE8-113C-455B-4791-4D1468FBDE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47800" y="1101711"/>
            <a:ext cx="6400800" cy="26060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" indent="0" algn="ctr">
              <a:buNone/>
            </a:pPr>
            <a:r>
              <a:rPr lang="en-US" sz="5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sz="7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TUYỀN ĐIỆN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3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3" name="bomb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073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44CDA-77A6-7F32-7B02-D7D8C9F8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1" y="120252"/>
            <a:ext cx="8229600" cy="85725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000" dirty="0" err="1">
                <a:solidFill>
                  <a:srgbClr val="00B050"/>
                </a:solidFill>
              </a:rPr>
              <a:t>Thứ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ba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ngày</a:t>
            </a:r>
            <a:r>
              <a:rPr lang="en-US" sz="3000" dirty="0">
                <a:solidFill>
                  <a:srgbClr val="00B050"/>
                </a:solidFill>
              </a:rPr>
              <a:t> 19 </a:t>
            </a:r>
            <a:r>
              <a:rPr lang="en-US" sz="3000" dirty="0" err="1">
                <a:solidFill>
                  <a:srgbClr val="00B050"/>
                </a:solidFill>
              </a:rPr>
              <a:t>tháng</a:t>
            </a:r>
            <a:r>
              <a:rPr lang="en-US" sz="3000" dirty="0">
                <a:solidFill>
                  <a:srgbClr val="00B050"/>
                </a:solidFill>
              </a:rPr>
              <a:t> 12 </a:t>
            </a:r>
            <a:r>
              <a:rPr lang="en-US" sz="3000" dirty="0" err="1">
                <a:solidFill>
                  <a:srgbClr val="00B050"/>
                </a:solidFill>
              </a:rPr>
              <a:t>năm</a:t>
            </a:r>
            <a:r>
              <a:rPr lang="en-US" sz="3000" dirty="0">
                <a:solidFill>
                  <a:srgbClr val="00B050"/>
                </a:solidFill>
              </a:rPr>
              <a:t> 2023</a:t>
            </a:r>
            <a:br>
              <a:rPr lang="en-US" sz="3000" dirty="0">
                <a:solidFill>
                  <a:srgbClr val="00B050"/>
                </a:solidFill>
              </a:rPr>
            </a:br>
            <a:r>
              <a:rPr lang="en-US" sz="3000" dirty="0">
                <a:solidFill>
                  <a:srgbClr val="00B050"/>
                </a:solidFill>
              </a:rPr>
              <a:t>Môn: </a:t>
            </a:r>
            <a:r>
              <a:rPr lang="en-US" sz="3000" dirty="0" err="1">
                <a:solidFill>
                  <a:srgbClr val="00B050"/>
                </a:solidFill>
              </a:rPr>
              <a:t>Tự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nhiên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và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xã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hội</a:t>
            </a:r>
            <a:r>
              <a:rPr lang="en-US" sz="3000" dirty="0">
                <a:solidFill>
                  <a:srgbClr val="FF0000"/>
                </a:solidFill>
              </a:rPr>
              <a:t/>
            </a:r>
            <a:br>
              <a:rPr lang="en-US" sz="3000" dirty="0">
                <a:solidFill>
                  <a:srgbClr val="FF0000"/>
                </a:solidFill>
              </a:rPr>
            </a:b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CÂY XUNG QUANH EM (TIẾT 2)</a:t>
            </a:r>
          </a:p>
        </p:txBody>
      </p:sp>
    </p:spTree>
    <p:extLst>
      <p:ext uri="{BB962C8B-B14F-4D97-AF65-F5344CB8AC3E}">
        <p14:creationId xmlns:p14="http://schemas.microsoft.com/office/powerpoint/2010/main" val="13762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20855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4895" y="1692358"/>
            <a:ext cx="385296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Khám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phá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" y="0"/>
            <a:ext cx="2180364" cy="1885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0696" y="29216"/>
            <a:ext cx="6933304" cy="18567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Utm a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6798"/>
            <a:ext cx="6934200" cy="9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6" y="0"/>
            <a:ext cx="1632050" cy="1285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524" y="37080"/>
            <a:ext cx="7462475" cy="40106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059343" y="751742"/>
            <a:ext cx="6400800" cy="26060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12159"/>
            <a:ext cx="6705599" cy="4610541"/>
          </a:xfrm>
          <a:prstGeom prst="rect">
            <a:avLst/>
          </a:prstGeom>
        </p:spPr>
      </p:pic>
      <p:pic>
        <p:nvPicPr>
          <p:cNvPr id="4" name="Đồng hồ đếm ngược 2 phút - 2 Minutes">
            <a:hlinkClick r:id="" action="ppaction://media"/>
            <a:extLst>
              <a:ext uri="{FF2B5EF4-FFF2-40B4-BE49-F238E27FC236}">
                <a16:creationId xmlns:a16="http://schemas.microsoft.com/office/drawing/2014/main" xmlns="" id="{B2F7F7FF-D0B5-AFE2-CE7E-86C419972E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623" y="4324349"/>
            <a:ext cx="1500924" cy="8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7E49D-B643-AD5F-78E6-7878FDD27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7734"/>
            <a:ext cx="5395364" cy="47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8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D0CE0A-AB8B-A987-88CF-DB6502E3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48" y="133350"/>
            <a:ext cx="4929952" cy="48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549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2531</TotalTime>
  <Words>145</Words>
  <Application>Microsoft Office PowerPoint</Application>
  <PresentationFormat>On-screen Show (16:9)</PresentationFormat>
  <Paragraphs>51</Paragraphs>
  <Slides>33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宋体</vt:lpstr>
      <vt:lpstr>Arial</vt:lpstr>
      <vt:lpstr>Calibri</vt:lpstr>
      <vt:lpstr>方正姚体</vt:lpstr>
      <vt:lpstr>Georgia</vt:lpstr>
      <vt:lpstr>Times New Roman</vt:lpstr>
      <vt:lpstr>Trebuchet MS</vt:lpstr>
      <vt:lpstr>Utm aw</vt:lpstr>
      <vt:lpstr>VNI-Avo</vt:lpstr>
      <vt:lpstr>Slipstream</vt:lpstr>
      <vt:lpstr>PowerPoint Presentation</vt:lpstr>
      <vt:lpstr>PowerPoint Presentation</vt:lpstr>
      <vt:lpstr>PowerPoint Presentation</vt:lpstr>
      <vt:lpstr>Thứ ba ngày 19 tháng 12 năm 2023 Môn: Tự nhiên và xã hội Bài 16: CÂY XUNG QUANH EM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TMS</cp:lastModifiedBy>
  <cp:revision>317</cp:revision>
  <dcterms:created xsi:type="dcterms:W3CDTF">2020-08-19T08:40:40Z</dcterms:created>
  <dcterms:modified xsi:type="dcterms:W3CDTF">2024-12-06T02:17:25Z</dcterms:modified>
</cp:coreProperties>
</file>