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67" r:id="rId7"/>
    <p:sldMasterId id="2147483782" r:id="rId8"/>
  </p:sldMasterIdLst>
  <p:notesMasterIdLst>
    <p:notesMasterId r:id="rId33"/>
  </p:notesMasterIdLst>
  <p:sldIdLst>
    <p:sldId id="317" r:id="rId9"/>
    <p:sldId id="288" r:id="rId10"/>
    <p:sldId id="308" r:id="rId11"/>
    <p:sldId id="289" r:id="rId12"/>
    <p:sldId id="290" r:id="rId13"/>
    <p:sldId id="291" r:id="rId14"/>
    <p:sldId id="294" r:id="rId15"/>
    <p:sldId id="293" r:id="rId16"/>
    <p:sldId id="295" r:id="rId17"/>
    <p:sldId id="309" r:id="rId18"/>
    <p:sldId id="297" r:id="rId19"/>
    <p:sldId id="298" r:id="rId20"/>
    <p:sldId id="310" r:id="rId21"/>
    <p:sldId id="299" r:id="rId22"/>
    <p:sldId id="311" r:id="rId23"/>
    <p:sldId id="318" r:id="rId24"/>
    <p:sldId id="300" r:id="rId25"/>
    <p:sldId id="312" r:id="rId26"/>
    <p:sldId id="301" r:id="rId27"/>
    <p:sldId id="302" r:id="rId28"/>
    <p:sldId id="303" r:id="rId29"/>
    <p:sldId id="313" r:id="rId30"/>
    <p:sldId id="314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  <a:srgbClr val="5CB5AA"/>
    <a:srgbClr val="FFFFFF"/>
    <a:srgbClr val="250DB3"/>
    <a:srgbClr val="B9B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72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13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64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57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1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15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741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9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" sz="1600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rgbClr val="44546A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rgbClr val="44546A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rgbClr val="44546A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rgbClr val="44546A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rgbClr val="44546A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400"/>
              </a:spcBef>
            </a:pPr>
            <a:endParaRPr sz="1600">
              <a:solidFill>
                <a:srgbClr val="44546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190889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64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68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23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1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76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9835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36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87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1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162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68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61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790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CBAA51-4BBA-42D0-92B4-0E195B3B0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1A10C0-DF56-42B3-AA69-9DF7037A881F}"/>
              </a:ext>
            </a:extLst>
          </p:cNvPr>
          <p:cNvSpPr/>
          <p:nvPr userDrawn="1"/>
        </p:nvSpPr>
        <p:spPr>
          <a:xfrm>
            <a:off x="161365" y="136525"/>
            <a:ext cx="11873753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32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922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72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763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4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8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3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68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35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47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92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AD02209-2501-492B-BA54-9752DA58A9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89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6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05/12/2024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17BB2C1-5469-4508-BAEE-6147E091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720344-F85F-4F4A-B127-A08C6C82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CA69BF0-D17E-43AE-9609-093733520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DF1A6-F94B-4A0F-83D3-DA33E23476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860358-C1EE-4EFB-90AD-ABC409A46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BD833A-AD84-4E6C-9D6A-65F6B6960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A602C-7F34-494F-AF6C-63C15C6FADA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By Hồng </a:t>
            </a:r>
            <a:r>
              <a:rPr lang="en-US" sz="3200" dirty="0" err="1">
                <a:solidFill>
                  <a:srgbClr val="70AD47">
                    <a:lumMod val="50000"/>
                  </a:srgbClr>
                </a:solidFill>
                <a:latin typeface="#9Slide07 Altus" pitchFamily="2" charset="0"/>
              </a:rPr>
              <a:t>Hà</a:t>
            </a:r>
            <a:endParaRPr lang="en-US" sz="3200" dirty="0">
              <a:solidFill>
                <a:srgbClr val="70AD47">
                  <a:lumMod val="50000"/>
                </a:srgbClr>
              </a:solidFill>
              <a:latin typeface="#9Slide07 Altus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 Non</a:t>
            </a:r>
            <a:endParaRPr lang="en-US" sz="180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36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2" r:id="rId13"/>
    <p:sldLayoutId id="2147483765" r:id="rId14"/>
    <p:sldLayoutId id="214748376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2A3AF-205C-4BD6-A4C0-8516ED2F7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C3BD30-2B87-4F47-A400-2C11594FFF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8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slide" Target="slide3.xml"/><Relationship Id="rId2" Type="http://schemas.openxmlformats.org/officeDocument/2006/relationships/slideLayout" Target="../slideLayouts/slideLayout63.xml"/><Relationship Id="rId1" Type="http://schemas.openxmlformats.org/officeDocument/2006/relationships/audio" Target="file:///H:\CHUYEN%20O%20LOP\Ngay-Dau-Tien-Di-Hoc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5.gif"/><Relationship Id="rId5" Type="http://schemas.openxmlformats.org/officeDocument/2006/relationships/audio" Target="../media/audio7.wav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5.gif"/><Relationship Id="rId5" Type="http://schemas.openxmlformats.org/officeDocument/2006/relationships/audio" Target="../media/audio7.wav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91.xml"/><Relationship Id="rId5" Type="http://schemas.openxmlformats.org/officeDocument/2006/relationships/slide" Target="slide1.xml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0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inhnen1">
            <a:extLst>
              <a:ext uri="{FF2B5EF4-FFF2-40B4-BE49-F238E27FC236}">
                <a16:creationId xmlns:a16="http://schemas.microsoft.com/office/drawing/2014/main" xmlns="" id="{EC8182AD-A8B3-3627-7460-71DD992A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073" y="0"/>
            <a:ext cx="165496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 descr="Sunset">
            <a:extLst>
              <a:ext uri="{FF2B5EF4-FFF2-40B4-BE49-F238E27FC236}">
                <a16:creationId xmlns:a16="http://schemas.microsoft.com/office/drawing/2014/main" xmlns="" id="{35BEB1C4-D8CB-C5B8-F273-9D3DA97F14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2971800"/>
            <a:ext cx="4419600" cy="7620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ID" sz="2800" b="1" kern="10" dirty="0" err="1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ID" sz="2800" b="1" kern="10">
                <a:ln w="9525"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 mừng </a:t>
            </a:r>
          </a:p>
        </p:txBody>
      </p:sp>
      <p:sp>
        <p:nvSpPr>
          <p:cNvPr id="2056" name="WordArt 8">
            <a:extLst>
              <a:ext uri="{FF2B5EF4-FFF2-40B4-BE49-F238E27FC236}">
                <a16:creationId xmlns:a16="http://schemas.microsoft.com/office/drawing/2014/main" xmlns="" id="{2F4B974A-5450-B9EF-2673-493C4F3BFB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90500"/>
            <a:ext cx="6400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>
                        <a:alpha val="50000"/>
                      </a:srgbClr>
                    </a:gs>
                    <a:gs pos="100000">
                      <a:srgbClr val="00007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2 THỊ TRẤN DIÊU TRÌ</a:t>
            </a:r>
            <a:endParaRPr lang="en-ID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0076"/>
                  </a:gs>
                </a:gsLst>
                <a:path path="rect">
                  <a:fillToRect r="100000" b="100000"/>
                </a:path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Ngay-Dau-Tien-Di-Hoc.mp3">
            <a:hlinkClick r:id="" action="ppaction://media"/>
            <a:extLst>
              <a:ext uri="{FF2B5EF4-FFF2-40B4-BE49-F238E27FC236}">
                <a16:creationId xmlns:a16="http://schemas.microsoft.com/office/drawing/2014/main" xmlns="" id="{A6BF2E03-B1A0-0450-5E85-283EAF88282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WordArt 10">
            <a:extLst>
              <a:ext uri="{FF2B5EF4-FFF2-40B4-BE49-F238E27FC236}">
                <a16:creationId xmlns:a16="http://schemas.microsoft.com/office/drawing/2014/main" xmlns="" id="{595E2A4E-29DC-FA9F-262D-DA1CBD0E7D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914400"/>
            <a:ext cx="28956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2</a:t>
            </a:r>
          </a:p>
        </p:txBody>
      </p:sp>
      <p:sp>
        <p:nvSpPr>
          <p:cNvPr id="2059" name="WordArt 11" descr="Paper bag">
            <a:extLst>
              <a:ext uri="{FF2B5EF4-FFF2-40B4-BE49-F238E27FC236}">
                <a16:creationId xmlns:a16="http://schemas.microsoft.com/office/drawing/2014/main" xmlns="" id="{9C3A6AA2-DEF6-FE6E-DF5C-41976A779E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886200"/>
            <a:ext cx="7696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VỀ DỰ GIỜ THĂM LỚP 2C</a:t>
            </a:r>
          </a:p>
        </p:txBody>
      </p:sp>
      <p:pic>
        <p:nvPicPr>
          <p:cNvPr id="2063" name="Picture 15" descr="Bauernbar">
            <a:hlinkClick r:id="rId7" action="ppaction://hlinksldjump" tooltip="click vao qua 3"/>
            <a:extLst>
              <a:ext uri="{FF2B5EF4-FFF2-40B4-BE49-F238E27FC236}">
                <a16:creationId xmlns:a16="http://schemas.microsoft.com/office/drawing/2014/main" xmlns="" id="{B640F295-0B7C-E101-EA27-55153CB3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943600"/>
            <a:ext cx="716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4.58834E-6 L 1.8 -0.0055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0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0343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9" y="4269839"/>
            <a:ext cx="3898872" cy="1613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939" y="423096"/>
            <a:ext cx="997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4800" b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Tư</a:t>
            </a:r>
            <a:r>
              <a:rPr lang="en-US" altLang="zh-CN" sz="4800" b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ngà</a:t>
            </a:r>
            <a:r>
              <a:rPr lang="en-US" altLang="zh-CN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y 27 </a:t>
            </a:r>
            <a:r>
              <a:rPr lang="en-US" altLang="zh-CN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11 </a:t>
            </a:r>
            <a:r>
              <a:rPr lang="en-US" altLang="zh-CN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2024</a:t>
            </a:r>
            <a:endParaRPr lang="en-US" altLang="zh-CN" sz="4800" b="1" noProof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353" y="1163760"/>
            <a:ext cx="3439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u="sng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6000" b="1" u="sng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6" name="Text Box 2"/>
          <p:cNvSpPr txBox="1"/>
          <p:nvPr>
            <p:custDataLst>
              <p:tags r:id="rId1"/>
            </p:custDataLst>
          </p:nvPr>
        </p:nvSpPr>
        <p:spPr>
          <a:xfrm>
            <a:off x="1228596" y="2779382"/>
            <a:ext cx="10274556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23: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1)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86184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011" y="2446402"/>
            <a:ext cx="7181798" cy="34964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596" y="331307"/>
            <a:ext cx="1043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Thứ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27 </a:t>
            </a:r>
            <a:r>
              <a:rPr lang="en-US" sz="2800" b="1" dirty="0" err="1">
                <a:solidFill>
                  <a:srgbClr val="0070C0"/>
                </a:solidFill>
              </a:rPr>
              <a:t>tháng</a:t>
            </a:r>
            <a:r>
              <a:rPr lang="en-US" sz="2800" b="1" dirty="0">
                <a:solidFill>
                  <a:srgbClr val="0070C0"/>
                </a:solidFill>
              </a:rPr>
              <a:t> 11 </a:t>
            </a:r>
            <a:r>
              <a:rPr lang="en-US" sz="2800" b="1" dirty="0" err="1">
                <a:solidFill>
                  <a:srgbClr val="0070C0"/>
                </a:solidFill>
              </a:rPr>
              <a:t>năm</a:t>
            </a:r>
            <a:r>
              <a:rPr lang="en-US" sz="2800" b="1" dirty="0">
                <a:solidFill>
                  <a:srgbClr val="0070C0"/>
                </a:solidFill>
              </a:rPr>
              <a:t> 2024</a:t>
            </a:r>
          </a:p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Toán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8"/>
          <a:srcRect l="22009" t="1990" r="55493" b="87302"/>
          <a:stretch/>
        </p:blipFill>
        <p:spPr>
          <a:xfrm>
            <a:off x="8186069" y="1847735"/>
            <a:ext cx="3154389" cy="1000912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11" y="1948141"/>
            <a:ext cx="191797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0354"/>
          <a:stretch/>
        </p:blipFill>
        <p:spPr>
          <a:xfrm>
            <a:off x="1548131" y="568960"/>
            <a:ext cx="6132829" cy="58712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52812" y="1932146"/>
            <a:ext cx="3846844" cy="1669182"/>
            <a:chOff x="2552812" y="1932146"/>
            <a:chExt cx="3846844" cy="1669182"/>
          </a:xfrm>
        </p:grpSpPr>
        <p:sp>
          <p:nvSpPr>
            <p:cNvPr id="8" name="Rectangle 7"/>
            <p:cNvSpPr/>
            <p:nvPr/>
          </p:nvSpPr>
          <p:spPr>
            <a:xfrm>
              <a:off x="2552812" y="1964775"/>
              <a:ext cx="1878512" cy="16365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21144" y="1932146"/>
              <a:ext cx="1878512" cy="16365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086440" y="3727938"/>
            <a:ext cx="4472384" cy="2712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20912" y="2121312"/>
            <a:ext cx="1122136" cy="19364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75644" y="3439237"/>
            <a:ext cx="330187" cy="288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74212" y="2069774"/>
            <a:ext cx="3208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2 không trừ được 5, lấy 12 trừ 5 bằng 7, viết 7, nhớ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4 trừ 1 bằng 3, 3 trừ 1 bằng 2, viết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/>
          </a:p>
          <a:p>
            <a:pPr algn="ctr"/>
            <a:r>
              <a:rPr lang="en-US" sz="2400" b="1">
                <a:solidFill>
                  <a:srgbClr val="0070C0"/>
                </a:solidFill>
              </a:rPr>
              <a:t>42 – 15 = 27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1758" y="3461823"/>
            <a:ext cx="254359" cy="2790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90724" y="1379547"/>
            <a:ext cx="4181747" cy="24568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3"/>
          <a:srcRect l="22009" t="1990" r="55493" b="87302"/>
          <a:stretch/>
        </p:blipFill>
        <p:spPr>
          <a:xfrm>
            <a:off x="3476208" y="693795"/>
            <a:ext cx="2089872" cy="7292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63108" y="2971801"/>
            <a:ext cx="613009" cy="864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82158" y="2923454"/>
            <a:ext cx="302615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49348" y="3291663"/>
            <a:ext cx="626769" cy="309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uiExpand="1" build="p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002" y="2965948"/>
            <a:ext cx="4264247" cy="19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7466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26987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2" y="2279176"/>
            <a:ext cx="11076201" cy="2279176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963003" y="4158615"/>
            <a:ext cx="92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985044" y="4158615"/>
            <a:ext cx="92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506201" y="4087495"/>
            <a:ext cx="92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 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8335" y="469476"/>
            <a:ext cx="10501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Thứ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 27  </a:t>
            </a:r>
            <a:r>
              <a:rPr lang="en-US" sz="2800" b="1" dirty="0" err="1">
                <a:solidFill>
                  <a:srgbClr val="0070C0"/>
                </a:solidFill>
              </a:rPr>
              <a:t>tháng</a:t>
            </a:r>
            <a:r>
              <a:rPr lang="en-US" sz="2800" b="1" dirty="0">
                <a:solidFill>
                  <a:srgbClr val="0070C0"/>
                </a:solidFill>
              </a:rPr>
              <a:t>  11  </a:t>
            </a:r>
            <a:r>
              <a:rPr lang="en-US" sz="2800" b="1" dirty="0" err="1">
                <a:solidFill>
                  <a:srgbClr val="0070C0"/>
                </a:solidFill>
              </a:rPr>
              <a:t>năm</a:t>
            </a:r>
            <a:r>
              <a:rPr lang="en-US" sz="2800" b="1" dirty="0">
                <a:solidFill>
                  <a:srgbClr val="0070C0"/>
                </a:solidFill>
              </a:rPr>
              <a:t>  2024</a:t>
            </a:r>
          </a:p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Toán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269875"/>
            <a:ext cx="2080260" cy="9982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53119" y="469476"/>
            <a:ext cx="10437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Thứ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 27  </a:t>
            </a:r>
            <a:r>
              <a:rPr lang="en-US" sz="2800" b="1" dirty="0" err="1">
                <a:solidFill>
                  <a:srgbClr val="0070C0"/>
                </a:solidFill>
              </a:rPr>
              <a:t>tháng</a:t>
            </a:r>
            <a:r>
              <a:rPr lang="en-US" sz="2800" b="1" dirty="0">
                <a:solidFill>
                  <a:srgbClr val="0070C0"/>
                </a:solidFill>
              </a:rPr>
              <a:t>  11  </a:t>
            </a:r>
            <a:r>
              <a:rPr lang="en-US" sz="2800" b="1" dirty="0" err="1">
                <a:solidFill>
                  <a:srgbClr val="0070C0"/>
                </a:solidFill>
              </a:rPr>
              <a:t>năm</a:t>
            </a:r>
            <a:r>
              <a:rPr lang="en-US" sz="2800" b="1" dirty="0">
                <a:solidFill>
                  <a:srgbClr val="0070C0"/>
                </a:solidFill>
              </a:rPr>
              <a:t>  2024</a:t>
            </a:r>
          </a:p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Toán</a:t>
            </a:r>
            <a:r>
              <a:rPr lang="en-US" sz="2800" b="1" dirty="0">
                <a:solidFill>
                  <a:srgbClr val="0070C0"/>
                </a:solidFill>
              </a:rPr>
              <a:t>: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797560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Content Placeholder 4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1784" y="2041315"/>
            <a:ext cx="10755802" cy="1721463"/>
          </a:xfrm>
          <a:prstGeom prst="rect">
            <a:avLst/>
          </a:prstGeom>
        </p:spPr>
      </p:pic>
      <p:sp>
        <p:nvSpPr>
          <p:cNvPr id="17" name="Text Box 5"/>
          <p:cNvSpPr txBox="1"/>
          <p:nvPr/>
        </p:nvSpPr>
        <p:spPr>
          <a:xfrm>
            <a:off x="1880870" y="4023360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8" name="Text Box 6"/>
          <p:cNvSpPr txBox="1"/>
          <p:nvPr/>
        </p:nvSpPr>
        <p:spPr>
          <a:xfrm>
            <a:off x="1580801" y="4342533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</a:rPr>
              <a:t>-</a:t>
            </a:r>
          </a:p>
        </p:txBody>
      </p:sp>
      <p:sp>
        <p:nvSpPr>
          <p:cNvPr id="19" name="Text Box 7"/>
          <p:cNvSpPr txBox="1"/>
          <p:nvPr/>
        </p:nvSpPr>
        <p:spPr>
          <a:xfrm>
            <a:off x="4363085" y="4023360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0" name="Text Box 8"/>
          <p:cNvSpPr txBox="1"/>
          <p:nvPr/>
        </p:nvSpPr>
        <p:spPr>
          <a:xfrm>
            <a:off x="4083944" y="4342533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</a:rPr>
              <a:t>-</a:t>
            </a:r>
          </a:p>
        </p:txBody>
      </p:sp>
      <p:sp>
        <p:nvSpPr>
          <p:cNvPr id="21" name="Text Box 11"/>
          <p:cNvSpPr txBox="1"/>
          <p:nvPr/>
        </p:nvSpPr>
        <p:spPr>
          <a:xfrm>
            <a:off x="6846570" y="4023360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22" name="Text Box 12"/>
          <p:cNvSpPr txBox="1"/>
          <p:nvPr/>
        </p:nvSpPr>
        <p:spPr>
          <a:xfrm>
            <a:off x="6614133" y="4342533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</a:rPr>
              <a:t>-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9398635" y="4023360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solidFill>
                  <a:srgbClr val="1003BD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24" name="Text Box 13"/>
          <p:cNvSpPr txBox="1"/>
          <p:nvPr/>
        </p:nvSpPr>
        <p:spPr>
          <a:xfrm>
            <a:off x="9064902" y="4342533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003BD"/>
                </a:solidFill>
              </a:rPr>
              <a:t>-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621745" y="5420152"/>
            <a:ext cx="1034737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36914" y="5420152"/>
            <a:ext cx="1034737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67152" y="5420152"/>
            <a:ext cx="1034737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119484" y="5420152"/>
            <a:ext cx="1034737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3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048D07-D6EA-D719-6B98-41863E4F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3DFE800-E150-4D14-D1E1-B0DAED684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632" b="53041"/>
          <a:stretch/>
        </p:blipFill>
        <p:spPr>
          <a:xfrm>
            <a:off x="476534" y="1552481"/>
            <a:ext cx="7207155" cy="1857469"/>
          </a:xfrm>
          <a:prstGeom prst="roundRect">
            <a:avLst>
              <a:gd name="adj" fmla="val 27856"/>
            </a:avLst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3C1BA4E5-4840-B91E-7F27-EED3014DA1D5}"/>
              </a:ext>
            </a:extLst>
          </p:cNvPr>
          <p:cNvSpPr txBox="1"/>
          <p:nvPr/>
        </p:nvSpPr>
        <p:spPr>
          <a:xfrm>
            <a:off x="913012" y="3512593"/>
            <a:ext cx="65525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: 90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…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7E6184-CA46-C4A3-2DBC-46EC6A814A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6" t="9751" r="5865" b="20398"/>
          <a:stretch/>
        </p:blipFill>
        <p:spPr>
          <a:xfrm>
            <a:off x="8407021" y="1887752"/>
            <a:ext cx="2906974" cy="2894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6C8E1-F447-849A-31BB-8532203BF2FD}"/>
              </a:ext>
            </a:extLst>
          </p:cNvPr>
          <p:cNvSpPr txBox="1"/>
          <p:nvPr/>
        </p:nvSpPr>
        <p:spPr>
          <a:xfrm>
            <a:off x="1255596" y="331307"/>
            <a:ext cx="10566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Thứ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 27  </a:t>
            </a:r>
            <a:r>
              <a:rPr lang="en-US" sz="2800" b="1" dirty="0" err="1">
                <a:solidFill>
                  <a:srgbClr val="0070C0"/>
                </a:solidFill>
              </a:rPr>
              <a:t>tháng</a:t>
            </a:r>
            <a:r>
              <a:rPr lang="en-US" sz="2800" b="1" dirty="0">
                <a:solidFill>
                  <a:srgbClr val="0070C0"/>
                </a:solidFill>
              </a:rPr>
              <a:t>  11  </a:t>
            </a:r>
            <a:r>
              <a:rPr lang="en-US" sz="2800" b="1" dirty="0" err="1">
                <a:solidFill>
                  <a:srgbClr val="0070C0"/>
                </a:solidFill>
              </a:rPr>
              <a:t>năm</a:t>
            </a:r>
            <a:r>
              <a:rPr lang="en-US" sz="2800" b="1" dirty="0">
                <a:solidFill>
                  <a:srgbClr val="0070C0"/>
                </a:solidFill>
              </a:rPr>
              <a:t>  2024</a:t>
            </a:r>
          </a:p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Toán</a:t>
            </a:r>
            <a:r>
              <a:rPr lang="en-US" sz="2800" b="1" dirty="0">
                <a:solidFill>
                  <a:srgbClr val="0070C0"/>
                </a:solidFill>
              </a:rPr>
              <a:t>: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829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632" b="53041"/>
          <a:stretch/>
        </p:blipFill>
        <p:spPr>
          <a:xfrm>
            <a:off x="476534" y="1552481"/>
            <a:ext cx="7207155" cy="1857469"/>
          </a:xfrm>
          <a:prstGeom prst="roundRect">
            <a:avLst>
              <a:gd name="adj" fmla="val 27856"/>
            </a:avLst>
          </a:prstGeom>
        </p:spPr>
      </p:pic>
      <p:sp>
        <p:nvSpPr>
          <p:cNvPr id="5" name="Text Box 4"/>
          <p:cNvSpPr txBox="1"/>
          <p:nvPr/>
        </p:nvSpPr>
        <p:spPr>
          <a:xfrm>
            <a:off x="913012" y="3512593"/>
            <a:ext cx="65525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90 - 24 = 66 (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66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6" t="9751" r="5865" b="20398"/>
          <a:stretch/>
        </p:blipFill>
        <p:spPr>
          <a:xfrm>
            <a:off x="8407021" y="1887752"/>
            <a:ext cx="2906974" cy="2894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596" y="331307"/>
            <a:ext cx="10566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Thứ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 27  </a:t>
            </a:r>
            <a:r>
              <a:rPr lang="en-US" sz="2800" b="1" dirty="0" err="1">
                <a:solidFill>
                  <a:srgbClr val="0070C0"/>
                </a:solidFill>
              </a:rPr>
              <a:t>tháng</a:t>
            </a:r>
            <a:r>
              <a:rPr lang="en-US" sz="2800" b="1" dirty="0">
                <a:solidFill>
                  <a:srgbClr val="0070C0"/>
                </a:solidFill>
              </a:rPr>
              <a:t>  11  </a:t>
            </a:r>
            <a:r>
              <a:rPr lang="en-US" sz="2800" b="1" dirty="0" err="1">
                <a:solidFill>
                  <a:srgbClr val="0070C0"/>
                </a:solidFill>
              </a:rPr>
              <a:t>năm</a:t>
            </a:r>
            <a:r>
              <a:rPr lang="en-US" sz="2800" b="1" dirty="0">
                <a:solidFill>
                  <a:srgbClr val="0070C0"/>
                </a:solidFill>
              </a:rPr>
              <a:t>  2024</a:t>
            </a:r>
          </a:p>
          <a:p>
            <a:pPr algn="ctr"/>
            <a:r>
              <a:rPr lang="en-US" sz="2800" b="1" u="sng" dirty="0" err="1">
                <a:solidFill>
                  <a:srgbClr val="0070C0"/>
                </a:solidFill>
              </a:rPr>
              <a:t>Toán</a:t>
            </a:r>
            <a:r>
              <a:rPr lang="en-US" sz="2800" b="1" dirty="0">
                <a:solidFill>
                  <a:srgbClr val="0070C0"/>
                </a:solidFill>
              </a:rPr>
              <a:t>: 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887176" y="3167742"/>
            <a:ext cx="4664641" cy="15319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352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nhỏ</a:t>
            </a:r>
            <a:endParaRPr lang="en-US" sz="66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1964" y="423096"/>
            <a:ext cx="10864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Thứ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Tư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ngà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y 27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tháng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11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năm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2024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9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8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5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7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357678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37 - 19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3" y="2812731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8" name="B"/>
          <p:cNvSpPr/>
          <p:nvPr/>
        </p:nvSpPr>
        <p:spPr>
          <a:xfrm>
            <a:off x="475027" y="5739178"/>
            <a:ext cx="220341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28</a:t>
            </a:r>
          </a:p>
        </p:txBody>
      </p:sp>
      <p:sp>
        <p:nvSpPr>
          <p:cNvPr id="26" name="D"/>
          <p:cNvSpPr/>
          <p:nvPr/>
        </p:nvSpPr>
        <p:spPr>
          <a:xfrm>
            <a:off x="3425586" y="5751631"/>
            <a:ext cx="2171171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22</a:t>
            </a:r>
          </a:p>
        </p:txBody>
      </p:sp>
      <p:sp>
        <p:nvSpPr>
          <p:cNvPr id="27" name="C"/>
          <p:cNvSpPr/>
          <p:nvPr/>
        </p:nvSpPr>
        <p:spPr>
          <a:xfrm>
            <a:off x="6386652" y="5661889"/>
            <a:ext cx="2119952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28" name="A"/>
          <p:cNvSpPr/>
          <p:nvPr/>
        </p:nvSpPr>
        <p:spPr>
          <a:xfrm>
            <a:off x="9447528" y="5661889"/>
            <a:ext cx="2098477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442">
        <p14:prism isInverted="1"/>
      </p:transition>
    </mc:Choice>
    <mc:Fallback xmlns="">
      <p:transition spd="slow" advTm="39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</p:bldLst>
  </p:timing>
  <p:extLst>
    <p:ext uri="{E180D4A7-C9FB-4DFB-919C-405C955672EB}">
      <p14:showEvtLst xmlns:p14="http://schemas.microsoft.com/office/powerpoint/2010/main">
        <p14:triggerEvt type="onClick" time="27648" objId="2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357678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43 - 15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8" name="B"/>
          <p:cNvSpPr/>
          <p:nvPr/>
        </p:nvSpPr>
        <p:spPr>
          <a:xfrm>
            <a:off x="475027" y="5739178"/>
            <a:ext cx="220341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32</a:t>
            </a:r>
          </a:p>
        </p:txBody>
      </p:sp>
      <p:sp>
        <p:nvSpPr>
          <p:cNvPr id="26" name="D"/>
          <p:cNvSpPr/>
          <p:nvPr/>
        </p:nvSpPr>
        <p:spPr>
          <a:xfrm>
            <a:off x="9258829" y="5631775"/>
            <a:ext cx="2171171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</a:p>
        </p:txBody>
      </p:sp>
      <p:sp>
        <p:nvSpPr>
          <p:cNvPr id="27" name="C"/>
          <p:cNvSpPr/>
          <p:nvPr/>
        </p:nvSpPr>
        <p:spPr>
          <a:xfrm>
            <a:off x="6386652" y="5661889"/>
            <a:ext cx="2119952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22</a:t>
            </a:r>
          </a:p>
        </p:txBody>
      </p:sp>
      <p:sp>
        <p:nvSpPr>
          <p:cNvPr id="28" name="A"/>
          <p:cNvSpPr/>
          <p:nvPr/>
        </p:nvSpPr>
        <p:spPr>
          <a:xfrm>
            <a:off x="3565094" y="5706056"/>
            <a:ext cx="2098477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761970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2668">
        <p14:flip dir="r"/>
      </p:transition>
    </mc:Choice>
    <mc:Fallback xmlns="">
      <p:transition spd="slow" advTm="52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</p:bldLst>
  </p:timing>
  <p:extLst>
    <p:ext uri="{E180D4A7-C9FB-4DFB-919C-405C955672EB}">
      <p14:showEvtLst xmlns:p14="http://schemas.microsoft.com/office/powerpoint/2010/main">
        <p14:triggerEvt type="onClick" time="33952" objId="2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 dong (2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31" y="603250"/>
            <a:ext cx="6705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xmasligh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0630" y="6356350"/>
            <a:ext cx="1206137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4" descr="xmasligh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1"/>
            <a:ext cx="1206137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572000"/>
            <a:ext cx="1371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1"/>
            <a:ext cx="1295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10668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artoon_Mou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1365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200400"/>
            <a:ext cx="152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Applau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739900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65315" y="0"/>
            <a:ext cx="12061370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1883310" y="1901826"/>
            <a:ext cx="7162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PerspectiveBottom"/>
              <a:lightRig rig="legacyFlat3" dir="r"/>
            </a:scene3d>
            <a:sp3d extrusionH="887400" prstMaterial="legacyMatte">
              <a:extrusionClr>
                <a:srgbClr val="FFFF99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Chúc mừng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spc="-36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spc="-36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ong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spc="-36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thợ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spc="-36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giỏi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spc="-36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lắm</a:t>
            </a:r>
            <a:r>
              <a:rPr lang="en-US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3600" b="1" kern="10" spc="-36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89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3 3.33333E-6 L 0.5161 3.33333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8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-3.33333E-6 L 0.22949 0.30556 " pathEditMode="relative" rAng="0" ptsTypes="AA">
                                      <p:cBhvr>
                                        <p:cTn id="35" dur="6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4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3124200" y="1771650"/>
            <a:ext cx="4953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3429000" y="2171700"/>
            <a:ext cx="7811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hôm</a:t>
            </a:r>
            <a:r>
              <a:rPr lang="en-US" sz="3200" dirty="0">
                <a:solidFill>
                  <a:srgbClr val="0000FF"/>
                </a:solidFill>
              </a:rPr>
              <a:t> nay. 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3375044" y="2755779"/>
            <a:ext cx="7101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</a:rPr>
              <a:t>Ghi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trừ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hai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chữ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hai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chữ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số</a:t>
            </a:r>
            <a:r>
              <a:rPr lang="en-US" sz="3200" dirty="0">
                <a:solidFill>
                  <a:srgbClr val="0000FF"/>
                </a:solidFill>
              </a:rPr>
              <a:t>, ở </a:t>
            </a:r>
            <a:r>
              <a:rPr lang="en-US" sz="3200" dirty="0" err="1">
                <a:solidFill>
                  <a:srgbClr val="0000FF"/>
                </a:solidFill>
              </a:rPr>
              <a:t>trường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hợp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nhớ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512820" y="3876711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FF"/>
                </a:solidFill>
              </a:rPr>
              <a:t>Chuẩn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bị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tiết</a:t>
            </a:r>
            <a:r>
              <a:rPr lang="en-US" sz="3200" dirty="0">
                <a:solidFill>
                  <a:srgbClr val="0000FF"/>
                </a:solidFill>
              </a:rPr>
              <a:t> 2:  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7351" name="Picture 11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10655854" y="3140382"/>
            <a:ext cx="1295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2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59977"/>
            <a:ext cx="9716358" cy="12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7" descr="QUASBUT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2860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8" descr="QUASBUT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895602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9" descr="QUASBUT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30" y="4061750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AutoShape 2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724400" y="5543550"/>
            <a:ext cx="914400" cy="457200"/>
          </a:xfrm>
          <a:prstGeom prst="actionButtonHome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4000" b="1">
              <a:solidFill>
                <a:srgbClr val="FF66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800" y="801062"/>
            <a:ext cx="6130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HOẠT ĐỘNG VỀ NHÀ</a:t>
            </a:r>
          </a:p>
        </p:txBody>
      </p:sp>
    </p:spTree>
    <p:extLst>
      <p:ext uri="{BB962C8B-B14F-4D97-AF65-F5344CB8AC3E}">
        <p14:creationId xmlns:p14="http://schemas.microsoft.com/office/powerpoint/2010/main" val="62384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" y="9144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pic>
        <p:nvPicPr>
          <p:cNvPr id="2" name="NhungBongHoaNhungBaiCa-V.A-40475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480" y="6130573"/>
            <a:ext cx="609600" cy="609600"/>
          </a:xfrm>
          <a:prstGeom prst="rect">
            <a:avLst/>
          </a:prstGeom>
        </p:spPr>
      </p:pic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316480" y="3023349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783" y="423096"/>
            <a:ext cx="9239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Thứ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Tư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ngà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y 27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tháng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11 </a:t>
            </a:r>
            <a:r>
              <a:rPr lang="en-US" altLang="zh-CN" sz="48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năm</a:t>
            </a:r>
            <a:r>
              <a:rPr lang="en-US" altLang="zh-CN" sz="48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2024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4353" y="1163760"/>
            <a:ext cx="34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u="sng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u="sng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46661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92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38253" y="582713"/>
            <a:ext cx="10845897" cy="306478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54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45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66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63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32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31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47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29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28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004426" y="2132905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2"/>
          <p:cNvSpPr txBox="1"/>
          <p:nvPr>
            <p:custDataLst>
              <p:tags r:id="rId1"/>
            </p:custDataLst>
          </p:nvPr>
        </p:nvSpPr>
        <p:spPr>
          <a:xfrm>
            <a:off x="457409" y="57067"/>
            <a:ext cx="1027455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altLang="zh-CN" sz="36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Thứ</a:t>
            </a:r>
            <a:r>
              <a:rPr lang="en-US" altLang="zh-CN" sz="36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Tư</a:t>
            </a:r>
            <a:r>
              <a:rPr lang="en-US" altLang="zh-CN" sz="36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ngày</a:t>
            </a:r>
            <a:r>
              <a:rPr lang="en-US" altLang="zh-CN" sz="36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27 </a:t>
            </a:r>
            <a:r>
              <a:rPr lang="en-US" altLang="zh-CN" sz="36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tháng</a:t>
            </a:r>
            <a:r>
              <a:rPr lang="en-US" altLang="zh-CN" sz="36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11 </a:t>
            </a:r>
            <a:r>
              <a:rPr lang="en-US" altLang="zh-CN" sz="3600" b="1" i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năm</a:t>
            </a:r>
            <a:r>
              <a:rPr lang="en-US" altLang="zh-CN" sz="3600" b="1" i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 2024</a:t>
            </a: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91956" y="2522382"/>
            <a:ext cx="73757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  <a:sym typeface="+mn-ea"/>
              </a:rPr>
              <a:t>        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23: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trừ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>
              <a:defRPr/>
            </a:pP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lvl="0" algn="ctr">
              <a:defRPr/>
            </a:pPr>
            <a:r>
              <a:rPr lang="en-US" altLang="zh-CN" sz="2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2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353" y="1163760"/>
            <a:ext cx="3439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u="sng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altLang="zh-CN" sz="5400" b="1" u="sng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7" grpId="1"/>
      <p:bldP spid="19" grpId="0"/>
      <p:bldP spid="19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680</Words>
  <Application>Microsoft Office PowerPoint</Application>
  <PresentationFormat>Widescreen</PresentationFormat>
  <Paragraphs>161</Paragraphs>
  <Slides>24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Microsoft YaHei</vt:lpstr>
      <vt:lpstr>宋体</vt:lpstr>
      <vt:lpstr>宋体</vt:lpstr>
      <vt:lpstr>#9Slide07 Altus</vt:lpstr>
      <vt:lpstr>#9Slide07 HoneyCream</vt:lpstr>
      <vt:lpstr>.VnBlack</vt:lpstr>
      <vt:lpstr>Arial</vt:lpstr>
      <vt:lpstr>Calibri</vt:lpstr>
      <vt:lpstr>Calibri Light</vt:lpstr>
      <vt:lpstr>Franklin Gothic Book</vt:lpstr>
      <vt:lpstr>Franklin Gothic Medium</vt:lpstr>
      <vt:lpstr>Roboto Mono</vt:lpstr>
      <vt:lpstr>黑体</vt:lpstr>
      <vt:lpstr>华文楷体</vt:lpstr>
      <vt:lpstr>SVN-Newton</vt:lpstr>
      <vt:lpstr>Times New Roman</vt:lpstr>
      <vt:lpstr>Wingdings</vt:lpstr>
      <vt:lpstr>Wingdings 2</vt:lpstr>
      <vt:lpstr>字魂17号-萌趣果冻体</vt:lpstr>
      <vt:lpstr>方正卡通简体</vt:lpstr>
      <vt:lpstr>等线</vt:lpstr>
      <vt:lpstr>等线 Light</vt:lpstr>
      <vt:lpstr>Office Theme</vt:lpstr>
      <vt:lpstr>Office 主题​​</vt:lpstr>
      <vt:lpstr>1_Tema de Office</vt:lpstr>
      <vt:lpstr>Trek</vt:lpstr>
      <vt:lpstr>1_Office 主题​​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TMS</cp:lastModifiedBy>
  <cp:revision>65</cp:revision>
  <dcterms:created xsi:type="dcterms:W3CDTF">2021-05-18T05:02:00Z</dcterms:created>
  <dcterms:modified xsi:type="dcterms:W3CDTF">2024-12-05T07:32:58Z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