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66" r:id="rId2"/>
    <p:sldId id="275" r:id="rId3"/>
    <p:sldId id="301" r:id="rId4"/>
    <p:sldId id="260" r:id="rId5"/>
    <p:sldId id="267" r:id="rId6"/>
    <p:sldId id="273" r:id="rId7"/>
    <p:sldId id="268" r:id="rId8"/>
    <p:sldId id="284" r:id="rId9"/>
    <p:sldId id="285" r:id="rId10"/>
    <p:sldId id="261" r:id="rId11"/>
    <p:sldId id="262" r:id="rId12"/>
    <p:sldId id="287" r:id="rId13"/>
    <p:sldId id="288" r:id="rId14"/>
    <p:sldId id="292" r:id="rId15"/>
    <p:sldId id="290" r:id="rId16"/>
    <p:sldId id="294" r:id="rId17"/>
    <p:sldId id="293" r:id="rId18"/>
    <p:sldId id="296" r:id="rId19"/>
    <p:sldId id="297" r:id="rId20"/>
    <p:sldId id="300" r:id="rId21"/>
    <p:sldId id="299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99"/>
    <a:srgbClr val="FF0066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992FA-CE6C-4B71-BC89-09701BF2905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FE4F228-4785-424E-B75D-575D18A64D33}" type="pres">
      <dgm:prSet presAssocID="{B85992FA-CE6C-4B71-BC89-09701BF29054}" presName="linearFlow" presStyleCnt="0">
        <dgm:presLayoutVars>
          <dgm:resizeHandles val="exact"/>
        </dgm:presLayoutVars>
      </dgm:prSet>
      <dgm:spPr/>
    </dgm:pt>
  </dgm:ptLst>
  <dgm:cxnLst>
    <dgm:cxn modelId="{29221400-7D02-4694-889D-63969AC31044}" type="presOf" srcId="{B85992FA-CE6C-4B71-BC89-09701BF29054}" destId="{FFE4F228-4785-424E-B75D-575D18A64D3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4EFE6-1D33-47EC-B46C-B33BB738AA7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7D57F-A09D-433B-AFE8-FB4F545A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5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D57F-A09D-433B-AFE8-FB4F545AD8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D57F-A09D-433B-AFE8-FB4F545AD8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D57F-A09D-433B-AFE8-FB4F545AD8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92EA-5A75-2A81-EEEF-F28BB2DE9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4AB32-12C3-9676-800C-9C7AC09E2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5FFA4-86C2-A396-C68B-A85FF446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C8BE5-B56F-7397-86FE-D205F3CD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BF0E-6DBA-E599-3CBC-9727EADD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8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FA2A-D496-4EE7-492F-DC882D74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24679-63F8-BD25-36F0-BD62C90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7DC7-DC60-926A-0443-AFE29DD0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0202-40C5-B6E6-81F6-9DF29B17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0D743-8E16-44DA-2E0F-03FEA112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110AA-42B4-F9E5-FB89-D5FE0139C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D16AB-8350-CBE1-1D98-ED08A63D0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A3A67-B2E6-D4A2-03A5-132F05CA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3D0C4-4FDC-6DDF-6E73-99EAE866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9E322-791F-06F3-02B9-1FC48D35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C5DD-BD96-96D3-C66B-75EED725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9E9E7-C99C-1370-D34E-819A4DC87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C6F13-9932-D7E7-DE8B-3BCE86F6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F40CD-4356-2468-8F64-9CE5EEA9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4C440-93B7-82D5-176E-A75F7474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078D-DF10-7B96-D58E-B2D97CE5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1AD8E-5C4F-01A2-9D42-59EF98497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3354D-B203-AD63-853D-91BEEA53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FFF68-61E8-D7D0-446C-B40425D3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2987-1D5F-C05B-7764-782FB4B0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0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3393-E27F-5DE2-FAC2-FDF59305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754A5-AE8B-A410-37DD-A5D54A4A0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DF350-AA30-B8C8-456E-B00A939F4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4A538-1C3E-ED79-B383-6DD95170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3FC92-976D-BF7A-E948-F9823F8C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BBB0-20EA-7512-268F-2DCA0E13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99D5-9C36-AD19-7955-A1E92F4A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12977-11E0-2150-7B78-EE92CDD7A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EA01C-3AD7-F907-CFDA-BC9E6E2BC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8569E-DBC2-1092-D375-641CC2FF7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EF7B5-6F0B-D2EE-9813-D0BD9F4A0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55BA8-1FB8-29F5-1D8D-9AC125F0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44226-CD90-4229-228A-ECA32D1B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5E6376-4003-4965-E464-D45A5F63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E138-BA10-0D66-F97A-797DF40F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04266-7A47-F0FF-5EA3-9817BAF6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870BC-2C56-C50D-7BAA-59E44429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71A5E-9DEB-2D03-098F-9E652EDC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1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A4603-DA9A-166F-AB7D-9E9B434B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64A46-9E1A-A7F2-1D31-EBAD71FE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51E29-BB29-691C-3B6F-F0B2D992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0AA5-E6E6-4195-B0C7-B8C05329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47190-4E90-7BA2-A17D-496B1E20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2FB2E-7A15-ED00-9CBF-13BA73BD4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4B5BF-83EF-4FE0-2335-13EBA6CB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7F9AC-BBC9-B7A2-1485-C4B958C5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9423D-400F-A6DD-3666-B7DFFFA2D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1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38CF-B2A4-753B-4CD8-1B757C4A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6C1C46-AF06-BBEA-AB54-584B0D16A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24C37-981F-D424-ECCD-88B5351D6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0B40-49E7-736D-DAAA-8909D401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EA71C-B4B8-19C0-AD3B-B3D2B46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2B21-65CE-A6D1-D00B-75E890B7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25F97-D0C2-F439-CA22-409136E2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FBC85-0621-1FAB-E7F7-89062EC4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CC0C-7D4B-5764-A7A9-096B9A4A9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746B-648A-44CF-8B8B-0630279953A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C6B56-D99F-2938-F54D-6DF1342E6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A77AF-1358-04EF-ECFE-CB216D857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98A78-DA74-4A0C-BD51-220E5B41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333EC-B822-9288-8EF7-730C7CE8FD1E}"/>
              </a:ext>
            </a:extLst>
          </p:cNvPr>
          <p:cNvSpPr txBox="1"/>
          <p:nvPr/>
        </p:nvSpPr>
        <p:spPr>
          <a:xfrm>
            <a:off x="228600" y="228600"/>
            <a:ext cx="902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PHÒNG GIÁO DỤC &amp; ĐÀO TẠO HUYỆN TUY PHƯỚC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SỐ 1 TT TUY PHƯỚC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60F09-71E5-60D2-FE71-C7FA0F51DB6B}"/>
              </a:ext>
            </a:extLst>
          </p:cNvPr>
          <p:cNvSpPr/>
          <p:nvPr/>
        </p:nvSpPr>
        <p:spPr>
          <a:xfrm>
            <a:off x="502888" y="1524000"/>
            <a:ext cx="8138223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QUÝ THẦY CÔ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VỀ DỰ GIỜ THĂM LỚP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C8338-BFA3-B92D-E38B-1EC6B4C4D051}"/>
              </a:ext>
            </a:extLst>
          </p:cNvPr>
          <p:cNvSpPr txBox="1"/>
          <p:nvPr/>
        </p:nvSpPr>
        <p:spPr>
          <a:xfrm>
            <a:off x="2827176" y="4641502"/>
            <a:ext cx="6316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pPr algn="ctr"/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73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8660892" y="6430820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49FFE-052F-17D3-64FA-D26FE13FD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46013"/>
            <a:ext cx="4207298" cy="2492588"/>
          </a:xfrm>
          <a:prstGeom prst="rect">
            <a:avLst/>
          </a:prstGeom>
        </p:spPr>
      </p:pic>
      <p:sp>
        <p:nvSpPr>
          <p:cNvPr id="3" name="AutoShape 6" descr="Vở bài tập Tiếng Việt 3 Tập 2 – Kết nối tri thức với cuộc sống – Sách PDF">
            <a:extLst>
              <a:ext uri="{FF2B5EF4-FFF2-40B4-BE49-F238E27FC236}">
                <a16:creationId xmlns:a16="http://schemas.microsoft.com/office/drawing/2014/main" id="{9FE14ADE-F051-C11C-FB8B-BA87C6767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C55D2-E5C5-7EEC-6395-100581A6F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970" y="1563218"/>
            <a:ext cx="3557499" cy="5057775"/>
          </a:xfrm>
          <a:prstGeom prst="rect">
            <a:avLst/>
          </a:prstGeom>
        </p:spPr>
      </p:pic>
      <p:pic>
        <p:nvPicPr>
          <p:cNvPr id="2056" name="Picture 8" descr="Phân tích bài thơ &quot;Chuyện cổ nước mình&quot; - Tài liệu Văn chọn lọc">
            <a:extLst>
              <a:ext uri="{FF2B5EF4-FFF2-40B4-BE49-F238E27FC236}">
                <a16:creationId xmlns:a16="http://schemas.microsoft.com/office/drawing/2014/main" id="{631B1AED-AE57-BEE6-9490-47C037525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9" y="4203738"/>
            <a:ext cx="420484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7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     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Quốc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kì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ta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dạng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8660892" y="6430820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21BDD-9F8C-08A1-6087-3A62FFC4C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05000"/>
            <a:ext cx="5257800" cy="34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51AD-0594-76C3-804A-CD95019A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16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2023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Tiếng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Việt</a:t>
            </a:r>
            <a:b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</a:b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193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BC8E-5C9E-7DE8-BDE9-79987E68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64166"/>
            <a:ext cx="8420471" cy="786110"/>
          </a:xfrm>
        </p:spPr>
        <p:txBody>
          <a:bodyPr>
            <a:no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86FF942-849A-50D3-2677-C466F531ED7B}"/>
              </a:ext>
            </a:extLst>
          </p:cNvPr>
          <p:cNvSpPr/>
          <p:nvPr/>
        </p:nvSpPr>
        <p:spPr>
          <a:xfrm>
            <a:off x="136033" y="2327605"/>
            <a:ext cx="3261804" cy="854097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8FB624B6-DB32-A6FE-3FF8-1F68EEBC6E0F}"/>
              </a:ext>
            </a:extLst>
          </p:cNvPr>
          <p:cNvSpPr/>
          <p:nvPr/>
        </p:nvSpPr>
        <p:spPr>
          <a:xfrm>
            <a:off x="1766935" y="979796"/>
            <a:ext cx="5333999" cy="116976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63822-CD62-4223-6B27-00875045EF08}"/>
              </a:ext>
            </a:extLst>
          </p:cNvPr>
          <p:cNvSpPr txBox="1"/>
          <p:nvPr/>
        </p:nvSpPr>
        <p:spPr>
          <a:xfrm>
            <a:off x="1447800" y="250739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C1EDC3-A4B8-02D1-CB46-17468C20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2" y="3646772"/>
            <a:ext cx="3261804" cy="10850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BBE4FE1-6289-A420-02C2-18BC6438D2C3}"/>
              </a:ext>
            </a:extLst>
          </p:cNvPr>
          <p:cNvSpPr/>
          <p:nvPr/>
        </p:nvSpPr>
        <p:spPr>
          <a:xfrm>
            <a:off x="76109" y="5258636"/>
            <a:ext cx="3429000" cy="8847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ca: 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DD1D1617-C938-B878-F6CD-440E5F16F763}"/>
              </a:ext>
            </a:extLst>
          </p:cNvPr>
          <p:cNvSpPr/>
          <p:nvPr/>
        </p:nvSpPr>
        <p:spPr>
          <a:xfrm>
            <a:off x="3915055" y="2335528"/>
            <a:ext cx="4324350" cy="8540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9A715CF1-4A86-6A49-8D93-D31B98D71242}"/>
              </a:ext>
            </a:extLst>
          </p:cNvPr>
          <p:cNvSpPr/>
          <p:nvPr/>
        </p:nvSpPr>
        <p:spPr>
          <a:xfrm>
            <a:off x="3893601" y="3597405"/>
            <a:ext cx="5097999" cy="121438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43181635-7B3A-2A50-2659-00C5DC6580B6}"/>
              </a:ext>
            </a:extLst>
          </p:cNvPr>
          <p:cNvSpPr/>
          <p:nvPr/>
        </p:nvSpPr>
        <p:spPr>
          <a:xfrm>
            <a:off x="3866227" y="5258636"/>
            <a:ext cx="4935244" cy="14098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BE543-3D2D-9D70-53CE-801393306DCC}"/>
              </a:ext>
            </a:extLst>
          </p:cNvPr>
          <p:cNvSpPr txBox="1"/>
          <p:nvPr/>
        </p:nvSpPr>
        <p:spPr>
          <a:xfrm>
            <a:off x="3899519" y="4283079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tuồng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17F84-CEA0-4E34-3BA9-BE9B2D665716}"/>
              </a:ext>
            </a:extLst>
          </p:cNvPr>
          <p:cNvSpPr txBox="1"/>
          <p:nvPr/>
        </p:nvSpPr>
        <p:spPr>
          <a:xfrm>
            <a:off x="5797395" y="2523822"/>
            <a:ext cx="260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73BF3-4362-A861-A9CA-414400AC0277}"/>
              </a:ext>
            </a:extLst>
          </p:cNvPr>
          <p:cNvSpPr txBox="1"/>
          <p:nvPr/>
        </p:nvSpPr>
        <p:spPr>
          <a:xfrm>
            <a:off x="1514840" y="547017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F26B46-5B55-2C1C-F7DA-139C2852E2EB}"/>
              </a:ext>
            </a:extLst>
          </p:cNvPr>
          <p:cNvSpPr txBox="1"/>
          <p:nvPr/>
        </p:nvSpPr>
        <p:spPr>
          <a:xfrm>
            <a:off x="1633308" y="3867581"/>
            <a:ext cx="185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AD1EE-1E23-DFA6-280A-DB9E56E940D7}"/>
              </a:ext>
            </a:extLst>
          </p:cNvPr>
          <p:cNvSpPr txBox="1"/>
          <p:nvPr/>
        </p:nvSpPr>
        <p:spPr>
          <a:xfrm>
            <a:off x="4085758" y="5664637"/>
            <a:ext cx="472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Quy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Nhơn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Phong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6909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698F-89D3-EA43-6D2E-0DE587C3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62950" cy="14604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2023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Tiếng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Việt</a:t>
            </a:r>
            <a:b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A769-E54A-B42E-9201-AD4AD8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81201"/>
            <a:ext cx="7981950" cy="419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563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E19B-18CF-D448-C53F-7FC3BCDC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396"/>
            <a:ext cx="8829675" cy="1143001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587577-F18E-B555-F63C-18985D3DB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48301"/>
            <a:ext cx="9149477" cy="57490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21BAA7-693B-49EB-7B5E-C23DBA23382B}"/>
              </a:ext>
            </a:extLst>
          </p:cNvPr>
          <p:cNvCxnSpPr/>
          <p:nvPr/>
        </p:nvCxnSpPr>
        <p:spPr>
          <a:xfrm>
            <a:off x="4876800" y="2667000"/>
            <a:ext cx="609600" cy="1981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AE04A4-D9DF-0144-B899-3DE3369C7A96}"/>
              </a:ext>
            </a:extLst>
          </p:cNvPr>
          <p:cNvCxnSpPr>
            <a:cxnSpLocks/>
          </p:cNvCxnSpPr>
          <p:nvPr/>
        </p:nvCxnSpPr>
        <p:spPr>
          <a:xfrm flipV="1">
            <a:off x="4909752" y="3048000"/>
            <a:ext cx="576648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BCC3CD-D90D-0ACF-B297-0C8717FAB168}"/>
              </a:ext>
            </a:extLst>
          </p:cNvPr>
          <p:cNvCxnSpPr>
            <a:cxnSpLocks/>
          </p:cNvCxnSpPr>
          <p:nvPr/>
        </p:nvCxnSpPr>
        <p:spPr>
          <a:xfrm flipV="1">
            <a:off x="4876800" y="3276600"/>
            <a:ext cx="609600" cy="2666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F145FA-4565-3CCE-3B21-EF7C04B1298F}"/>
              </a:ext>
            </a:extLst>
          </p:cNvPr>
          <p:cNvCxnSpPr>
            <a:cxnSpLocks/>
          </p:cNvCxnSpPr>
          <p:nvPr/>
        </p:nvCxnSpPr>
        <p:spPr>
          <a:xfrm>
            <a:off x="4800600" y="4950941"/>
            <a:ext cx="685800" cy="535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1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698F-89D3-EA43-6D2E-0DE587C3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62950" cy="14604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2023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Tiếng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Việt</a:t>
            </a:r>
            <a:b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A769-E54A-B42E-9201-AD4AD8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81201"/>
            <a:ext cx="7981950" cy="419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696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90D4D-6298-655F-9109-42013A57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Bài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3: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Đặt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cảm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khiến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trong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tình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huống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OpenSans"/>
              </a:rPr>
              <a:t>sau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:</a:t>
            </a:r>
            <a:br>
              <a:rPr lang="en-US" b="1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50BFE-2BC1-1B8B-ABD9-68B205D08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vi-VN" b="1" dirty="0"/>
          </a:p>
          <a:p>
            <a:pPr marL="0" indent="0">
              <a:buNone/>
            </a:pPr>
            <a:endParaRPr lang="vi-VN" b="1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EB10636-7F15-525A-CE4C-BBF6EDA9E581}"/>
              </a:ext>
            </a:extLst>
          </p:cNvPr>
          <p:cNvSpPr/>
          <p:nvPr/>
        </p:nvSpPr>
        <p:spPr>
          <a:xfrm>
            <a:off x="381000" y="1447800"/>
            <a:ext cx="7010400" cy="2133600"/>
          </a:xfrm>
          <a:prstGeom prst="flowChartAlternate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vi-VN" sz="2600" b="1" dirty="0">
                <a:solidFill>
                  <a:srgbClr val="C00000"/>
                </a:solidFill>
              </a:rPr>
              <a:t>Bày tỏ cảm xúc về một cảnh đẹp của quê hương em.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endParaRPr lang="vi-VN" sz="2400" b="1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DC56FE1-662A-FE8F-8867-5A94A5E699CC}"/>
              </a:ext>
            </a:extLst>
          </p:cNvPr>
          <p:cNvSpPr/>
          <p:nvPr/>
        </p:nvSpPr>
        <p:spPr>
          <a:xfrm>
            <a:off x="1905000" y="4267200"/>
            <a:ext cx="7084026" cy="2133600"/>
          </a:xfrm>
          <a:prstGeom prst="flowChartAlternate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vi-VN" sz="2400" b="1" dirty="0">
                <a:solidFill>
                  <a:srgbClr val="C00000"/>
                </a:solidFill>
              </a:rPr>
              <a:t>Đưa ra một yêu cầu về việc bảo vệ, giữ gìn cảnh đẹp quê hương.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b="1" dirty="0"/>
          </a:p>
          <a:p>
            <a:endParaRPr lang="vi-V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F258-4905-7A4C-A82C-8CA337300F90}"/>
              </a:ext>
            </a:extLst>
          </p:cNvPr>
          <p:cNvSpPr txBox="1"/>
          <p:nvPr/>
        </p:nvSpPr>
        <p:spPr>
          <a:xfrm>
            <a:off x="504825" y="2732723"/>
            <a:ext cx="6762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Quy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4CA09-47EF-D37D-3B06-4D5C9BE1865F}"/>
              </a:ext>
            </a:extLst>
          </p:cNvPr>
          <p:cNvSpPr txBox="1"/>
          <p:nvPr/>
        </p:nvSpPr>
        <p:spPr>
          <a:xfrm>
            <a:off x="2226276" y="5607179"/>
            <a:ext cx="6762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497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698F-89D3-EA43-6D2E-0DE587C3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62950" cy="14604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2023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Tiếng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Việt</a:t>
            </a:r>
            <a:b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A769-E54A-B42E-9201-AD4AD8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81201"/>
            <a:ext cx="8229600" cy="41957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97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2C41-12E9-A31D-79A6-8F1E4F95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2199"/>
            <a:ext cx="7886700" cy="3814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6A7CC-F8D5-0E30-E00F-1F70CC10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ibbon2">
            <a:avLst>
              <a:gd name="adj1" fmla="val 16667"/>
              <a:gd name="adj2" fmla="val 62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ABFA8506-9B92-8B80-AAD0-FDC23CC3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31464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78CA841E-0F52-44D9-11A8-9E215BB0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125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400" y="24384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35814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0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28804647"/>
              </p:ext>
            </p:extLst>
          </p:nvPr>
        </p:nvGraphicFramePr>
        <p:xfrm>
          <a:off x="1676400" y="2209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1AF4ACD-D174-85FB-2ECD-68914477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16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2023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Tiếng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  <a:t>Việt</a:t>
            </a:r>
            <a:b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ston" panose="02020500000000000000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5" name="图片 2" descr="3-21">
            <a:extLst>
              <a:ext uri="{FF2B5EF4-FFF2-40B4-BE49-F238E27FC236}">
                <a16:creationId xmlns:a16="http://schemas.microsoft.com/office/drawing/2014/main" id="{66E36A36-2845-F167-2099-3DD0ABBE1F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D917BE-F4DE-C4C4-7E69-8CA46C148F17}"/>
              </a:ext>
            </a:extLst>
          </p:cNvPr>
          <p:cNvSpPr txBox="1"/>
          <p:nvPr/>
        </p:nvSpPr>
        <p:spPr>
          <a:xfrm>
            <a:off x="-304800" y="1394192"/>
            <a:ext cx="9365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2C41-12E9-A31D-79A6-8F1E4F95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2199"/>
            <a:ext cx="7886700" cy="38147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Trong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6A7CC-F8D5-0E30-E00F-1F70CC10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ibbon2">
            <a:avLst>
              <a:gd name="adj1" fmla="val 16667"/>
              <a:gd name="adj2" fmla="val 62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ABFA8506-9B92-8B80-AAD0-FDC23CC3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31464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78CA841E-0F52-44D9-11A8-9E215BB0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125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2C41-12E9-A31D-79A6-8F1E4F95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2199"/>
            <a:ext cx="7886700" cy="38147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6A7CC-F8D5-0E30-E00F-1F70CC10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ibbon2">
            <a:avLst>
              <a:gd name="adj1" fmla="val 16667"/>
              <a:gd name="adj2" fmla="val 62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ABFA8506-9B92-8B80-AAD0-FDC23CC3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31464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Cái Chuông Nhỏ Dễ Thương PNG Miễn Phí Tải Về - Lovepik">
            <a:extLst>
              <a:ext uri="{FF2B5EF4-FFF2-40B4-BE49-F238E27FC236}">
                <a16:creationId xmlns:a16="http://schemas.microsoft.com/office/drawing/2014/main" id="{78CA841E-0F52-44D9-11A8-9E215BB0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125"/>
            <a:ext cx="1462847" cy="13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B7EF6-F39D-E09D-11E8-4878DA13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12" y="1676400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6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4310-FDAF-5FB7-8C50-CAA6261B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91550" cy="1325563"/>
          </a:xfrm>
        </p:spPr>
        <p:txBody>
          <a:bodyPr>
            <a:norm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66800-5740-8636-457F-5AA0F26C7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DCC08D-24B3-01B0-9FEC-5037586BD894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786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F2EE605-F49B-AE48-4815-82E4059A47A0}"/>
              </a:ext>
            </a:extLst>
          </p:cNvPr>
          <p:cNvSpPr/>
          <p:nvPr/>
        </p:nvSpPr>
        <p:spPr>
          <a:xfrm>
            <a:off x="1066799" y="2286001"/>
            <a:ext cx="3200403" cy="16763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44AF7DC-9251-9FE6-6503-20C7B7FFB035}"/>
              </a:ext>
            </a:extLst>
          </p:cNvPr>
          <p:cNvSpPr/>
          <p:nvPr/>
        </p:nvSpPr>
        <p:spPr>
          <a:xfrm>
            <a:off x="5349978" y="4428337"/>
            <a:ext cx="3565421" cy="19602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en-US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C675181-7D61-4305-C780-C224F5FEB8D8}"/>
              </a:ext>
            </a:extLst>
          </p:cNvPr>
          <p:cNvSpPr/>
          <p:nvPr/>
        </p:nvSpPr>
        <p:spPr>
          <a:xfrm>
            <a:off x="4876800" y="2218681"/>
            <a:ext cx="3200402" cy="167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B29E5EF-F7F5-E68E-94B4-4D9A8D1C7135}"/>
              </a:ext>
            </a:extLst>
          </p:cNvPr>
          <p:cNvSpPr/>
          <p:nvPr/>
        </p:nvSpPr>
        <p:spPr>
          <a:xfrm>
            <a:off x="1066799" y="4413225"/>
            <a:ext cx="3368778" cy="167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6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Nam ở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8660892" y="6477000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Lăng Chủ tịch Hồ Chí Minh – Wikipedia tiếng Việt">
            <a:extLst>
              <a:ext uri="{FF2B5EF4-FFF2-40B4-BE49-F238E27FC236}">
                <a16:creationId xmlns:a16="http://schemas.microsoft.com/office/drawing/2014/main" id="{7702D96B-3416-3F20-21DE-474E2673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3533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4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>
          <a:xfrm>
            <a:off x="8660892" y="6430820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ến quân ca - Bản chuẩn có lời #quocca#VietNam">
            <a:hlinkClick r:id="" action="ppaction://media"/>
            <a:extLst>
              <a:ext uri="{FF2B5EF4-FFF2-40B4-BE49-F238E27FC236}">
                <a16:creationId xmlns:a16="http://schemas.microsoft.com/office/drawing/2014/main" id="{D81E18A9-F874-BF29-93E8-0CE4EC5BA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462244"/>
            <a:ext cx="8108256" cy="45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99"/>
    </mc:Choice>
    <mc:Fallback xmlns="">
      <p:transition spd="slow" advTm="25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nh trùng gặp trứng: Hành trình một đi không trở về!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inh trùng gặp trứng: Hành trình một đi không trở về! • Hello Bac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inh trùng gặp trứng: Hành trình một đi không trở về! • Hello Bacs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ội Bà Bầu - Chia sẻ kiến thức cho bà bầu - Home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0375" y="397149"/>
            <a:ext cx="815262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Action Button: Forward or Next 11">
            <a:hlinkClick r:id="rId3" action="ppaction://hlinksldjump" highlightClick="1"/>
          </p:cNvPr>
          <p:cNvSpPr/>
          <p:nvPr/>
        </p:nvSpPr>
        <p:spPr>
          <a:xfrm>
            <a:off x="8660892" y="6430820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ội bài chòi - nét văn hóa độc đáo không thể bỏ lỡ ở phố cổ Hội An | Lễ hội  | Vietnam+ (VietnamPlus)">
            <a:extLst>
              <a:ext uri="{FF2B5EF4-FFF2-40B4-BE49-F238E27FC236}">
                <a16:creationId xmlns:a16="http://schemas.microsoft.com/office/drawing/2014/main" id="{B84F0098-2C0F-C1E0-4488-D86698ED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01" y="1905000"/>
            <a:ext cx="41757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“Năm cung chèo” quảng bá giá trị âm nhạc dân tộc | VTV.VN">
            <a:extLst>
              <a:ext uri="{FF2B5EF4-FFF2-40B4-BE49-F238E27FC236}">
                <a16:creationId xmlns:a16="http://schemas.microsoft.com/office/drawing/2014/main" id="{C88819E6-D6BD-67D4-5C6B-4BCD4689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905000"/>
            <a:ext cx="462767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2062DE-7E9F-4A28-CFBA-D7B28776C460}"/>
              </a:ext>
            </a:extLst>
          </p:cNvPr>
          <p:cNvSpPr/>
          <p:nvPr/>
        </p:nvSpPr>
        <p:spPr>
          <a:xfrm>
            <a:off x="917575" y="5334000"/>
            <a:ext cx="25146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Chèo</a:t>
            </a:r>
            <a:endParaRPr lang="en-US" sz="36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7D1321-92D3-5F77-1821-15289702CDBC}"/>
              </a:ext>
            </a:extLst>
          </p:cNvPr>
          <p:cNvSpPr/>
          <p:nvPr/>
        </p:nvSpPr>
        <p:spPr>
          <a:xfrm>
            <a:off x="5771781" y="5334000"/>
            <a:ext cx="25146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chòi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787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/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5CCABC-B0E0-1599-E41A-A737126596B0}"/>
              </a:ext>
            </a:extLst>
          </p:cNvPr>
          <p:cNvGrpSpPr/>
          <p:nvPr/>
        </p:nvGrpSpPr>
        <p:grpSpPr>
          <a:xfrm>
            <a:off x="671052" y="1600200"/>
            <a:ext cx="8077200" cy="5486400"/>
            <a:chOff x="671052" y="1600200"/>
            <a:chExt cx="8077200" cy="5486400"/>
          </a:xfrm>
        </p:grpSpPr>
        <p:pic>
          <p:nvPicPr>
            <p:cNvPr id="2052" name="Picture 4" descr="Cách đi cầu Vàng Đà Nẵng chi tiết A-Z cho người đi lần đầu">
              <a:extLst>
                <a:ext uri="{FF2B5EF4-FFF2-40B4-BE49-F238E27FC236}">
                  <a16:creationId xmlns:a16="http://schemas.microsoft.com/office/drawing/2014/main" id="{3A750D4D-E50A-4173-934D-95BA4AD2A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52" y="1600200"/>
              <a:ext cx="8077200" cy="453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D0B5535-FDB4-DFB6-9C70-07987FD4A2B1}"/>
                </a:ext>
              </a:extLst>
            </p:cNvPr>
            <p:cNvSpPr/>
            <p:nvPr/>
          </p:nvSpPr>
          <p:spPr>
            <a:xfrm>
              <a:off x="2057400" y="6324600"/>
              <a:ext cx="38100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/>
                <a:t>Cầu</a:t>
              </a:r>
              <a:r>
                <a:rPr lang="en-US" sz="3000" b="1" dirty="0"/>
                <a:t> </a:t>
              </a:r>
              <a:r>
                <a:rPr lang="en-US" sz="3000" b="1" dirty="0" err="1"/>
                <a:t>Vàng</a:t>
              </a:r>
              <a:r>
                <a:rPr lang="en-US" sz="3000" b="1" dirty="0"/>
                <a:t> – </a:t>
              </a:r>
              <a:r>
                <a:rPr lang="en-US" sz="3000" b="1" dirty="0" err="1"/>
                <a:t>Đà</a:t>
              </a:r>
              <a:r>
                <a:rPr lang="en-US" sz="3000" b="1" dirty="0"/>
                <a:t> </a:t>
              </a:r>
              <a:r>
                <a:rPr lang="en-US" sz="3000" b="1" dirty="0" err="1"/>
                <a:t>Nẵng</a:t>
              </a:r>
              <a:endParaRPr lang="en-US" sz="3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57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FF74-17D7-AB27-1A37-6539094E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Tháp Bánh Ít - Độc đáo kiến trúc Champa ở Bình Định">
            <a:extLst>
              <a:ext uri="{FF2B5EF4-FFF2-40B4-BE49-F238E27FC236}">
                <a16:creationId xmlns:a16="http://schemas.microsoft.com/office/drawing/2014/main" id="{967A5EBE-3C02-2E25-D282-3AD640029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32" y="152401"/>
            <a:ext cx="952946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A2988E-D460-B18C-FFB4-BF396F96CAFE}"/>
              </a:ext>
            </a:extLst>
          </p:cNvPr>
          <p:cNvSpPr/>
          <p:nvPr/>
        </p:nvSpPr>
        <p:spPr>
          <a:xfrm>
            <a:off x="1866900" y="6130414"/>
            <a:ext cx="5410200" cy="76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– Bình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B234-02CA-7C87-C43F-0F1A2236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hông tin tổng quát về Vịnh Hạ Long">
            <a:extLst>
              <a:ext uri="{FF2B5EF4-FFF2-40B4-BE49-F238E27FC236}">
                <a16:creationId xmlns:a16="http://schemas.microsoft.com/office/drawing/2014/main" id="{2E2E2348-CA74-5A4E-8DD9-86BD90EB7C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898"/>
            <a:ext cx="8382000" cy="50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9EC35F-DC26-214E-2D29-AAF231FB9269}"/>
              </a:ext>
            </a:extLst>
          </p:cNvPr>
          <p:cNvSpPr/>
          <p:nvPr/>
        </p:nvSpPr>
        <p:spPr>
          <a:xfrm>
            <a:off x="1600200" y="5715000"/>
            <a:ext cx="5638800" cy="76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Vịnh</a:t>
            </a:r>
            <a:r>
              <a:rPr lang="en-US" sz="3600" b="1" dirty="0"/>
              <a:t> </a:t>
            </a:r>
            <a:r>
              <a:rPr lang="en-US" sz="3600" b="1" dirty="0" err="1"/>
              <a:t>Hạ</a:t>
            </a:r>
            <a:r>
              <a:rPr lang="en-US" sz="3600" b="1" dirty="0"/>
              <a:t> Long –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600" b="1" dirty="0"/>
              <a:t> </a:t>
            </a:r>
            <a:r>
              <a:rPr lang="en-US" sz="3600" b="1" dirty="0" err="1"/>
              <a:t>Ninh</a:t>
            </a:r>
            <a:endParaRPr lang="en-US" sz="3600" b="1" dirty="0"/>
          </a:p>
        </p:txBody>
      </p:sp>
      <p:sp>
        <p:nvSpPr>
          <p:cNvPr id="5" name="Action Button: Forward or Next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D16540-6DF6-2FF0-F979-36CE982CC2C1}"/>
              </a:ext>
            </a:extLst>
          </p:cNvPr>
          <p:cNvSpPr/>
          <p:nvPr/>
        </p:nvSpPr>
        <p:spPr>
          <a:xfrm>
            <a:off x="8324137" y="6098993"/>
            <a:ext cx="483108" cy="3780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960</TotalTime>
  <Words>650</Words>
  <Application>Microsoft Office PowerPoint</Application>
  <PresentationFormat>On-screen Show (4:3)</PresentationFormat>
  <Paragraphs>87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OpenSans</vt:lpstr>
      <vt:lpstr>Office Theme</vt:lpstr>
      <vt:lpstr>PowerPoint Presentation</vt:lpstr>
      <vt:lpstr>Thứ Năm ngày 16 tháng 3 năm 2023 Tiếng Việt </vt:lpstr>
      <vt:lpstr>Bài 1: Tìm từ ngữ thích hợp thay cho mỗi chỗ trống</vt:lpstr>
      <vt:lpstr>Thủ đô của nước Việt Nam ở đâu?</vt:lpstr>
      <vt:lpstr>Quốc ca của Việt Nam là bài hát nào?</vt:lpstr>
      <vt:lpstr>Em hãy nêu những nghệ thuật truyền thống ở nước ta mà em biết.</vt:lpstr>
      <vt:lpstr>Em hãy kể tên một số cảnh đẹp ở nước ta mà em biết.</vt:lpstr>
      <vt:lpstr>PowerPoint Presentation</vt:lpstr>
      <vt:lpstr>PowerPoint Presentation</vt:lpstr>
      <vt:lpstr>Ngôn ngữ chính của Việt Nam là tiếng gì?</vt:lpstr>
      <vt:lpstr>      Quốc kì nước ta có dạng hình gì?</vt:lpstr>
      <vt:lpstr>Thứ Năm ngày 16 tháng 3 năm 2023 Tiếng Việt Mở rộng vốn từ về đất nước;  Câu cảm, câu khiến </vt:lpstr>
      <vt:lpstr>Bài 1: Tìm từ ngữ thích hợp thay cho mỗi chỗ trống</vt:lpstr>
      <vt:lpstr>Thứ Năm ngày 16 tháng 3 năm 2023 Tiếng Việt Mở rộng vốn từ về đất nước;  Câu cảm, câu khiến</vt:lpstr>
      <vt:lpstr>Bài 2: Các câu ở cột A thuộc kiểu câu nào ở cột B? </vt:lpstr>
      <vt:lpstr>Thứ Năm ngày 16 tháng 3 năm 2023 Tiếng Việt Mở rộng vốn từ về đất nước;  Câu cảm, câu khiến</vt:lpstr>
      <vt:lpstr>Bài 3: Đặt một câu cảm và một câu khiến trong tình huống sau: </vt:lpstr>
      <vt:lpstr>Thứ Năm ngày 16 tháng 3 năm 2023 Tiếng Việt Mở rộng vốn từ về đất nước;  Câu cảm, câu khiến</vt:lpstr>
      <vt:lpstr>Rung chuông vàng</vt:lpstr>
      <vt:lpstr>Rung chuông vàng</vt:lpstr>
      <vt:lpstr>Rung chuông vàng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trangdang2076@outlook.com</cp:lastModifiedBy>
  <cp:revision>79</cp:revision>
  <dcterms:created xsi:type="dcterms:W3CDTF">2020-11-07T14:44:02Z</dcterms:created>
  <dcterms:modified xsi:type="dcterms:W3CDTF">2023-04-24T08:17:38Z</dcterms:modified>
</cp:coreProperties>
</file>