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</p:sldMasterIdLst>
  <p:notesMasterIdLst>
    <p:notesMasterId r:id="rId27"/>
  </p:notesMasterIdLst>
  <p:sldIdLst>
    <p:sldId id="403" r:id="rId7"/>
    <p:sldId id="282" r:id="rId8"/>
    <p:sldId id="283" r:id="rId9"/>
    <p:sldId id="284" r:id="rId10"/>
    <p:sldId id="285" r:id="rId11"/>
    <p:sldId id="408" r:id="rId12"/>
    <p:sldId id="406" r:id="rId13"/>
    <p:sldId id="296" r:id="rId14"/>
    <p:sldId id="873" r:id="rId15"/>
    <p:sldId id="876" r:id="rId16"/>
    <p:sldId id="407" r:id="rId17"/>
    <p:sldId id="409" r:id="rId18"/>
    <p:sldId id="396" r:id="rId19"/>
    <p:sldId id="410" r:id="rId20"/>
    <p:sldId id="262" r:id="rId21"/>
    <p:sldId id="371" r:id="rId22"/>
    <p:sldId id="372" r:id="rId23"/>
    <p:sldId id="373" r:id="rId24"/>
    <p:sldId id="375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40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jp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jp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jp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căp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00708" cy="2557314"/>
            <a:chOff x="1135108" y="475819"/>
            <a:chExt cx="10086698" cy="392105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0430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custGeom>
                      <a:avLst/>
                      <a:gdLst>
                        <a:gd name="connsiteX0" fmla="*/ 0 w 10056949"/>
                        <a:gd name="connsiteY0" fmla="*/ 163591 h 981529"/>
                        <a:gd name="connsiteX1" fmla="*/ 163591 w 10056949"/>
                        <a:gd name="connsiteY1" fmla="*/ 0 h 981529"/>
                        <a:gd name="connsiteX2" fmla="*/ 735930 w 10056949"/>
                        <a:gd name="connsiteY2" fmla="*/ 0 h 981529"/>
                        <a:gd name="connsiteX3" fmla="*/ 1405567 w 10056949"/>
                        <a:gd name="connsiteY3" fmla="*/ 0 h 981529"/>
                        <a:gd name="connsiteX4" fmla="*/ 1880609 w 10056949"/>
                        <a:gd name="connsiteY4" fmla="*/ 0 h 981529"/>
                        <a:gd name="connsiteX5" fmla="*/ 2161055 w 10056949"/>
                        <a:gd name="connsiteY5" fmla="*/ 0 h 981529"/>
                        <a:gd name="connsiteX6" fmla="*/ 2441501 w 10056949"/>
                        <a:gd name="connsiteY6" fmla="*/ 0 h 981529"/>
                        <a:gd name="connsiteX7" fmla="*/ 2819245 w 10056949"/>
                        <a:gd name="connsiteY7" fmla="*/ 0 h 981529"/>
                        <a:gd name="connsiteX8" fmla="*/ 3586180 w 10056949"/>
                        <a:gd name="connsiteY8" fmla="*/ 0 h 981529"/>
                        <a:gd name="connsiteX9" fmla="*/ 3963924 w 10056949"/>
                        <a:gd name="connsiteY9" fmla="*/ 0 h 981529"/>
                        <a:gd name="connsiteX10" fmla="*/ 4244370 w 10056949"/>
                        <a:gd name="connsiteY10" fmla="*/ 0 h 981529"/>
                        <a:gd name="connsiteX11" fmla="*/ 4524816 w 10056949"/>
                        <a:gd name="connsiteY11" fmla="*/ 0 h 981529"/>
                        <a:gd name="connsiteX12" fmla="*/ 5097155 w 10056949"/>
                        <a:gd name="connsiteY12" fmla="*/ 0 h 981529"/>
                        <a:gd name="connsiteX13" fmla="*/ 5377601 w 10056949"/>
                        <a:gd name="connsiteY13" fmla="*/ 0 h 981529"/>
                        <a:gd name="connsiteX14" fmla="*/ 5949941 w 10056949"/>
                        <a:gd name="connsiteY14" fmla="*/ 0 h 981529"/>
                        <a:gd name="connsiteX15" fmla="*/ 6619578 w 10056949"/>
                        <a:gd name="connsiteY15" fmla="*/ 0 h 981529"/>
                        <a:gd name="connsiteX16" fmla="*/ 7386512 w 10056949"/>
                        <a:gd name="connsiteY16" fmla="*/ 0 h 981529"/>
                        <a:gd name="connsiteX17" fmla="*/ 8056149 w 10056949"/>
                        <a:gd name="connsiteY17" fmla="*/ 0 h 981529"/>
                        <a:gd name="connsiteX18" fmla="*/ 8433893 w 10056949"/>
                        <a:gd name="connsiteY18" fmla="*/ 0 h 981529"/>
                        <a:gd name="connsiteX19" fmla="*/ 9006232 w 10056949"/>
                        <a:gd name="connsiteY19" fmla="*/ 0 h 981529"/>
                        <a:gd name="connsiteX20" fmla="*/ 9893358 w 10056949"/>
                        <a:gd name="connsiteY20" fmla="*/ 0 h 981529"/>
                        <a:gd name="connsiteX21" fmla="*/ 10056949 w 10056949"/>
                        <a:gd name="connsiteY21" fmla="*/ 163591 h 981529"/>
                        <a:gd name="connsiteX22" fmla="*/ 10056949 w 10056949"/>
                        <a:gd name="connsiteY22" fmla="*/ 484221 h 981529"/>
                        <a:gd name="connsiteX23" fmla="*/ 10056949 w 10056949"/>
                        <a:gd name="connsiteY23" fmla="*/ 817938 h 981529"/>
                        <a:gd name="connsiteX24" fmla="*/ 9893358 w 10056949"/>
                        <a:gd name="connsiteY24" fmla="*/ 981529 h 981529"/>
                        <a:gd name="connsiteX25" fmla="*/ 9418316 w 10056949"/>
                        <a:gd name="connsiteY25" fmla="*/ 981529 h 981529"/>
                        <a:gd name="connsiteX26" fmla="*/ 8845977 w 10056949"/>
                        <a:gd name="connsiteY26" fmla="*/ 981529 h 981529"/>
                        <a:gd name="connsiteX27" fmla="*/ 8370936 w 10056949"/>
                        <a:gd name="connsiteY27" fmla="*/ 981529 h 981529"/>
                        <a:gd name="connsiteX28" fmla="*/ 7798596 w 10056949"/>
                        <a:gd name="connsiteY28" fmla="*/ 981529 h 981529"/>
                        <a:gd name="connsiteX29" fmla="*/ 7323555 w 10056949"/>
                        <a:gd name="connsiteY29" fmla="*/ 981529 h 981529"/>
                        <a:gd name="connsiteX30" fmla="*/ 6848513 w 10056949"/>
                        <a:gd name="connsiteY30" fmla="*/ 981529 h 981529"/>
                        <a:gd name="connsiteX31" fmla="*/ 6276174 w 10056949"/>
                        <a:gd name="connsiteY31" fmla="*/ 981529 h 981529"/>
                        <a:gd name="connsiteX32" fmla="*/ 5995728 w 10056949"/>
                        <a:gd name="connsiteY32" fmla="*/ 981529 h 981529"/>
                        <a:gd name="connsiteX33" fmla="*/ 5228793 w 10056949"/>
                        <a:gd name="connsiteY33" fmla="*/ 981529 h 981529"/>
                        <a:gd name="connsiteX34" fmla="*/ 4559156 w 10056949"/>
                        <a:gd name="connsiteY34" fmla="*/ 981529 h 981529"/>
                        <a:gd name="connsiteX35" fmla="*/ 3792222 w 10056949"/>
                        <a:gd name="connsiteY35" fmla="*/ 981529 h 981529"/>
                        <a:gd name="connsiteX36" fmla="*/ 3025287 w 10056949"/>
                        <a:gd name="connsiteY36" fmla="*/ 981529 h 981529"/>
                        <a:gd name="connsiteX37" fmla="*/ 2355650 w 10056949"/>
                        <a:gd name="connsiteY37" fmla="*/ 981529 h 981529"/>
                        <a:gd name="connsiteX38" fmla="*/ 2075204 w 10056949"/>
                        <a:gd name="connsiteY38" fmla="*/ 981529 h 981529"/>
                        <a:gd name="connsiteX39" fmla="*/ 1600162 w 10056949"/>
                        <a:gd name="connsiteY39" fmla="*/ 981529 h 981529"/>
                        <a:gd name="connsiteX40" fmla="*/ 1222419 w 10056949"/>
                        <a:gd name="connsiteY40" fmla="*/ 981529 h 981529"/>
                        <a:gd name="connsiteX41" fmla="*/ 163591 w 10056949"/>
                        <a:gd name="connsiteY41" fmla="*/ 981529 h 981529"/>
                        <a:gd name="connsiteX42" fmla="*/ 0 w 10056949"/>
                        <a:gd name="connsiteY42" fmla="*/ 817938 h 981529"/>
                        <a:gd name="connsiteX43" fmla="*/ 0 w 10056949"/>
                        <a:gd name="connsiteY43" fmla="*/ 510395 h 981529"/>
                        <a:gd name="connsiteX44" fmla="*/ 0 w 10056949"/>
                        <a:gd name="connsiteY44" fmla="*/ 163591 h 981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056949" h="981529" fill="none" extrusionOk="0">
                          <a:moveTo>
                            <a:pt x="0" y="163591"/>
                          </a:moveTo>
                          <a:cubicBezTo>
                            <a:pt x="1522" y="83011"/>
                            <a:pt x="68656" y="-26296"/>
                            <a:pt x="163591" y="0"/>
                          </a:cubicBezTo>
                          <a:cubicBezTo>
                            <a:pt x="437954" y="-24965"/>
                            <a:pt x="598422" y="60099"/>
                            <a:pt x="735930" y="0"/>
                          </a:cubicBezTo>
                          <a:cubicBezTo>
                            <a:pt x="873438" y="-60099"/>
                            <a:pt x="1133429" y="65379"/>
                            <a:pt x="1405567" y="0"/>
                          </a:cubicBezTo>
                          <a:cubicBezTo>
                            <a:pt x="1677705" y="-65379"/>
                            <a:pt x="1722029" y="46497"/>
                            <a:pt x="1880609" y="0"/>
                          </a:cubicBezTo>
                          <a:cubicBezTo>
                            <a:pt x="2039189" y="-46497"/>
                            <a:pt x="2100615" y="21912"/>
                            <a:pt x="2161055" y="0"/>
                          </a:cubicBezTo>
                          <a:cubicBezTo>
                            <a:pt x="2221495" y="-21912"/>
                            <a:pt x="2336690" y="32350"/>
                            <a:pt x="2441501" y="0"/>
                          </a:cubicBezTo>
                          <a:cubicBezTo>
                            <a:pt x="2546312" y="-32350"/>
                            <a:pt x="2684995" y="11922"/>
                            <a:pt x="2819245" y="0"/>
                          </a:cubicBezTo>
                          <a:cubicBezTo>
                            <a:pt x="2953495" y="-11922"/>
                            <a:pt x="3240734" y="35109"/>
                            <a:pt x="3586180" y="0"/>
                          </a:cubicBezTo>
                          <a:cubicBezTo>
                            <a:pt x="3931626" y="-35109"/>
                            <a:pt x="3818337" y="32538"/>
                            <a:pt x="3963924" y="0"/>
                          </a:cubicBezTo>
                          <a:cubicBezTo>
                            <a:pt x="4109511" y="-32538"/>
                            <a:pt x="4158033" y="249"/>
                            <a:pt x="4244370" y="0"/>
                          </a:cubicBezTo>
                          <a:cubicBezTo>
                            <a:pt x="4330707" y="-249"/>
                            <a:pt x="4391361" y="23471"/>
                            <a:pt x="4524816" y="0"/>
                          </a:cubicBezTo>
                          <a:cubicBezTo>
                            <a:pt x="4658271" y="-23471"/>
                            <a:pt x="4835248" y="24796"/>
                            <a:pt x="5097155" y="0"/>
                          </a:cubicBezTo>
                          <a:cubicBezTo>
                            <a:pt x="5359062" y="-24796"/>
                            <a:pt x="5285514" y="27705"/>
                            <a:pt x="5377601" y="0"/>
                          </a:cubicBezTo>
                          <a:cubicBezTo>
                            <a:pt x="5469688" y="-27705"/>
                            <a:pt x="5801740" y="7572"/>
                            <a:pt x="5949941" y="0"/>
                          </a:cubicBezTo>
                          <a:cubicBezTo>
                            <a:pt x="6098142" y="-7572"/>
                            <a:pt x="6383205" y="70423"/>
                            <a:pt x="6619578" y="0"/>
                          </a:cubicBezTo>
                          <a:cubicBezTo>
                            <a:pt x="6855951" y="-70423"/>
                            <a:pt x="7003147" y="79799"/>
                            <a:pt x="7386512" y="0"/>
                          </a:cubicBezTo>
                          <a:cubicBezTo>
                            <a:pt x="7769877" y="-79799"/>
                            <a:pt x="7906882" y="15014"/>
                            <a:pt x="8056149" y="0"/>
                          </a:cubicBezTo>
                          <a:cubicBezTo>
                            <a:pt x="8205416" y="-15014"/>
                            <a:pt x="8339114" y="4967"/>
                            <a:pt x="8433893" y="0"/>
                          </a:cubicBezTo>
                          <a:cubicBezTo>
                            <a:pt x="8528672" y="-4967"/>
                            <a:pt x="8848475" y="3835"/>
                            <a:pt x="9006232" y="0"/>
                          </a:cubicBezTo>
                          <a:cubicBezTo>
                            <a:pt x="9163989" y="-3835"/>
                            <a:pt x="9582035" y="6736"/>
                            <a:pt x="9893358" y="0"/>
                          </a:cubicBezTo>
                          <a:cubicBezTo>
                            <a:pt x="9981848" y="8096"/>
                            <a:pt x="10046567" y="75893"/>
                            <a:pt x="10056949" y="163591"/>
                          </a:cubicBezTo>
                          <a:cubicBezTo>
                            <a:pt x="10071941" y="299180"/>
                            <a:pt x="10048484" y="420065"/>
                            <a:pt x="10056949" y="484221"/>
                          </a:cubicBezTo>
                          <a:cubicBezTo>
                            <a:pt x="10065414" y="548377"/>
                            <a:pt x="10042887" y="688479"/>
                            <a:pt x="10056949" y="817938"/>
                          </a:cubicBezTo>
                          <a:cubicBezTo>
                            <a:pt x="10077558" y="916383"/>
                            <a:pt x="9968380" y="975206"/>
                            <a:pt x="9893358" y="981529"/>
                          </a:cubicBezTo>
                          <a:cubicBezTo>
                            <a:pt x="9756148" y="1026563"/>
                            <a:pt x="9565526" y="926471"/>
                            <a:pt x="9418316" y="981529"/>
                          </a:cubicBezTo>
                          <a:cubicBezTo>
                            <a:pt x="9271106" y="1036587"/>
                            <a:pt x="8982455" y="967248"/>
                            <a:pt x="8845977" y="981529"/>
                          </a:cubicBezTo>
                          <a:cubicBezTo>
                            <a:pt x="8709499" y="995810"/>
                            <a:pt x="8577573" y="962655"/>
                            <a:pt x="8370936" y="981529"/>
                          </a:cubicBezTo>
                          <a:cubicBezTo>
                            <a:pt x="8164299" y="1000403"/>
                            <a:pt x="7952149" y="926209"/>
                            <a:pt x="7798596" y="981529"/>
                          </a:cubicBezTo>
                          <a:cubicBezTo>
                            <a:pt x="7645043" y="1036849"/>
                            <a:pt x="7443843" y="952248"/>
                            <a:pt x="7323555" y="981529"/>
                          </a:cubicBezTo>
                          <a:cubicBezTo>
                            <a:pt x="7203267" y="1010810"/>
                            <a:pt x="6973161" y="980812"/>
                            <a:pt x="6848513" y="981529"/>
                          </a:cubicBezTo>
                          <a:cubicBezTo>
                            <a:pt x="6723865" y="982246"/>
                            <a:pt x="6488385" y="929769"/>
                            <a:pt x="6276174" y="981529"/>
                          </a:cubicBezTo>
                          <a:cubicBezTo>
                            <a:pt x="6063963" y="1033289"/>
                            <a:pt x="6071470" y="980398"/>
                            <a:pt x="5995728" y="981529"/>
                          </a:cubicBezTo>
                          <a:cubicBezTo>
                            <a:pt x="5919986" y="982660"/>
                            <a:pt x="5561265" y="950558"/>
                            <a:pt x="5228793" y="981529"/>
                          </a:cubicBezTo>
                          <a:cubicBezTo>
                            <a:pt x="4896322" y="1012500"/>
                            <a:pt x="4833903" y="962039"/>
                            <a:pt x="4559156" y="981529"/>
                          </a:cubicBezTo>
                          <a:cubicBezTo>
                            <a:pt x="4284409" y="1001019"/>
                            <a:pt x="4093331" y="938590"/>
                            <a:pt x="3792222" y="981529"/>
                          </a:cubicBezTo>
                          <a:cubicBezTo>
                            <a:pt x="3491113" y="1024468"/>
                            <a:pt x="3302093" y="900959"/>
                            <a:pt x="3025287" y="981529"/>
                          </a:cubicBezTo>
                          <a:cubicBezTo>
                            <a:pt x="2748481" y="1062099"/>
                            <a:pt x="2576302" y="925831"/>
                            <a:pt x="2355650" y="981529"/>
                          </a:cubicBezTo>
                          <a:cubicBezTo>
                            <a:pt x="2134998" y="1037227"/>
                            <a:pt x="2166029" y="955784"/>
                            <a:pt x="2075204" y="981529"/>
                          </a:cubicBezTo>
                          <a:cubicBezTo>
                            <a:pt x="1984379" y="1007274"/>
                            <a:pt x="1732529" y="962677"/>
                            <a:pt x="1600162" y="981529"/>
                          </a:cubicBezTo>
                          <a:cubicBezTo>
                            <a:pt x="1467795" y="1000381"/>
                            <a:pt x="1387369" y="937412"/>
                            <a:pt x="1222419" y="981529"/>
                          </a:cubicBezTo>
                          <a:cubicBezTo>
                            <a:pt x="1057469" y="1025646"/>
                            <a:pt x="545695" y="885746"/>
                            <a:pt x="163591" y="981529"/>
                          </a:cubicBezTo>
                          <a:cubicBezTo>
                            <a:pt x="70108" y="980251"/>
                            <a:pt x="3230" y="919191"/>
                            <a:pt x="0" y="817938"/>
                          </a:cubicBezTo>
                          <a:cubicBezTo>
                            <a:pt x="-19440" y="703408"/>
                            <a:pt x="13430" y="642901"/>
                            <a:pt x="0" y="510395"/>
                          </a:cubicBezTo>
                          <a:cubicBezTo>
                            <a:pt x="-13430" y="377889"/>
                            <a:pt x="22460" y="333168"/>
                            <a:pt x="0" y="163591"/>
                          </a:cubicBezTo>
                          <a:close/>
                        </a:path>
                        <a:path w="10056949" h="981529" stroke="0" extrusionOk="0">
                          <a:moveTo>
                            <a:pt x="0" y="163591"/>
                          </a:moveTo>
                          <a:cubicBezTo>
                            <a:pt x="-7109" y="73942"/>
                            <a:pt x="75033" y="-18547"/>
                            <a:pt x="163591" y="0"/>
                          </a:cubicBezTo>
                          <a:cubicBezTo>
                            <a:pt x="310876" y="-22593"/>
                            <a:pt x="519300" y="5099"/>
                            <a:pt x="833228" y="0"/>
                          </a:cubicBezTo>
                          <a:cubicBezTo>
                            <a:pt x="1147156" y="-5099"/>
                            <a:pt x="1142085" y="36650"/>
                            <a:pt x="1405567" y="0"/>
                          </a:cubicBezTo>
                          <a:cubicBezTo>
                            <a:pt x="1669049" y="-36650"/>
                            <a:pt x="1842363" y="42458"/>
                            <a:pt x="1977906" y="0"/>
                          </a:cubicBezTo>
                          <a:cubicBezTo>
                            <a:pt x="2113449" y="-42458"/>
                            <a:pt x="2270348" y="47932"/>
                            <a:pt x="2452948" y="0"/>
                          </a:cubicBezTo>
                          <a:cubicBezTo>
                            <a:pt x="2635548" y="-47932"/>
                            <a:pt x="2825608" y="38531"/>
                            <a:pt x="3122585" y="0"/>
                          </a:cubicBezTo>
                          <a:cubicBezTo>
                            <a:pt x="3419562" y="-38531"/>
                            <a:pt x="3389067" y="13216"/>
                            <a:pt x="3597626" y="0"/>
                          </a:cubicBezTo>
                          <a:cubicBezTo>
                            <a:pt x="3806185" y="-13216"/>
                            <a:pt x="3791197" y="29893"/>
                            <a:pt x="3975370" y="0"/>
                          </a:cubicBezTo>
                          <a:cubicBezTo>
                            <a:pt x="4159543" y="-29893"/>
                            <a:pt x="4260587" y="3778"/>
                            <a:pt x="4353114" y="0"/>
                          </a:cubicBezTo>
                          <a:cubicBezTo>
                            <a:pt x="4445641" y="-3778"/>
                            <a:pt x="4555265" y="29169"/>
                            <a:pt x="4633560" y="0"/>
                          </a:cubicBezTo>
                          <a:cubicBezTo>
                            <a:pt x="4711855" y="-29169"/>
                            <a:pt x="4988954" y="10943"/>
                            <a:pt x="5205900" y="0"/>
                          </a:cubicBezTo>
                          <a:cubicBezTo>
                            <a:pt x="5422846" y="-10943"/>
                            <a:pt x="5724066" y="3574"/>
                            <a:pt x="5875537" y="0"/>
                          </a:cubicBezTo>
                          <a:cubicBezTo>
                            <a:pt x="6027008" y="-3574"/>
                            <a:pt x="6332761" y="68311"/>
                            <a:pt x="6447876" y="0"/>
                          </a:cubicBezTo>
                          <a:cubicBezTo>
                            <a:pt x="6562991" y="-68311"/>
                            <a:pt x="7050240" y="49620"/>
                            <a:pt x="7214810" y="0"/>
                          </a:cubicBezTo>
                          <a:cubicBezTo>
                            <a:pt x="7379380" y="-49620"/>
                            <a:pt x="7553702" y="53001"/>
                            <a:pt x="7884447" y="0"/>
                          </a:cubicBezTo>
                          <a:cubicBezTo>
                            <a:pt x="8215192" y="-53001"/>
                            <a:pt x="8168277" y="8299"/>
                            <a:pt x="8262191" y="0"/>
                          </a:cubicBezTo>
                          <a:cubicBezTo>
                            <a:pt x="8356105" y="-8299"/>
                            <a:pt x="8460546" y="6060"/>
                            <a:pt x="8542637" y="0"/>
                          </a:cubicBezTo>
                          <a:cubicBezTo>
                            <a:pt x="8624728" y="-6060"/>
                            <a:pt x="8920090" y="53610"/>
                            <a:pt x="9114977" y="0"/>
                          </a:cubicBezTo>
                          <a:cubicBezTo>
                            <a:pt x="9309864" y="-53610"/>
                            <a:pt x="9295043" y="29822"/>
                            <a:pt x="9395423" y="0"/>
                          </a:cubicBezTo>
                          <a:cubicBezTo>
                            <a:pt x="9495803" y="-29822"/>
                            <a:pt x="9710638" y="35955"/>
                            <a:pt x="9893358" y="0"/>
                          </a:cubicBezTo>
                          <a:cubicBezTo>
                            <a:pt x="10001172" y="10645"/>
                            <a:pt x="10059031" y="74375"/>
                            <a:pt x="10056949" y="163591"/>
                          </a:cubicBezTo>
                          <a:cubicBezTo>
                            <a:pt x="10059054" y="320153"/>
                            <a:pt x="10034458" y="387284"/>
                            <a:pt x="10056949" y="497308"/>
                          </a:cubicBezTo>
                          <a:cubicBezTo>
                            <a:pt x="10079440" y="607332"/>
                            <a:pt x="10047901" y="739959"/>
                            <a:pt x="10056949" y="817938"/>
                          </a:cubicBezTo>
                          <a:cubicBezTo>
                            <a:pt x="10060887" y="912438"/>
                            <a:pt x="9976126" y="992661"/>
                            <a:pt x="9893358" y="981529"/>
                          </a:cubicBezTo>
                          <a:cubicBezTo>
                            <a:pt x="9781504" y="1027059"/>
                            <a:pt x="9548503" y="972082"/>
                            <a:pt x="9418316" y="981529"/>
                          </a:cubicBezTo>
                          <a:cubicBezTo>
                            <a:pt x="9288129" y="990976"/>
                            <a:pt x="9023846" y="968480"/>
                            <a:pt x="8845977" y="981529"/>
                          </a:cubicBezTo>
                          <a:cubicBezTo>
                            <a:pt x="8668108" y="994578"/>
                            <a:pt x="8248328" y="974687"/>
                            <a:pt x="8079043" y="981529"/>
                          </a:cubicBezTo>
                          <a:cubicBezTo>
                            <a:pt x="7909758" y="988371"/>
                            <a:pt x="7890054" y="970172"/>
                            <a:pt x="7701299" y="981529"/>
                          </a:cubicBezTo>
                          <a:cubicBezTo>
                            <a:pt x="7512544" y="992886"/>
                            <a:pt x="7367779" y="957412"/>
                            <a:pt x="7226257" y="981529"/>
                          </a:cubicBezTo>
                          <a:cubicBezTo>
                            <a:pt x="7084735" y="1005646"/>
                            <a:pt x="6686794" y="948467"/>
                            <a:pt x="6459323" y="981529"/>
                          </a:cubicBezTo>
                          <a:cubicBezTo>
                            <a:pt x="6231852" y="1014591"/>
                            <a:pt x="6301678" y="968851"/>
                            <a:pt x="6178876" y="981529"/>
                          </a:cubicBezTo>
                          <a:cubicBezTo>
                            <a:pt x="6056074" y="994207"/>
                            <a:pt x="5698133" y="897393"/>
                            <a:pt x="5411942" y="981529"/>
                          </a:cubicBezTo>
                          <a:cubicBezTo>
                            <a:pt x="5125751" y="1065665"/>
                            <a:pt x="5270548" y="955040"/>
                            <a:pt x="5131496" y="981529"/>
                          </a:cubicBezTo>
                          <a:cubicBezTo>
                            <a:pt x="4992444" y="1008018"/>
                            <a:pt x="4618582" y="952184"/>
                            <a:pt x="4364561" y="981529"/>
                          </a:cubicBezTo>
                          <a:cubicBezTo>
                            <a:pt x="4110541" y="1010874"/>
                            <a:pt x="3947020" y="977814"/>
                            <a:pt x="3694924" y="981529"/>
                          </a:cubicBezTo>
                          <a:cubicBezTo>
                            <a:pt x="3442828" y="985244"/>
                            <a:pt x="3256765" y="955455"/>
                            <a:pt x="3122585" y="981529"/>
                          </a:cubicBezTo>
                          <a:cubicBezTo>
                            <a:pt x="2988405" y="1007603"/>
                            <a:pt x="2889630" y="956033"/>
                            <a:pt x="2744841" y="981529"/>
                          </a:cubicBezTo>
                          <a:cubicBezTo>
                            <a:pt x="2600052" y="1007025"/>
                            <a:pt x="2415343" y="949982"/>
                            <a:pt x="2269799" y="981529"/>
                          </a:cubicBezTo>
                          <a:cubicBezTo>
                            <a:pt x="2124255" y="1013076"/>
                            <a:pt x="1910134" y="941110"/>
                            <a:pt x="1697460" y="981529"/>
                          </a:cubicBezTo>
                          <a:cubicBezTo>
                            <a:pt x="1484786" y="1021948"/>
                            <a:pt x="1190155" y="912107"/>
                            <a:pt x="1027823" y="981529"/>
                          </a:cubicBezTo>
                          <a:cubicBezTo>
                            <a:pt x="865491" y="1050951"/>
                            <a:pt x="478917" y="948131"/>
                            <a:pt x="163591" y="981529"/>
                          </a:cubicBezTo>
                          <a:cubicBezTo>
                            <a:pt x="86387" y="985040"/>
                            <a:pt x="21110" y="906986"/>
                            <a:pt x="0" y="817938"/>
                          </a:cubicBezTo>
                          <a:cubicBezTo>
                            <a:pt x="-20072" y="737165"/>
                            <a:pt x="9386" y="610468"/>
                            <a:pt x="0" y="477678"/>
                          </a:cubicBezTo>
                          <a:cubicBezTo>
                            <a:pt x="-9386" y="344888"/>
                            <a:pt x="8541" y="273686"/>
                            <a:pt x="0" y="16359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351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hành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… song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song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bằng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OpenSans"/>
                </a:rPr>
                <a:t>nhau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  <a:t>.</a:t>
              </a:r>
              <a:br>
                <a:rPr lang="en-US" sz="3200" b="0" i="0" dirty="0">
                  <a:solidFill>
                    <a:srgbClr val="000000"/>
                  </a:solidFill>
                  <a:effectLst/>
                  <a:latin typeface="OpenSans"/>
                </a:rPr>
              </a:b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Arial"/>
                  <a:sym typeface="Arial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sym typeface="Arial"/>
                </a:rPr>
                <a:t>cặp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sym typeface="Arial"/>
                </a:rPr>
                <a:t>cạnh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sym typeface="Arial"/>
                </a:rPr>
                <a:t>đối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sym typeface="Arial"/>
                </a:rPr>
                <a:t>diện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kề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bình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thoi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29ED6-051B-BD0A-86C6-536A0EB93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6994" y="1152265"/>
            <a:ext cx="7802170" cy="113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2772951" y="1890447"/>
            <a:ext cx="6646098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73A700-EF18-5C48-165B-8ADB8E99BE88}"/>
              </a:ext>
            </a:extLst>
          </p:cNvPr>
          <p:cNvSpPr/>
          <p:nvPr/>
        </p:nvSpPr>
        <p:spPr>
          <a:xfrm>
            <a:off x="942188" y="2967335"/>
            <a:ext cx="1030763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bình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thoi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374</Words>
  <Application>Microsoft Office PowerPoint</Application>
  <PresentationFormat>Widescreen</PresentationFormat>
  <Paragraphs>86</Paragraphs>
  <Slides>20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7" baseType="lpstr">
      <vt:lpstr>等线</vt:lpstr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#9Slide07 HoneyCream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Concert One</vt:lpstr>
      <vt:lpstr>Dekko</vt:lpstr>
      <vt:lpstr>Delius</vt:lpstr>
      <vt:lpstr>Exo</vt:lpstr>
      <vt:lpstr>Lato</vt:lpstr>
      <vt:lpstr>Nunito Black</vt:lpstr>
      <vt:lpstr>Open Sans</vt:lpstr>
      <vt:lpstr>OpenSans</vt:lpstr>
      <vt:lpstr>RocknRoll One</vt:lpstr>
      <vt:lpstr>SVN-Newton</vt:lpstr>
      <vt:lpstr>Times New Roman</vt:lpstr>
      <vt:lpstr>字魂36号-正文宋楷</vt:lpstr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41</cp:revision>
  <dcterms:created xsi:type="dcterms:W3CDTF">2023-08-13T11:22:07Z</dcterms:created>
  <dcterms:modified xsi:type="dcterms:W3CDTF">2023-12-06T16:43:29Z</dcterms:modified>
</cp:coreProperties>
</file>