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2" r:id="rId4"/>
    <p:sldMasterId id="2147483748" r:id="rId5"/>
    <p:sldMasterId id="2147483750" r:id="rId6"/>
    <p:sldMasterId id="2147483764" r:id="rId7"/>
  </p:sldMasterIdLst>
  <p:notesMasterIdLst>
    <p:notesMasterId r:id="rId25"/>
  </p:notesMasterIdLst>
  <p:sldIdLst>
    <p:sldId id="569" r:id="rId8"/>
    <p:sldId id="474" r:id="rId9"/>
    <p:sldId id="578" r:id="rId10"/>
    <p:sldId id="265" r:id="rId11"/>
    <p:sldId id="571" r:id="rId12"/>
    <p:sldId id="328" r:id="rId13"/>
    <p:sldId id="570" r:id="rId14"/>
    <p:sldId id="579" r:id="rId15"/>
    <p:sldId id="580" r:id="rId16"/>
    <p:sldId id="329" r:id="rId17"/>
    <p:sldId id="258" r:id="rId18"/>
    <p:sldId id="259" r:id="rId19"/>
    <p:sldId id="260" r:id="rId20"/>
    <p:sldId id="261" r:id="rId21"/>
    <p:sldId id="264" r:id="rId22"/>
    <p:sldId id="330" r:id="rId23"/>
    <p:sldId id="5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1495D-0F10-459F-B6AC-8C373AA8AC75}" v="1638" dt="2021-05-27T05:54:58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4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F51B1-B992-43B1-8561-3600A6EDFDC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2EE79-6501-4AFD-9484-9DAD01E3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6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7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4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0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0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2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17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07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5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1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28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501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37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774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656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010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69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41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32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03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23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85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1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085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731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173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507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190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50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87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591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16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996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59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645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188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7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40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2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86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39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76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4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20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12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11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3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97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30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798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042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85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79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59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181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76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885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17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44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6521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589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984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388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3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7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58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12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B2007-178B-4525-A4D3-DF787FE6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39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2D39D-E381-43B1-B9B1-BD2ADE170797}"/>
              </a:ext>
            </a:extLst>
          </p:cNvPr>
          <p:cNvSpPr txBox="1"/>
          <p:nvPr/>
        </p:nvSpPr>
        <p:spPr>
          <a:xfrm>
            <a:off x="2895601" y="355375"/>
            <a:ext cx="6932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PHƯỚC THUẬN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72B8-B896-4768-88F9-A4BF3FDD1FCB}"/>
              </a:ext>
            </a:extLst>
          </p:cNvPr>
          <p:cNvSpPr txBox="1"/>
          <p:nvPr/>
        </p:nvSpPr>
        <p:spPr>
          <a:xfrm>
            <a:off x="2536054" y="1695635"/>
            <a:ext cx="74483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VỀ DỰ GIỜ LỚP 2C</a:t>
            </a:r>
          </a:p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90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823F-6D5E-4870-8892-C6F5ED28E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AD647-D63A-4DC1-9B6E-0051FCFD8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A6B727E-17AD-4D45-857C-F422ED0CF9A3}"/>
              </a:ext>
            </a:extLst>
          </p:cNvPr>
          <p:cNvSpPr/>
          <p:nvPr/>
        </p:nvSpPr>
        <p:spPr>
          <a:xfrm>
            <a:off x="2211572" y="2296633"/>
            <a:ext cx="7198242" cy="29877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75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8244840" cy="3686085"/>
            <a:chOff x="-615991" y="642075"/>
            <a:chExt cx="8244840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646361" y="1730065"/>
              <a:ext cx="5982488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384800" y="5029200"/>
            <a:ext cx="48260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-152400" y="-174428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9123680" cy="3868647"/>
            <a:chOff x="152400" y="642075"/>
            <a:chExt cx="5840121" cy="386864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214002" y="1641295"/>
              <a:ext cx="3778519" cy="2869427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946632" y="3601271"/>
            <a:ext cx="6686266" cy="3535680"/>
          </a:xfrm>
          <a:prstGeom prst="wedgeEllipseCallout">
            <a:avLst>
              <a:gd name="adj1" fmla="val 9203"/>
              <a:gd name="adj2" fmla="val -764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7605113" cy="3686085"/>
            <a:chOff x="-182990" y="575905"/>
            <a:chExt cx="559506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356304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955040" y="4131995"/>
            <a:ext cx="6766560" cy="2451367"/>
          </a:xfrm>
          <a:prstGeom prst="wedgeEllipseCallout">
            <a:avLst>
              <a:gd name="adj1" fmla="val -14800"/>
              <a:gd name="adj2" fmla="val -6904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anh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nghĩ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vất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vả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lấy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lúa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phần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bỏ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sang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phần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162157" y="-242842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641117"/>
              <a:ext cx="3916619" cy="192713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352800" y="4131995"/>
            <a:ext cx="7122806" cy="2258645"/>
          </a:xfrm>
          <a:prstGeom prst="wedgeEllipseCallout">
            <a:avLst>
              <a:gd name="adj1" fmla="val -17263"/>
              <a:gd name="adj2" fmla="val -8584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đều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ôm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bó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lúa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tay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bỏ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thêm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</a:rPr>
              <a:t> kia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79103" y="2036619"/>
            <a:ext cx="6065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</a:rPr>
              <a:t>Vận</a:t>
            </a:r>
            <a:r>
              <a:rPr lang="en-US" sz="8800" b="1" dirty="0">
                <a:solidFill>
                  <a:srgbClr val="FF0000"/>
                </a:solidFill>
              </a:rPr>
              <a:t> </a:t>
            </a:r>
            <a:r>
              <a:rPr lang="en-US" sz="8800" b="1" dirty="0" err="1">
                <a:solidFill>
                  <a:srgbClr val="FF0000"/>
                </a:solidFill>
              </a:rPr>
              <a:t>dụng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5495" y="166200"/>
            <a:ext cx="10436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sức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70599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✓ Con chim chích choè ] chủ đề 2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168959D-CED2-DB72-72A0-5ACAC90D9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22" y="194947"/>
            <a:ext cx="10992678" cy="56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3699" y="1301741"/>
            <a:ext cx="10296971" cy="4776683"/>
            <a:chOff x="1021645" y="2277584"/>
            <a:chExt cx="6856990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51222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87996" y="2527188"/>
              <a:ext cx="4831648" cy="957180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4400" b="1" i="0" u="sng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u="sng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4400" b="1" u="sng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u="sng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400" b="1" u="sng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u="sng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4400" b="1" u="sng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en-US" sz="4400" b="1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4400" b="1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4400" b="1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Hai </a:t>
              </a:r>
              <a:r>
                <a:rPr lang="en-US" sz="4400" b="1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4400" b="1" dirty="0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4BACC6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9026" y="378460"/>
            <a:ext cx="11408135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kumimoji="0" lang="en-US" sz="54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 </a:t>
            </a:r>
            <a:r>
              <a:rPr kumimoji="0" lang="en-US" sz="54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2023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7556" y="2661511"/>
            <a:ext cx="967557" cy="57107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223409-0E5C-406A-A34A-852A455B3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99DF08-C5C8-F106-4C7E-5543A9A8E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2" y="129208"/>
            <a:ext cx="11121887" cy="67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3154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bai 25">
            <a:hlinkClick r:id="" action="ppaction://media"/>
            <a:extLst>
              <a:ext uri="{FF2B5EF4-FFF2-40B4-BE49-F238E27FC236}">
                <a16:creationId xmlns:a16="http://schemas.microsoft.com/office/drawing/2014/main" id="{F32828AC-766B-4EEF-9D7B-30BD8C38D6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512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63" y="1614963"/>
            <a:ext cx="7797208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55375" y="1804098"/>
            <a:ext cx="3950032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3429000"/>
            <a:ext cx="3244609" cy="576470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23409-0E5C-406A-A34A-852A455B3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83956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18" y="1614963"/>
            <a:ext cx="6505120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311966" y="1943245"/>
            <a:ext cx="3950032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429000"/>
            <a:ext cx="2728825" cy="576470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23409-0E5C-406A-A34A-852A455B3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96573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223409-0E5C-406A-A34A-852A455B3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99DF08-C5C8-F106-4C7E-5543A9A8E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2" y="129208"/>
            <a:ext cx="11121887" cy="67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1606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214</Words>
  <Application>Microsoft Office PowerPoint</Application>
  <PresentationFormat>Widescreen</PresentationFormat>
  <Paragraphs>25</Paragraphs>
  <Slides>17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1_Office Theme</vt:lpstr>
      <vt:lpstr>2_Office Theme</vt:lpstr>
      <vt:lpstr>2_Office 主题​​</vt:lpstr>
      <vt:lpstr>5_Office Theme</vt:lpstr>
      <vt:lpstr>4_Office Theme</vt:lpstr>
      <vt:lpstr>9_Office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học được gì qua câu chuyện trên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2021-05-27T03:43:25Z</dcterms:created>
  <dcterms:modified xsi:type="dcterms:W3CDTF">2024-07-16T12:09:41Z</dcterms:modified>
</cp:coreProperties>
</file>