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ink/ink1.xml" ContentType="application/inkml+xml"/>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0" r:id="rId4"/>
    <p:sldMasterId id="2147483714" r:id="rId5"/>
    <p:sldMasterId id="2147483726" r:id="rId6"/>
    <p:sldMasterId id="2147483738" r:id="rId7"/>
  </p:sldMasterIdLst>
  <p:notesMasterIdLst>
    <p:notesMasterId r:id="rId29"/>
  </p:notesMasterIdLst>
  <p:sldIdLst>
    <p:sldId id="277" r:id="rId8"/>
    <p:sldId id="260" r:id="rId9"/>
    <p:sldId id="261" r:id="rId10"/>
    <p:sldId id="262" r:id="rId11"/>
    <p:sldId id="280" r:id="rId12"/>
    <p:sldId id="264" r:id="rId13"/>
    <p:sldId id="265" r:id="rId14"/>
    <p:sldId id="278" r:id="rId15"/>
    <p:sldId id="266" r:id="rId16"/>
    <p:sldId id="267" r:id="rId17"/>
    <p:sldId id="268" r:id="rId18"/>
    <p:sldId id="269" r:id="rId19"/>
    <p:sldId id="270" r:id="rId20"/>
    <p:sldId id="271" r:id="rId21"/>
    <p:sldId id="272" r:id="rId22"/>
    <p:sldId id="273" r:id="rId23"/>
    <p:sldId id="274" r:id="rId24"/>
    <p:sldId id="275" r:id="rId25"/>
    <p:sldId id="281" r:id="rId26"/>
    <p:sldId id="282" r:id="rId27"/>
    <p:sldId id="28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4737" autoAdjust="0"/>
  </p:normalViewPr>
  <p:slideViewPr>
    <p:cSldViewPr>
      <p:cViewPr varScale="1">
        <p:scale>
          <a:sx n="69" d="100"/>
          <a:sy n="69" d="100"/>
        </p:scale>
        <p:origin x="141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22-11-30T01:06:37.176"/>
    </inkml:context>
    <inkml:brush xml:id="br0">
      <inkml:brushProperty name="width" value="0.05292" units="cm"/>
      <inkml:brushProperty name="height" value="0.05292" units="cm"/>
      <inkml:brushProperty name="color" value="#FF0000"/>
    </inkml:brush>
  </inkml:definitions>
  <inkml:trace contextRef="#ctx0" brushRef="#br0">10815 8781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FC2DC0-2494-42FE-A825-C11E934CE9C0}" type="datetimeFigureOut">
              <a:rPr lang="en-US" smtClean="0"/>
              <a:t>11/7/2024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C01E6B-0456-41B4-B52A-1A41B53807A1}" type="slidenum">
              <a:rPr lang="en-US" smtClean="0"/>
              <a:t>‹#›</a:t>
            </a:fld>
            <a:endParaRPr lang="en-US"/>
          </a:p>
        </p:txBody>
      </p:sp>
    </p:spTree>
    <p:extLst>
      <p:ext uri="{BB962C8B-B14F-4D97-AF65-F5344CB8AC3E}">
        <p14:creationId xmlns:p14="http://schemas.microsoft.com/office/powerpoint/2010/main" val="1386211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
        <p:cNvGrpSpPr/>
        <p:nvPr/>
      </p:nvGrpSpPr>
      <p:grpSpPr>
        <a:xfrm>
          <a:off x="0" y="0"/>
          <a:ext cx="0" cy="0"/>
          <a:chOff x="0" y="0"/>
          <a:chExt cx="0" cy="0"/>
        </a:xfrm>
      </p:grpSpPr>
      <p:sp>
        <p:nvSpPr>
          <p:cNvPr id="15" name="Google Shape;1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 name="Google Shape;1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 name="Google Shape;1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defRPr/>
            </a:pPr>
            <a:fld id="{00000000-1234-1234-1234-123412341234}" type="slidenum">
              <a:rPr lang="en-US">
                <a:solidFill>
                  <a:prstClr val="black"/>
                </a:solidFill>
              </a:rPr>
              <a:pPr>
                <a:defRPr/>
              </a:pPr>
              <a:t>1</a:t>
            </a:fld>
            <a:endParaRPr>
              <a:solidFill>
                <a:prstClr val="black"/>
              </a:solidFill>
            </a:endParaRPr>
          </a:p>
        </p:txBody>
      </p:sp>
    </p:spTree>
    <p:extLst>
      <p:ext uri="{BB962C8B-B14F-4D97-AF65-F5344CB8AC3E}">
        <p14:creationId xmlns:p14="http://schemas.microsoft.com/office/powerpoint/2010/main" val="186343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2A095A-369F-47E4-A1C9-BC5EF92D9028}"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EF5A85-3B4F-4C7F-8B42-CAFD292F20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0961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2A095A-369F-47E4-A1C9-BC5EF92D9028}"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EF5A85-3B4F-4C7F-8B42-CAFD292F20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78438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2A095A-369F-47E4-A1C9-BC5EF92D9028}"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EF5A85-3B4F-4C7F-8B42-CAFD292F20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7070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49"/>
            <a:ext cx="7772400" cy="1470025"/>
          </a:xfrm>
        </p:spPr>
        <p:txBody>
          <a:bodyPr/>
          <a:lstStyle/>
          <a:p>
            <a:r>
              <a:rPr lang="vi-VN"/>
              <a:t>Bấm &amp; sửa kiểu tiêu đề</a:t>
            </a:r>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5434827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0089993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24"/>
            <a:ext cx="77724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4345495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gày tháng 4"/>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vi-VN">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0460172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Chỗ dành sẵn cho Ngày tháng 6"/>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8" name="Chỗ dành sẵn cho Chân trang 7"/>
          <p:cNvSpPr>
            <a:spLocks noGrp="1"/>
          </p:cNvSpPr>
          <p:nvPr>
            <p:ph type="ftr" sz="quarter" idx="11"/>
          </p:nvPr>
        </p:nvSpPr>
        <p:spPr/>
        <p:txBody>
          <a:bodyPr/>
          <a:lstStyle/>
          <a:p>
            <a:endParaRPr lang="vi-VN">
              <a:solidFill>
                <a:prstClr val="black">
                  <a:tint val="75000"/>
                </a:prstClr>
              </a:solidFill>
            </a:endParaRPr>
          </a:p>
        </p:txBody>
      </p:sp>
      <p:sp>
        <p:nvSpPr>
          <p:cNvPr id="9" name="Chỗ dành sẵn cho Số hiệu Bản chiếu 8"/>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5167256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gày tháng 2"/>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4" name="Chỗ dành sẵn cho Chân trang 3"/>
          <p:cNvSpPr>
            <a:spLocks noGrp="1"/>
          </p:cNvSpPr>
          <p:nvPr>
            <p:ph type="ftr" sz="quarter" idx="11"/>
          </p:nvPr>
        </p:nvSpPr>
        <p:spPr/>
        <p:txBody>
          <a:bodyPr/>
          <a:lstStyle/>
          <a:p>
            <a:endParaRPr lang="vi-VN">
              <a:solidFill>
                <a:prstClr val="black">
                  <a:tint val="75000"/>
                </a:prstClr>
              </a:solidFill>
            </a:endParaRPr>
          </a:p>
        </p:txBody>
      </p:sp>
      <p:sp>
        <p:nvSpPr>
          <p:cNvPr id="5" name="Chỗ dành sẵn cho Số hiệu Bản chiếu 4"/>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9528250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Ngày tháng 1"/>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3" name="Chỗ dành sẵn cho Chân trang 2"/>
          <p:cNvSpPr>
            <a:spLocks noGrp="1"/>
          </p:cNvSpPr>
          <p:nvPr>
            <p:ph type="ftr" sz="quarter" idx="11"/>
          </p:nvPr>
        </p:nvSpPr>
        <p:spPr/>
        <p:txBody>
          <a:bodyPr/>
          <a:lstStyle/>
          <a:p>
            <a:endParaRPr lang="vi-VN">
              <a:solidFill>
                <a:prstClr val="black">
                  <a:tint val="75000"/>
                </a:prstClr>
              </a:solidFill>
            </a:endParaRPr>
          </a:p>
        </p:txBody>
      </p:sp>
      <p:sp>
        <p:nvSpPr>
          <p:cNvPr id="4" name="Chỗ dành sẵn cho Số hiệu Bản chiếu 3"/>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6058808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2" y="273050"/>
            <a:ext cx="3008313"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4"/>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vi-VN">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0408330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2A095A-369F-47E4-A1C9-BC5EF92D9028}"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EF5A85-3B4F-4C7F-8B42-CAFD292F20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00539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4"/>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vi-VN">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4133647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6030180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62"/>
            <a:ext cx="2057400" cy="5851525"/>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457200" y="274662"/>
            <a:ext cx="60198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48726103"/>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96"/>
        <p:cNvGrpSpPr/>
        <p:nvPr/>
      </p:nvGrpSpPr>
      <p:grpSpPr>
        <a:xfrm>
          <a:off x="0" y="0"/>
          <a:ext cx="0" cy="0"/>
          <a:chOff x="0" y="0"/>
          <a:chExt cx="0" cy="0"/>
        </a:xfrm>
      </p:grpSpPr>
    </p:spTree>
    <p:extLst>
      <p:ext uri="{BB962C8B-B14F-4D97-AF65-F5344CB8AC3E}">
        <p14:creationId xmlns:p14="http://schemas.microsoft.com/office/powerpoint/2010/main" val="384267405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5"/>
        <p:cNvGrpSpPr/>
        <p:nvPr/>
      </p:nvGrpSpPr>
      <p:grpSpPr>
        <a:xfrm>
          <a:off x="0" y="0"/>
          <a:ext cx="0" cy="0"/>
          <a:chOff x="0" y="0"/>
          <a:chExt cx="0" cy="0"/>
        </a:xfrm>
      </p:grpSpPr>
      <p:sp>
        <p:nvSpPr>
          <p:cNvPr id="362" name="Google Shape;362;p16"/>
          <p:cNvSpPr txBox="1">
            <a:spLocks noGrp="1"/>
          </p:cNvSpPr>
          <p:nvPr>
            <p:ph type="title"/>
          </p:nvPr>
        </p:nvSpPr>
        <p:spPr>
          <a:xfrm>
            <a:off x="720000" y="696633"/>
            <a:ext cx="7704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94898232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45"/>
            <a:ext cx="7772400" cy="1470025"/>
          </a:xfrm>
        </p:spPr>
        <p:txBody>
          <a:bodyPr/>
          <a:lstStyle/>
          <a:p>
            <a:r>
              <a:rPr lang="vi-VN"/>
              <a:t>Bấm &amp; sửa kiểu tiêu đề</a:t>
            </a:r>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8634025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0273725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20"/>
            <a:ext cx="77724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3810243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gày tháng 4"/>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vi-VN">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22349538"/>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464503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Chỗ dành sẵn cho Ngày tháng 6"/>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8" name="Chỗ dành sẵn cho Chân trang 7"/>
          <p:cNvSpPr>
            <a:spLocks noGrp="1"/>
          </p:cNvSpPr>
          <p:nvPr>
            <p:ph type="ftr" sz="quarter" idx="11"/>
          </p:nvPr>
        </p:nvSpPr>
        <p:spPr/>
        <p:txBody>
          <a:bodyPr/>
          <a:lstStyle/>
          <a:p>
            <a:endParaRPr lang="vi-VN">
              <a:solidFill>
                <a:prstClr val="black">
                  <a:tint val="75000"/>
                </a:prstClr>
              </a:solidFill>
            </a:endParaRPr>
          </a:p>
        </p:txBody>
      </p:sp>
      <p:sp>
        <p:nvSpPr>
          <p:cNvPr id="9" name="Chỗ dành sẵn cho Số hiệu Bản chiếu 8"/>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0980790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1"/>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8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2A095A-369F-47E4-A1C9-BC5EF92D9028}"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EF5A85-3B4F-4C7F-8B42-CAFD292F20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194114"/>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gày tháng 2"/>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4" name="Chỗ dành sẵn cho Chân trang 3"/>
          <p:cNvSpPr>
            <a:spLocks noGrp="1"/>
          </p:cNvSpPr>
          <p:nvPr>
            <p:ph type="ftr" sz="quarter" idx="11"/>
          </p:nvPr>
        </p:nvSpPr>
        <p:spPr/>
        <p:txBody>
          <a:bodyPr/>
          <a:lstStyle/>
          <a:p>
            <a:endParaRPr lang="vi-VN">
              <a:solidFill>
                <a:prstClr val="black">
                  <a:tint val="75000"/>
                </a:prstClr>
              </a:solidFill>
            </a:endParaRPr>
          </a:p>
        </p:txBody>
      </p:sp>
      <p:sp>
        <p:nvSpPr>
          <p:cNvPr id="5" name="Chỗ dành sẵn cho Số hiệu Bản chiếu 4"/>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8592824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Ngày tháng 1"/>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3" name="Chỗ dành sẵn cho Chân trang 2"/>
          <p:cNvSpPr>
            <a:spLocks noGrp="1"/>
          </p:cNvSpPr>
          <p:nvPr>
            <p:ph type="ftr" sz="quarter" idx="11"/>
          </p:nvPr>
        </p:nvSpPr>
        <p:spPr/>
        <p:txBody>
          <a:bodyPr/>
          <a:lstStyle/>
          <a:p>
            <a:endParaRPr lang="vi-VN">
              <a:solidFill>
                <a:prstClr val="black">
                  <a:tint val="75000"/>
                </a:prstClr>
              </a:solidFill>
            </a:endParaRPr>
          </a:p>
        </p:txBody>
      </p:sp>
      <p:sp>
        <p:nvSpPr>
          <p:cNvPr id="4" name="Chỗ dành sẵn cho Số hiệu Bản chiếu 3"/>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54063515"/>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2" y="273050"/>
            <a:ext cx="3008313"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3575050"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4"/>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vi-VN">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7405740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4"/>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vi-VN">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1455705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4275531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58"/>
            <a:ext cx="2057400" cy="5851525"/>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457200" y="274658"/>
            <a:ext cx="60198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0230517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5"/>
        <p:cNvGrpSpPr/>
        <p:nvPr/>
      </p:nvGrpSpPr>
      <p:grpSpPr>
        <a:xfrm>
          <a:off x="0" y="0"/>
          <a:ext cx="0" cy="0"/>
          <a:chOff x="0" y="0"/>
          <a:chExt cx="0" cy="0"/>
        </a:xfrm>
      </p:grpSpPr>
      <p:sp>
        <p:nvSpPr>
          <p:cNvPr id="362" name="Google Shape;362;p16"/>
          <p:cNvSpPr txBox="1">
            <a:spLocks noGrp="1"/>
          </p:cNvSpPr>
          <p:nvPr>
            <p:ph type="title"/>
          </p:nvPr>
        </p:nvSpPr>
        <p:spPr>
          <a:xfrm>
            <a:off x="720000" y="696633"/>
            <a:ext cx="7704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754110099"/>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41"/>
            <a:ext cx="7772400" cy="1470025"/>
          </a:xfrm>
        </p:spPr>
        <p:txBody>
          <a:bodyPr/>
          <a:lstStyle/>
          <a:p>
            <a:r>
              <a:rPr lang="vi-VN"/>
              <a:t>Bấm &amp; sửa kiểu tiêu đề</a:t>
            </a:r>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08903335"/>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402817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16"/>
            <a:ext cx="77724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9957917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2A095A-369F-47E4-A1C9-BC5EF92D9028}"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EF5A85-3B4F-4C7F-8B42-CAFD292F20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211743"/>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gày tháng 4"/>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vi-VN">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61075569"/>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Chỗ dành sẵn cho Ngày tháng 6"/>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8" name="Chỗ dành sẵn cho Chân trang 7"/>
          <p:cNvSpPr>
            <a:spLocks noGrp="1"/>
          </p:cNvSpPr>
          <p:nvPr>
            <p:ph type="ftr" sz="quarter" idx="11"/>
          </p:nvPr>
        </p:nvSpPr>
        <p:spPr/>
        <p:txBody>
          <a:bodyPr/>
          <a:lstStyle/>
          <a:p>
            <a:endParaRPr lang="vi-VN">
              <a:solidFill>
                <a:prstClr val="black">
                  <a:tint val="75000"/>
                </a:prstClr>
              </a:solidFill>
            </a:endParaRPr>
          </a:p>
        </p:txBody>
      </p:sp>
      <p:sp>
        <p:nvSpPr>
          <p:cNvPr id="9" name="Chỗ dành sẵn cho Số hiệu Bản chiếu 8"/>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79508268"/>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gày tháng 2"/>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4" name="Chỗ dành sẵn cho Chân trang 3"/>
          <p:cNvSpPr>
            <a:spLocks noGrp="1"/>
          </p:cNvSpPr>
          <p:nvPr>
            <p:ph type="ftr" sz="quarter" idx="11"/>
          </p:nvPr>
        </p:nvSpPr>
        <p:spPr/>
        <p:txBody>
          <a:bodyPr/>
          <a:lstStyle/>
          <a:p>
            <a:endParaRPr lang="vi-VN">
              <a:solidFill>
                <a:prstClr val="black">
                  <a:tint val="75000"/>
                </a:prstClr>
              </a:solidFill>
            </a:endParaRPr>
          </a:p>
        </p:txBody>
      </p:sp>
      <p:sp>
        <p:nvSpPr>
          <p:cNvPr id="5" name="Chỗ dành sẵn cho Số hiệu Bản chiếu 4"/>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63058499"/>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Ngày tháng 1"/>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3" name="Chỗ dành sẵn cho Chân trang 2"/>
          <p:cNvSpPr>
            <a:spLocks noGrp="1"/>
          </p:cNvSpPr>
          <p:nvPr>
            <p:ph type="ftr" sz="quarter" idx="11"/>
          </p:nvPr>
        </p:nvSpPr>
        <p:spPr/>
        <p:txBody>
          <a:bodyPr/>
          <a:lstStyle/>
          <a:p>
            <a:endParaRPr lang="vi-VN">
              <a:solidFill>
                <a:prstClr val="black">
                  <a:tint val="75000"/>
                </a:prstClr>
              </a:solidFill>
            </a:endParaRPr>
          </a:p>
        </p:txBody>
      </p:sp>
      <p:sp>
        <p:nvSpPr>
          <p:cNvPr id="4" name="Chỗ dành sẵn cho Số hiệu Bản chiếu 3"/>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0568825"/>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2" y="273050"/>
            <a:ext cx="3008313"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4"/>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vi-VN">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7825033"/>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4"/>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vi-VN">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31647511"/>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63706309"/>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54"/>
            <a:ext cx="2057400" cy="5851525"/>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457200" y="274654"/>
            <a:ext cx="60198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7038947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96"/>
        <p:cNvGrpSpPr/>
        <p:nvPr/>
      </p:nvGrpSpPr>
      <p:grpSpPr>
        <a:xfrm>
          <a:off x="0" y="0"/>
          <a:ext cx="0" cy="0"/>
          <a:chOff x="0" y="0"/>
          <a:chExt cx="0" cy="0"/>
        </a:xfrm>
      </p:grpSpPr>
    </p:spTree>
    <p:extLst>
      <p:ext uri="{BB962C8B-B14F-4D97-AF65-F5344CB8AC3E}">
        <p14:creationId xmlns:p14="http://schemas.microsoft.com/office/powerpoint/2010/main" val="3009393844"/>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5"/>
        <p:cNvGrpSpPr/>
        <p:nvPr/>
      </p:nvGrpSpPr>
      <p:grpSpPr>
        <a:xfrm>
          <a:off x="0" y="0"/>
          <a:ext cx="0" cy="0"/>
          <a:chOff x="0" y="0"/>
          <a:chExt cx="0" cy="0"/>
        </a:xfrm>
      </p:grpSpPr>
      <p:sp>
        <p:nvSpPr>
          <p:cNvPr id="362" name="Google Shape;362;p16"/>
          <p:cNvSpPr txBox="1">
            <a:spLocks noGrp="1"/>
          </p:cNvSpPr>
          <p:nvPr>
            <p:ph type="title"/>
          </p:nvPr>
        </p:nvSpPr>
        <p:spPr>
          <a:xfrm>
            <a:off x="720000" y="696633"/>
            <a:ext cx="7704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89828827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2A095A-369F-47E4-A1C9-BC5EF92D9028}" type="datetimeFigureOut">
              <a:rPr lang="en-US" smtClean="0">
                <a:solidFill>
                  <a:prstClr val="black">
                    <a:tint val="75000"/>
                  </a:prstClr>
                </a:solidFill>
              </a:rPr>
              <a:pPr/>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EF5A85-3B4F-4C7F-8B42-CAFD292F20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591707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8608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0092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623888" y="1709753"/>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267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3846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87426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350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9964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988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3887391" y="98744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4780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124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2A095A-369F-47E4-A1C9-BC5EF92D9028}" type="datetimeFigureOut">
              <a:rPr lang="en-US" smtClean="0">
                <a:solidFill>
                  <a:prstClr val="black">
                    <a:tint val="75000"/>
                  </a:prstClr>
                </a:solidFill>
              </a:rPr>
              <a:pPr/>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EF5A85-3B4F-4C7F-8B42-CAFD292F20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6421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0131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964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4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623888" y="170974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8580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150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86240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8521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83363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3887391" y="9874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2624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3887391" y="98743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45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A095A-369F-47E4-A1C9-BC5EF92D9028}" type="datetimeFigureOut">
              <a:rPr lang="en-US" smtClean="0">
                <a:solidFill>
                  <a:prstClr val="black">
                    <a:tint val="75000"/>
                  </a:prstClr>
                </a:solidFill>
              </a:rPr>
              <a:pPr/>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EF5A85-3B4F-4C7F-8B42-CAFD292F20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189384"/>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5021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0742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685800" y="2130429"/>
            <a:ext cx="7772400" cy="1470025"/>
          </a:xfrm>
        </p:spPr>
        <p:txBody>
          <a:bodyPr/>
          <a:lstStyle/>
          <a:p>
            <a:r>
              <a:rPr lang="vi-VN"/>
              <a:t>Bấm &amp; sửa kiểu tiêu đề</a:t>
            </a:r>
          </a:p>
        </p:txBody>
      </p:sp>
      <p:sp>
        <p:nvSpPr>
          <p:cNvPr id="3" name="Tiêu đề phụ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67937507"/>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78661976"/>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722313" y="4406904"/>
            <a:ext cx="77724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5503486"/>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gày tháng 4"/>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vi-VN">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53090738"/>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Chỗ dành sẵn cho Ngày tháng 6"/>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8" name="Chỗ dành sẵn cho Chân trang 7"/>
          <p:cNvSpPr>
            <a:spLocks noGrp="1"/>
          </p:cNvSpPr>
          <p:nvPr>
            <p:ph type="ftr" sz="quarter" idx="11"/>
          </p:nvPr>
        </p:nvSpPr>
        <p:spPr/>
        <p:txBody>
          <a:bodyPr/>
          <a:lstStyle/>
          <a:p>
            <a:endParaRPr lang="vi-VN">
              <a:solidFill>
                <a:prstClr val="black">
                  <a:tint val="75000"/>
                </a:prstClr>
              </a:solidFill>
            </a:endParaRPr>
          </a:p>
        </p:txBody>
      </p:sp>
      <p:sp>
        <p:nvSpPr>
          <p:cNvPr id="9" name="Chỗ dành sẵn cho Số hiệu Bản chiếu 8"/>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59219789"/>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gày tháng 2"/>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4" name="Chỗ dành sẵn cho Chân trang 3"/>
          <p:cNvSpPr>
            <a:spLocks noGrp="1"/>
          </p:cNvSpPr>
          <p:nvPr>
            <p:ph type="ftr" sz="quarter" idx="11"/>
          </p:nvPr>
        </p:nvSpPr>
        <p:spPr/>
        <p:txBody>
          <a:bodyPr/>
          <a:lstStyle/>
          <a:p>
            <a:endParaRPr lang="vi-VN">
              <a:solidFill>
                <a:prstClr val="black">
                  <a:tint val="75000"/>
                </a:prstClr>
              </a:solidFill>
            </a:endParaRPr>
          </a:p>
        </p:txBody>
      </p:sp>
      <p:sp>
        <p:nvSpPr>
          <p:cNvPr id="5" name="Chỗ dành sẵn cho Số hiệu Bản chiếu 4"/>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7259654"/>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Ngày tháng 1"/>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3" name="Chỗ dành sẵn cho Chân trang 2"/>
          <p:cNvSpPr>
            <a:spLocks noGrp="1"/>
          </p:cNvSpPr>
          <p:nvPr>
            <p:ph type="ftr" sz="quarter" idx="11"/>
          </p:nvPr>
        </p:nvSpPr>
        <p:spPr/>
        <p:txBody>
          <a:bodyPr/>
          <a:lstStyle/>
          <a:p>
            <a:endParaRPr lang="vi-VN">
              <a:solidFill>
                <a:prstClr val="black">
                  <a:tint val="75000"/>
                </a:prstClr>
              </a:solidFill>
            </a:endParaRPr>
          </a:p>
        </p:txBody>
      </p:sp>
      <p:sp>
        <p:nvSpPr>
          <p:cNvPr id="4" name="Chỗ dành sẵn cho Số hiệu Bản chiếu 3"/>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38548841"/>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457202" y="273050"/>
            <a:ext cx="3008313"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4"/>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vi-VN">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6750692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4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2A095A-369F-47E4-A1C9-BC5EF92D9028}"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EF5A85-3B4F-4C7F-8B42-CAFD292F20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470196"/>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4"/>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vi-VN">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0545836"/>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47374308"/>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6629400" y="274642"/>
            <a:ext cx="2057400" cy="5851525"/>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457200" y="274642"/>
            <a:ext cx="60198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vi-VN">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932552"/>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96"/>
        <p:cNvGrpSpPr/>
        <p:nvPr/>
      </p:nvGrpSpPr>
      <p:grpSpPr>
        <a:xfrm>
          <a:off x="0" y="0"/>
          <a:ext cx="0" cy="0"/>
          <a:chOff x="0" y="0"/>
          <a:chExt cx="0" cy="0"/>
        </a:xfrm>
      </p:grpSpPr>
    </p:spTree>
    <p:extLst>
      <p:ext uri="{BB962C8B-B14F-4D97-AF65-F5344CB8AC3E}">
        <p14:creationId xmlns:p14="http://schemas.microsoft.com/office/powerpoint/2010/main" val="610051794"/>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5"/>
        <p:cNvGrpSpPr/>
        <p:nvPr/>
      </p:nvGrpSpPr>
      <p:grpSpPr>
        <a:xfrm>
          <a:off x="0" y="0"/>
          <a:ext cx="0" cy="0"/>
          <a:chOff x="0" y="0"/>
          <a:chExt cx="0" cy="0"/>
        </a:xfrm>
      </p:grpSpPr>
      <p:sp>
        <p:nvSpPr>
          <p:cNvPr id="362" name="Google Shape;362;p16"/>
          <p:cNvSpPr txBox="1">
            <a:spLocks noGrp="1"/>
          </p:cNvSpPr>
          <p:nvPr>
            <p:ph type="title"/>
          </p:nvPr>
        </p:nvSpPr>
        <p:spPr>
          <a:xfrm>
            <a:off x="720000" y="696633"/>
            <a:ext cx="7704000" cy="7636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211611313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4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2A095A-369F-47E4-A1C9-BC5EF92D9028}" type="datetimeFigureOut">
              <a:rPr lang="en-US" smtClean="0">
                <a:solidFill>
                  <a:prstClr val="black">
                    <a:tint val="75000"/>
                  </a:prstClr>
                </a:solidFill>
              </a:rPr>
              <a:pPr/>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EF5A85-3B4F-4C7F-8B42-CAFD292F20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89064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7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A095A-369F-47E4-A1C9-BC5EF92D9028}"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F5A85-3B4F-4C7F-8B42-CAFD292F20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523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ề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vi-VN"/>
              <a:t>Bấm &amp; sửa kiểu tiêu đề</a:t>
            </a:r>
          </a:p>
        </p:txBody>
      </p:sp>
      <p:sp>
        <p:nvSpPr>
          <p:cNvPr id="3" name="Chỗ dành sẵn cho Văn bản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Chỗ dành sẵn cho Số hiệu Bản chiếu 5"/>
          <p:cNvSpPr>
            <a:spLocks noGrp="1"/>
          </p:cNvSpPr>
          <p:nvPr>
            <p:ph type="sldNum" sz="quarter" idx="4"/>
          </p:nvPr>
        </p:nvSpPr>
        <p:spPr>
          <a:xfrm>
            <a:off x="6553200"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29089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ề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vi-VN"/>
              <a:t>Bấm &amp; sửa kiểu tiêu đề</a:t>
            </a:r>
          </a:p>
        </p:txBody>
      </p:sp>
      <p:sp>
        <p:nvSpPr>
          <p:cNvPr id="3" name="Chỗ dành sẵn cho Văn bản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2"/>
          </p:nvPr>
        </p:nvSpPr>
        <p:spPr>
          <a:xfrm>
            <a:off x="457200" y="635637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3"/>
          </p:nvPr>
        </p:nvSpPr>
        <p:spPr>
          <a:xfrm>
            <a:off x="3124200" y="635637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Chỗ dành sẵn cho Số hiệu Bản chiếu 5"/>
          <p:cNvSpPr>
            <a:spLocks noGrp="1"/>
          </p:cNvSpPr>
          <p:nvPr>
            <p:ph type="sldNum" sz="quarter" idx="4"/>
          </p:nvPr>
        </p:nvSpPr>
        <p:spPr>
          <a:xfrm>
            <a:off x="6553200" y="635637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8010043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9" r:id="rId12"/>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ề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vi-VN"/>
              <a:t>Bấm &amp; sửa kiểu tiêu đề</a:t>
            </a:r>
          </a:p>
        </p:txBody>
      </p:sp>
      <p:sp>
        <p:nvSpPr>
          <p:cNvPr id="3" name="Chỗ dành sẵn cho Văn bản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Chỗ dành sẵn cho Số hiệu Bản chiếu 5"/>
          <p:cNvSpPr>
            <a:spLocks noGrp="1"/>
          </p:cNvSpPr>
          <p:nvPr>
            <p:ph type="sldNum" sz="quarter" idx="4"/>
          </p:nvPr>
        </p:nvSpPr>
        <p:spPr>
          <a:xfrm>
            <a:off x="6553200" y="63563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4361241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15966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solidFill>
                  <a:prstClr val="black">
                    <a:tint val="75000"/>
                  </a:prstClr>
                </a:solidFill>
              </a:rPr>
              <a:pPr/>
              <a:t>11/7/2024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94979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ề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vi-VN"/>
              <a:t>Bấm &amp; sửa kiểu tiêu đề</a:t>
            </a:r>
          </a:p>
        </p:txBody>
      </p:sp>
      <p:sp>
        <p:nvSpPr>
          <p:cNvPr id="3" name="Chỗ dành sẵn cho Văn bản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EA5A5-EC98-4516-A24F-5E6B36CF41EC}" type="datetimeFigureOut">
              <a:rPr lang="vi-VN" smtClean="0">
                <a:solidFill>
                  <a:prstClr val="black">
                    <a:tint val="75000"/>
                  </a:prstClr>
                </a:solidFill>
              </a:rPr>
              <a:pPr/>
              <a:t>11/07/2024</a:t>
            </a:fld>
            <a:endParaRPr lang="vi-VN">
              <a:solidFill>
                <a:prstClr val="black">
                  <a:tint val="75000"/>
                </a:prstClr>
              </a:solidFill>
            </a:endParaRPr>
          </a:p>
        </p:txBody>
      </p:sp>
      <p:sp>
        <p:nvSpPr>
          <p:cNvPr id="5" name="Chỗ dành sẵn cho Chân trang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Chỗ dành sẵn cho Số hiệu Bản chiếu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A440E9-A8CD-4247-BE4F-D216A074A567}"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0678848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customXml" Target="../ink/ink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61.xml"/><Relationship Id="rId5" Type="http://schemas.openxmlformats.org/officeDocument/2006/relationships/image" Target="../media/image10.gif"/><Relationship Id="rId4" Type="http://schemas.openxmlformats.org/officeDocument/2006/relationships/image" Target="../media/image9.gif"/></Relationships>
</file>

<file path=ppt/slides/_rels/slide14.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3.wav"/><Relationship Id="rId7" Type="http://schemas.openxmlformats.org/officeDocument/2006/relationships/image" Target="../media/image12.gif"/><Relationship Id="rId2" Type="http://schemas.openxmlformats.org/officeDocument/2006/relationships/audio" Target="../media/audio2.wav"/><Relationship Id="rId1" Type="http://schemas.openxmlformats.org/officeDocument/2006/relationships/slideLayout" Target="../slideLayouts/slideLayout62.xml"/><Relationship Id="rId6" Type="http://schemas.openxmlformats.org/officeDocument/2006/relationships/image" Target="../media/image11.png"/><Relationship Id="rId5" Type="http://schemas.openxmlformats.org/officeDocument/2006/relationships/audio" Target="../media/audio5.wav"/><Relationship Id="rId10" Type="http://schemas.openxmlformats.org/officeDocument/2006/relationships/image" Target="../media/image13.gif"/><Relationship Id="rId4" Type="http://schemas.openxmlformats.org/officeDocument/2006/relationships/audio" Target="../media/audio4.wav"/><Relationship Id="rId9" Type="http://schemas.openxmlformats.org/officeDocument/2006/relationships/image" Target="../media/image10.gif"/></Relationships>
</file>

<file path=ppt/slides/_rels/slide15.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3.wav"/><Relationship Id="rId7" Type="http://schemas.openxmlformats.org/officeDocument/2006/relationships/image" Target="../media/image12.gif"/><Relationship Id="rId2" Type="http://schemas.openxmlformats.org/officeDocument/2006/relationships/audio" Target="../media/audio2.wav"/><Relationship Id="rId1" Type="http://schemas.openxmlformats.org/officeDocument/2006/relationships/slideLayout" Target="../slideLayouts/slideLayout62.xml"/><Relationship Id="rId6"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3.gif"/><Relationship Id="rId4" Type="http://schemas.openxmlformats.org/officeDocument/2006/relationships/audio" Target="../media/audio5.wav"/><Relationship Id="rId9" Type="http://schemas.openxmlformats.org/officeDocument/2006/relationships/image" Target="../media/image10.gif"/></Relationships>
</file>

<file path=ppt/slides/_rels/slide16.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3.wav"/><Relationship Id="rId7" Type="http://schemas.openxmlformats.org/officeDocument/2006/relationships/image" Target="../media/image12.gif"/><Relationship Id="rId2" Type="http://schemas.openxmlformats.org/officeDocument/2006/relationships/audio" Target="../media/audio2.wav"/><Relationship Id="rId1" Type="http://schemas.openxmlformats.org/officeDocument/2006/relationships/slideLayout" Target="../slideLayouts/slideLayout62.xml"/><Relationship Id="rId6" Type="http://schemas.openxmlformats.org/officeDocument/2006/relationships/image" Target="../media/image11.png"/><Relationship Id="rId5" Type="http://schemas.openxmlformats.org/officeDocument/2006/relationships/audio" Target="../media/audio5.wav"/><Relationship Id="rId10" Type="http://schemas.openxmlformats.org/officeDocument/2006/relationships/image" Target="../media/image13.gif"/><Relationship Id="rId4" Type="http://schemas.openxmlformats.org/officeDocument/2006/relationships/audio" Target="../media/audio4.wav"/><Relationship Id="rId9" Type="http://schemas.openxmlformats.org/officeDocument/2006/relationships/image" Target="../media/image10.gif"/></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61.xml"/><Relationship Id="rId5" Type="http://schemas.openxmlformats.org/officeDocument/2006/relationships/image" Target="../media/image10.gif"/><Relationship Id="rId4" Type="http://schemas.openxmlformats.org/officeDocument/2006/relationships/image" Target="../media/image9.gif"/></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Shape 18"/>
        <p:cNvGrpSpPr/>
        <p:nvPr/>
      </p:nvGrpSpPr>
      <p:grpSpPr>
        <a:xfrm>
          <a:off x="0" y="0"/>
          <a:ext cx="0" cy="0"/>
          <a:chOff x="0" y="0"/>
          <a:chExt cx="0" cy="0"/>
        </a:xfrm>
      </p:grpSpPr>
      <p:pic>
        <p:nvPicPr>
          <p:cNvPr id="19" name="Google Shape;19;p1"/>
          <p:cNvPicPr preferRelativeResize="0"/>
          <p:nvPr/>
        </p:nvPicPr>
        <p:blipFill rotWithShape="1">
          <a:blip r:embed="rId4" cstate="print">
            <a:alphaModFix/>
          </a:blip>
          <a:srcRect/>
          <a:stretch/>
        </p:blipFill>
        <p:spPr>
          <a:xfrm>
            <a:off x="3145560" y="3669642"/>
            <a:ext cx="2897443" cy="3188383"/>
          </a:xfrm>
          <a:prstGeom prst="rect">
            <a:avLst/>
          </a:prstGeom>
          <a:noFill/>
          <a:ln>
            <a:noFill/>
          </a:ln>
        </p:spPr>
      </p:pic>
      <p:sp>
        <p:nvSpPr>
          <p:cNvPr id="2" name="TextBox 1"/>
          <p:cNvSpPr txBox="1"/>
          <p:nvPr/>
        </p:nvSpPr>
        <p:spPr>
          <a:xfrm>
            <a:off x="1945025" y="901545"/>
            <a:ext cx="5731253" cy="1262131"/>
          </a:xfrm>
          <a:prstGeom prst="rect">
            <a:avLst/>
          </a:prstGeom>
          <a:noFill/>
        </p:spPr>
        <p:txBody>
          <a:bodyPr wrap="square" rtlCol="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60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Chào</a:t>
            </a:r>
            <a:r>
              <a:rPr lang="en-US" sz="360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mừng</a:t>
            </a:r>
            <a:r>
              <a:rPr lang="en-US" sz="360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các</a:t>
            </a:r>
            <a:r>
              <a:rPr lang="en-US" sz="360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thầy</a:t>
            </a:r>
            <a:r>
              <a:rPr lang="en-US" sz="360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cô</a:t>
            </a:r>
            <a:r>
              <a:rPr lang="en-US" sz="360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giáo</a:t>
            </a:r>
            <a:r>
              <a:rPr lang="en-US" sz="360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về</a:t>
            </a:r>
            <a:r>
              <a:rPr lang="en-US" sz="360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dự</a:t>
            </a:r>
            <a:r>
              <a:rPr lang="en-US" sz="360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0" b="1" spc="50" dirty="0" err="1">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giờ</a:t>
            </a:r>
            <a:r>
              <a:rPr lang="en-US" sz="360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p:txBody>
      </p:sp>
      <p:sp>
        <p:nvSpPr>
          <p:cNvPr id="3" name="Rectangle 2"/>
          <p:cNvSpPr/>
          <p:nvPr/>
        </p:nvSpPr>
        <p:spPr>
          <a:xfrm>
            <a:off x="1945015" y="1752600"/>
            <a:ext cx="5395946" cy="17633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rgbClr val="7030A0"/>
                </a:solidFill>
                <a:latin typeface="Lucida Handwriting" pitchFamily="66" charset="0"/>
              </a:rPr>
              <a:t>Lớp</a:t>
            </a:r>
            <a:r>
              <a:rPr lang="en-US" sz="4400" smtClean="0">
                <a:solidFill>
                  <a:srgbClr val="7030A0"/>
                </a:solidFill>
                <a:latin typeface="Lucida Handwriting" pitchFamily="66" charset="0"/>
              </a:rPr>
              <a:t> 3A</a:t>
            </a:r>
            <a:endParaRPr lang="en-US" sz="4400" dirty="0">
              <a:solidFill>
                <a:srgbClr val="7030A0"/>
              </a:solidFill>
              <a:latin typeface="Lucida Handwriting" pitchFamily="66" charset="0"/>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3893400" y="3161160"/>
              <a:ext cx="360" cy="360"/>
            </p14:xfrm>
          </p:contentPart>
        </mc:Choice>
        <mc:Fallback xmlns="">
          <p:pic>
            <p:nvPicPr>
              <p:cNvPr id="4" name="Ink 3"/>
              <p:cNvPicPr/>
              <p:nvPr/>
            </p:nvPicPr>
            <p:blipFill>
              <a:blip/>
              <a:stretch>
                <a:fillRect/>
              </a:stretch>
            </p:blipFill>
            <p:spPr>
              <a:xfrm>
                <a:off x="3884040" y="3151800"/>
                <a:ext cx="19080" cy="19080"/>
              </a:xfrm>
              <a:prstGeom prst="rect">
                <a:avLst/>
              </a:prstGeom>
            </p:spPr>
          </p:pic>
        </mc:Fallback>
      </mc:AlternateContent>
    </p:spTree>
    <p:extLst>
      <p:ext uri="{BB962C8B-B14F-4D97-AF65-F5344CB8AC3E}">
        <p14:creationId xmlns:p14="http://schemas.microsoft.com/office/powerpoint/2010/main" val="3481956002"/>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a:extLst>
              <a:ext uri="{FF2B5EF4-FFF2-40B4-BE49-F238E27FC236}">
                <a16:creationId xmlns:a16="http://schemas.microsoft.com/office/drawing/2014/main" id="{6A5C38E0-9F3E-4F2C-ABCC-038CC900BA3B}"/>
              </a:ext>
            </a:extLst>
          </p:cNvPr>
          <p:cNvSpPr txBox="1">
            <a:spLocks noChangeArrowheads="1"/>
          </p:cNvSpPr>
          <p:nvPr/>
        </p:nvSpPr>
        <p:spPr bwMode="auto">
          <a:xfrm>
            <a:off x="685800" y="-76199"/>
            <a:ext cx="792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defRPr/>
            </a:pPr>
            <a:endParaRPr lang="vi-VN" altLang="vi-VN" sz="2400">
              <a:solidFill>
                <a:srgbClr val="000000"/>
              </a:solidFill>
              <a:latin typeface="Arial" panose="020B0604020202020204" pitchFamily="34" charset="0"/>
            </a:endParaRPr>
          </a:p>
        </p:txBody>
      </p:sp>
      <p:sp>
        <p:nvSpPr>
          <p:cNvPr id="17411" name="Rectangle 8">
            <a:extLst>
              <a:ext uri="{FF2B5EF4-FFF2-40B4-BE49-F238E27FC236}">
                <a16:creationId xmlns:a16="http://schemas.microsoft.com/office/drawing/2014/main" id="{0F4D8219-8E5E-4910-A068-26C26365AD12}"/>
              </a:ext>
            </a:extLst>
          </p:cNvPr>
          <p:cNvSpPr>
            <a:spLocks noChangeArrowheads="1"/>
          </p:cNvSpPr>
          <p:nvPr/>
        </p:nvSpPr>
        <p:spPr bwMode="auto">
          <a:xfrm>
            <a:off x="132311" y="1636808"/>
            <a:ext cx="9031778"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defRPr/>
            </a:pPr>
            <a:r>
              <a:rPr lang="en-US" altLang="vi-VN" sz="3733" b="1" dirty="0">
                <a:solidFill>
                  <a:srgbClr val="0000FF"/>
                </a:solidFill>
                <a:latin typeface="Times New Roman" panose="02020603050405020304" pitchFamily="18" charset="0"/>
                <a:cs typeface="Times New Roman" panose="02020603050405020304" pitchFamily="18" charset="0"/>
              </a:rPr>
              <a:t>b. </a:t>
            </a:r>
            <a:r>
              <a:rPr lang="en-US" altLang="vi-VN" sz="3733" b="1" dirty="0" err="1">
                <a:solidFill>
                  <a:srgbClr val="0000FF"/>
                </a:solidFill>
                <a:latin typeface="Times New Roman" panose="02020603050405020304" pitchFamily="18" charset="0"/>
                <a:cs typeface="Times New Roman" panose="02020603050405020304" pitchFamily="18" charset="0"/>
              </a:rPr>
              <a:t>Hoa</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giấy</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có</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một</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đặc</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điểm</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khác</a:t>
            </a:r>
            <a:r>
              <a:rPr lang="en-US" altLang="vi-VN" sz="3733" b="1" dirty="0">
                <a:solidFill>
                  <a:srgbClr val="0000FF"/>
                </a:solidFill>
                <a:latin typeface="Times New Roman" panose="02020603050405020304" pitchFamily="18" charset="0"/>
                <a:cs typeface="Times New Roman" panose="02020603050405020304" pitchFamily="18" charset="0"/>
              </a:rPr>
              <a:t> v</a:t>
            </a:r>
            <a:r>
              <a:rPr lang="en-US" altLang="vi-VN" sz="3733" b="1" dirty="0" err="1">
                <a:solidFill>
                  <a:srgbClr val="0000FF"/>
                </a:solidFill>
                <a:latin typeface="Times New Roman" panose="02020603050405020304" pitchFamily="18" charset="0"/>
                <a:cs typeface="Times New Roman" panose="02020603050405020304" pitchFamily="18" charset="0"/>
              </a:rPr>
              <a:t>ới</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nhiều</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loài</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hoa</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hoa</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rụng</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mà</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vẫn</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còn</a:t>
            </a:r>
            <a:r>
              <a:rPr lang="en-US" altLang="vi-VN" sz="3733" b="1" dirty="0">
                <a:solidFill>
                  <a:srgbClr val="0000FF"/>
                </a:solidFill>
                <a:latin typeface="Times New Roman" panose="02020603050405020304" pitchFamily="18" charset="0"/>
                <a:cs typeface="Times New Roman" panose="02020603050405020304" pitchFamily="18" charset="0"/>
              </a:rPr>
              <a:t> t</a:t>
            </a:r>
            <a:r>
              <a:rPr lang="vi-VN" altLang="vi-VN" sz="3733" b="1" dirty="0">
                <a:solidFill>
                  <a:srgbClr val="0000FF"/>
                </a:solidFill>
                <a:latin typeface="Times New Roman" panose="02020603050405020304" pitchFamily="18" charset="0"/>
                <a:cs typeface="Times New Roman" panose="02020603050405020304" pitchFamily="18" charset="0"/>
              </a:rPr>
              <a:t>ư</a:t>
            </a:r>
            <a:r>
              <a:rPr lang="en-US" altLang="vi-VN" sz="3733" b="1" dirty="0" err="1">
                <a:solidFill>
                  <a:srgbClr val="0000FF"/>
                </a:solidFill>
                <a:latin typeface="Times New Roman" panose="02020603050405020304" pitchFamily="18" charset="0"/>
                <a:cs typeface="Times New Roman" panose="02020603050405020304" pitchFamily="18" charset="0"/>
              </a:rPr>
              <a:t>ơi</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nguyên</a:t>
            </a:r>
            <a:r>
              <a:rPr lang="en-US" altLang="vi-VN" sz="3733" b="1" dirty="0">
                <a:solidFill>
                  <a:srgbClr val="0000FF"/>
                </a:solidFill>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3B75DD54-EAFF-44DE-85A2-B68C2EDD2092}"/>
              </a:ext>
            </a:extLst>
          </p:cNvPr>
          <p:cNvSpPr txBox="1">
            <a:spLocks noChangeArrowheads="1"/>
          </p:cNvSpPr>
          <p:nvPr/>
        </p:nvSpPr>
        <p:spPr bwMode="auto">
          <a:xfrm>
            <a:off x="533400" y="3581400"/>
            <a:ext cx="8077200" cy="181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vi-VN" sz="3733" b="1" i="1" dirty="0">
                <a:solidFill>
                  <a:srgbClr val="FF0066"/>
                </a:solidFill>
                <a:latin typeface="Times New Roman" panose="02020603050405020304" pitchFamily="18" charset="0"/>
                <a:cs typeface="Times New Roman" panose="02020603050405020304" pitchFamily="18" charset="0"/>
              </a:rPr>
              <a:t>     </a:t>
            </a:r>
            <a:r>
              <a:rPr lang="en-US" altLang="vi-VN" sz="3733" b="1" i="1" dirty="0" err="1">
                <a:solidFill>
                  <a:srgbClr val="FF0066"/>
                </a:solidFill>
                <a:latin typeface="Times New Roman" panose="02020603050405020304" pitchFamily="18" charset="0"/>
                <a:cs typeface="Times New Roman" panose="02020603050405020304" pitchFamily="18" charset="0"/>
              </a:rPr>
              <a:t>Công</a:t>
            </a:r>
            <a:r>
              <a:rPr lang="en-US" altLang="vi-VN" sz="3733" b="1" i="1" dirty="0">
                <a:solidFill>
                  <a:srgbClr val="FF0066"/>
                </a:solidFill>
                <a:latin typeface="Times New Roman" panose="02020603050405020304" pitchFamily="18" charset="0"/>
                <a:cs typeface="Times New Roman" panose="02020603050405020304" pitchFamily="18" charset="0"/>
              </a:rPr>
              <a:t> </a:t>
            </a:r>
            <a:r>
              <a:rPr lang="en-US" altLang="vi-VN" sz="3733" b="1" i="1" dirty="0" err="1">
                <a:solidFill>
                  <a:srgbClr val="FF0066"/>
                </a:solidFill>
                <a:latin typeface="Times New Roman" panose="02020603050405020304" pitchFamily="18" charset="0"/>
                <a:cs typeface="Times New Roman" panose="02020603050405020304" pitchFamily="18" charset="0"/>
              </a:rPr>
              <a:t>dụng</a:t>
            </a:r>
            <a:r>
              <a:rPr lang="en-US" altLang="vi-VN" sz="3733" b="1" i="1" dirty="0">
                <a:solidFill>
                  <a:srgbClr val="FF0066"/>
                </a:solidFill>
                <a:latin typeface="Times New Roman" panose="02020603050405020304" pitchFamily="18" charset="0"/>
                <a:cs typeface="Times New Roman" panose="02020603050405020304" pitchFamily="18" charset="0"/>
              </a:rPr>
              <a:t> </a:t>
            </a:r>
            <a:r>
              <a:rPr lang="en-US" altLang="vi-VN" sz="3733" b="1" i="1" dirty="0" err="1">
                <a:solidFill>
                  <a:srgbClr val="FF0066"/>
                </a:solidFill>
                <a:latin typeface="Times New Roman" panose="02020603050405020304" pitchFamily="18" charset="0"/>
                <a:cs typeface="Times New Roman" panose="02020603050405020304" pitchFamily="18" charset="0"/>
              </a:rPr>
              <a:t>của</a:t>
            </a:r>
            <a:r>
              <a:rPr lang="en-US" altLang="vi-VN" sz="3733" b="1" i="1" dirty="0">
                <a:solidFill>
                  <a:srgbClr val="FF0066"/>
                </a:solidFill>
                <a:latin typeface="Times New Roman" panose="02020603050405020304" pitchFamily="18" charset="0"/>
                <a:cs typeface="Times New Roman" panose="02020603050405020304" pitchFamily="18" charset="0"/>
              </a:rPr>
              <a:t> d</a:t>
            </a:r>
            <a:r>
              <a:rPr lang="en-US" altLang="vi-VN" sz="3733" b="1" i="1" dirty="0" err="1">
                <a:solidFill>
                  <a:srgbClr val="FF0066"/>
                </a:solidFill>
                <a:latin typeface="Times New Roman" panose="02020603050405020304" pitchFamily="18" charset="0"/>
                <a:cs typeface="Times New Roman" panose="02020603050405020304" pitchFamily="18" charset="0"/>
              </a:rPr>
              <a:t>ấu</a:t>
            </a:r>
            <a:r>
              <a:rPr lang="en-US" altLang="vi-VN" sz="3733" b="1" i="1" dirty="0">
                <a:solidFill>
                  <a:srgbClr val="FF0066"/>
                </a:solidFill>
                <a:latin typeface="Times New Roman" panose="02020603050405020304" pitchFamily="18" charset="0"/>
                <a:cs typeface="Times New Roman" panose="02020603050405020304" pitchFamily="18" charset="0"/>
              </a:rPr>
              <a:t> </a:t>
            </a:r>
            <a:r>
              <a:rPr lang="en-US" altLang="vi-VN" sz="3733" b="1" i="1" dirty="0" err="1">
                <a:solidFill>
                  <a:srgbClr val="FF0066"/>
                </a:solidFill>
                <a:latin typeface="Times New Roman" panose="02020603050405020304" pitchFamily="18" charset="0"/>
                <a:cs typeface="Times New Roman" panose="02020603050405020304" pitchFamily="18" charset="0"/>
              </a:rPr>
              <a:t>hai</a:t>
            </a:r>
            <a:r>
              <a:rPr lang="en-US" altLang="vi-VN" sz="3733" b="1" i="1" dirty="0">
                <a:solidFill>
                  <a:srgbClr val="FF0066"/>
                </a:solidFill>
                <a:latin typeface="Times New Roman" panose="02020603050405020304" pitchFamily="18" charset="0"/>
                <a:cs typeface="Times New Roman" panose="02020603050405020304" pitchFamily="18" charset="0"/>
              </a:rPr>
              <a:t> </a:t>
            </a:r>
            <a:r>
              <a:rPr lang="en-US" altLang="vi-VN" sz="3733" b="1" i="1" dirty="0" err="1">
                <a:solidFill>
                  <a:srgbClr val="FF0066"/>
                </a:solidFill>
                <a:latin typeface="Times New Roman" panose="02020603050405020304" pitchFamily="18" charset="0"/>
                <a:cs typeface="Times New Roman" panose="02020603050405020304" pitchFamily="18" charset="0"/>
              </a:rPr>
              <a:t>chấm</a:t>
            </a:r>
            <a:r>
              <a:rPr lang="en-US" altLang="vi-VN" sz="3733" b="1" i="1" dirty="0">
                <a:solidFill>
                  <a:srgbClr val="FF0066"/>
                </a:solidFill>
                <a:latin typeface="Times New Roman" panose="02020603050405020304" pitchFamily="18" charset="0"/>
                <a:cs typeface="Times New Roman" panose="02020603050405020304" pitchFamily="18" charset="0"/>
              </a:rPr>
              <a:t> :</a:t>
            </a:r>
          </a:p>
          <a:p>
            <a:pPr>
              <a:spcBef>
                <a:spcPct val="0"/>
              </a:spcBef>
              <a:buFontTx/>
              <a:buNone/>
              <a:defRPr/>
            </a:pP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Báo</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hiệu</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phần</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giải</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thích</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về</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đặc</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điểm</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khác</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của</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hoa</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giấy</a:t>
            </a:r>
            <a:endParaRPr lang="en-US" altLang="vi-VN" sz="3733" b="1" dirty="0">
              <a:solidFill>
                <a:srgbClr val="FF0066"/>
              </a:solidFill>
              <a:latin typeface="Times New Roman" panose="02020603050405020304" pitchFamily="18" charset="0"/>
              <a:cs typeface="Times New Roman" panose="02020603050405020304" pitchFamily="18" charset="0"/>
            </a:endParaRPr>
          </a:p>
        </p:txBody>
      </p:sp>
      <p:sp>
        <p:nvSpPr>
          <p:cNvPr id="23" name="Oval 7">
            <a:extLst>
              <a:ext uri="{FF2B5EF4-FFF2-40B4-BE49-F238E27FC236}">
                <a16:creationId xmlns:a16="http://schemas.microsoft.com/office/drawing/2014/main" id="{66D92787-2EAC-4667-AD70-D9E1FDEBDEDB}"/>
              </a:ext>
            </a:extLst>
          </p:cNvPr>
          <p:cNvSpPr>
            <a:spLocks noChangeArrowheads="1"/>
          </p:cNvSpPr>
          <p:nvPr/>
        </p:nvSpPr>
        <p:spPr bwMode="auto">
          <a:xfrm>
            <a:off x="1752600" y="2257426"/>
            <a:ext cx="280988" cy="558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vi-VN" altLang="vi-VN" sz="2400">
              <a:solidFill>
                <a:prstClr val="black"/>
              </a:solidFill>
              <a:latin typeface="Arial" panose="020B0604020202020204" pitchFamily="34" charset="0"/>
            </a:endParaRPr>
          </a:p>
        </p:txBody>
      </p:sp>
      <p:sp>
        <p:nvSpPr>
          <p:cNvPr id="17420" name="Text Box 20">
            <a:extLst>
              <a:ext uri="{FF2B5EF4-FFF2-40B4-BE49-F238E27FC236}">
                <a16:creationId xmlns:a16="http://schemas.microsoft.com/office/drawing/2014/main" id="{0C388ECF-CE65-44E3-AE8C-AD2EEE06A7F4}"/>
              </a:ext>
            </a:extLst>
          </p:cNvPr>
          <p:cNvSpPr txBox="1">
            <a:spLocks noChangeArrowheads="1"/>
          </p:cNvSpPr>
          <p:nvPr/>
        </p:nvSpPr>
        <p:spPr bwMode="auto">
          <a:xfrm>
            <a:off x="-38100" y="268826"/>
            <a:ext cx="9144000" cy="1077218"/>
          </a:xfrm>
          <a:prstGeom prst="rect">
            <a:avLst/>
          </a:prstGeom>
          <a:noFill/>
          <a:ln>
            <a:noFill/>
          </a:ln>
          <a:effectLst>
            <a:prstShdw prst="shdw11">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vi-VN" b="1" u="sng" dirty="0">
                <a:solidFill>
                  <a:srgbClr val="C00000"/>
                </a:solidFill>
                <a:latin typeface="Times New Roman" panose="02020603050405020304" pitchFamily="18" charset="0"/>
                <a:cs typeface="Times New Roman" panose="02020603050405020304" pitchFamily="18" charset="0"/>
              </a:rPr>
              <a:t>* </a:t>
            </a:r>
            <a:r>
              <a:rPr lang="en-US" altLang="vi-VN" b="1" u="sng" dirty="0" err="1">
                <a:solidFill>
                  <a:srgbClr val="C00000"/>
                </a:solidFill>
                <a:latin typeface="Times New Roman" panose="02020603050405020304" pitchFamily="18" charset="0"/>
                <a:cs typeface="Times New Roman" panose="02020603050405020304" pitchFamily="18" charset="0"/>
              </a:rPr>
              <a:t>Bài</a:t>
            </a:r>
            <a:r>
              <a:rPr lang="en-US" altLang="vi-VN" b="1" u="sng" dirty="0">
                <a:solidFill>
                  <a:srgbClr val="C00000"/>
                </a:solidFill>
                <a:latin typeface="Times New Roman" panose="02020603050405020304" pitchFamily="18" charset="0"/>
                <a:cs typeface="Times New Roman" panose="02020603050405020304" pitchFamily="18" charset="0"/>
              </a:rPr>
              <a:t> 4</a:t>
            </a:r>
            <a:r>
              <a:rPr lang="en-US" altLang="vi-VN" b="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Xác</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định</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công</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dụng</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của</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dấu</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hai</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chấm</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trong</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mỗi</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câu</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văn</a:t>
            </a:r>
            <a:r>
              <a:rPr lang="en-US" altLang="vi-VN" b="1" i="1" dirty="0">
                <a:solidFill>
                  <a:srgbClr val="C00000"/>
                </a:solidFill>
                <a:latin typeface="Times New Roman" panose="02020603050405020304" pitchFamily="18" charset="0"/>
                <a:cs typeface="Times New Roman" panose="02020603050405020304" pitchFamily="18" charset="0"/>
              </a:rPr>
              <a:t>:</a:t>
            </a:r>
            <a:endParaRPr lang="en-US" altLang="vi-VN"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5031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style.rotation</p:attrName>
                                        </p:attrNameLst>
                                      </p:cBhvr>
                                      <p:tavLst>
                                        <p:tav tm="0">
                                          <p:val>
                                            <p:fltVal val="90"/>
                                          </p:val>
                                        </p:tav>
                                        <p:tav tm="100000">
                                          <p:val>
                                            <p:fltVal val="0"/>
                                          </p:val>
                                        </p:tav>
                                      </p:tavLst>
                                    </p:anim>
                                    <p:animEffect transition="in" filter="fade">
                                      <p:cBhvr>
                                        <p:cTn id="1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a:extLst>
              <a:ext uri="{FF2B5EF4-FFF2-40B4-BE49-F238E27FC236}">
                <a16:creationId xmlns:a16="http://schemas.microsoft.com/office/drawing/2014/main" id="{6A5C38E0-9F3E-4F2C-ABCC-038CC900BA3B}"/>
              </a:ext>
            </a:extLst>
          </p:cNvPr>
          <p:cNvSpPr txBox="1">
            <a:spLocks noChangeArrowheads="1"/>
          </p:cNvSpPr>
          <p:nvPr/>
        </p:nvSpPr>
        <p:spPr bwMode="auto">
          <a:xfrm>
            <a:off x="685800" y="-76199"/>
            <a:ext cx="792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defRPr/>
            </a:pPr>
            <a:endParaRPr lang="vi-VN" altLang="vi-VN" sz="2400">
              <a:solidFill>
                <a:srgbClr val="000000"/>
              </a:solidFill>
              <a:latin typeface="Arial" panose="020B0604020202020204" pitchFamily="34" charset="0"/>
            </a:endParaRPr>
          </a:p>
        </p:txBody>
      </p:sp>
      <p:sp>
        <p:nvSpPr>
          <p:cNvPr id="17411" name="Rectangle 8">
            <a:extLst>
              <a:ext uri="{FF2B5EF4-FFF2-40B4-BE49-F238E27FC236}">
                <a16:creationId xmlns:a16="http://schemas.microsoft.com/office/drawing/2014/main" id="{0F4D8219-8E5E-4910-A068-26C26365AD12}"/>
              </a:ext>
            </a:extLst>
          </p:cNvPr>
          <p:cNvSpPr>
            <a:spLocks noChangeArrowheads="1"/>
          </p:cNvSpPr>
          <p:nvPr/>
        </p:nvSpPr>
        <p:spPr bwMode="auto">
          <a:xfrm>
            <a:off x="266700" y="1481154"/>
            <a:ext cx="8763000" cy="124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defRPr/>
            </a:pPr>
            <a:r>
              <a:rPr lang="en-US" altLang="vi-VN" sz="3733" b="1" dirty="0">
                <a:solidFill>
                  <a:srgbClr val="0000FF"/>
                </a:solidFill>
                <a:latin typeface="Times New Roman" panose="02020603050405020304" pitchFamily="18" charset="0"/>
                <a:cs typeface="Times New Roman" panose="02020603050405020304" pitchFamily="18" charset="0"/>
              </a:rPr>
              <a:t>c. </a:t>
            </a:r>
            <a:r>
              <a:rPr lang="en-US" altLang="vi-VN" sz="3733" b="1" dirty="0" err="1">
                <a:solidFill>
                  <a:srgbClr val="0000FF"/>
                </a:solidFill>
                <a:latin typeface="Times New Roman" panose="02020603050405020304" pitchFamily="18" charset="0"/>
                <a:cs typeface="Times New Roman" panose="02020603050405020304" pitchFamily="18" charset="0"/>
              </a:rPr>
              <a:t>Chú</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sóc</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có</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bộ</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smtClean="0">
                <a:solidFill>
                  <a:srgbClr val="0000FF"/>
                </a:solidFill>
                <a:latin typeface="Times New Roman" panose="02020603050405020304" pitchFamily="18" charset="0"/>
                <a:cs typeface="Times New Roman" panose="02020603050405020304" pitchFamily="18" charset="0"/>
              </a:rPr>
              <a:t>lông</a:t>
            </a:r>
            <a:r>
              <a:rPr lang="en-US" altLang="vi-VN" sz="3733" b="1" dirty="0" smtClean="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khá</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đẹp</a:t>
            </a:r>
            <a:r>
              <a:rPr lang="en-US" altLang="vi-VN" sz="3733" b="1" dirty="0">
                <a:solidFill>
                  <a:srgbClr val="0000FF"/>
                </a:solidFill>
                <a:latin typeface="Times New Roman" panose="02020603050405020304" pitchFamily="18" charset="0"/>
                <a:cs typeface="Times New Roman" panose="02020603050405020304" pitchFamily="18" charset="0"/>
              </a:rPr>
              <a:t>: l</a:t>
            </a:r>
            <a:r>
              <a:rPr lang="vi-VN" altLang="vi-VN" sz="3733" b="1" dirty="0">
                <a:solidFill>
                  <a:srgbClr val="0000FF"/>
                </a:solidFill>
                <a:latin typeface="Times New Roman" panose="02020603050405020304" pitchFamily="18" charset="0"/>
                <a:cs typeface="Times New Roman" panose="02020603050405020304" pitchFamily="18" charset="0"/>
              </a:rPr>
              <a:t>ư</a:t>
            </a:r>
            <a:r>
              <a:rPr lang="en-US" altLang="vi-VN" sz="3733" b="1" dirty="0">
                <a:solidFill>
                  <a:srgbClr val="0000FF"/>
                </a:solidFill>
                <a:latin typeface="Times New Roman" panose="02020603050405020304" pitchFamily="18" charset="0"/>
                <a:cs typeface="Times New Roman" panose="02020603050405020304" pitchFamily="18" charset="0"/>
              </a:rPr>
              <a:t>ng </a:t>
            </a:r>
            <a:r>
              <a:rPr lang="en-US" altLang="vi-VN" sz="3733" b="1" dirty="0" err="1">
                <a:solidFill>
                  <a:srgbClr val="0000FF"/>
                </a:solidFill>
                <a:latin typeface="Times New Roman" panose="02020603050405020304" pitchFamily="18" charset="0"/>
                <a:cs typeface="Times New Roman" panose="02020603050405020304" pitchFamily="18" charset="0"/>
              </a:rPr>
              <a:t>xám</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nh</a:t>
            </a:r>
            <a:r>
              <a:rPr lang="vi-VN" altLang="vi-VN" sz="3733" b="1" dirty="0">
                <a:solidFill>
                  <a:srgbClr val="0000FF"/>
                </a:solidFill>
                <a:latin typeface="Times New Roman" panose="02020603050405020304" pitchFamily="18" charset="0"/>
                <a:cs typeface="Times New Roman" panose="02020603050405020304" pitchFamily="18" charset="0"/>
              </a:rPr>
              <a:t>ư</a:t>
            </a:r>
            <a:r>
              <a:rPr lang="en-US" altLang="vi-VN" sz="3733" b="1" dirty="0">
                <a:solidFill>
                  <a:srgbClr val="0000FF"/>
                </a:solidFill>
                <a:latin typeface="Times New Roman" panose="02020603050405020304" pitchFamily="18" charset="0"/>
                <a:cs typeface="Times New Roman" panose="02020603050405020304" pitchFamily="18" charset="0"/>
              </a:rPr>
              <a:t>ng </a:t>
            </a:r>
            <a:r>
              <a:rPr lang="en-US" altLang="vi-VN" sz="3733" b="1" dirty="0" err="1">
                <a:solidFill>
                  <a:srgbClr val="0000FF"/>
                </a:solidFill>
                <a:latin typeface="Times New Roman" panose="02020603050405020304" pitchFamily="18" charset="0"/>
                <a:cs typeface="Times New Roman" panose="02020603050405020304" pitchFamily="18" charset="0"/>
              </a:rPr>
              <a:t>bụng</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và</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smtClean="0">
                <a:solidFill>
                  <a:srgbClr val="0000FF"/>
                </a:solidFill>
                <a:latin typeface="Times New Roman" panose="02020603050405020304" pitchFamily="18" charset="0"/>
                <a:cs typeface="Times New Roman" panose="02020603050405020304" pitchFamily="18" charset="0"/>
              </a:rPr>
              <a:t>chóp</a:t>
            </a:r>
            <a:r>
              <a:rPr lang="en-US" altLang="vi-VN" sz="3733" b="1" dirty="0" smtClean="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đuôi</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lại</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đỏ</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rực</a:t>
            </a:r>
            <a:r>
              <a:rPr lang="en-US" altLang="vi-VN" sz="3733" b="1" dirty="0">
                <a:solidFill>
                  <a:srgbClr val="0000FF"/>
                </a:solidFill>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3B75DD54-EAFF-44DE-85A2-B68C2EDD2092}"/>
              </a:ext>
            </a:extLst>
          </p:cNvPr>
          <p:cNvSpPr txBox="1">
            <a:spLocks noChangeArrowheads="1"/>
          </p:cNvSpPr>
          <p:nvPr/>
        </p:nvSpPr>
        <p:spPr bwMode="auto">
          <a:xfrm>
            <a:off x="533400" y="3276600"/>
            <a:ext cx="8077200" cy="181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Công</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dụng</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của</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i="1" dirty="0" err="1">
                <a:solidFill>
                  <a:srgbClr val="FF0066"/>
                </a:solidFill>
                <a:latin typeface="Times New Roman" panose="02020603050405020304" pitchFamily="18" charset="0"/>
                <a:cs typeface="Times New Roman" panose="02020603050405020304" pitchFamily="18" charset="0"/>
              </a:rPr>
              <a:t>dấu</a:t>
            </a:r>
            <a:r>
              <a:rPr lang="en-US" altLang="vi-VN" sz="3733" b="1" i="1" dirty="0">
                <a:solidFill>
                  <a:srgbClr val="FF0066"/>
                </a:solidFill>
                <a:latin typeface="Times New Roman" panose="02020603050405020304" pitchFamily="18" charset="0"/>
                <a:cs typeface="Times New Roman" panose="02020603050405020304" pitchFamily="18" charset="0"/>
              </a:rPr>
              <a:t> </a:t>
            </a:r>
            <a:r>
              <a:rPr lang="en-US" altLang="vi-VN" sz="3733" b="1" i="1" dirty="0" err="1">
                <a:solidFill>
                  <a:srgbClr val="FF0066"/>
                </a:solidFill>
                <a:latin typeface="Times New Roman" panose="02020603050405020304" pitchFamily="18" charset="0"/>
                <a:cs typeface="Times New Roman" panose="02020603050405020304" pitchFamily="18" charset="0"/>
              </a:rPr>
              <a:t>hai</a:t>
            </a:r>
            <a:r>
              <a:rPr lang="en-US" altLang="vi-VN" sz="3733" b="1" i="1" dirty="0">
                <a:solidFill>
                  <a:srgbClr val="FF0066"/>
                </a:solidFill>
                <a:latin typeface="Times New Roman" panose="02020603050405020304" pitchFamily="18" charset="0"/>
                <a:cs typeface="Times New Roman" panose="02020603050405020304" pitchFamily="18" charset="0"/>
              </a:rPr>
              <a:t> </a:t>
            </a:r>
            <a:r>
              <a:rPr lang="en-US" altLang="vi-VN" sz="3733" b="1" i="1" dirty="0" err="1">
                <a:solidFill>
                  <a:srgbClr val="FF0066"/>
                </a:solidFill>
                <a:latin typeface="Times New Roman" panose="02020603050405020304" pitchFamily="18" charset="0"/>
                <a:cs typeface="Times New Roman" panose="02020603050405020304" pitchFamily="18" charset="0"/>
              </a:rPr>
              <a:t>chấm</a:t>
            </a:r>
            <a:r>
              <a:rPr lang="en-US" altLang="vi-VN" sz="3733" b="1" i="1" dirty="0">
                <a:solidFill>
                  <a:srgbClr val="FF0066"/>
                </a:solidFill>
                <a:latin typeface="Times New Roman" panose="02020603050405020304" pitchFamily="18" charset="0"/>
                <a:cs typeface="Times New Roman" panose="02020603050405020304" pitchFamily="18" charset="0"/>
              </a:rPr>
              <a:t>:</a:t>
            </a:r>
          </a:p>
          <a:p>
            <a:pPr>
              <a:spcBef>
                <a:spcPct val="0"/>
              </a:spcBef>
              <a:buFontTx/>
              <a:buNone/>
              <a:defRPr/>
            </a:pP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Báo</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hiệu</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phần</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giải</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thích</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đặc</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điểm</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về</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bộ</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lông</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chú</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sóc</a:t>
            </a:r>
            <a:r>
              <a:rPr lang="en-US" altLang="vi-VN" sz="3733" b="1" dirty="0" smtClean="0">
                <a:solidFill>
                  <a:srgbClr val="FF0066"/>
                </a:solidFill>
                <a:latin typeface="Times New Roman" panose="02020603050405020304" pitchFamily="18" charset="0"/>
                <a:cs typeface="Times New Roman" panose="02020603050405020304" pitchFamily="18" charset="0"/>
              </a:rPr>
              <a:t> </a:t>
            </a:r>
            <a:endParaRPr lang="en-US" altLang="vi-VN" sz="3733" b="1" dirty="0">
              <a:solidFill>
                <a:srgbClr val="FF0066"/>
              </a:solidFill>
              <a:latin typeface="Times New Roman" panose="02020603050405020304" pitchFamily="18" charset="0"/>
              <a:cs typeface="Times New Roman" panose="02020603050405020304" pitchFamily="18" charset="0"/>
            </a:endParaRPr>
          </a:p>
        </p:txBody>
      </p:sp>
      <p:sp>
        <p:nvSpPr>
          <p:cNvPr id="23" name="Oval 7">
            <a:extLst>
              <a:ext uri="{FF2B5EF4-FFF2-40B4-BE49-F238E27FC236}">
                <a16:creationId xmlns:a16="http://schemas.microsoft.com/office/drawing/2014/main" id="{66D92787-2EAC-4667-AD70-D9E1FDEBDEDB}"/>
              </a:ext>
            </a:extLst>
          </p:cNvPr>
          <p:cNvSpPr>
            <a:spLocks noChangeArrowheads="1"/>
          </p:cNvSpPr>
          <p:nvPr/>
        </p:nvSpPr>
        <p:spPr bwMode="auto">
          <a:xfrm>
            <a:off x="6312694" y="1556827"/>
            <a:ext cx="280988" cy="558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vi-VN" altLang="vi-VN" sz="2400">
              <a:solidFill>
                <a:prstClr val="black"/>
              </a:solidFill>
              <a:latin typeface="Arial" panose="020B0604020202020204" pitchFamily="34" charset="0"/>
            </a:endParaRPr>
          </a:p>
        </p:txBody>
      </p:sp>
      <p:sp>
        <p:nvSpPr>
          <p:cNvPr id="17420" name="Text Box 20">
            <a:extLst>
              <a:ext uri="{FF2B5EF4-FFF2-40B4-BE49-F238E27FC236}">
                <a16:creationId xmlns:a16="http://schemas.microsoft.com/office/drawing/2014/main" id="{0C388ECF-CE65-44E3-AE8C-AD2EEE06A7F4}"/>
              </a:ext>
            </a:extLst>
          </p:cNvPr>
          <p:cNvSpPr txBox="1">
            <a:spLocks noChangeArrowheads="1"/>
          </p:cNvSpPr>
          <p:nvPr/>
        </p:nvSpPr>
        <p:spPr bwMode="auto">
          <a:xfrm>
            <a:off x="-32688" y="384184"/>
            <a:ext cx="9144000" cy="1077218"/>
          </a:xfrm>
          <a:prstGeom prst="rect">
            <a:avLst/>
          </a:prstGeom>
          <a:noFill/>
          <a:ln>
            <a:noFill/>
          </a:ln>
          <a:effectLst>
            <a:prstShdw prst="shdw11">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vi-VN" b="1" u="sng" dirty="0">
                <a:solidFill>
                  <a:srgbClr val="C00000"/>
                </a:solidFill>
                <a:latin typeface="Times New Roman" panose="02020603050405020304" pitchFamily="18" charset="0"/>
                <a:cs typeface="Times New Roman" panose="02020603050405020304" pitchFamily="18" charset="0"/>
              </a:rPr>
              <a:t>* </a:t>
            </a:r>
            <a:r>
              <a:rPr lang="en-US" altLang="vi-VN" b="1" u="sng" dirty="0" err="1">
                <a:solidFill>
                  <a:srgbClr val="C00000"/>
                </a:solidFill>
                <a:latin typeface="Times New Roman" panose="02020603050405020304" pitchFamily="18" charset="0"/>
                <a:cs typeface="Times New Roman" panose="02020603050405020304" pitchFamily="18" charset="0"/>
              </a:rPr>
              <a:t>Bài</a:t>
            </a:r>
            <a:r>
              <a:rPr lang="en-US" altLang="vi-VN" b="1" u="sng" dirty="0">
                <a:solidFill>
                  <a:srgbClr val="C00000"/>
                </a:solidFill>
                <a:latin typeface="Times New Roman" panose="02020603050405020304" pitchFamily="18" charset="0"/>
                <a:cs typeface="Times New Roman" panose="02020603050405020304" pitchFamily="18" charset="0"/>
              </a:rPr>
              <a:t> 4</a:t>
            </a:r>
            <a:r>
              <a:rPr lang="en-US" altLang="vi-VN" b="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Xác</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định</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công</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dụng</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của</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dấu</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hai</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chấm</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trong</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mỗi</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câu</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văn</a:t>
            </a:r>
            <a:r>
              <a:rPr lang="en-US" altLang="vi-VN" b="1" i="1" dirty="0">
                <a:solidFill>
                  <a:srgbClr val="C00000"/>
                </a:solidFill>
                <a:latin typeface="Times New Roman" panose="02020603050405020304" pitchFamily="18" charset="0"/>
                <a:cs typeface="Times New Roman" panose="02020603050405020304" pitchFamily="18" charset="0"/>
              </a:rPr>
              <a:t>:</a:t>
            </a:r>
            <a:endParaRPr lang="en-US" altLang="vi-VN"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0814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10"/>
          <p:cNvPicPr>
            <a:picLocks noChangeAspect="1"/>
          </p:cNvPicPr>
          <p:nvPr/>
        </p:nvPicPr>
        <p:blipFill rotWithShape="1">
          <a:blip r:embed="rId2">
            <a:extLst>
              <a:ext uri="{28A0092B-C50C-407E-A947-70E740481C1C}">
                <a14:useLocalDpi xmlns:a14="http://schemas.microsoft.com/office/drawing/2010/main" val="0"/>
              </a:ext>
            </a:extLst>
          </a:blip>
          <a:srcRect l="63457" t="3512" r="13457" b="64444"/>
          <a:stretch>
            <a:fillRect/>
          </a:stretch>
        </p:blipFill>
        <p:spPr>
          <a:xfrm>
            <a:off x="7633791" y="-84153"/>
            <a:ext cx="1399853" cy="1942992"/>
          </a:xfrm>
          <a:prstGeom prst="rect">
            <a:avLst/>
          </a:prstGeom>
        </p:spPr>
      </p:pic>
      <p:sp>
        <p:nvSpPr>
          <p:cNvPr id="3" name="Rectangle 2"/>
          <p:cNvSpPr/>
          <p:nvPr/>
        </p:nvSpPr>
        <p:spPr>
          <a:xfrm>
            <a:off x="3215756" y="1192701"/>
            <a:ext cx="3857415" cy="584775"/>
          </a:xfrm>
          <a:prstGeom prst="rect">
            <a:avLst/>
          </a:prstGeom>
        </p:spPr>
        <p:txBody>
          <a:bodyPr wrap="square">
            <a:spAutoFit/>
          </a:bodyPr>
          <a:lstStyle/>
          <a:p>
            <a:pPr>
              <a:spcBef>
                <a:spcPct val="50000"/>
              </a:spcBef>
              <a:defRPr/>
            </a:pPr>
            <a:r>
              <a:rPr lang="vi-VN" altLang="vi-VN" sz="3200" dirty="0">
                <a:solidFill>
                  <a:prstClr val="black"/>
                </a:solidFill>
                <a:latin typeface="Times New Roman" panose="02020603050405020304" pitchFamily="18" charset="0"/>
                <a:cs typeface="Times New Roman" panose="02020603050405020304" pitchFamily="18" charset="0"/>
              </a:rPr>
              <a:t> </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8" name="AutoShape 3"/>
          <p:cNvSpPr>
            <a:spLocks noChangeArrowheads="1"/>
          </p:cNvSpPr>
          <p:nvPr/>
        </p:nvSpPr>
        <p:spPr bwMode="auto">
          <a:xfrm>
            <a:off x="609600" y="122390"/>
            <a:ext cx="7162800" cy="1806498"/>
          </a:xfrm>
          <a:prstGeom prst="cloudCallout">
            <a:avLst>
              <a:gd name="adj1" fmla="val -45315"/>
              <a:gd name="adj2" fmla="val 11119"/>
            </a:avLst>
          </a:prstGeom>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Arial" panose="020B0604020202020204"/>
              </a:defRPr>
            </a:lvl1pPr>
            <a:lvl2pPr marL="742950" indent="-285750">
              <a:defRPr>
                <a:solidFill>
                  <a:schemeClr val="tx1"/>
                </a:solidFill>
                <a:latin typeface="Arial" panose="020B0604020202020204"/>
              </a:defRPr>
            </a:lvl2pPr>
            <a:lvl3pPr marL="1143000" indent="-228600">
              <a:defRPr>
                <a:solidFill>
                  <a:schemeClr val="tx1"/>
                </a:solidFill>
                <a:latin typeface="Arial" panose="020B0604020202020204"/>
              </a:defRPr>
            </a:lvl3pPr>
            <a:lvl4pPr marL="1600200" indent="-228600">
              <a:defRPr>
                <a:solidFill>
                  <a:schemeClr val="tx1"/>
                </a:solidFill>
                <a:latin typeface="Arial" panose="020B0604020202020204"/>
              </a:defRPr>
            </a:lvl4pPr>
            <a:lvl5pPr marL="2057400" indent="-228600">
              <a:defRPr>
                <a:solidFill>
                  <a:schemeClr val="tx1"/>
                </a:solidFill>
                <a:latin typeface="Arial" panose="020B0604020202020204"/>
              </a:defRPr>
            </a:lvl5pPr>
            <a:lvl6pPr marL="2514600" indent="-228600" eaLnBrk="0" fontAlgn="base" hangingPunct="0">
              <a:spcBef>
                <a:spcPct val="0"/>
              </a:spcBef>
              <a:spcAft>
                <a:spcPct val="0"/>
              </a:spcAft>
              <a:defRPr>
                <a:solidFill>
                  <a:schemeClr val="tx1"/>
                </a:solidFill>
                <a:latin typeface="Arial" panose="020B0604020202020204"/>
              </a:defRPr>
            </a:lvl6pPr>
            <a:lvl7pPr marL="2971800" indent="-228600" eaLnBrk="0" fontAlgn="base" hangingPunct="0">
              <a:spcBef>
                <a:spcPct val="0"/>
              </a:spcBef>
              <a:spcAft>
                <a:spcPct val="0"/>
              </a:spcAft>
              <a:defRPr>
                <a:solidFill>
                  <a:schemeClr val="tx1"/>
                </a:solidFill>
                <a:latin typeface="Arial" panose="020B0604020202020204"/>
              </a:defRPr>
            </a:lvl7pPr>
            <a:lvl8pPr marL="3429000" indent="-228600" eaLnBrk="0" fontAlgn="base" hangingPunct="0">
              <a:spcBef>
                <a:spcPct val="0"/>
              </a:spcBef>
              <a:spcAft>
                <a:spcPct val="0"/>
              </a:spcAft>
              <a:defRPr>
                <a:solidFill>
                  <a:schemeClr val="tx1"/>
                </a:solidFill>
                <a:latin typeface="Arial" panose="020B0604020202020204"/>
              </a:defRPr>
            </a:lvl8pPr>
            <a:lvl9pPr marL="3886200" indent="-228600" eaLnBrk="0" fontAlgn="base" hangingPunct="0">
              <a:spcBef>
                <a:spcPct val="0"/>
              </a:spcBef>
              <a:spcAft>
                <a:spcPct val="0"/>
              </a:spcAft>
              <a:defRPr>
                <a:solidFill>
                  <a:schemeClr val="tx1"/>
                </a:solidFill>
                <a:latin typeface="Arial" panose="020B0604020202020204"/>
              </a:defRPr>
            </a:lvl9pPr>
          </a:lstStyle>
          <a:p>
            <a:pPr algn="ctr">
              <a:defRPr/>
            </a:pPr>
            <a:endParaRPr lang="vi-VN" altLang="vi-VN" sz="4400" b="1" dirty="0">
              <a:solidFill>
                <a:srgbClr val="FFFF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447800" y="223205"/>
            <a:ext cx="6019800" cy="1938992"/>
          </a:xfrm>
          <a:prstGeom prst="rect">
            <a:avLst/>
          </a:prstGeom>
          <a:noFill/>
        </p:spPr>
        <p:txBody>
          <a:bodyPr wrap="square" rtlCol="0">
            <a:spAutoFit/>
          </a:bodyPr>
          <a:lstStyle/>
          <a:p>
            <a:pPr algn="ctr">
              <a:defRPr/>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hai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chấm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a:t>
            </a:r>
            <a:r>
              <a:rPr lang="en-US" sz="4000" b="1" dirty="0" err="1" smtClean="0">
                <a:solidFill>
                  <a:srgbClr val="FF0000"/>
                </a:solidFill>
                <a:latin typeface="Times New Roman" panose="02020603050405020304" pitchFamily="18" charset="0"/>
                <a:cs typeface="Times New Roman" panose="02020603050405020304" pitchFamily="18" charset="0"/>
              </a:rPr>
              <a:t>ó</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những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công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dụng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 ?</a:t>
            </a:r>
          </a:p>
          <a:p>
            <a:pPr>
              <a:defRPr/>
            </a:pPr>
            <a:endParaRPr lang="en-US" sz="4000" b="1" i="1" u="sng" dirty="0">
              <a:solidFill>
                <a:srgbClr val="FF0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838200" y="2438400"/>
            <a:ext cx="7772400" cy="377646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nSpc>
                <a:spcPct val="150000"/>
              </a:lnSpc>
              <a:defRPr/>
            </a:pPr>
            <a:r>
              <a:rPr lang="en-US" sz="3200" b="1" dirty="0" err="1" smtClean="0">
                <a:solidFill>
                  <a:schemeClr val="accent2">
                    <a:lumMod val="50000"/>
                  </a:schemeClr>
                </a:solidFill>
                <a:latin typeface="Times New Roman" panose="02020603050405020304" pitchFamily="18" charset="0"/>
                <a:cs typeface="Times New Roman" panose="02020603050405020304" pitchFamily="18" charset="0"/>
              </a:rPr>
              <a:t>Dấu</a:t>
            </a:r>
            <a:r>
              <a:rPr lang="en-US" sz="3200" b="1" dirty="0" smtClean="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hai</a:t>
            </a:r>
            <a:r>
              <a:rPr lang="en-US"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chấm</a:t>
            </a:r>
            <a:r>
              <a:rPr lang="en-US"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dùng</a:t>
            </a:r>
            <a:r>
              <a:rPr lang="en-US"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để</a:t>
            </a:r>
            <a:r>
              <a:rPr lang="en-US" sz="3200" b="1" dirty="0">
                <a:solidFill>
                  <a:schemeClr val="accent2">
                    <a:lumMod val="50000"/>
                  </a:schemeClr>
                </a:solidFill>
                <a:latin typeface="Times New Roman" panose="02020603050405020304" pitchFamily="18" charset="0"/>
                <a:cs typeface="Times New Roman" panose="02020603050405020304" pitchFamily="18" charset="0"/>
              </a:rPr>
              <a:t>:</a:t>
            </a:r>
          </a:p>
          <a:p>
            <a:pPr>
              <a:buFontTx/>
              <a:buChar char="-"/>
              <a:defRPr/>
            </a:pP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Dẫn</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lời</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nói</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trực</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tiếp</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của</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nhân</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vật</a:t>
            </a:r>
            <a:r>
              <a:rPr lang="en-US" sz="3200" b="1" i="1" dirty="0" smtClean="0">
                <a:solidFill>
                  <a:prstClr val="black"/>
                </a:solidFill>
                <a:latin typeface="Times New Roman" panose="02020603050405020304" pitchFamily="18" charset="0"/>
                <a:cs typeface="Times New Roman" panose="02020603050405020304" pitchFamily="18" charset="0"/>
              </a:rPr>
              <a:t>.</a:t>
            </a:r>
            <a:endParaRPr lang="en-US" sz="3200" b="1" i="1" dirty="0">
              <a:solidFill>
                <a:prstClr val="black"/>
              </a:solidFill>
              <a:latin typeface="Times New Roman" panose="02020603050405020304" pitchFamily="18" charset="0"/>
              <a:cs typeface="Times New Roman" panose="02020603050405020304" pitchFamily="18" charset="0"/>
            </a:endParaRPr>
          </a:p>
          <a:p>
            <a:pPr>
              <a:buFontTx/>
              <a:buChar char="-"/>
              <a:defRPr/>
            </a:pP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Báo</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hiệu</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bộ</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phận</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đứng</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sau</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là</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giải</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thích</a:t>
            </a:r>
            <a:r>
              <a:rPr lang="en-US" sz="3200" b="1" i="1" dirty="0" smtClean="0">
                <a:solidFill>
                  <a:prstClr val="black"/>
                </a:solidFill>
                <a:latin typeface="Times New Roman" panose="02020603050405020304" pitchFamily="18" charset="0"/>
                <a:cs typeface="Times New Roman" panose="02020603050405020304" pitchFamily="18" charset="0"/>
              </a:rPr>
              <a:t>.</a:t>
            </a:r>
          </a:p>
          <a:p>
            <a:pPr>
              <a:buFontTx/>
              <a:buChar char="-"/>
              <a:defRPr/>
            </a:pP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Báo</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hiệu</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bộ</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phận</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đứng</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sau</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là</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liệt</a:t>
            </a:r>
            <a:r>
              <a:rPr lang="en-US" sz="3200" b="1" i="1" dirty="0" smtClean="0">
                <a:solidFill>
                  <a:prstClr val="black"/>
                </a:solidFill>
                <a:latin typeface="Times New Roman" panose="02020603050405020304" pitchFamily="18" charset="0"/>
                <a:cs typeface="Times New Roman" panose="02020603050405020304" pitchFamily="18" charset="0"/>
              </a:rPr>
              <a:t> </a:t>
            </a:r>
            <a:r>
              <a:rPr lang="en-US" sz="3200" b="1" i="1" dirty="0" err="1" smtClean="0">
                <a:solidFill>
                  <a:prstClr val="black"/>
                </a:solidFill>
                <a:latin typeface="Times New Roman" panose="02020603050405020304" pitchFamily="18" charset="0"/>
                <a:cs typeface="Times New Roman" panose="02020603050405020304" pitchFamily="18" charset="0"/>
              </a:rPr>
              <a:t>kê</a:t>
            </a:r>
            <a:r>
              <a:rPr lang="en-US" sz="4000" b="1" i="1" dirty="0" smtClean="0">
                <a:solidFill>
                  <a:prstClr val="black"/>
                </a:solidFill>
                <a:latin typeface="Times New Roman" panose="02020603050405020304" pitchFamily="18" charset="0"/>
                <a:cs typeface="Times New Roman" panose="02020603050405020304" pitchFamily="18" charset="0"/>
              </a:rPr>
              <a:t>. </a:t>
            </a:r>
            <a:endParaRPr lang="en-US" sz="4000" b="1"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749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048" y="883919"/>
            <a:ext cx="2143125"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76200" y="191895"/>
            <a:ext cx="2055116" cy="1865505"/>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8000" b="1" dirty="0" smtClean="0">
                <a:ln w="6600">
                  <a:solidFill>
                    <a:srgbClr val="ED7D31"/>
                  </a:solidFill>
                  <a:prstDash val="solid"/>
                </a:ln>
                <a:solidFill>
                  <a:srgbClr val="FFFFFF"/>
                </a:solidFill>
                <a:effectLst>
                  <a:outerShdw dist="38100" dir="2700000" algn="tl" rotWithShape="0">
                    <a:srgbClr val="ED7D31"/>
                  </a:outerShdw>
                </a:effectLst>
              </a:rPr>
              <a:t>Ai</a:t>
            </a:r>
            <a:endParaRPr lang="en-US" sz="8000" dirty="0">
              <a:solidFill>
                <a:prstClr val="white"/>
              </a:solidFill>
            </a:endParaRPr>
          </a:p>
        </p:txBody>
      </p:sp>
      <p:sp>
        <p:nvSpPr>
          <p:cNvPr id="9" name="Hexagon 8">
            <a:extLst>
              <a:ext uri="{FF2B5EF4-FFF2-40B4-BE49-F238E27FC236}">
                <a16:creationId xmlns:a16="http://schemas.microsoft.com/office/drawing/2014/main" id="{ECB32C92-7DDE-4979-AB3A-808B65CBF3F1}"/>
              </a:ext>
            </a:extLst>
          </p:cNvPr>
          <p:cNvSpPr/>
          <p:nvPr/>
        </p:nvSpPr>
        <p:spPr>
          <a:xfrm>
            <a:off x="2131316" y="198127"/>
            <a:ext cx="3984303" cy="1859273"/>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8000" b="1" dirty="0" err="1" smtClean="0">
                <a:solidFill>
                  <a:prstClr val="white"/>
                </a:solidFill>
                <a:effectLst>
                  <a:outerShdw blurRad="38100" dist="38100" dir="2700000" algn="tl">
                    <a:srgbClr val="000000">
                      <a:alpha val="43137"/>
                    </a:srgbClr>
                  </a:outerShdw>
                </a:effectLst>
              </a:rPr>
              <a:t>Nhanh</a:t>
            </a:r>
            <a:endParaRPr lang="en-US" sz="8000" b="1" dirty="0">
              <a:solidFill>
                <a:prstClr val="white"/>
              </a:solidFill>
              <a:effectLst>
                <a:outerShdw blurRad="38100" dist="38100" dir="2700000" algn="tl">
                  <a:srgbClr val="000000">
                    <a:alpha val="43137"/>
                  </a:srgbClr>
                </a:outerShdw>
              </a:effectLst>
            </a:endParaRPr>
          </a:p>
        </p:txBody>
      </p:sp>
      <p:sp>
        <p:nvSpPr>
          <p:cNvPr id="10" name="Hexagon 9">
            <a:extLst>
              <a:ext uri="{FF2B5EF4-FFF2-40B4-BE49-F238E27FC236}">
                <a16:creationId xmlns:a16="http://schemas.microsoft.com/office/drawing/2014/main" id="{CABDF488-8BEB-4D77-A429-CFB91F278DD1}"/>
              </a:ext>
            </a:extLst>
          </p:cNvPr>
          <p:cNvSpPr/>
          <p:nvPr/>
        </p:nvSpPr>
        <p:spPr>
          <a:xfrm>
            <a:off x="3581400" y="2078182"/>
            <a:ext cx="3575805"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8000" b="1" dirty="0" err="1" smtClean="0">
                <a:ln w="6600">
                  <a:solidFill>
                    <a:srgbClr val="ED7D31"/>
                  </a:solidFill>
                  <a:prstDash val="solid"/>
                </a:ln>
                <a:solidFill>
                  <a:srgbClr val="FFFFFF"/>
                </a:solidFill>
                <a:effectLst>
                  <a:outerShdw dist="38100" dir="2700000" algn="tl" rotWithShape="0">
                    <a:srgbClr val="ED7D31"/>
                  </a:outerShdw>
                </a:effectLst>
              </a:rPr>
              <a:t>Đúng</a:t>
            </a:r>
            <a:endParaRPr lang="en-US" sz="80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13" name="Hexagon 12">
            <a:extLst>
              <a:ext uri="{FF2B5EF4-FFF2-40B4-BE49-F238E27FC236}">
                <a16:creationId xmlns:a16="http://schemas.microsoft.com/office/drawing/2014/main" id="{199C24C2-6B91-4322-BDB4-819FF0CB9BE4}"/>
              </a:ext>
            </a:extLst>
          </p:cNvPr>
          <p:cNvSpPr/>
          <p:nvPr/>
        </p:nvSpPr>
        <p:spPr>
          <a:xfrm>
            <a:off x="1498575" y="2078182"/>
            <a:ext cx="205511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8000" b="1" dirty="0" smtClean="0">
                <a:ln w="6600">
                  <a:solidFill>
                    <a:srgbClr val="ED7D31"/>
                  </a:solidFill>
                  <a:prstDash val="solid"/>
                </a:ln>
                <a:solidFill>
                  <a:srgbClr val="FFFFFF"/>
                </a:solidFill>
                <a:effectLst>
                  <a:outerShdw dist="38100" dir="2700000" algn="tl" rotWithShape="0">
                    <a:srgbClr val="ED7D31"/>
                  </a:outerShdw>
                </a:effectLst>
              </a:rPr>
              <a:t>Ai</a:t>
            </a:r>
            <a:endParaRPr lang="en-US" sz="8000" dirty="0">
              <a:solidFill>
                <a:prstClr val="white"/>
              </a:solidFill>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6969" y="3436631"/>
            <a:ext cx="1987529" cy="2661817"/>
          </a:xfrm>
          <a:prstGeom prst="rect">
            <a:avLst/>
          </a:prstGeom>
        </p:spPr>
      </p:pic>
    </p:spTree>
    <p:extLst>
      <p:ext uri="{BB962C8B-B14F-4D97-AF65-F5344CB8AC3E}">
        <p14:creationId xmlns:p14="http://schemas.microsoft.com/office/powerpoint/2010/main" val="271974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153" y="2812731"/>
            <a:ext cx="2200752" cy="2597469"/>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5648"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358741" y="484145"/>
            <a:ext cx="5880259"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Times New Roman" panose="02020603050405020304" pitchFamily="18" charset="0"/>
                <a:cs typeface="Times New Roman" panose="02020603050405020304" pitchFamily="18" charset="0"/>
              </a:rPr>
              <a:t>Dấu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hai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chấm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dùng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gì</a:t>
            </a:r>
            <a:r>
              <a:rPr lang="en-US" sz="3200" b="1" dirty="0">
                <a:solidFill>
                  <a:prstClr val="white"/>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73" y="1603081"/>
            <a:ext cx="1200530"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79740" y="5410200"/>
            <a:ext cx="2080634" cy="12863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Dẫn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nói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nhân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vật</a:t>
            </a:r>
            <a:r>
              <a:rPr lang="en-US" sz="3200" dirty="0">
                <a:solidFill>
                  <a:srgbClr val="002060"/>
                </a:solidFill>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0374" y="2812731"/>
            <a:ext cx="2200752" cy="2597469"/>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480492" y="5410201"/>
            <a:ext cx="2080634" cy="130969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Báo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hiệu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liệt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kê</a:t>
            </a:r>
            <a:r>
              <a:rPr lang="en-US" sz="3200" dirty="0">
                <a:solidFill>
                  <a:srgbClr val="002060"/>
                </a:solidFill>
                <a:latin typeface="Times New Roman" panose="02020603050405020304" pitchFamily="18" charset="0"/>
                <a:cs typeface="Times New Roman" panose="02020603050405020304" pitchFamily="18" charset="0"/>
              </a:rPr>
              <a:t>  </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4595" y="2812731"/>
            <a:ext cx="2200752" cy="259746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604712" y="5410201"/>
            <a:ext cx="2253287" cy="128633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solidFill>
                  <a:srgbClr val="002060"/>
                </a:solidFill>
                <a:latin typeface="Times New Roman" panose="02020603050405020304" pitchFamily="18" charset="0"/>
                <a:cs typeface="Times New Roman" panose="02020603050405020304" pitchFamily="18" charset="0"/>
              </a:rPr>
              <a:t>C. </a:t>
            </a:r>
            <a:r>
              <a:rPr lang="en-US" sz="2800" dirty="0" err="1">
                <a:solidFill>
                  <a:srgbClr val="002060"/>
                </a:solidFill>
                <a:latin typeface="Times New Roman" panose="02020603050405020304" pitchFamily="18" charset="0"/>
                <a:cs typeface="Times New Roman" panose="02020603050405020304" pitchFamily="18" charset="0"/>
              </a:rPr>
              <a:t>Giải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việc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đứng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trước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nó</a:t>
            </a:r>
            <a:r>
              <a:rPr lang="en-US" sz="2800" dirty="0">
                <a:solidFill>
                  <a:srgbClr val="002060"/>
                </a:solidFill>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8816" y="2812731"/>
            <a:ext cx="2200752" cy="2597469"/>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858000" y="5391153"/>
            <a:ext cx="2286000" cy="130538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000" dirty="0">
                <a:solidFill>
                  <a:srgbClr val="002060"/>
                </a:solidFill>
                <a:latin typeface="Times New Roman" panose="02020603050405020304" pitchFamily="18" charset="0"/>
                <a:cs typeface="Times New Roman" panose="02020603050405020304" pitchFamily="18" charset="0"/>
              </a:rPr>
              <a:t>D. </a:t>
            </a:r>
            <a:r>
              <a:rPr lang="en-US" sz="3000" dirty="0" err="1">
                <a:solidFill>
                  <a:srgbClr val="002060"/>
                </a:solidFill>
                <a:latin typeface="Times New Roman" panose="02020603050405020304" pitchFamily="18" charset="0"/>
                <a:cs typeface="Times New Roman" panose="02020603050405020304" pitchFamily="18" charset="0"/>
              </a:rPr>
              <a:t>cả</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ba</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đáp</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án</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đều</a:t>
            </a:r>
            <a:r>
              <a:rPr lang="en-US" sz="3000" dirty="0">
                <a:solidFill>
                  <a:srgbClr val="002060"/>
                </a:solidFill>
                <a:latin typeface="Times New Roman" panose="02020603050405020304" pitchFamily="18" charset="0"/>
                <a:cs typeface="Times New Roman" panose="02020603050405020304" pitchFamily="18" charset="0"/>
              </a:rPr>
              <a:t> </a:t>
            </a:r>
            <a:r>
              <a:rPr lang="en-US" sz="3000" dirty="0" err="1">
                <a:solidFill>
                  <a:srgbClr val="002060"/>
                </a:solidFill>
                <a:latin typeface="Times New Roman" panose="02020603050405020304" pitchFamily="18" charset="0"/>
                <a:cs typeface="Times New Roman" panose="02020603050405020304" pitchFamily="18" charset="0"/>
              </a:rPr>
              <a:t>đúng</a:t>
            </a:r>
            <a:r>
              <a:rPr lang="en-US" sz="3000" dirty="0">
                <a:solidFill>
                  <a:srgbClr val="002060"/>
                </a:solidFill>
                <a:latin typeface="Times New Roman" panose="02020603050405020304" pitchFamily="18" charset="0"/>
                <a:cs typeface="Times New Roman" panose="02020603050405020304" pitchFamily="18" charset="0"/>
              </a:rPr>
              <a:t> </a:t>
            </a:r>
          </a:p>
        </p:txBody>
      </p:sp>
      <p:pic>
        <p:nvPicPr>
          <p:cNvPr id="40"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6200" y="-152400"/>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Oval 51"/>
          <p:cNvSpPr>
            <a:spLocks noChangeArrowheads="1"/>
          </p:cNvSpPr>
          <p:nvPr/>
        </p:nvSpPr>
        <p:spPr bwMode="auto">
          <a:xfrm>
            <a:off x="112713" y="4349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42" name="Oval 52"/>
          <p:cNvSpPr>
            <a:spLocks noChangeArrowheads="1"/>
          </p:cNvSpPr>
          <p:nvPr/>
        </p:nvSpPr>
        <p:spPr bwMode="auto">
          <a:xfrm>
            <a:off x="112713" y="4349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43" name="Oval 53"/>
          <p:cNvSpPr>
            <a:spLocks noChangeArrowheads="1"/>
          </p:cNvSpPr>
          <p:nvPr/>
        </p:nvSpPr>
        <p:spPr bwMode="auto">
          <a:xfrm>
            <a:off x="112713" y="4349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44" name="Oval 54"/>
          <p:cNvSpPr>
            <a:spLocks noChangeArrowheads="1"/>
          </p:cNvSpPr>
          <p:nvPr/>
        </p:nvSpPr>
        <p:spPr bwMode="auto">
          <a:xfrm>
            <a:off x="112713" y="4349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45" name="Oval 55"/>
          <p:cNvSpPr>
            <a:spLocks noChangeArrowheads="1"/>
          </p:cNvSpPr>
          <p:nvPr/>
        </p:nvSpPr>
        <p:spPr bwMode="auto">
          <a:xfrm>
            <a:off x="112713" y="4349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46" name="Oval 56"/>
          <p:cNvSpPr>
            <a:spLocks noChangeArrowheads="1"/>
          </p:cNvSpPr>
          <p:nvPr/>
        </p:nvSpPr>
        <p:spPr bwMode="auto">
          <a:xfrm>
            <a:off x="112713" y="4349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47" name="Oval 57"/>
          <p:cNvSpPr>
            <a:spLocks noChangeArrowheads="1"/>
          </p:cNvSpPr>
          <p:nvPr/>
        </p:nvSpPr>
        <p:spPr bwMode="auto">
          <a:xfrm>
            <a:off x="112713" y="4349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48" name="Oval 58"/>
          <p:cNvSpPr>
            <a:spLocks noChangeArrowheads="1"/>
          </p:cNvSpPr>
          <p:nvPr/>
        </p:nvSpPr>
        <p:spPr bwMode="auto">
          <a:xfrm>
            <a:off x="112713" y="4349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49" name="Oval 59"/>
          <p:cNvSpPr>
            <a:spLocks noChangeArrowheads="1"/>
          </p:cNvSpPr>
          <p:nvPr/>
        </p:nvSpPr>
        <p:spPr bwMode="auto">
          <a:xfrm>
            <a:off x="112713" y="4349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50" name="Oval 60"/>
          <p:cNvSpPr>
            <a:spLocks noChangeArrowheads="1"/>
          </p:cNvSpPr>
          <p:nvPr/>
        </p:nvSpPr>
        <p:spPr bwMode="auto">
          <a:xfrm>
            <a:off x="112713" y="4349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51" name="Oval 61"/>
          <p:cNvSpPr>
            <a:spLocks noChangeArrowheads="1"/>
          </p:cNvSpPr>
          <p:nvPr/>
        </p:nvSpPr>
        <p:spPr bwMode="auto">
          <a:xfrm>
            <a:off x="112713" y="434975"/>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dirty="0">
                <a:solidFill>
                  <a:srgbClr val="FF3300"/>
                </a:solidFill>
                <a:latin typeface=".VnBodoniH" pitchFamily="34" charset="0"/>
              </a:rPr>
              <a:t>10</a:t>
            </a:r>
          </a:p>
        </p:txBody>
      </p:sp>
    </p:spTree>
    <p:extLst>
      <p:ext uri="{BB962C8B-B14F-4D97-AF65-F5344CB8AC3E}">
        <p14:creationId xmlns:p14="http://schemas.microsoft.com/office/powerpoint/2010/main" val="22714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50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dong ho 3.wav"/>
                                        </p:tgtEl>
                                      </p:cMediaNode>
                                    </p:audio>
                                  </p:subTnLst>
                                </p:cTn>
                              </p:par>
                            </p:childTnLst>
                          </p:cTn>
                        </p:par>
                        <p:par>
                          <p:cTn id="44" fill="hold">
                            <p:stCondLst>
                              <p:cond delay="1000"/>
                            </p:stCondLst>
                            <p:childTnLst>
                              <p:par>
                                <p:cTn id="45" presetID="10" presetClass="exit" presetSubtype="0" fill="hold" grpId="0" nodeType="afterEffect">
                                  <p:stCondLst>
                                    <p:cond delay="1000"/>
                                  </p:stCondLst>
                                  <p:childTnLst>
                                    <p:animEffect transition="out" filter="fade">
                                      <p:cBhvr>
                                        <p:cTn id="46" dur="500"/>
                                        <p:tgtEl>
                                          <p:spTgt spid="50"/>
                                        </p:tgtEl>
                                      </p:cBhvr>
                                    </p:animEffect>
                                    <p:set>
                                      <p:cBhvr>
                                        <p:cTn id="47" dur="1" fill="hold">
                                          <p:stCondLst>
                                            <p:cond delay="499"/>
                                          </p:stCondLst>
                                        </p:cTn>
                                        <p:tgtEl>
                                          <p:spTgt spid="50"/>
                                        </p:tgtEl>
                                        <p:attrNameLst>
                                          <p:attrName>style.visibility</p:attrName>
                                        </p:attrNameLst>
                                      </p:cBhvr>
                                      <p:to>
                                        <p:strVal val="hidden"/>
                                      </p:to>
                                    </p:set>
                                  </p:childTnLst>
                                </p:cTn>
                              </p:par>
                            </p:childTnLst>
                          </p:cTn>
                        </p:par>
                        <p:par>
                          <p:cTn id="48" fill="hold">
                            <p:stCondLst>
                              <p:cond delay="2500"/>
                            </p:stCondLst>
                            <p:childTnLst>
                              <p:par>
                                <p:cTn id="49" presetID="10" presetClass="exit" presetSubtype="0" fill="hold" grpId="0" nodeType="afterEffect">
                                  <p:stCondLst>
                                    <p:cond delay="1000"/>
                                  </p:stCondLst>
                                  <p:childTnLst>
                                    <p:animEffect transition="out" filter="fade">
                                      <p:cBhvr>
                                        <p:cTn id="50" dur="500"/>
                                        <p:tgtEl>
                                          <p:spTgt spid="49"/>
                                        </p:tgtEl>
                                      </p:cBhvr>
                                    </p:animEffect>
                                    <p:set>
                                      <p:cBhvr>
                                        <p:cTn id="51" dur="1" fill="hold">
                                          <p:stCondLst>
                                            <p:cond delay="499"/>
                                          </p:stCondLst>
                                        </p:cTn>
                                        <p:tgtEl>
                                          <p:spTgt spid="49"/>
                                        </p:tgtEl>
                                        <p:attrNameLst>
                                          <p:attrName>style.visibility</p:attrName>
                                        </p:attrNameLst>
                                      </p:cBhvr>
                                      <p:to>
                                        <p:strVal val="hidden"/>
                                      </p:to>
                                    </p:set>
                                  </p:childTnLst>
                                </p:cTn>
                              </p:par>
                            </p:childTnLst>
                          </p:cTn>
                        </p:par>
                        <p:par>
                          <p:cTn id="52" fill="hold">
                            <p:stCondLst>
                              <p:cond delay="4000"/>
                            </p:stCondLst>
                            <p:childTnLst>
                              <p:par>
                                <p:cTn id="53" presetID="10" presetClass="exit" presetSubtype="0" fill="hold" grpId="0" nodeType="afterEffect">
                                  <p:stCondLst>
                                    <p:cond delay="1000"/>
                                  </p:stCondLst>
                                  <p:childTnLst>
                                    <p:animEffect transition="out" filter="fade">
                                      <p:cBhvr>
                                        <p:cTn id="54" dur="500"/>
                                        <p:tgtEl>
                                          <p:spTgt spid="48"/>
                                        </p:tgtEl>
                                      </p:cBhvr>
                                    </p:animEffect>
                                    <p:set>
                                      <p:cBhvr>
                                        <p:cTn id="55" dur="1" fill="hold">
                                          <p:stCondLst>
                                            <p:cond delay="499"/>
                                          </p:stCondLst>
                                        </p:cTn>
                                        <p:tgtEl>
                                          <p:spTgt spid="48"/>
                                        </p:tgtEl>
                                        <p:attrNameLst>
                                          <p:attrName>style.visibility</p:attrName>
                                        </p:attrNameLst>
                                      </p:cBhvr>
                                      <p:to>
                                        <p:strVal val="hidden"/>
                                      </p:to>
                                    </p:set>
                                  </p:childTnLst>
                                </p:cTn>
                              </p:par>
                            </p:childTnLst>
                          </p:cTn>
                        </p:par>
                        <p:par>
                          <p:cTn id="56" fill="hold">
                            <p:stCondLst>
                              <p:cond delay="5500"/>
                            </p:stCondLst>
                            <p:childTnLst>
                              <p:par>
                                <p:cTn id="57" presetID="10" presetClass="exit" presetSubtype="0" fill="hold" grpId="0" nodeType="afterEffect">
                                  <p:stCondLst>
                                    <p:cond delay="1000"/>
                                  </p:stCondLst>
                                  <p:childTnLst>
                                    <p:animEffect transition="out" filter="fade">
                                      <p:cBhvr>
                                        <p:cTn id="58" dur="500"/>
                                        <p:tgtEl>
                                          <p:spTgt spid="47"/>
                                        </p:tgtEl>
                                      </p:cBhvr>
                                    </p:animEffect>
                                    <p:set>
                                      <p:cBhvr>
                                        <p:cTn id="59" dur="1" fill="hold">
                                          <p:stCondLst>
                                            <p:cond delay="499"/>
                                          </p:stCondLst>
                                        </p:cTn>
                                        <p:tgtEl>
                                          <p:spTgt spid="47"/>
                                        </p:tgtEl>
                                        <p:attrNameLst>
                                          <p:attrName>style.visibility</p:attrName>
                                        </p:attrNameLst>
                                      </p:cBhvr>
                                      <p:to>
                                        <p:strVal val="hidden"/>
                                      </p:to>
                                    </p:set>
                                  </p:childTnLst>
                                </p:cTn>
                              </p:par>
                            </p:childTnLst>
                          </p:cTn>
                        </p:par>
                        <p:par>
                          <p:cTn id="60" fill="hold">
                            <p:stCondLst>
                              <p:cond delay="7000"/>
                            </p:stCondLst>
                            <p:childTnLst>
                              <p:par>
                                <p:cTn id="61" presetID="10" presetClass="exit" presetSubtype="0" fill="hold" grpId="0" nodeType="afterEffect">
                                  <p:stCondLst>
                                    <p:cond delay="1000"/>
                                  </p:stCondLst>
                                  <p:childTnLst>
                                    <p:animEffect transition="out" filter="fade">
                                      <p:cBhvr>
                                        <p:cTn id="62" dur="500"/>
                                        <p:tgtEl>
                                          <p:spTgt spid="46"/>
                                        </p:tgtEl>
                                      </p:cBhvr>
                                    </p:animEffect>
                                    <p:set>
                                      <p:cBhvr>
                                        <p:cTn id="63" dur="1" fill="hold">
                                          <p:stCondLst>
                                            <p:cond delay="499"/>
                                          </p:stCondLst>
                                        </p:cTn>
                                        <p:tgtEl>
                                          <p:spTgt spid="46"/>
                                        </p:tgtEl>
                                        <p:attrNameLst>
                                          <p:attrName>style.visibility</p:attrName>
                                        </p:attrNameLst>
                                      </p:cBhvr>
                                      <p:to>
                                        <p:strVal val="hidden"/>
                                      </p:to>
                                    </p:set>
                                  </p:childTnLst>
                                </p:cTn>
                              </p:par>
                            </p:childTnLst>
                          </p:cTn>
                        </p:par>
                        <p:par>
                          <p:cTn id="64" fill="hold">
                            <p:stCondLst>
                              <p:cond delay="8500"/>
                            </p:stCondLst>
                            <p:childTnLst>
                              <p:par>
                                <p:cTn id="65" presetID="10" presetClass="exit" presetSubtype="0" fill="hold" grpId="0" nodeType="afterEffect">
                                  <p:stCondLst>
                                    <p:cond delay="1000"/>
                                  </p:stCondLst>
                                  <p:childTnLst>
                                    <p:animEffect transition="out" filter="fade">
                                      <p:cBhvr>
                                        <p:cTn id="66" dur="500"/>
                                        <p:tgtEl>
                                          <p:spTgt spid="45"/>
                                        </p:tgtEl>
                                      </p:cBhvr>
                                    </p:animEffect>
                                    <p:set>
                                      <p:cBhvr>
                                        <p:cTn id="67" dur="1" fill="hold">
                                          <p:stCondLst>
                                            <p:cond delay="499"/>
                                          </p:stCondLst>
                                        </p:cTn>
                                        <p:tgtEl>
                                          <p:spTgt spid="45"/>
                                        </p:tgtEl>
                                        <p:attrNameLst>
                                          <p:attrName>style.visibility</p:attrName>
                                        </p:attrNameLst>
                                      </p:cBhvr>
                                      <p:to>
                                        <p:strVal val="hidden"/>
                                      </p:to>
                                    </p:set>
                                  </p:childTnLst>
                                </p:cTn>
                              </p:par>
                            </p:childTnLst>
                          </p:cTn>
                        </p:par>
                        <p:par>
                          <p:cTn id="68" fill="hold">
                            <p:stCondLst>
                              <p:cond delay="10000"/>
                            </p:stCondLst>
                            <p:childTnLst>
                              <p:par>
                                <p:cTn id="69" presetID="10" presetClass="exit" presetSubtype="0" fill="hold" grpId="0" nodeType="afterEffect">
                                  <p:stCondLst>
                                    <p:cond delay="1000"/>
                                  </p:stCondLst>
                                  <p:childTnLst>
                                    <p:animEffect transition="out" filter="fade">
                                      <p:cBhvr>
                                        <p:cTn id="70" dur="500"/>
                                        <p:tgtEl>
                                          <p:spTgt spid="44"/>
                                        </p:tgtEl>
                                      </p:cBhvr>
                                    </p:animEffect>
                                    <p:set>
                                      <p:cBhvr>
                                        <p:cTn id="71" dur="1" fill="hold">
                                          <p:stCondLst>
                                            <p:cond delay="499"/>
                                          </p:stCondLst>
                                        </p:cTn>
                                        <p:tgtEl>
                                          <p:spTgt spid="44"/>
                                        </p:tgtEl>
                                        <p:attrNameLst>
                                          <p:attrName>style.visibility</p:attrName>
                                        </p:attrNameLst>
                                      </p:cBhvr>
                                      <p:to>
                                        <p:strVal val="hidden"/>
                                      </p:to>
                                    </p:set>
                                  </p:childTnLst>
                                </p:cTn>
                              </p:par>
                            </p:childTnLst>
                          </p:cTn>
                        </p:par>
                        <p:par>
                          <p:cTn id="72" fill="hold">
                            <p:stCondLst>
                              <p:cond delay="11500"/>
                            </p:stCondLst>
                            <p:childTnLst>
                              <p:par>
                                <p:cTn id="73" presetID="10" presetClass="exit" presetSubtype="0" fill="hold" grpId="0" nodeType="afterEffect">
                                  <p:stCondLst>
                                    <p:cond delay="1000"/>
                                  </p:stCondLst>
                                  <p:childTnLst>
                                    <p:animEffect transition="out" filter="fade">
                                      <p:cBhvr>
                                        <p:cTn id="74" dur="500"/>
                                        <p:tgtEl>
                                          <p:spTgt spid="43"/>
                                        </p:tgtEl>
                                      </p:cBhvr>
                                    </p:animEffect>
                                    <p:set>
                                      <p:cBhvr>
                                        <p:cTn id="75" dur="1" fill="hold">
                                          <p:stCondLst>
                                            <p:cond delay="499"/>
                                          </p:stCondLst>
                                        </p:cTn>
                                        <p:tgtEl>
                                          <p:spTgt spid="43"/>
                                        </p:tgtEl>
                                        <p:attrNameLst>
                                          <p:attrName>style.visibility</p:attrName>
                                        </p:attrNameLst>
                                      </p:cBhvr>
                                      <p:to>
                                        <p:strVal val="hidden"/>
                                      </p:to>
                                    </p:set>
                                  </p:childTnLst>
                                </p:cTn>
                              </p:par>
                            </p:childTnLst>
                          </p:cTn>
                        </p:par>
                        <p:par>
                          <p:cTn id="76" fill="hold">
                            <p:stCondLst>
                              <p:cond delay="13000"/>
                            </p:stCondLst>
                            <p:childTnLst>
                              <p:par>
                                <p:cTn id="77" presetID="10" presetClass="exit" presetSubtype="0" fill="hold" nodeType="afterEffect">
                                  <p:stCondLst>
                                    <p:cond delay="1000"/>
                                  </p:stCondLst>
                                  <p:childTnLst>
                                    <p:animEffect transition="out" filter="fade">
                                      <p:cBhvr>
                                        <p:cTn id="78" dur="500"/>
                                        <p:tgtEl>
                                          <p:spTgt spid="42"/>
                                        </p:tgtEl>
                                      </p:cBhvr>
                                    </p:animEffect>
                                    <p:set>
                                      <p:cBhvr>
                                        <p:cTn id="79" dur="1" fill="hold">
                                          <p:stCondLst>
                                            <p:cond delay="499"/>
                                          </p:stCondLst>
                                        </p:cTn>
                                        <p:tgtEl>
                                          <p:spTgt spid="42"/>
                                        </p:tgtEl>
                                        <p:attrNameLst>
                                          <p:attrName>style.visibility</p:attrName>
                                        </p:attrNameLst>
                                      </p:cBhvr>
                                      <p:to>
                                        <p:strVal val="hidden"/>
                                      </p:to>
                                    </p:set>
                                  </p:childTnLst>
                                </p:cTn>
                              </p:par>
                            </p:childTnLst>
                          </p:cTn>
                        </p:par>
                        <p:par>
                          <p:cTn id="80" fill="hold">
                            <p:stCondLst>
                              <p:cond delay="14500"/>
                            </p:stCondLst>
                            <p:childTnLst>
                              <p:par>
                                <p:cTn id="81" presetID="1" presetClass="emph" presetSubtype="2" repeatCount="4000" fill="hold" nodeType="afterEffect">
                                  <p:stCondLst>
                                    <p:cond delay="0"/>
                                  </p:stCondLst>
                                  <p:childTnLst>
                                    <p:animClr clrSpc="rgb" dir="cw">
                                      <p:cBhvr>
                                        <p:cTn id="82" dur="2000" fill="hold"/>
                                        <p:tgtEl>
                                          <p:spTgt spid="41">
                                            <p:txEl>
                                              <p:pRg st="0" end="0"/>
                                            </p:txEl>
                                          </p:spTgt>
                                        </p:tgtEl>
                                        <p:attrNameLst>
                                          <p:attrName>fillcolor</p:attrName>
                                        </p:attrNameLst>
                                      </p:cBhvr>
                                      <p:to>
                                        <a:schemeClr val="accent2"/>
                                      </p:to>
                                    </p:animClr>
                                    <p:set>
                                      <p:cBhvr>
                                        <p:cTn id="83" dur="2000" fill="hold"/>
                                        <p:tgtEl>
                                          <p:spTgt spid="41">
                                            <p:txEl>
                                              <p:pRg st="0" end="0"/>
                                            </p:txEl>
                                          </p:spTgt>
                                        </p:tgtEl>
                                        <p:attrNameLst>
                                          <p:attrName>fill.type</p:attrName>
                                        </p:attrNameLst>
                                      </p:cBhvr>
                                      <p:to>
                                        <p:strVal val="solid"/>
                                      </p:to>
                                    </p:set>
                                    <p:set>
                                      <p:cBhvr>
                                        <p:cTn id="84" dur="2000" fill="hold"/>
                                        <p:tgtEl>
                                          <p:spTgt spid="41">
                                            <p:txEl>
                                              <p:pRg st="0" end="0"/>
                                            </p:txEl>
                                          </p:spTgt>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3" name="het gi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5" restart="whenNotActive" fill="hold" evtFilter="cancelBubble" nodeType="interactiveSeq">
                <p:stCondLst>
                  <p:cond evt="onClick" delay="0">
                    <p:tgtEl>
                      <p:spTgt spid="5"/>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clickEffect">
                                  <p:stCondLst>
                                    <p:cond delay="0"/>
                                  </p:stCondLst>
                                  <p:childTnLst>
                                    <p:animEffect transition="out" filter="fade">
                                      <p:cBhvr>
                                        <p:cTn id="89" dur="500" tmFilter="0, 0; .2, .5; .8, .5; 1, 0"/>
                                        <p:tgtEl>
                                          <p:spTgt spid="5"/>
                                        </p:tgtEl>
                                      </p:cBhvr>
                                    </p:animEffect>
                                    <p:animScale>
                                      <p:cBhvr>
                                        <p:cTn id="90" dur="250" autoRev="1" fill="hold"/>
                                        <p:tgtEl>
                                          <p:spTgt spid="5"/>
                                        </p:tgtEl>
                                      </p:cBhvr>
                                      <p:by x="105000" y="105000"/>
                                    </p:animScale>
                                  </p:childTnLst>
                                </p:cTn>
                              </p:par>
                            </p:childTnLst>
                          </p:cTn>
                        </p:par>
                        <p:par>
                          <p:cTn id="91" fill="hold">
                            <p:stCondLst>
                              <p:cond delay="500"/>
                            </p:stCondLst>
                            <p:childTnLst>
                              <p:par>
                                <p:cTn id="92" presetID="1" presetClass="emph" presetSubtype="2" fill="hold" nodeType="afterEffect">
                                  <p:stCondLst>
                                    <p:cond delay="0"/>
                                  </p:stCondLst>
                                  <p:childTnLst>
                                    <p:animClr clrSpc="rgb" dir="cw">
                                      <p:cBhvr>
                                        <p:cTn id="93" dur="500" fill="hold"/>
                                        <p:tgtEl>
                                          <p:spTgt spid="19"/>
                                        </p:tgtEl>
                                        <p:attrNameLst>
                                          <p:attrName>fillcolor</p:attrName>
                                        </p:attrNameLst>
                                      </p:cBhvr>
                                      <p:to>
                                        <a:srgbClr val="FFFF00"/>
                                      </p:to>
                                    </p:animClr>
                                    <p:set>
                                      <p:cBhvr>
                                        <p:cTn id="94" dur="500" fill="hold"/>
                                        <p:tgtEl>
                                          <p:spTgt spid="19"/>
                                        </p:tgtEl>
                                        <p:attrNameLst>
                                          <p:attrName>fill.type</p:attrName>
                                        </p:attrNameLst>
                                      </p:cBhvr>
                                      <p:to>
                                        <p:strVal val="solid"/>
                                      </p:to>
                                    </p:set>
                                    <p:set>
                                      <p:cBhvr>
                                        <p:cTn id="95" dur="500" fill="hold"/>
                                        <p:tgtEl>
                                          <p:spTgt spid="19"/>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5"/>
                  </p:tgtEl>
                </p:cond>
              </p:nextCondLst>
            </p:seq>
            <p:seq concurrent="1" nextAc="seek">
              <p:cTn id="96" restart="whenNotActive" fill="hold" evtFilter="cancelBubble" nodeType="interactiveSeq">
                <p:stCondLst>
                  <p:cond evt="onClick" delay="0">
                    <p:tgtEl>
                      <p:spTgt spid="20"/>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nodeType="clickEffect">
                                  <p:stCondLst>
                                    <p:cond delay="0"/>
                                  </p:stCondLst>
                                  <p:childTnLst>
                                    <p:animEffect transition="out" filter="fade">
                                      <p:cBhvr>
                                        <p:cTn id="100" dur="500" tmFilter="0, 0; .2, .5; .8, .5; 1, 0"/>
                                        <p:tgtEl>
                                          <p:spTgt spid="20"/>
                                        </p:tgtEl>
                                      </p:cBhvr>
                                    </p:animEffect>
                                    <p:animScale>
                                      <p:cBhvr>
                                        <p:cTn id="101" dur="250" autoRev="1" fill="hold"/>
                                        <p:tgtEl>
                                          <p:spTgt spid="20"/>
                                        </p:tgtEl>
                                      </p:cBhvr>
                                      <p:by x="105000" y="105000"/>
                                    </p:animScale>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21"/>
                                        </p:tgtEl>
                                        <p:attrNameLst>
                                          <p:attrName>fillcolor</p:attrName>
                                        </p:attrNameLst>
                                      </p:cBhvr>
                                      <p:to>
                                        <a:srgbClr val="FFFF00"/>
                                      </p:to>
                                    </p:animClr>
                                    <p:set>
                                      <p:cBhvr>
                                        <p:cTn id="105" dur="500" fill="hold"/>
                                        <p:tgtEl>
                                          <p:spTgt spid="21"/>
                                        </p:tgtEl>
                                        <p:attrNameLst>
                                          <p:attrName>fill.type</p:attrName>
                                        </p:attrNameLst>
                                      </p:cBhvr>
                                      <p:to>
                                        <p:strVal val="solid"/>
                                      </p:to>
                                    </p:set>
                                    <p:set>
                                      <p:cBhvr>
                                        <p:cTn id="106" dur="500" fill="hold"/>
                                        <p:tgtEl>
                                          <p:spTgt spid="21"/>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107" restart="whenNotActive" fill="hold" evtFilter="cancelBubble" nodeType="interactiveSeq">
                <p:stCondLst>
                  <p:cond evt="onClick" delay="0">
                    <p:tgtEl>
                      <p:spTgt spid="22"/>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22"/>
                                        </p:tgtEl>
                                      </p:cBhvr>
                                    </p:animEffect>
                                    <p:animScale>
                                      <p:cBhvr>
                                        <p:cTn id="112" dur="250" autoRev="1" fill="hold"/>
                                        <p:tgtEl>
                                          <p:spTgt spid="22"/>
                                        </p:tgtEl>
                                      </p:cBhvr>
                                      <p:by x="105000" y="105000"/>
                                    </p:animScale>
                                  </p:childTnLst>
                                </p:cTn>
                              </p:par>
                            </p:childTnLst>
                          </p:cTn>
                        </p:par>
                        <p:par>
                          <p:cTn id="113" fill="hold">
                            <p:stCondLst>
                              <p:cond delay="500"/>
                            </p:stCondLst>
                            <p:childTnLst>
                              <p:par>
                                <p:cTn id="114" presetID="1" presetClass="emph" presetSubtype="2" fill="hold" nodeType="afterEffect">
                                  <p:stCondLst>
                                    <p:cond delay="0"/>
                                  </p:stCondLst>
                                  <p:childTnLst>
                                    <p:animClr clrSpc="rgb" dir="cw">
                                      <p:cBhvr>
                                        <p:cTn id="115" dur="500" fill="hold"/>
                                        <p:tgtEl>
                                          <p:spTgt spid="23"/>
                                        </p:tgtEl>
                                        <p:attrNameLst>
                                          <p:attrName>fillcolor</p:attrName>
                                        </p:attrNameLst>
                                      </p:cBhvr>
                                      <p:to>
                                        <a:srgbClr val="FFFF00"/>
                                      </p:to>
                                    </p:animClr>
                                    <p:set>
                                      <p:cBhvr>
                                        <p:cTn id="116" dur="500" fill="hold"/>
                                        <p:tgtEl>
                                          <p:spTgt spid="23"/>
                                        </p:tgtEl>
                                        <p:attrNameLst>
                                          <p:attrName>fill.type</p:attrName>
                                        </p:attrNameLst>
                                      </p:cBhvr>
                                      <p:to>
                                        <p:strVal val="solid"/>
                                      </p:to>
                                    </p:set>
                                    <p:set>
                                      <p:cBhvr>
                                        <p:cTn id="117" dur="500" fill="hold"/>
                                        <p:tgtEl>
                                          <p:spTgt spid="23"/>
                                        </p:tgtEl>
                                        <p:attrNameLst>
                                          <p:attrName>fill.on</p:attrName>
                                        </p:attrNameLst>
                                      </p:cBhvr>
                                      <p:to>
                                        <p:strVal val="true"/>
                                      </p:to>
                                    </p:set>
                                  </p:childTnLst>
                                  <p:subTnLst>
                                    <p:audio>
                                      <p:cMediaNode>
                                        <p:cTn display="0" masterRel="sameClick">
                                          <p:stCondLst>
                                            <p:cond evt="begin" delay="0">
                                              <p:tn val="114"/>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4"/>
                    </p:tgtEl>
                  </p:cond>
                </p:stCondLst>
                <p:endSync evt="end" delay="0">
                  <p:rtn val="all"/>
                </p:endSync>
                <p:childTnLst>
                  <p:par>
                    <p:cTn id="119" fill="hold">
                      <p:stCondLst>
                        <p:cond delay="0"/>
                      </p:stCondLst>
                      <p:childTnLst>
                        <p:par>
                          <p:cTn id="120" fill="hold">
                            <p:stCondLst>
                              <p:cond delay="0"/>
                            </p:stCondLst>
                            <p:childTnLst>
                              <p:par>
                                <p:cTn id="121" presetID="26" presetClass="emph" presetSubtype="0" fill="hold" nodeType="clickEffect">
                                  <p:stCondLst>
                                    <p:cond delay="0"/>
                                  </p:stCondLst>
                                  <p:childTnLst>
                                    <p:animEffect transition="out" filter="fade">
                                      <p:cBhvr>
                                        <p:cTn id="122" dur="500" tmFilter="0, 0; .2, .5; .8, .5; 1, 0"/>
                                        <p:tgtEl>
                                          <p:spTgt spid="24"/>
                                        </p:tgtEl>
                                      </p:cBhvr>
                                    </p:animEffect>
                                    <p:animScale>
                                      <p:cBhvr>
                                        <p:cTn id="123" dur="250" autoRev="1" fill="hold"/>
                                        <p:tgtEl>
                                          <p:spTgt spid="24"/>
                                        </p:tgtEl>
                                      </p:cBhvr>
                                      <p:by x="105000" y="105000"/>
                                    </p:animScale>
                                  </p:childTnLst>
                                </p:cTn>
                              </p:par>
                            </p:childTnLst>
                          </p:cTn>
                        </p:par>
                        <p:par>
                          <p:cTn id="124" fill="hold">
                            <p:stCondLst>
                              <p:cond delay="500"/>
                            </p:stCondLst>
                            <p:childTnLst>
                              <p:par>
                                <p:cTn id="125" presetID="1" presetClass="emph" presetSubtype="2" fill="hold" nodeType="afterEffect">
                                  <p:stCondLst>
                                    <p:cond delay="0"/>
                                  </p:stCondLst>
                                  <p:childTnLst>
                                    <p:animClr clrSpc="rgb" dir="cw">
                                      <p:cBhvr>
                                        <p:cTn id="126" dur="500" fill="hold"/>
                                        <p:tgtEl>
                                          <p:spTgt spid="25"/>
                                        </p:tgtEl>
                                        <p:attrNameLst>
                                          <p:attrName>fillcolor</p:attrName>
                                        </p:attrNameLst>
                                      </p:cBhvr>
                                      <p:to>
                                        <a:srgbClr val="00B0F0"/>
                                      </p:to>
                                    </p:animClr>
                                    <p:set>
                                      <p:cBhvr>
                                        <p:cTn id="127" dur="500" fill="hold"/>
                                        <p:tgtEl>
                                          <p:spTgt spid="25"/>
                                        </p:tgtEl>
                                        <p:attrNameLst>
                                          <p:attrName>fill.type</p:attrName>
                                        </p:attrNameLst>
                                      </p:cBhvr>
                                      <p:to>
                                        <p:strVal val="solid"/>
                                      </p:to>
                                    </p:set>
                                    <p:set>
                                      <p:cBhvr>
                                        <p:cTn id="128" dur="500" fill="hold"/>
                                        <p:tgtEl>
                                          <p:spTgt spid="25"/>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153" y="2812731"/>
            <a:ext cx="2200752"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5648"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282541" y="484145"/>
            <a:ext cx="5880259"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Times New Roman" panose="02020603050405020304" pitchFamily="18" charset="0"/>
                <a:cs typeface="Times New Roman" panose="02020603050405020304" pitchFamily="18" charset="0"/>
              </a:rPr>
              <a:t>Từ</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ngữ</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nào</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chỉ</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người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thân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nội</a:t>
            </a:r>
            <a:r>
              <a:rPr lang="en-US" sz="3200" b="1" dirty="0">
                <a:solidFill>
                  <a:prstClr val="white"/>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73" y="1603081"/>
            <a:ext cx="1200530"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96212" y="5737135"/>
            <a:ext cx="208063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smtClean="0">
                <a:solidFill>
                  <a:srgbClr val="002060"/>
                </a:solidFill>
                <a:latin typeface="Times New Roman" panose="02020603050405020304" pitchFamily="18" charset="0"/>
                <a:cs typeface="Times New Roman" panose="02020603050405020304" pitchFamily="18" charset="0"/>
              </a:rPr>
              <a:t>Chú</a:t>
            </a:r>
            <a:r>
              <a:rPr lang="en-US" sz="3200" dirty="0" smtClean="0">
                <a:solidFill>
                  <a:srgbClr val="002060"/>
                </a:solidFill>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0374" y="2812731"/>
            <a:ext cx="2200752"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2420434" y="5724072"/>
            <a:ext cx="208063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smtClean="0">
                <a:solidFill>
                  <a:srgbClr val="002060"/>
                </a:solidFill>
                <a:latin typeface="Times New Roman" panose="02020603050405020304" pitchFamily="18" charset="0"/>
                <a:cs typeface="Times New Roman" panose="02020603050405020304" pitchFamily="18" charset="0"/>
              </a:rPr>
              <a:t>Cậu</a:t>
            </a:r>
            <a:r>
              <a:rPr lang="en-US" sz="3200" dirty="0" smtClean="0">
                <a:solidFill>
                  <a:srgbClr val="002060"/>
                </a:solidFill>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84595" y="2812731"/>
            <a:ext cx="2200752"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544656" y="5724072"/>
            <a:ext cx="208063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Mợ</a:t>
            </a:r>
            <a:r>
              <a:rPr lang="en-US" sz="3200" dirty="0">
                <a:solidFill>
                  <a:srgbClr val="002060"/>
                </a:solidFill>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8816" y="2812731"/>
            <a:ext cx="2200752"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668875" y="5724072"/>
            <a:ext cx="2080634"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D. </a:t>
            </a:r>
            <a:r>
              <a:rPr lang="en-US" sz="3200" dirty="0" err="1">
                <a:solidFill>
                  <a:srgbClr val="002060"/>
                </a:solidFill>
                <a:latin typeface="Times New Roman" panose="02020603050405020304" pitchFamily="18" charset="0"/>
                <a:cs typeface="Times New Roman" panose="02020603050405020304" pitchFamily="18" charset="0"/>
              </a:rPr>
              <a:t>Dì</a:t>
            </a:r>
            <a:r>
              <a:rPr lang="en-US" sz="3200" dirty="0">
                <a:solidFill>
                  <a:srgbClr val="002060"/>
                </a:solidFill>
                <a:latin typeface="Times New Roman" panose="02020603050405020304" pitchFamily="18" charset="0"/>
                <a:cs typeface="Times New Roman" panose="02020603050405020304" pitchFamily="18" charset="0"/>
              </a:rPr>
              <a:t> </a:t>
            </a:r>
          </a:p>
        </p:txBody>
      </p:sp>
      <p:pic>
        <p:nvPicPr>
          <p:cNvPr id="13"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6200" y="-106363"/>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51"/>
          <p:cNvSpPr>
            <a:spLocks noChangeArrowheads="1"/>
          </p:cNvSpPr>
          <p:nvPr/>
        </p:nvSpPr>
        <p:spPr bwMode="auto">
          <a:xfrm>
            <a:off x="112713" y="4810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5" name="Oval 52"/>
          <p:cNvSpPr>
            <a:spLocks noChangeArrowheads="1"/>
          </p:cNvSpPr>
          <p:nvPr/>
        </p:nvSpPr>
        <p:spPr bwMode="auto">
          <a:xfrm>
            <a:off x="112713" y="4810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6" name="Oval 53"/>
          <p:cNvSpPr>
            <a:spLocks noChangeArrowheads="1"/>
          </p:cNvSpPr>
          <p:nvPr/>
        </p:nvSpPr>
        <p:spPr bwMode="auto">
          <a:xfrm>
            <a:off x="112713" y="4810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8" name="Oval 54"/>
          <p:cNvSpPr>
            <a:spLocks noChangeArrowheads="1"/>
          </p:cNvSpPr>
          <p:nvPr/>
        </p:nvSpPr>
        <p:spPr bwMode="auto">
          <a:xfrm>
            <a:off x="112713" y="4810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26" name="Oval 55"/>
          <p:cNvSpPr>
            <a:spLocks noChangeArrowheads="1"/>
          </p:cNvSpPr>
          <p:nvPr/>
        </p:nvSpPr>
        <p:spPr bwMode="auto">
          <a:xfrm>
            <a:off x="112713" y="4810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27" name="Oval 56"/>
          <p:cNvSpPr>
            <a:spLocks noChangeArrowheads="1"/>
          </p:cNvSpPr>
          <p:nvPr/>
        </p:nvSpPr>
        <p:spPr bwMode="auto">
          <a:xfrm>
            <a:off x="112713" y="4810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28" name="Oval 57"/>
          <p:cNvSpPr>
            <a:spLocks noChangeArrowheads="1"/>
          </p:cNvSpPr>
          <p:nvPr/>
        </p:nvSpPr>
        <p:spPr bwMode="auto">
          <a:xfrm>
            <a:off x="112713" y="4810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29" name="Oval 58"/>
          <p:cNvSpPr>
            <a:spLocks noChangeArrowheads="1"/>
          </p:cNvSpPr>
          <p:nvPr/>
        </p:nvSpPr>
        <p:spPr bwMode="auto">
          <a:xfrm>
            <a:off x="112713" y="4810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30" name="Oval 59"/>
          <p:cNvSpPr>
            <a:spLocks noChangeArrowheads="1"/>
          </p:cNvSpPr>
          <p:nvPr/>
        </p:nvSpPr>
        <p:spPr bwMode="auto">
          <a:xfrm>
            <a:off x="112713" y="4810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31" name="Oval 60"/>
          <p:cNvSpPr>
            <a:spLocks noChangeArrowheads="1"/>
          </p:cNvSpPr>
          <p:nvPr/>
        </p:nvSpPr>
        <p:spPr bwMode="auto">
          <a:xfrm>
            <a:off x="112713" y="4810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32" name="Oval 61"/>
          <p:cNvSpPr>
            <a:spLocks noChangeArrowheads="1"/>
          </p:cNvSpPr>
          <p:nvPr/>
        </p:nvSpPr>
        <p:spPr bwMode="auto">
          <a:xfrm>
            <a:off x="112713" y="4810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dirty="0">
                <a:solidFill>
                  <a:srgbClr val="FF3300"/>
                </a:solidFill>
                <a:latin typeface=".VnBodoniH" pitchFamily="34" charset="0"/>
              </a:rPr>
              <a:t>10</a:t>
            </a:r>
          </a:p>
        </p:txBody>
      </p:sp>
    </p:spTree>
    <p:extLst>
      <p:ext uri="{BB962C8B-B14F-4D97-AF65-F5344CB8AC3E}">
        <p14:creationId xmlns:p14="http://schemas.microsoft.com/office/powerpoint/2010/main" val="76438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50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dong ho 3.wav"/>
                                        </p:tgtEl>
                                      </p:cMediaNode>
                                    </p:audio>
                                  </p:subTnLst>
                                </p:cTn>
                              </p:par>
                            </p:childTnLst>
                          </p:cTn>
                        </p:par>
                        <p:par>
                          <p:cTn id="44" fill="hold">
                            <p:stCondLst>
                              <p:cond delay="1000"/>
                            </p:stCondLst>
                            <p:childTnLst>
                              <p:par>
                                <p:cTn id="45" presetID="10" presetClass="exit" presetSubtype="0" fill="hold" grpId="0" nodeType="afterEffect">
                                  <p:stCondLst>
                                    <p:cond delay="100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childTnLst>
                          </p:cTn>
                        </p:par>
                        <p:par>
                          <p:cTn id="48" fill="hold">
                            <p:stCondLst>
                              <p:cond delay="2500"/>
                            </p:stCondLst>
                            <p:childTnLst>
                              <p:par>
                                <p:cTn id="49" presetID="10" presetClass="exit" presetSubtype="0" fill="hold" grpId="0" nodeType="afterEffect">
                                  <p:stCondLst>
                                    <p:cond delay="100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childTnLst>
                          </p:cTn>
                        </p:par>
                        <p:par>
                          <p:cTn id="52" fill="hold">
                            <p:stCondLst>
                              <p:cond delay="4000"/>
                            </p:stCondLst>
                            <p:childTnLst>
                              <p:par>
                                <p:cTn id="53" presetID="10" presetClass="exit" presetSubtype="0" fill="hold" grpId="0" nodeType="afterEffect">
                                  <p:stCondLst>
                                    <p:cond delay="100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childTnLst>
                          </p:cTn>
                        </p:par>
                        <p:par>
                          <p:cTn id="56" fill="hold">
                            <p:stCondLst>
                              <p:cond delay="5500"/>
                            </p:stCondLst>
                            <p:childTnLst>
                              <p:par>
                                <p:cTn id="57" presetID="10" presetClass="exit" presetSubtype="0" fill="hold" grpId="0" nodeType="afterEffect">
                                  <p:stCondLst>
                                    <p:cond delay="1000"/>
                                  </p:stCondLst>
                                  <p:childTnLst>
                                    <p:animEffect transition="out" filter="fade">
                                      <p:cBhvr>
                                        <p:cTn id="58" dur="500"/>
                                        <p:tgtEl>
                                          <p:spTgt spid="28"/>
                                        </p:tgtEl>
                                      </p:cBhvr>
                                    </p:animEffect>
                                    <p:set>
                                      <p:cBhvr>
                                        <p:cTn id="59" dur="1" fill="hold">
                                          <p:stCondLst>
                                            <p:cond delay="499"/>
                                          </p:stCondLst>
                                        </p:cTn>
                                        <p:tgtEl>
                                          <p:spTgt spid="28"/>
                                        </p:tgtEl>
                                        <p:attrNameLst>
                                          <p:attrName>style.visibility</p:attrName>
                                        </p:attrNameLst>
                                      </p:cBhvr>
                                      <p:to>
                                        <p:strVal val="hidden"/>
                                      </p:to>
                                    </p:set>
                                  </p:childTnLst>
                                </p:cTn>
                              </p:par>
                            </p:childTnLst>
                          </p:cTn>
                        </p:par>
                        <p:par>
                          <p:cTn id="60" fill="hold">
                            <p:stCondLst>
                              <p:cond delay="7000"/>
                            </p:stCondLst>
                            <p:childTnLst>
                              <p:par>
                                <p:cTn id="61" presetID="10" presetClass="exit" presetSubtype="0" fill="hold" grpId="0" nodeType="afterEffect">
                                  <p:stCondLst>
                                    <p:cond delay="10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par>
                          <p:cTn id="64" fill="hold">
                            <p:stCondLst>
                              <p:cond delay="8500"/>
                            </p:stCondLst>
                            <p:childTnLst>
                              <p:par>
                                <p:cTn id="65" presetID="10" presetClass="exit" presetSubtype="0" fill="hold" grpId="0" nodeType="afterEffect">
                                  <p:stCondLst>
                                    <p:cond delay="1000"/>
                                  </p:stCondLst>
                                  <p:childTnLst>
                                    <p:animEffect transition="out" filter="fade">
                                      <p:cBhvr>
                                        <p:cTn id="66" dur="500"/>
                                        <p:tgtEl>
                                          <p:spTgt spid="26"/>
                                        </p:tgtEl>
                                      </p:cBhvr>
                                    </p:animEffect>
                                    <p:set>
                                      <p:cBhvr>
                                        <p:cTn id="67" dur="1" fill="hold">
                                          <p:stCondLst>
                                            <p:cond delay="499"/>
                                          </p:stCondLst>
                                        </p:cTn>
                                        <p:tgtEl>
                                          <p:spTgt spid="26"/>
                                        </p:tgtEl>
                                        <p:attrNameLst>
                                          <p:attrName>style.visibility</p:attrName>
                                        </p:attrNameLst>
                                      </p:cBhvr>
                                      <p:to>
                                        <p:strVal val="hidden"/>
                                      </p:to>
                                    </p:set>
                                  </p:childTnLst>
                                </p:cTn>
                              </p:par>
                            </p:childTnLst>
                          </p:cTn>
                        </p:par>
                        <p:par>
                          <p:cTn id="68" fill="hold">
                            <p:stCondLst>
                              <p:cond delay="10000"/>
                            </p:stCondLst>
                            <p:childTnLst>
                              <p:par>
                                <p:cTn id="69" presetID="10" presetClass="exit" presetSubtype="0" fill="hold" grpId="0" nodeType="afterEffect">
                                  <p:stCondLst>
                                    <p:cond delay="1000"/>
                                  </p:stCondLst>
                                  <p:childTnLst>
                                    <p:animEffect transition="out" filter="fade">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childTnLst>
                          </p:cTn>
                        </p:par>
                        <p:par>
                          <p:cTn id="72" fill="hold">
                            <p:stCondLst>
                              <p:cond delay="11500"/>
                            </p:stCondLst>
                            <p:childTnLst>
                              <p:par>
                                <p:cTn id="73" presetID="10" presetClass="exit" presetSubtype="0" fill="hold" grpId="0" nodeType="afterEffect">
                                  <p:stCondLst>
                                    <p:cond delay="1000"/>
                                  </p:stCondLst>
                                  <p:childTnLst>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par>
                          <p:cTn id="76" fill="hold">
                            <p:stCondLst>
                              <p:cond delay="13000"/>
                            </p:stCondLst>
                            <p:childTnLst>
                              <p:par>
                                <p:cTn id="77" presetID="10" presetClass="exit" presetSubtype="0" fill="hold" nodeType="afterEffect">
                                  <p:stCondLst>
                                    <p:cond delay="1000"/>
                                  </p:stCondLst>
                                  <p:childTnLst>
                                    <p:animEffect transition="out" filter="fade">
                                      <p:cBhvr>
                                        <p:cTn id="78" dur="500"/>
                                        <p:tgtEl>
                                          <p:spTgt spid="15"/>
                                        </p:tgtEl>
                                      </p:cBhvr>
                                    </p:animEffect>
                                    <p:set>
                                      <p:cBhvr>
                                        <p:cTn id="79" dur="1" fill="hold">
                                          <p:stCondLst>
                                            <p:cond delay="499"/>
                                          </p:stCondLst>
                                        </p:cTn>
                                        <p:tgtEl>
                                          <p:spTgt spid="15"/>
                                        </p:tgtEl>
                                        <p:attrNameLst>
                                          <p:attrName>style.visibility</p:attrName>
                                        </p:attrNameLst>
                                      </p:cBhvr>
                                      <p:to>
                                        <p:strVal val="hidden"/>
                                      </p:to>
                                    </p:set>
                                  </p:childTnLst>
                                </p:cTn>
                              </p:par>
                            </p:childTnLst>
                          </p:cTn>
                        </p:par>
                        <p:par>
                          <p:cTn id="80" fill="hold">
                            <p:stCondLst>
                              <p:cond delay="14500"/>
                            </p:stCondLst>
                            <p:childTnLst>
                              <p:par>
                                <p:cTn id="81" presetID="1" presetClass="emph" presetSubtype="2" repeatCount="4000" fill="hold" nodeType="afterEffect">
                                  <p:stCondLst>
                                    <p:cond delay="0"/>
                                  </p:stCondLst>
                                  <p:childTnLst>
                                    <p:animClr clrSpc="rgb" dir="cw">
                                      <p:cBhvr>
                                        <p:cTn id="82" dur="2000" fill="hold"/>
                                        <p:tgtEl>
                                          <p:spTgt spid="14">
                                            <p:txEl>
                                              <p:pRg st="0" end="0"/>
                                            </p:txEl>
                                          </p:spTgt>
                                        </p:tgtEl>
                                        <p:attrNameLst>
                                          <p:attrName>fillcolor</p:attrName>
                                        </p:attrNameLst>
                                      </p:cBhvr>
                                      <p:to>
                                        <a:schemeClr val="accent2"/>
                                      </p:to>
                                    </p:animClr>
                                    <p:set>
                                      <p:cBhvr>
                                        <p:cTn id="83" dur="2000" fill="hold"/>
                                        <p:tgtEl>
                                          <p:spTgt spid="14">
                                            <p:txEl>
                                              <p:pRg st="0" end="0"/>
                                            </p:txEl>
                                          </p:spTgt>
                                        </p:tgtEl>
                                        <p:attrNameLst>
                                          <p:attrName>fill.type</p:attrName>
                                        </p:attrNameLst>
                                      </p:cBhvr>
                                      <p:to>
                                        <p:strVal val="solid"/>
                                      </p:to>
                                    </p:set>
                                    <p:set>
                                      <p:cBhvr>
                                        <p:cTn id="84" dur="2000" fill="hold"/>
                                        <p:tgtEl>
                                          <p:spTgt spid="14">
                                            <p:txEl>
                                              <p:pRg st="0" end="0"/>
                                            </p:txEl>
                                          </p:spTgt>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3" name="het gi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5" restart="whenNotActive" fill="hold" evtFilter="cancelBubble" nodeType="interactiveSeq">
                <p:stCondLst>
                  <p:cond evt="onClick" delay="0">
                    <p:tgtEl>
                      <p:spTgt spid="5"/>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clickEffect">
                                  <p:stCondLst>
                                    <p:cond delay="0"/>
                                  </p:stCondLst>
                                  <p:childTnLst>
                                    <p:animEffect transition="out" filter="fade">
                                      <p:cBhvr>
                                        <p:cTn id="89" dur="500" tmFilter="0, 0; .2, .5; .8, .5; 1, 0"/>
                                        <p:tgtEl>
                                          <p:spTgt spid="5"/>
                                        </p:tgtEl>
                                      </p:cBhvr>
                                    </p:animEffect>
                                    <p:animScale>
                                      <p:cBhvr>
                                        <p:cTn id="90" dur="250" autoRev="1" fill="hold"/>
                                        <p:tgtEl>
                                          <p:spTgt spid="5"/>
                                        </p:tgtEl>
                                      </p:cBhvr>
                                      <p:by x="105000" y="105000"/>
                                    </p:animScale>
                                  </p:childTnLst>
                                </p:cTn>
                              </p:par>
                            </p:childTnLst>
                          </p:cTn>
                        </p:par>
                        <p:par>
                          <p:cTn id="91" fill="hold">
                            <p:stCondLst>
                              <p:cond delay="500"/>
                            </p:stCondLst>
                            <p:childTnLst>
                              <p:par>
                                <p:cTn id="92" presetID="1" presetClass="emph" presetSubtype="2" fill="hold" nodeType="afterEffect">
                                  <p:stCondLst>
                                    <p:cond delay="0"/>
                                  </p:stCondLst>
                                  <p:childTnLst>
                                    <p:animClr clrSpc="rgb" dir="cw">
                                      <p:cBhvr>
                                        <p:cTn id="93" dur="500" fill="hold"/>
                                        <p:tgtEl>
                                          <p:spTgt spid="19"/>
                                        </p:tgtEl>
                                        <p:attrNameLst>
                                          <p:attrName>fillcolor</p:attrName>
                                        </p:attrNameLst>
                                      </p:cBhvr>
                                      <p:to>
                                        <a:srgbClr val="00B0F0"/>
                                      </p:to>
                                    </p:animClr>
                                    <p:set>
                                      <p:cBhvr>
                                        <p:cTn id="94" dur="500" fill="hold"/>
                                        <p:tgtEl>
                                          <p:spTgt spid="19"/>
                                        </p:tgtEl>
                                        <p:attrNameLst>
                                          <p:attrName>fill.type</p:attrName>
                                        </p:attrNameLst>
                                      </p:cBhvr>
                                      <p:to>
                                        <p:strVal val="solid"/>
                                      </p:to>
                                    </p:set>
                                    <p:set>
                                      <p:cBhvr>
                                        <p:cTn id="95" dur="500" fill="hold"/>
                                        <p:tgtEl>
                                          <p:spTgt spid="19"/>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
                  </p:tgtEl>
                </p:cond>
              </p:nextCondLst>
            </p:seq>
            <p:seq concurrent="1" nextAc="seek">
              <p:cTn id="96" restart="whenNotActive" fill="hold" evtFilter="cancelBubble" nodeType="interactiveSeq">
                <p:stCondLst>
                  <p:cond evt="onClick" delay="0">
                    <p:tgtEl>
                      <p:spTgt spid="20"/>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nodeType="clickEffect">
                                  <p:stCondLst>
                                    <p:cond delay="0"/>
                                  </p:stCondLst>
                                  <p:childTnLst>
                                    <p:animEffect transition="out" filter="fade">
                                      <p:cBhvr>
                                        <p:cTn id="100" dur="500" tmFilter="0, 0; .2, .5; .8, .5; 1, 0"/>
                                        <p:tgtEl>
                                          <p:spTgt spid="20"/>
                                        </p:tgtEl>
                                      </p:cBhvr>
                                    </p:animEffect>
                                    <p:animScale>
                                      <p:cBhvr>
                                        <p:cTn id="101" dur="250" autoRev="1" fill="hold"/>
                                        <p:tgtEl>
                                          <p:spTgt spid="20"/>
                                        </p:tgtEl>
                                      </p:cBhvr>
                                      <p:by x="105000" y="105000"/>
                                    </p:animScale>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21"/>
                                        </p:tgtEl>
                                        <p:attrNameLst>
                                          <p:attrName>fillcolor</p:attrName>
                                        </p:attrNameLst>
                                      </p:cBhvr>
                                      <p:to>
                                        <a:srgbClr val="FFFF00"/>
                                      </p:to>
                                    </p:animClr>
                                    <p:set>
                                      <p:cBhvr>
                                        <p:cTn id="105" dur="500" fill="hold"/>
                                        <p:tgtEl>
                                          <p:spTgt spid="21"/>
                                        </p:tgtEl>
                                        <p:attrNameLst>
                                          <p:attrName>fill.type</p:attrName>
                                        </p:attrNameLst>
                                      </p:cBhvr>
                                      <p:to>
                                        <p:strVal val="solid"/>
                                      </p:to>
                                    </p:set>
                                    <p:set>
                                      <p:cBhvr>
                                        <p:cTn id="106" dur="500" fill="hold"/>
                                        <p:tgtEl>
                                          <p:spTgt spid="21"/>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20"/>
                  </p:tgtEl>
                </p:cond>
              </p:nextCondLst>
            </p:seq>
            <p:seq concurrent="1" nextAc="seek">
              <p:cTn id="107" restart="whenNotActive" fill="hold" evtFilter="cancelBubble" nodeType="interactiveSeq">
                <p:stCondLst>
                  <p:cond evt="onClick" delay="0">
                    <p:tgtEl>
                      <p:spTgt spid="22"/>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22"/>
                                        </p:tgtEl>
                                      </p:cBhvr>
                                    </p:animEffect>
                                    <p:animScale>
                                      <p:cBhvr>
                                        <p:cTn id="112" dur="250" autoRev="1" fill="hold"/>
                                        <p:tgtEl>
                                          <p:spTgt spid="22"/>
                                        </p:tgtEl>
                                      </p:cBhvr>
                                      <p:by x="105000" y="105000"/>
                                    </p:animScale>
                                  </p:childTnLst>
                                </p:cTn>
                              </p:par>
                            </p:childTnLst>
                          </p:cTn>
                        </p:par>
                        <p:par>
                          <p:cTn id="113" fill="hold">
                            <p:stCondLst>
                              <p:cond delay="500"/>
                            </p:stCondLst>
                            <p:childTnLst>
                              <p:par>
                                <p:cTn id="114" presetID="1" presetClass="emph" presetSubtype="2" fill="hold" nodeType="afterEffect">
                                  <p:stCondLst>
                                    <p:cond delay="0"/>
                                  </p:stCondLst>
                                  <p:childTnLst>
                                    <p:animClr clrSpc="rgb" dir="cw">
                                      <p:cBhvr>
                                        <p:cTn id="115" dur="500" fill="hold"/>
                                        <p:tgtEl>
                                          <p:spTgt spid="23"/>
                                        </p:tgtEl>
                                        <p:attrNameLst>
                                          <p:attrName>fillcolor</p:attrName>
                                        </p:attrNameLst>
                                      </p:cBhvr>
                                      <p:to>
                                        <a:srgbClr val="FFFF00"/>
                                      </p:to>
                                    </p:animClr>
                                    <p:set>
                                      <p:cBhvr>
                                        <p:cTn id="116" dur="500" fill="hold"/>
                                        <p:tgtEl>
                                          <p:spTgt spid="23"/>
                                        </p:tgtEl>
                                        <p:attrNameLst>
                                          <p:attrName>fill.type</p:attrName>
                                        </p:attrNameLst>
                                      </p:cBhvr>
                                      <p:to>
                                        <p:strVal val="solid"/>
                                      </p:to>
                                    </p:set>
                                    <p:set>
                                      <p:cBhvr>
                                        <p:cTn id="117" dur="500" fill="hold"/>
                                        <p:tgtEl>
                                          <p:spTgt spid="23"/>
                                        </p:tgtEl>
                                        <p:attrNameLst>
                                          <p:attrName>fill.on</p:attrName>
                                        </p:attrNameLst>
                                      </p:cBhvr>
                                      <p:to>
                                        <p:strVal val="true"/>
                                      </p:to>
                                    </p:set>
                                  </p:childTnLst>
                                  <p:subTnLst>
                                    <p:audio>
                                      <p:cMediaNode>
                                        <p:cTn display="0" masterRel="sameClick">
                                          <p:stCondLst>
                                            <p:cond evt="begin" delay="0">
                                              <p:tn val="11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4"/>
                    </p:tgtEl>
                  </p:cond>
                </p:stCondLst>
                <p:endSync evt="end" delay="0">
                  <p:rtn val="all"/>
                </p:endSync>
                <p:childTnLst>
                  <p:par>
                    <p:cTn id="119" fill="hold">
                      <p:stCondLst>
                        <p:cond delay="0"/>
                      </p:stCondLst>
                      <p:childTnLst>
                        <p:par>
                          <p:cTn id="120" fill="hold">
                            <p:stCondLst>
                              <p:cond delay="0"/>
                            </p:stCondLst>
                            <p:childTnLst>
                              <p:par>
                                <p:cTn id="121" presetID="26" presetClass="emph" presetSubtype="0" fill="hold" nodeType="clickEffect">
                                  <p:stCondLst>
                                    <p:cond delay="0"/>
                                  </p:stCondLst>
                                  <p:childTnLst>
                                    <p:animEffect transition="out" filter="fade">
                                      <p:cBhvr>
                                        <p:cTn id="122" dur="500" tmFilter="0, 0; .2, .5; .8, .5; 1, 0"/>
                                        <p:tgtEl>
                                          <p:spTgt spid="24"/>
                                        </p:tgtEl>
                                      </p:cBhvr>
                                    </p:animEffect>
                                    <p:animScale>
                                      <p:cBhvr>
                                        <p:cTn id="123" dur="250" autoRev="1" fill="hold"/>
                                        <p:tgtEl>
                                          <p:spTgt spid="24"/>
                                        </p:tgtEl>
                                      </p:cBhvr>
                                      <p:by x="105000" y="105000"/>
                                    </p:animScale>
                                  </p:childTnLst>
                                </p:cTn>
                              </p:par>
                            </p:childTnLst>
                          </p:cTn>
                        </p:par>
                        <p:par>
                          <p:cTn id="124" fill="hold">
                            <p:stCondLst>
                              <p:cond delay="500"/>
                            </p:stCondLst>
                            <p:childTnLst>
                              <p:par>
                                <p:cTn id="125" presetID="1" presetClass="emph" presetSubtype="2" fill="hold" nodeType="afterEffect">
                                  <p:stCondLst>
                                    <p:cond delay="0"/>
                                  </p:stCondLst>
                                  <p:childTnLst>
                                    <p:animClr clrSpc="rgb" dir="cw">
                                      <p:cBhvr>
                                        <p:cTn id="126" dur="500" fill="hold"/>
                                        <p:tgtEl>
                                          <p:spTgt spid="25"/>
                                        </p:tgtEl>
                                        <p:attrNameLst>
                                          <p:attrName>fillcolor</p:attrName>
                                        </p:attrNameLst>
                                      </p:cBhvr>
                                      <p:to>
                                        <a:srgbClr val="FFFF00"/>
                                      </p:to>
                                    </p:animClr>
                                    <p:set>
                                      <p:cBhvr>
                                        <p:cTn id="127" dur="500" fill="hold"/>
                                        <p:tgtEl>
                                          <p:spTgt spid="25"/>
                                        </p:tgtEl>
                                        <p:attrNameLst>
                                          <p:attrName>fill.type</p:attrName>
                                        </p:attrNameLst>
                                      </p:cBhvr>
                                      <p:to>
                                        <p:strVal val="solid"/>
                                      </p:to>
                                    </p:set>
                                    <p:set>
                                      <p:cBhvr>
                                        <p:cTn id="128" dur="500" fill="hold"/>
                                        <p:tgtEl>
                                          <p:spTgt spid="25"/>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P spid="16" grpId="0" animBg="1"/>
      <p:bldP spid="18" grpId="0" animBg="1"/>
      <p:bldP spid="26" grpId="0" animBg="1"/>
      <p:bldP spid="27" grpId="0" animBg="1"/>
      <p:bldP spid="28" grpId="0" animBg="1"/>
      <p:bldP spid="29" grpId="0" animBg="1"/>
      <p:bldP spid="30"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153" y="2812731"/>
            <a:ext cx="2200752"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5648"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600200" y="553155"/>
            <a:ext cx="5880259"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prstClr val="white"/>
                </a:solidFill>
                <a:latin typeface="Times New Roman" panose="02020603050405020304" pitchFamily="18" charset="0"/>
                <a:cs typeface="Times New Roman" panose="02020603050405020304" pitchFamily="18" charset="0"/>
              </a:rPr>
              <a:t>Từ</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ngữ</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nào</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chỉ</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người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thân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ngoại</a:t>
            </a:r>
            <a:r>
              <a:rPr lang="en-US" sz="3200" b="1" dirty="0">
                <a:solidFill>
                  <a:prstClr val="white"/>
                </a:solidFill>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73" y="1603081"/>
            <a:ext cx="1200530"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02297" y="5744502"/>
            <a:ext cx="2080634" cy="111350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Chú</a:t>
            </a:r>
            <a:r>
              <a:rPr lang="en-US" sz="3200" dirty="0">
                <a:solidFill>
                  <a:srgbClr val="002060"/>
                </a:solidFill>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9480" y="2890945"/>
            <a:ext cx="2200752"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6778507" y="5724072"/>
            <a:ext cx="2080634" cy="113393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D. </a:t>
            </a:r>
            <a:r>
              <a:rPr lang="en-US" sz="3200" dirty="0" err="1" smtClean="0">
                <a:solidFill>
                  <a:srgbClr val="002060"/>
                </a:solidFill>
                <a:latin typeface="Times New Roman" panose="02020603050405020304" pitchFamily="18" charset="0"/>
                <a:cs typeface="Times New Roman" panose="02020603050405020304" pitchFamily="18" charset="0"/>
              </a:rPr>
              <a:t>Dì</a:t>
            </a:r>
            <a:r>
              <a:rPr lang="en-US" sz="3200" dirty="0" smtClean="0">
                <a:solidFill>
                  <a:srgbClr val="002060"/>
                </a:solidFill>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6845" y="2884413"/>
            <a:ext cx="2200752"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2413039" y="5747076"/>
            <a:ext cx="2080634" cy="1110933"/>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Thím</a:t>
            </a:r>
            <a:r>
              <a:rPr lang="en-US" sz="3200" dirty="0">
                <a:solidFill>
                  <a:srgbClr val="002060"/>
                </a:solidFill>
                <a:latin typeface="Times New Roman" panose="02020603050405020304" pitchFamily="18" charset="0"/>
                <a:cs typeface="Times New Roman" panose="02020603050405020304" pitchFamily="18" charset="0"/>
              </a:rPr>
              <a:t> </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8881" y="2771653"/>
            <a:ext cx="2200752"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4547647" y="5744502"/>
            <a:ext cx="2080634" cy="111350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smtClean="0">
                <a:solidFill>
                  <a:srgbClr val="002060"/>
                </a:solidFill>
                <a:latin typeface="Times New Roman" panose="02020603050405020304" pitchFamily="18" charset="0"/>
                <a:cs typeface="Times New Roman" panose="02020603050405020304" pitchFamily="18" charset="0"/>
              </a:rPr>
              <a:t>Cô</a:t>
            </a:r>
            <a:r>
              <a:rPr lang="en-US" sz="3200" dirty="0" smtClean="0">
                <a:solidFill>
                  <a:srgbClr val="002060"/>
                </a:solidFill>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13" name="Picture 50" descr="dongho"/>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6200" y="-182563"/>
            <a:ext cx="1714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51"/>
          <p:cNvSpPr>
            <a:spLocks noChangeArrowheads="1"/>
          </p:cNvSpPr>
          <p:nvPr/>
        </p:nvSpPr>
        <p:spPr bwMode="auto">
          <a:xfrm>
            <a:off x="112713" y="4048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rPr>
              <a:t>HÕt giê</a:t>
            </a:r>
          </a:p>
        </p:txBody>
      </p:sp>
      <p:sp>
        <p:nvSpPr>
          <p:cNvPr id="15" name="Oval 52"/>
          <p:cNvSpPr>
            <a:spLocks noChangeArrowheads="1"/>
          </p:cNvSpPr>
          <p:nvPr/>
        </p:nvSpPr>
        <p:spPr bwMode="auto">
          <a:xfrm>
            <a:off x="112713" y="4048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1</a:t>
            </a:r>
          </a:p>
        </p:txBody>
      </p:sp>
      <p:sp>
        <p:nvSpPr>
          <p:cNvPr id="16" name="Oval 53"/>
          <p:cNvSpPr>
            <a:spLocks noChangeArrowheads="1"/>
          </p:cNvSpPr>
          <p:nvPr/>
        </p:nvSpPr>
        <p:spPr bwMode="auto">
          <a:xfrm>
            <a:off x="112713" y="4048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2</a:t>
            </a:r>
          </a:p>
        </p:txBody>
      </p:sp>
      <p:sp>
        <p:nvSpPr>
          <p:cNvPr id="18" name="Oval 54"/>
          <p:cNvSpPr>
            <a:spLocks noChangeArrowheads="1"/>
          </p:cNvSpPr>
          <p:nvPr/>
        </p:nvSpPr>
        <p:spPr bwMode="auto">
          <a:xfrm>
            <a:off x="112713" y="4048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3</a:t>
            </a:r>
          </a:p>
        </p:txBody>
      </p:sp>
      <p:sp>
        <p:nvSpPr>
          <p:cNvPr id="26" name="Oval 55"/>
          <p:cNvSpPr>
            <a:spLocks noChangeArrowheads="1"/>
          </p:cNvSpPr>
          <p:nvPr/>
        </p:nvSpPr>
        <p:spPr bwMode="auto">
          <a:xfrm>
            <a:off x="112713" y="4048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4</a:t>
            </a:r>
          </a:p>
        </p:txBody>
      </p:sp>
      <p:sp>
        <p:nvSpPr>
          <p:cNvPr id="27" name="Oval 56"/>
          <p:cNvSpPr>
            <a:spLocks noChangeArrowheads="1"/>
          </p:cNvSpPr>
          <p:nvPr/>
        </p:nvSpPr>
        <p:spPr bwMode="auto">
          <a:xfrm>
            <a:off x="112713" y="4048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5</a:t>
            </a:r>
          </a:p>
        </p:txBody>
      </p:sp>
      <p:sp>
        <p:nvSpPr>
          <p:cNvPr id="28" name="Oval 57"/>
          <p:cNvSpPr>
            <a:spLocks noChangeArrowheads="1"/>
          </p:cNvSpPr>
          <p:nvPr/>
        </p:nvSpPr>
        <p:spPr bwMode="auto">
          <a:xfrm>
            <a:off x="112713" y="4048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6</a:t>
            </a:r>
          </a:p>
        </p:txBody>
      </p:sp>
      <p:sp>
        <p:nvSpPr>
          <p:cNvPr id="29" name="Oval 58"/>
          <p:cNvSpPr>
            <a:spLocks noChangeArrowheads="1"/>
          </p:cNvSpPr>
          <p:nvPr/>
        </p:nvSpPr>
        <p:spPr bwMode="auto">
          <a:xfrm>
            <a:off x="112713" y="4048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7</a:t>
            </a:r>
          </a:p>
        </p:txBody>
      </p:sp>
      <p:sp>
        <p:nvSpPr>
          <p:cNvPr id="30" name="Oval 59"/>
          <p:cNvSpPr>
            <a:spLocks noChangeArrowheads="1"/>
          </p:cNvSpPr>
          <p:nvPr/>
        </p:nvSpPr>
        <p:spPr bwMode="auto">
          <a:xfrm>
            <a:off x="112713" y="4048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8</a:t>
            </a:r>
          </a:p>
        </p:txBody>
      </p:sp>
      <p:sp>
        <p:nvSpPr>
          <p:cNvPr id="31" name="Oval 60"/>
          <p:cNvSpPr>
            <a:spLocks noChangeArrowheads="1"/>
          </p:cNvSpPr>
          <p:nvPr/>
        </p:nvSpPr>
        <p:spPr bwMode="auto">
          <a:xfrm>
            <a:off x="112713" y="4048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a:solidFill>
                  <a:srgbClr val="FF3300"/>
                </a:solidFill>
                <a:latin typeface=".VnBodoniH" pitchFamily="34" charset="0"/>
              </a:rPr>
              <a:t>9</a:t>
            </a:r>
          </a:p>
        </p:txBody>
      </p:sp>
      <p:sp>
        <p:nvSpPr>
          <p:cNvPr id="32" name="Oval 61"/>
          <p:cNvSpPr>
            <a:spLocks noChangeArrowheads="1"/>
          </p:cNvSpPr>
          <p:nvPr/>
        </p:nvSpPr>
        <p:spPr bwMode="auto">
          <a:xfrm>
            <a:off x="112713" y="404812"/>
            <a:ext cx="1208087" cy="1036638"/>
          </a:xfrm>
          <a:prstGeom prst="ellipse">
            <a:avLst/>
          </a:prstGeom>
          <a:solidFill>
            <a:srgbClr val="FFCC99"/>
          </a:solidFill>
          <a:ln w="76200" cmpd="tri">
            <a:solidFill>
              <a:schemeClr val="tx1"/>
            </a:solidFill>
            <a:round/>
            <a:headEnd/>
            <a:tailEnd/>
          </a:ln>
        </p:spPr>
        <p:txBody>
          <a:bodyPr wrap="none" anchor="ctr"/>
          <a:lstStyle/>
          <a:p>
            <a:pPr algn="ctr" eaLnBrk="1" hangingPunct="1"/>
            <a:r>
              <a:rPr lang="en-US" sz="4800" dirty="0">
                <a:solidFill>
                  <a:srgbClr val="FF3300"/>
                </a:solidFill>
                <a:latin typeface=".VnBodoniH" pitchFamily="34" charset="0"/>
              </a:rPr>
              <a:t>10</a:t>
            </a:r>
          </a:p>
        </p:txBody>
      </p:sp>
    </p:spTree>
    <p:extLst>
      <p:ext uri="{BB962C8B-B14F-4D97-AF65-F5344CB8AC3E}">
        <p14:creationId xmlns:p14="http://schemas.microsoft.com/office/powerpoint/2010/main" val="75103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50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dong ho 3.wav"/>
                                        </p:tgtEl>
                                      </p:cMediaNode>
                                    </p:audio>
                                  </p:subTnLst>
                                </p:cTn>
                              </p:par>
                            </p:childTnLst>
                          </p:cTn>
                        </p:par>
                        <p:par>
                          <p:cTn id="44" fill="hold">
                            <p:stCondLst>
                              <p:cond delay="1000"/>
                            </p:stCondLst>
                            <p:childTnLst>
                              <p:par>
                                <p:cTn id="45" presetID="10" presetClass="exit" presetSubtype="0" fill="hold" grpId="0" nodeType="afterEffect">
                                  <p:stCondLst>
                                    <p:cond delay="1000"/>
                                  </p:stCondLst>
                                  <p:childTnLst>
                                    <p:animEffect transition="out" filter="fade">
                                      <p:cBhvr>
                                        <p:cTn id="46" dur="500"/>
                                        <p:tgtEl>
                                          <p:spTgt spid="31"/>
                                        </p:tgtEl>
                                      </p:cBhvr>
                                    </p:animEffect>
                                    <p:set>
                                      <p:cBhvr>
                                        <p:cTn id="47" dur="1" fill="hold">
                                          <p:stCondLst>
                                            <p:cond delay="499"/>
                                          </p:stCondLst>
                                        </p:cTn>
                                        <p:tgtEl>
                                          <p:spTgt spid="31"/>
                                        </p:tgtEl>
                                        <p:attrNameLst>
                                          <p:attrName>style.visibility</p:attrName>
                                        </p:attrNameLst>
                                      </p:cBhvr>
                                      <p:to>
                                        <p:strVal val="hidden"/>
                                      </p:to>
                                    </p:set>
                                  </p:childTnLst>
                                </p:cTn>
                              </p:par>
                            </p:childTnLst>
                          </p:cTn>
                        </p:par>
                        <p:par>
                          <p:cTn id="48" fill="hold">
                            <p:stCondLst>
                              <p:cond delay="2500"/>
                            </p:stCondLst>
                            <p:childTnLst>
                              <p:par>
                                <p:cTn id="49" presetID="10" presetClass="exit" presetSubtype="0" fill="hold" grpId="0" nodeType="afterEffect">
                                  <p:stCondLst>
                                    <p:cond delay="100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childTnLst>
                          </p:cTn>
                        </p:par>
                        <p:par>
                          <p:cTn id="52" fill="hold">
                            <p:stCondLst>
                              <p:cond delay="4000"/>
                            </p:stCondLst>
                            <p:childTnLst>
                              <p:par>
                                <p:cTn id="53" presetID="10" presetClass="exit" presetSubtype="0" fill="hold" grpId="0" nodeType="afterEffect">
                                  <p:stCondLst>
                                    <p:cond delay="100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childTnLst>
                          </p:cTn>
                        </p:par>
                        <p:par>
                          <p:cTn id="56" fill="hold">
                            <p:stCondLst>
                              <p:cond delay="5500"/>
                            </p:stCondLst>
                            <p:childTnLst>
                              <p:par>
                                <p:cTn id="57" presetID="10" presetClass="exit" presetSubtype="0" fill="hold" grpId="0" nodeType="afterEffect">
                                  <p:stCondLst>
                                    <p:cond delay="1000"/>
                                  </p:stCondLst>
                                  <p:childTnLst>
                                    <p:animEffect transition="out" filter="fade">
                                      <p:cBhvr>
                                        <p:cTn id="58" dur="500"/>
                                        <p:tgtEl>
                                          <p:spTgt spid="28"/>
                                        </p:tgtEl>
                                      </p:cBhvr>
                                    </p:animEffect>
                                    <p:set>
                                      <p:cBhvr>
                                        <p:cTn id="59" dur="1" fill="hold">
                                          <p:stCondLst>
                                            <p:cond delay="499"/>
                                          </p:stCondLst>
                                        </p:cTn>
                                        <p:tgtEl>
                                          <p:spTgt spid="28"/>
                                        </p:tgtEl>
                                        <p:attrNameLst>
                                          <p:attrName>style.visibility</p:attrName>
                                        </p:attrNameLst>
                                      </p:cBhvr>
                                      <p:to>
                                        <p:strVal val="hidden"/>
                                      </p:to>
                                    </p:set>
                                  </p:childTnLst>
                                </p:cTn>
                              </p:par>
                            </p:childTnLst>
                          </p:cTn>
                        </p:par>
                        <p:par>
                          <p:cTn id="60" fill="hold">
                            <p:stCondLst>
                              <p:cond delay="7000"/>
                            </p:stCondLst>
                            <p:childTnLst>
                              <p:par>
                                <p:cTn id="61" presetID="10" presetClass="exit" presetSubtype="0" fill="hold" grpId="0" nodeType="afterEffect">
                                  <p:stCondLst>
                                    <p:cond delay="10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par>
                          <p:cTn id="64" fill="hold">
                            <p:stCondLst>
                              <p:cond delay="8500"/>
                            </p:stCondLst>
                            <p:childTnLst>
                              <p:par>
                                <p:cTn id="65" presetID="10" presetClass="exit" presetSubtype="0" fill="hold" grpId="0" nodeType="afterEffect">
                                  <p:stCondLst>
                                    <p:cond delay="1000"/>
                                  </p:stCondLst>
                                  <p:childTnLst>
                                    <p:animEffect transition="out" filter="fade">
                                      <p:cBhvr>
                                        <p:cTn id="66" dur="500"/>
                                        <p:tgtEl>
                                          <p:spTgt spid="26"/>
                                        </p:tgtEl>
                                      </p:cBhvr>
                                    </p:animEffect>
                                    <p:set>
                                      <p:cBhvr>
                                        <p:cTn id="67" dur="1" fill="hold">
                                          <p:stCondLst>
                                            <p:cond delay="499"/>
                                          </p:stCondLst>
                                        </p:cTn>
                                        <p:tgtEl>
                                          <p:spTgt spid="26"/>
                                        </p:tgtEl>
                                        <p:attrNameLst>
                                          <p:attrName>style.visibility</p:attrName>
                                        </p:attrNameLst>
                                      </p:cBhvr>
                                      <p:to>
                                        <p:strVal val="hidden"/>
                                      </p:to>
                                    </p:set>
                                  </p:childTnLst>
                                </p:cTn>
                              </p:par>
                            </p:childTnLst>
                          </p:cTn>
                        </p:par>
                        <p:par>
                          <p:cTn id="68" fill="hold">
                            <p:stCondLst>
                              <p:cond delay="10000"/>
                            </p:stCondLst>
                            <p:childTnLst>
                              <p:par>
                                <p:cTn id="69" presetID="10" presetClass="exit" presetSubtype="0" fill="hold" grpId="0" nodeType="afterEffect">
                                  <p:stCondLst>
                                    <p:cond delay="1000"/>
                                  </p:stCondLst>
                                  <p:childTnLst>
                                    <p:animEffect transition="out" filter="fade">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childTnLst>
                          </p:cTn>
                        </p:par>
                        <p:par>
                          <p:cTn id="72" fill="hold">
                            <p:stCondLst>
                              <p:cond delay="11500"/>
                            </p:stCondLst>
                            <p:childTnLst>
                              <p:par>
                                <p:cTn id="73" presetID="10" presetClass="exit" presetSubtype="0" fill="hold" grpId="0" nodeType="afterEffect">
                                  <p:stCondLst>
                                    <p:cond delay="1000"/>
                                  </p:stCondLst>
                                  <p:childTnLst>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par>
                          <p:cTn id="76" fill="hold">
                            <p:stCondLst>
                              <p:cond delay="13000"/>
                            </p:stCondLst>
                            <p:childTnLst>
                              <p:par>
                                <p:cTn id="77" presetID="10" presetClass="exit" presetSubtype="0" fill="hold" nodeType="afterEffect">
                                  <p:stCondLst>
                                    <p:cond delay="1000"/>
                                  </p:stCondLst>
                                  <p:childTnLst>
                                    <p:animEffect transition="out" filter="fade">
                                      <p:cBhvr>
                                        <p:cTn id="78" dur="500"/>
                                        <p:tgtEl>
                                          <p:spTgt spid="15"/>
                                        </p:tgtEl>
                                      </p:cBhvr>
                                    </p:animEffect>
                                    <p:set>
                                      <p:cBhvr>
                                        <p:cTn id="79" dur="1" fill="hold">
                                          <p:stCondLst>
                                            <p:cond delay="499"/>
                                          </p:stCondLst>
                                        </p:cTn>
                                        <p:tgtEl>
                                          <p:spTgt spid="15"/>
                                        </p:tgtEl>
                                        <p:attrNameLst>
                                          <p:attrName>style.visibility</p:attrName>
                                        </p:attrNameLst>
                                      </p:cBhvr>
                                      <p:to>
                                        <p:strVal val="hidden"/>
                                      </p:to>
                                    </p:set>
                                  </p:childTnLst>
                                </p:cTn>
                              </p:par>
                            </p:childTnLst>
                          </p:cTn>
                        </p:par>
                        <p:par>
                          <p:cTn id="80" fill="hold">
                            <p:stCondLst>
                              <p:cond delay="14500"/>
                            </p:stCondLst>
                            <p:childTnLst>
                              <p:par>
                                <p:cTn id="81" presetID="1" presetClass="emph" presetSubtype="2" repeatCount="4000" fill="hold" nodeType="afterEffect">
                                  <p:stCondLst>
                                    <p:cond delay="0"/>
                                  </p:stCondLst>
                                  <p:childTnLst>
                                    <p:animClr clrSpc="rgb" dir="cw">
                                      <p:cBhvr>
                                        <p:cTn id="82" dur="2000" fill="hold"/>
                                        <p:tgtEl>
                                          <p:spTgt spid="14">
                                            <p:txEl>
                                              <p:pRg st="0" end="0"/>
                                            </p:txEl>
                                          </p:spTgt>
                                        </p:tgtEl>
                                        <p:attrNameLst>
                                          <p:attrName>fillcolor</p:attrName>
                                        </p:attrNameLst>
                                      </p:cBhvr>
                                      <p:to>
                                        <a:schemeClr val="accent2"/>
                                      </p:to>
                                    </p:animClr>
                                    <p:set>
                                      <p:cBhvr>
                                        <p:cTn id="83" dur="2000" fill="hold"/>
                                        <p:tgtEl>
                                          <p:spTgt spid="14">
                                            <p:txEl>
                                              <p:pRg st="0" end="0"/>
                                            </p:txEl>
                                          </p:spTgt>
                                        </p:tgtEl>
                                        <p:attrNameLst>
                                          <p:attrName>fill.type</p:attrName>
                                        </p:attrNameLst>
                                      </p:cBhvr>
                                      <p:to>
                                        <p:strVal val="solid"/>
                                      </p:to>
                                    </p:set>
                                    <p:set>
                                      <p:cBhvr>
                                        <p:cTn id="84" dur="2000" fill="hold"/>
                                        <p:tgtEl>
                                          <p:spTgt spid="14">
                                            <p:txEl>
                                              <p:pRg st="0" end="0"/>
                                            </p:txEl>
                                          </p:spTgt>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3" name="het gi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5" restart="whenNotActive" fill="hold" evtFilter="cancelBubble" nodeType="interactiveSeq">
                <p:stCondLst>
                  <p:cond evt="onClick" delay="0">
                    <p:tgtEl>
                      <p:spTgt spid="5"/>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clickEffect">
                                  <p:stCondLst>
                                    <p:cond delay="0"/>
                                  </p:stCondLst>
                                  <p:childTnLst>
                                    <p:animEffect transition="out" filter="fade">
                                      <p:cBhvr>
                                        <p:cTn id="89" dur="500" tmFilter="0, 0; .2, .5; .8, .5; 1, 0"/>
                                        <p:tgtEl>
                                          <p:spTgt spid="5"/>
                                        </p:tgtEl>
                                      </p:cBhvr>
                                    </p:animEffect>
                                    <p:animScale>
                                      <p:cBhvr>
                                        <p:cTn id="90" dur="250" autoRev="1" fill="hold"/>
                                        <p:tgtEl>
                                          <p:spTgt spid="5"/>
                                        </p:tgtEl>
                                      </p:cBhvr>
                                      <p:by x="105000" y="105000"/>
                                    </p:animScale>
                                  </p:childTnLst>
                                </p:cTn>
                              </p:par>
                            </p:childTnLst>
                          </p:cTn>
                        </p:par>
                        <p:par>
                          <p:cTn id="91" fill="hold">
                            <p:stCondLst>
                              <p:cond delay="500"/>
                            </p:stCondLst>
                            <p:childTnLst>
                              <p:par>
                                <p:cTn id="92" presetID="1" presetClass="emph" presetSubtype="2" fill="hold" nodeType="afterEffect">
                                  <p:stCondLst>
                                    <p:cond delay="0"/>
                                  </p:stCondLst>
                                  <p:childTnLst>
                                    <p:animClr clrSpc="rgb" dir="cw">
                                      <p:cBhvr>
                                        <p:cTn id="93" dur="500" fill="hold"/>
                                        <p:tgtEl>
                                          <p:spTgt spid="19"/>
                                        </p:tgtEl>
                                        <p:attrNameLst>
                                          <p:attrName>fillcolor</p:attrName>
                                        </p:attrNameLst>
                                      </p:cBhvr>
                                      <p:to>
                                        <a:srgbClr val="FFFF00"/>
                                      </p:to>
                                    </p:animClr>
                                    <p:set>
                                      <p:cBhvr>
                                        <p:cTn id="94" dur="500" fill="hold"/>
                                        <p:tgtEl>
                                          <p:spTgt spid="19"/>
                                        </p:tgtEl>
                                        <p:attrNameLst>
                                          <p:attrName>fill.type</p:attrName>
                                        </p:attrNameLst>
                                      </p:cBhvr>
                                      <p:to>
                                        <p:strVal val="solid"/>
                                      </p:to>
                                    </p:set>
                                    <p:set>
                                      <p:cBhvr>
                                        <p:cTn id="95" dur="500" fill="hold"/>
                                        <p:tgtEl>
                                          <p:spTgt spid="19"/>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5"/>
                  </p:tgtEl>
                </p:cond>
              </p:nextCondLst>
            </p:seq>
            <p:seq concurrent="1" nextAc="seek">
              <p:cTn id="96" restart="whenNotActive" fill="hold" evtFilter="cancelBubble" nodeType="interactiveSeq">
                <p:stCondLst>
                  <p:cond evt="onClick" delay="0">
                    <p:tgtEl>
                      <p:spTgt spid="20"/>
                    </p:tgtEl>
                  </p:cond>
                </p:stCondLst>
                <p:endSync evt="end" delay="0">
                  <p:rtn val="all"/>
                </p:endSync>
                <p:childTnLst>
                  <p:par>
                    <p:cTn id="97" fill="hold">
                      <p:stCondLst>
                        <p:cond delay="0"/>
                      </p:stCondLst>
                      <p:childTnLst>
                        <p:par>
                          <p:cTn id="98" fill="hold">
                            <p:stCondLst>
                              <p:cond delay="0"/>
                            </p:stCondLst>
                            <p:childTnLst>
                              <p:par>
                                <p:cTn id="99" presetID="26" presetClass="emph" presetSubtype="0" fill="hold" nodeType="clickEffect">
                                  <p:stCondLst>
                                    <p:cond delay="0"/>
                                  </p:stCondLst>
                                  <p:childTnLst>
                                    <p:animEffect transition="out" filter="fade">
                                      <p:cBhvr>
                                        <p:cTn id="100" dur="500" tmFilter="0, 0; .2, .5; .8, .5; 1, 0"/>
                                        <p:tgtEl>
                                          <p:spTgt spid="20"/>
                                        </p:tgtEl>
                                      </p:cBhvr>
                                    </p:animEffect>
                                    <p:animScale>
                                      <p:cBhvr>
                                        <p:cTn id="101" dur="250" autoRev="1" fill="hold"/>
                                        <p:tgtEl>
                                          <p:spTgt spid="20"/>
                                        </p:tgtEl>
                                      </p:cBhvr>
                                      <p:by x="105000" y="105000"/>
                                    </p:animScale>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21"/>
                                        </p:tgtEl>
                                        <p:attrNameLst>
                                          <p:attrName>fillcolor</p:attrName>
                                        </p:attrNameLst>
                                      </p:cBhvr>
                                      <p:to>
                                        <a:srgbClr val="00B0F0"/>
                                      </p:to>
                                    </p:animClr>
                                    <p:set>
                                      <p:cBhvr>
                                        <p:cTn id="105" dur="500" fill="hold"/>
                                        <p:tgtEl>
                                          <p:spTgt spid="21"/>
                                        </p:tgtEl>
                                        <p:attrNameLst>
                                          <p:attrName>fill.type</p:attrName>
                                        </p:attrNameLst>
                                      </p:cBhvr>
                                      <p:to>
                                        <p:strVal val="solid"/>
                                      </p:to>
                                    </p:set>
                                    <p:set>
                                      <p:cBhvr>
                                        <p:cTn id="106" dur="500" fill="hold"/>
                                        <p:tgtEl>
                                          <p:spTgt spid="21"/>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seq concurrent="1" nextAc="seek">
              <p:cTn id="107" restart="whenNotActive" fill="hold" evtFilter="cancelBubble" nodeType="interactiveSeq">
                <p:stCondLst>
                  <p:cond evt="onClick" delay="0">
                    <p:tgtEl>
                      <p:spTgt spid="22"/>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22"/>
                                        </p:tgtEl>
                                      </p:cBhvr>
                                    </p:animEffect>
                                    <p:animScale>
                                      <p:cBhvr>
                                        <p:cTn id="112" dur="250" autoRev="1" fill="hold"/>
                                        <p:tgtEl>
                                          <p:spTgt spid="22"/>
                                        </p:tgtEl>
                                      </p:cBhvr>
                                      <p:by x="105000" y="105000"/>
                                    </p:animScale>
                                  </p:childTnLst>
                                </p:cTn>
                              </p:par>
                            </p:childTnLst>
                          </p:cTn>
                        </p:par>
                        <p:par>
                          <p:cTn id="113" fill="hold">
                            <p:stCondLst>
                              <p:cond delay="500"/>
                            </p:stCondLst>
                            <p:childTnLst>
                              <p:par>
                                <p:cTn id="114" presetID="1" presetClass="emph" presetSubtype="2" fill="hold" nodeType="afterEffect">
                                  <p:stCondLst>
                                    <p:cond delay="0"/>
                                  </p:stCondLst>
                                  <p:childTnLst>
                                    <p:animClr clrSpc="rgb" dir="cw">
                                      <p:cBhvr>
                                        <p:cTn id="115" dur="500" fill="hold"/>
                                        <p:tgtEl>
                                          <p:spTgt spid="23"/>
                                        </p:tgtEl>
                                        <p:attrNameLst>
                                          <p:attrName>fillcolor</p:attrName>
                                        </p:attrNameLst>
                                      </p:cBhvr>
                                      <p:to>
                                        <a:srgbClr val="FFFF00"/>
                                      </p:to>
                                    </p:animClr>
                                    <p:set>
                                      <p:cBhvr>
                                        <p:cTn id="116" dur="500" fill="hold"/>
                                        <p:tgtEl>
                                          <p:spTgt spid="23"/>
                                        </p:tgtEl>
                                        <p:attrNameLst>
                                          <p:attrName>fill.type</p:attrName>
                                        </p:attrNameLst>
                                      </p:cBhvr>
                                      <p:to>
                                        <p:strVal val="solid"/>
                                      </p:to>
                                    </p:set>
                                    <p:set>
                                      <p:cBhvr>
                                        <p:cTn id="117" dur="500" fill="hold"/>
                                        <p:tgtEl>
                                          <p:spTgt spid="23"/>
                                        </p:tgtEl>
                                        <p:attrNameLst>
                                          <p:attrName>fill.on</p:attrName>
                                        </p:attrNameLst>
                                      </p:cBhvr>
                                      <p:to>
                                        <p:strVal val="true"/>
                                      </p:to>
                                    </p:set>
                                  </p:childTnLst>
                                  <p:subTnLst>
                                    <p:audio>
                                      <p:cMediaNode>
                                        <p:cTn display="0" masterRel="sameClick">
                                          <p:stCondLst>
                                            <p:cond evt="begin" delay="0">
                                              <p:tn val="114"/>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4"/>
                    </p:tgtEl>
                  </p:cond>
                </p:stCondLst>
                <p:endSync evt="end" delay="0">
                  <p:rtn val="all"/>
                </p:endSync>
                <p:childTnLst>
                  <p:par>
                    <p:cTn id="119" fill="hold">
                      <p:stCondLst>
                        <p:cond delay="0"/>
                      </p:stCondLst>
                      <p:childTnLst>
                        <p:par>
                          <p:cTn id="120" fill="hold">
                            <p:stCondLst>
                              <p:cond delay="0"/>
                            </p:stCondLst>
                            <p:childTnLst>
                              <p:par>
                                <p:cTn id="121" presetID="26" presetClass="emph" presetSubtype="0" fill="hold" nodeType="clickEffect">
                                  <p:stCondLst>
                                    <p:cond delay="0"/>
                                  </p:stCondLst>
                                  <p:childTnLst>
                                    <p:animEffect transition="out" filter="fade">
                                      <p:cBhvr>
                                        <p:cTn id="122" dur="500" tmFilter="0, 0; .2, .5; .8, .5; 1, 0"/>
                                        <p:tgtEl>
                                          <p:spTgt spid="24"/>
                                        </p:tgtEl>
                                      </p:cBhvr>
                                    </p:animEffect>
                                    <p:animScale>
                                      <p:cBhvr>
                                        <p:cTn id="123" dur="250" autoRev="1" fill="hold"/>
                                        <p:tgtEl>
                                          <p:spTgt spid="24"/>
                                        </p:tgtEl>
                                      </p:cBhvr>
                                      <p:by x="105000" y="105000"/>
                                    </p:animScale>
                                  </p:childTnLst>
                                </p:cTn>
                              </p:par>
                            </p:childTnLst>
                          </p:cTn>
                        </p:par>
                        <p:par>
                          <p:cTn id="124" fill="hold">
                            <p:stCondLst>
                              <p:cond delay="500"/>
                            </p:stCondLst>
                            <p:childTnLst>
                              <p:par>
                                <p:cTn id="125" presetID="1" presetClass="emph" presetSubtype="2" fill="hold" nodeType="afterEffect">
                                  <p:stCondLst>
                                    <p:cond delay="0"/>
                                  </p:stCondLst>
                                  <p:childTnLst>
                                    <p:animClr clrSpc="rgb" dir="cw">
                                      <p:cBhvr>
                                        <p:cTn id="126" dur="500" fill="hold"/>
                                        <p:tgtEl>
                                          <p:spTgt spid="25"/>
                                        </p:tgtEl>
                                        <p:attrNameLst>
                                          <p:attrName>fillcolor</p:attrName>
                                        </p:attrNameLst>
                                      </p:cBhvr>
                                      <p:to>
                                        <a:srgbClr val="FFFF00"/>
                                      </p:to>
                                    </p:animClr>
                                    <p:set>
                                      <p:cBhvr>
                                        <p:cTn id="127" dur="500" fill="hold"/>
                                        <p:tgtEl>
                                          <p:spTgt spid="25"/>
                                        </p:tgtEl>
                                        <p:attrNameLst>
                                          <p:attrName>fill.type</p:attrName>
                                        </p:attrNameLst>
                                      </p:cBhvr>
                                      <p:to>
                                        <p:strVal val="solid"/>
                                      </p:to>
                                    </p:set>
                                    <p:set>
                                      <p:cBhvr>
                                        <p:cTn id="128" dur="500" fill="hold"/>
                                        <p:tgtEl>
                                          <p:spTgt spid="25"/>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P spid="16" grpId="0" animBg="1"/>
      <p:bldP spid="18" grpId="0" animBg="1"/>
      <p:bldP spid="26" grpId="0" animBg="1"/>
      <p:bldP spid="27" grpId="0" animBg="1"/>
      <p:bldP spid="28" grpId="0" animBg="1"/>
      <p:bldP spid="29" grpId="0" animBg="1"/>
      <p:bldP spid="30" grpId="0"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0877" y="0"/>
            <a:ext cx="2143125"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61550" y="247649"/>
            <a:ext cx="2762649"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0" b="1" dirty="0" err="1">
                <a:solidFill>
                  <a:prstClr val="white"/>
                </a:solidFill>
              </a:rPr>
              <a:t>Chúc</a:t>
            </a:r>
            <a:r>
              <a:rPr lang="en-US" sz="6600" b="1" dirty="0">
                <a:solidFill>
                  <a:prstClr val="white"/>
                </a:solidFill>
              </a:rPr>
              <a:t>  </a:t>
            </a:r>
          </a:p>
        </p:txBody>
      </p:sp>
      <p:sp>
        <p:nvSpPr>
          <p:cNvPr id="9" name="Hexagon 8">
            <a:extLst>
              <a:ext uri="{FF2B5EF4-FFF2-40B4-BE49-F238E27FC236}">
                <a16:creationId xmlns:a16="http://schemas.microsoft.com/office/drawing/2014/main" id="{ECB32C92-7DDE-4979-AB3A-808B65CBF3F1}"/>
              </a:ext>
            </a:extLst>
          </p:cNvPr>
          <p:cNvSpPr/>
          <p:nvPr/>
        </p:nvSpPr>
        <p:spPr>
          <a:xfrm>
            <a:off x="3124199" y="240722"/>
            <a:ext cx="329260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0" b="1" dirty="0" err="1">
                <a:solidFill>
                  <a:prstClr val="white"/>
                </a:solidFill>
              </a:rPr>
              <a:t>Mừng</a:t>
            </a:r>
            <a:endParaRPr lang="en-US" sz="6600" b="1" dirty="0">
              <a:solidFill>
                <a:prstClr val="white"/>
              </a:solidFill>
            </a:endParaRPr>
          </a:p>
        </p:txBody>
      </p:sp>
      <p:sp>
        <p:nvSpPr>
          <p:cNvPr id="10" name="Hexagon 9">
            <a:extLst>
              <a:ext uri="{FF2B5EF4-FFF2-40B4-BE49-F238E27FC236}">
                <a16:creationId xmlns:a16="http://schemas.microsoft.com/office/drawing/2014/main" id="{CABDF488-8BEB-4D77-A429-CFB91F278DD1}"/>
              </a:ext>
            </a:extLst>
          </p:cNvPr>
          <p:cNvSpPr/>
          <p:nvPr/>
        </p:nvSpPr>
        <p:spPr>
          <a:xfrm>
            <a:off x="4273678" y="2609850"/>
            <a:ext cx="2727199" cy="2259332"/>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0" b="1" dirty="0" err="1" smtClean="0">
                <a:ln w="6600">
                  <a:solidFill>
                    <a:srgbClr val="ED7D31"/>
                  </a:solidFill>
                  <a:prstDash val="solid"/>
                </a:ln>
                <a:solidFill>
                  <a:srgbClr val="FFFFFF"/>
                </a:solidFill>
                <a:effectLst>
                  <a:outerShdw dist="38100" dir="2700000" algn="tl" rotWithShape="0">
                    <a:srgbClr val="ED7D31"/>
                  </a:outerShdw>
                </a:effectLst>
              </a:rPr>
              <a:t>Bạn</a:t>
            </a:r>
            <a:r>
              <a:rPr lang="en-US" sz="6600" b="1" dirty="0" smtClean="0">
                <a:ln w="6600">
                  <a:solidFill>
                    <a:srgbClr val="ED7D31"/>
                  </a:solidFill>
                  <a:prstDash val="solid"/>
                </a:ln>
                <a:solidFill>
                  <a:srgbClr val="FFFFFF"/>
                </a:solidFill>
                <a:effectLst>
                  <a:outerShdw dist="38100" dir="2700000" algn="tl" rotWithShape="0">
                    <a:srgbClr val="ED7D31"/>
                  </a:outerShdw>
                </a:effectLst>
              </a:rPr>
              <a:t> </a:t>
            </a:r>
            <a:endParaRPr lang="en-US" sz="6600" b="1" dirty="0">
              <a:ln w="6600">
                <a:solidFill>
                  <a:srgbClr val="ED7D31"/>
                </a:solidFill>
                <a:prstDash val="solid"/>
              </a:ln>
              <a:solidFill>
                <a:srgbClr val="FFFFFF"/>
              </a:solidFill>
              <a:effectLst>
                <a:outerShdw dist="38100" dir="2700000" algn="tl" rotWithShape="0">
                  <a:srgbClr val="ED7D31"/>
                </a:outerShdw>
              </a:effectLst>
            </a:endParaRPr>
          </a:p>
        </p:txBody>
      </p:sp>
      <p:sp>
        <p:nvSpPr>
          <p:cNvPr id="13" name="Hexagon 12">
            <a:extLst>
              <a:ext uri="{FF2B5EF4-FFF2-40B4-BE49-F238E27FC236}">
                <a16:creationId xmlns:a16="http://schemas.microsoft.com/office/drawing/2014/main" id="{199C24C2-6B91-4322-BDB4-819FF0CB9BE4}"/>
              </a:ext>
            </a:extLst>
          </p:cNvPr>
          <p:cNvSpPr/>
          <p:nvPr/>
        </p:nvSpPr>
        <p:spPr>
          <a:xfrm>
            <a:off x="1988651" y="2609850"/>
            <a:ext cx="2271095"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0" b="1" dirty="0" err="1">
                <a:ln w="6600">
                  <a:solidFill>
                    <a:srgbClr val="ED7D31"/>
                  </a:solidFill>
                  <a:prstDash val="solid"/>
                </a:ln>
                <a:solidFill>
                  <a:srgbClr val="FFFFFF"/>
                </a:solidFill>
                <a:effectLst>
                  <a:outerShdw dist="38100" dir="2700000" algn="tl" rotWithShape="0">
                    <a:srgbClr val="ED7D31"/>
                  </a:outerShdw>
                </a:effectLst>
              </a:rPr>
              <a:t>Các</a:t>
            </a:r>
            <a:r>
              <a:rPr lang="en-US" sz="6600" b="1" dirty="0">
                <a:ln w="6600">
                  <a:solidFill>
                    <a:srgbClr val="ED7D31"/>
                  </a:solidFill>
                  <a:prstDash val="solid"/>
                </a:ln>
                <a:solidFill>
                  <a:srgbClr val="FFFFFF"/>
                </a:solidFill>
                <a:effectLst>
                  <a:outerShdw dist="38100" dir="2700000" algn="tl" rotWithShape="0">
                    <a:srgbClr val="ED7D31"/>
                  </a:outerShdw>
                </a:effectLst>
              </a:rPr>
              <a:t>  </a:t>
            </a:r>
            <a:endParaRPr lang="en-US" sz="6600" dirty="0">
              <a:solidFill>
                <a:prstClr val="white"/>
              </a:solidFill>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550" y="3689984"/>
            <a:ext cx="1987529" cy="2661817"/>
          </a:xfrm>
          <a:prstGeom prst="rect">
            <a:avLst/>
          </a:prstGeom>
        </p:spPr>
      </p:pic>
    </p:spTree>
    <p:extLst>
      <p:ext uri="{BB962C8B-B14F-4D97-AF65-F5344CB8AC3E}">
        <p14:creationId xmlns:p14="http://schemas.microsoft.com/office/powerpoint/2010/main" val="289185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8 Ppt ý tưởng | hình nền, hình ảnh, power poi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25844" y="612844"/>
            <a:ext cx="4916849" cy="5632311"/>
          </a:xfrm>
          <a:prstGeom prst="rect">
            <a:avLst/>
          </a:prstGeom>
        </p:spPr>
        <p:txBody>
          <a:bodyPr wrap="square">
            <a:spAutoFit/>
          </a:bodyPr>
          <a:lstStyle/>
          <a:p>
            <a:pPr algn="ctr">
              <a:defRPr/>
            </a:pPr>
            <a:r>
              <a:rPr lang="en-US" sz="6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CHÚC CÁC </a:t>
            </a:r>
            <a:r>
              <a:rPr lang="en-US" sz="6000" b="1" dirty="0" smtClean="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EM</a:t>
            </a:r>
            <a:endParaRPr lang="en-US" sz="6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a:p>
            <a:pPr algn="ctr">
              <a:defRPr/>
            </a:pPr>
            <a:r>
              <a:rPr lang="en-US" sz="6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LUÔN CHĂM NGOAN,</a:t>
            </a:r>
          </a:p>
          <a:p>
            <a:pPr algn="ctr">
              <a:defRPr/>
            </a:pPr>
            <a:r>
              <a:rPr lang="en-US" sz="6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HỌC </a:t>
            </a:r>
            <a:r>
              <a:rPr lang="vi-VN" sz="6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TỐT</a:t>
            </a:r>
            <a:r>
              <a:rPr lang="en-US" sz="6000" b="1" dirty="0">
                <a:ln w="11430"/>
                <a:solidFill>
                  <a:srgbClr val="00206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7496884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12272132433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9800" y="0"/>
            <a:ext cx="4953000" cy="6858000"/>
          </a:xfrm>
          <a:prstGeom prst="rect">
            <a:avLst/>
          </a:prstGeom>
        </p:spPr>
      </p:pic>
    </p:spTree>
    <p:extLst>
      <p:ext uri="{BB962C8B-B14F-4D97-AF65-F5344CB8AC3E}">
        <p14:creationId xmlns:p14="http://schemas.microsoft.com/office/powerpoint/2010/main" val="252403387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000"/>
          </a:stretch>
        </a:blipFill>
        <a:effectLst/>
      </p:bgPr>
    </p:bg>
    <p:spTree>
      <p:nvGrpSpPr>
        <p:cNvPr id="1" name=""/>
        <p:cNvGrpSpPr/>
        <p:nvPr/>
      </p:nvGrpSpPr>
      <p:grpSpPr>
        <a:xfrm>
          <a:off x="0" y="0"/>
          <a:ext cx="0" cy="0"/>
          <a:chOff x="0" y="0"/>
          <a:chExt cx="0" cy="0"/>
        </a:xfrm>
      </p:grpSpPr>
      <p:sp>
        <p:nvSpPr>
          <p:cNvPr id="5" name="TextBox 26"/>
          <p:cNvSpPr txBox="1"/>
          <p:nvPr/>
        </p:nvSpPr>
        <p:spPr>
          <a:xfrm>
            <a:off x="914400" y="715370"/>
            <a:ext cx="7543800" cy="2973122"/>
          </a:xfrm>
          <a:prstGeom prst="rect">
            <a:avLst/>
          </a:prstGeom>
          <a:noFill/>
        </p:spPr>
        <p:txBody>
          <a:bodyPr wrap="square" rtlCol="0">
            <a:spAutoFit/>
          </a:bodyPr>
          <a:lstStyle/>
          <a:p>
            <a:pPr algn="ctr">
              <a:lnSpc>
                <a:spcPct val="120000"/>
              </a:lnSpc>
            </a:pPr>
            <a:r>
              <a:rPr lang="en-US" sz="4000" b="1" dirty="0" err="1">
                <a:solidFill>
                  <a:srgbClr val="FF0000"/>
                </a:solidFill>
                <a:latin typeface="Times New Roman" panose="02020603050405020304" pitchFamily="18" charset="0"/>
                <a:cs typeface="Times New Roman" panose="02020603050405020304" pitchFamily="18" charset="0"/>
              </a:rPr>
              <a:t>Luyện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tập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Mở</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rộng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vốn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từ</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ng</a:t>
            </a:r>
            <a:r>
              <a:rPr lang="vi-VN" sz="4000" b="1" dirty="0">
                <a:solidFill>
                  <a:srgbClr val="FF0000"/>
                </a:solidFill>
                <a:latin typeface="Times New Roman" panose="02020603050405020304" pitchFamily="18" charset="0"/>
                <a:cs typeface="Times New Roman" panose="02020603050405020304" pitchFamily="18" charset="0"/>
              </a:rPr>
              <a:t>ư</a:t>
            </a:r>
            <a:r>
              <a:rPr lang="en-US" sz="4000" b="1" dirty="0" err="1">
                <a:solidFill>
                  <a:srgbClr val="FF0000"/>
                </a:solidFill>
                <a:latin typeface="Times New Roman" panose="02020603050405020304" pitchFamily="18" charset="0"/>
                <a:cs typeface="Times New Roman" panose="02020603050405020304" pitchFamily="18" charset="0"/>
              </a:rPr>
              <a:t>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thân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Dấu</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hai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chấm</a:t>
            </a:r>
            <a:endParaRPr lang="en-US" sz="4000" b="1" dirty="0" smtClean="0">
              <a:solidFill>
                <a:srgbClr val="FF0000"/>
              </a:solidFill>
              <a:latin typeface="Times New Roman" panose="02020603050405020304" pitchFamily="18" charset="0"/>
              <a:cs typeface="Times New Roman" panose="02020603050405020304" pitchFamily="18" charset="0"/>
            </a:endParaRPr>
          </a:p>
          <a:p>
            <a:pPr marL="857250" indent="-857250" algn="ctr">
              <a:lnSpc>
                <a:spcPct val="120000"/>
              </a:lnSpc>
              <a:buAutoNum type="romanUcPeriod"/>
            </a:pPr>
            <a:r>
              <a:rPr lang="en-US" sz="3800" b="1" i="1" dirty="0" err="1" smtClean="0">
                <a:solidFill>
                  <a:schemeClr val="accent5">
                    <a:lumMod val="50000"/>
                  </a:schemeClr>
                </a:solidFill>
                <a:cs typeface="Times New Roman" panose="02020603050405020304" pitchFamily="18" charset="0"/>
              </a:rPr>
              <a:t>Mở</a:t>
            </a:r>
            <a:r>
              <a:rPr lang="en-US" sz="3800" b="1" i="1" dirty="0" smtClean="0">
                <a:solidFill>
                  <a:schemeClr val="accent5">
                    <a:lumMod val="50000"/>
                  </a:schemeClr>
                </a:solidFill>
                <a:cs typeface="Times New Roman" panose="02020603050405020304" pitchFamily="18" charset="0"/>
              </a:rPr>
              <a:t> </a:t>
            </a:r>
            <a:r>
              <a:rPr lang="en-US" sz="3800" b="1" i="1" dirty="0" err="1" smtClean="0">
                <a:solidFill>
                  <a:schemeClr val="accent5">
                    <a:lumMod val="50000"/>
                  </a:schemeClr>
                </a:solidFill>
                <a:cs typeface="Times New Roman" panose="02020603050405020304" pitchFamily="18" charset="0"/>
              </a:rPr>
              <a:t>rộng</a:t>
            </a:r>
            <a:r>
              <a:rPr lang="en-US" sz="3800" b="1" i="1" dirty="0" smtClean="0">
                <a:solidFill>
                  <a:schemeClr val="accent5">
                    <a:lumMod val="50000"/>
                  </a:schemeClr>
                </a:solidFill>
                <a:cs typeface="Times New Roman" panose="02020603050405020304" pitchFamily="18" charset="0"/>
              </a:rPr>
              <a:t> </a:t>
            </a:r>
            <a:r>
              <a:rPr lang="en-US" sz="3800" b="1" i="1" dirty="0" err="1" smtClean="0">
                <a:solidFill>
                  <a:schemeClr val="accent5">
                    <a:lumMod val="50000"/>
                  </a:schemeClr>
                </a:solidFill>
                <a:cs typeface="Times New Roman" panose="02020603050405020304" pitchFamily="18" charset="0"/>
              </a:rPr>
              <a:t>vốn</a:t>
            </a:r>
            <a:r>
              <a:rPr lang="en-US" sz="3800" b="1" i="1" dirty="0" smtClean="0">
                <a:solidFill>
                  <a:schemeClr val="accent5">
                    <a:lumMod val="50000"/>
                  </a:schemeClr>
                </a:solidFill>
                <a:cs typeface="Times New Roman" panose="02020603050405020304" pitchFamily="18" charset="0"/>
              </a:rPr>
              <a:t> </a:t>
            </a:r>
            <a:r>
              <a:rPr lang="en-US" sz="3800" b="1" i="1" dirty="0" err="1" smtClean="0">
                <a:solidFill>
                  <a:schemeClr val="accent5">
                    <a:lumMod val="50000"/>
                  </a:schemeClr>
                </a:solidFill>
                <a:cs typeface="Times New Roman" panose="02020603050405020304" pitchFamily="18" charset="0"/>
              </a:rPr>
              <a:t>từ</a:t>
            </a:r>
            <a:r>
              <a:rPr lang="en-US" sz="3800" b="1" i="1" dirty="0" smtClean="0">
                <a:solidFill>
                  <a:schemeClr val="accent5">
                    <a:lumMod val="50000"/>
                  </a:schemeClr>
                </a:solidFill>
                <a:cs typeface="Times New Roman" panose="02020603050405020304" pitchFamily="18" charset="0"/>
              </a:rPr>
              <a:t> </a:t>
            </a:r>
            <a:r>
              <a:rPr lang="en-US" sz="3800" b="1" i="1" dirty="0" err="1" smtClean="0">
                <a:solidFill>
                  <a:schemeClr val="accent5">
                    <a:lumMod val="50000"/>
                  </a:schemeClr>
                </a:solidFill>
                <a:cs typeface="Times New Roman" panose="02020603050405020304" pitchFamily="18" charset="0"/>
              </a:rPr>
              <a:t>về</a:t>
            </a:r>
            <a:r>
              <a:rPr lang="en-US" sz="3800" b="1" i="1" dirty="0" smtClean="0">
                <a:solidFill>
                  <a:schemeClr val="accent5">
                    <a:lumMod val="50000"/>
                  </a:schemeClr>
                </a:solidFill>
                <a:cs typeface="Times New Roman" panose="02020603050405020304" pitchFamily="18" charset="0"/>
              </a:rPr>
              <a:t> </a:t>
            </a:r>
            <a:r>
              <a:rPr lang="en-US" sz="3800" b="1" i="1" dirty="0" err="1" smtClean="0">
                <a:solidFill>
                  <a:schemeClr val="accent5">
                    <a:lumMod val="50000"/>
                  </a:schemeClr>
                </a:solidFill>
                <a:cs typeface="Times New Roman" panose="02020603050405020304" pitchFamily="18" charset="0"/>
              </a:rPr>
              <a:t>người</a:t>
            </a:r>
            <a:r>
              <a:rPr lang="en-US" sz="3800" b="1" i="1" dirty="0" smtClean="0">
                <a:solidFill>
                  <a:schemeClr val="accent5">
                    <a:lumMod val="50000"/>
                  </a:schemeClr>
                </a:solidFill>
                <a:cs typeface="Times New Roman" panose="02020603050405020304" pitchFamily="18" charset="0"/>
              </a:rPr>
              <a:t> </a:t>
            </a:r>
            <a:r>
              <a:rPr lang="en-US" sz="3800" b="1" i="1" dirty="0" err="1" smtClean="0">
                <a:solidFill>
                  <a:schemeClr val="accent5">
                    <a:lumMod val="50000"/>
                  </a:schemeClr>
                </a:solidFill>
                <a:cs typeface="Times New Roman" panose="02020603050405020304" pitchFamily="18" charset="0"/>
              </a:rPr>
              <a:t>thân</a:t>
            </a:r>
            <a:endParaRPr lang="en-US" sz="3800" b="1" i="1" dirty="0" smtClean="0">
              <a:solidFill>
                <a:schemeClr val="accent5">
                  <a:lumMod val="50000"/>
                </a:schemeClr>
              </a:solidFill>
              <a:cs typeface="Times New Roman" panose="02020603050405020304" pitchFamily="18" charset="0"/>
            </a:endParaRPr>
          </a:p>
          <a:p>
            <a:pPr algn="ctr">
              <a:lnSpc>
                <a:spcPct val="120000"/>
              </a:lnSpc>
            </a:pPr>
            <a:r>
              <a:rPr lang="en-US" sz="3800" b="1" i="1" dirty="0" smtClean="0">
                <a:solidFill>
                  <a:schemeClr val="accent5">
                    <a:lumMod val="50000"/>
                  </a:schemeClr>
                </a:solidFill>
                <a:cs typeface="Times New Roman" panose="02020603050405020304" pitchFamily="18" charset="0"/>
              </a:rPr>
              <a:t>II.  </a:t>
            </a:r>
            <a:r>
              <a:rPr lang="en-US" sz="3800" b="1" i="1" dirty="0" err="1" smtClean="0">
                <a:solidFill>
                  <a:schemeClr val="accent5">
                    <a:lumMod val="50000"/>
                  </a:schemeClr>
                </a:solidFill>
                <a:cs typeface="Times New Roman" panose="02020603050405020304" pitchFamily="18" charset="0"/>
              </a:rPr>
              <a:t>Công</a:t>
            </a:r>
            <a:r>
              <a:rPr lang="en-US" sz="3800" b="1" i="1" dirty="0" smtClean="0">
                <a:solidFill>
                  <a:schemeClr val="accent5">
                    <a:lumMod val="50000"/>
                  </a:schemeClr>
                </a:solidFill>
                <a:cs typeface="Times New Roman" panose="02020603050405020304" pitchFamily="18" charset="0"/>
              </a:rPr>
              <a:t> </a:t>
            </a:r>
            <a:r>
              <a:rPr lang="en-US" sz="3800" b="1" i="1" dirty="0" err="1" smtClean="0">
                <a:solidFill>
                  <a:schemeClr val="accent5">
                    <a:lumMod val="50000"/>
                  </a:schemeClr>
                </a:solidFill>
                <a:cs typeface="Times New Roman" panose="02020603050405020304" pitchFamily="18" charset="0"/>
              </a:rPr>
              <a:t>dụng</a:t>
            </a:r>
            <a:r>
              <a:rPr lang="en-US" sz="3800" b="1" i="1" dirty="0" smtClean="0">
                <a:solidFill>
                  <a:schemeClr val="accent5">
                    <a:lumMod val="50000"/>
                  </a:schemeClr>
                </a:solidFill>
                <a:cs typeface="Times New Roman" panose="02020603050405020304" pitchFamily="18" charset="0"/>
              </a:rPr>
              <a:t> </a:t>
            </a:r>
            <a:r>
              <a:rPr lang="en-US" sz="3800" b="1" i="1" dirty="0" err="1" smtClean="0">
                <a:solidFill>
                  <a:schemeClr val="accent5">
                    <a:lumMod val="50000"/>
                  </a:schemeClr>
                </a:solidFill>
                <a:cs typeface="Times New Roman" panose="02020603050405020304" pitchFamily="18" charset="0"/>
              </a:rPr>
              <a:t>dấu</a:t>
            </a:r>
            <a:r>
              <a:rPr lang="en-US" sz="3800" b="1" i="1" dirty="0" smtClean="0">
                <a:solidFill>
                  <a:schemeClr val="accent5">
                    <a:lumMod val="50000"/>
                  </a:schemeClr>
                </a:solidFill>
                <a:cs typeface="Times New Roman" panose="02020603050405020304" pitchFamily="18" charset="0"/>
              </a:rPr>
              <a:t> </a:t>
            </a:r>
            <a:r>
              <a:rPr lang="en-US" sz="3800" b="1" i="1" dirty="0" err="1" smtClean="0">
                <a:solidFill>
                  <a:schemeClr val="accent5">
                    <a:lumMod val="50000"/>
                  </a:schemeClr>
                </a:solidFill>
                <a:cs typeface="Times New Roman" panose="02020603050405020304" pitchFamily="18" charset="0"/>
              </a:rPr>
              <a:t>hai</a:t>
            </a:r>
            <a:r>
              <a:rPr lang="en-US" sz="3800" b="1" i="1" dirty="0" smtClean="0">
                <a:solidFill>
                  <a:schemeClr val="accent5">
                    <a:lumMod val="50000"/>
                  </a:schemeClr>
                </a:solidFill>
                <a:cs typeface="Times New Roman" panose="02020603050405020304" pitchFamily="18" charset="0"/>
              </a:rPr>
              <a:t> </a:t>
            </a:r>
            <a:r>
              <a:rPr lang="en-US" sz="3800" b="1" i="1" dirty="0" err="1" smtClean="0">
                <a:solidFill>
                  <a:schemeClr val="accent5">
                    <a:lumMod val="50000"/>
                  </a:schemeClr>
                </a:solidFill>
                <a:cs typeface="Times New Roman" panose="02020603050405020304" pitchFamily="18" charset="0"/>
              </a:rPr>
              <a:t>chấm</a:t>
            </a:r>
            <a:endParaRPr lang="en-US" sz="3800" b="1" i="1" dirty="0">
              <a:solidFill>
                <a:schemeClr val="accent5">
                  <a:lumMod val="50000"/>
                </a:schemeClr>
              </a:solidFill>
              <a:cs typeface="Times New Roman" panose="02020603050405020304" pitchFamily="18" charset="0"/>
            </a:endParaRPr>
          </a:p>
        </p:txBody>
      </p:sp>
      <p:pic>
        <p:nvPicPr>
          <p:cNvPr id="2050" name="Picture 2" descr="Hết dịch làm gì đầu tiên? 1001+ Việc đầu tiên sẽ làm sau dịch – Onici"/>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5199" y="3581401"/>
            <a:ext cx="2133601" cy="207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31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anim calcmode="lin" valueType="num">
                                      <p:cBhvr>
                                        <p:cTn id="2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12272133083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0" y="0"/>
            <a:ext cx="4495800" cy="6858000"/>
          </a:xfrm>
          <a:prstGeom prst="rect">
            <a:avLst/>
          </a:prstGeom>
        </p:spPr>
      </p:pic>
    </p:spTree>
    <p:extLst>
      <p:ext uri="{BB962C8B-B14F-4D97-AF65-F5344CB8AC3E}">
        <p14:creationId xmlns:p14="http://schemas.microsoft.com/office/powerpoint/2010/main" val="353742334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12272138446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8400" y="0"/>
            <a:ext cx="4343400" cy="6858000"/>
          </a:xfrm>
          <a:prstGeom prst="rect">
            <a:avLst/>
          </a:prstGeom>
        </p:spPr>
      </p:pic>
    </p:spTree>
    <p:extLst>
      <p:ext uri="{BB962C8B-B14F-4D97-AF65-F5344CB8AC3E}">
        <p14:creationId xmlns:p14="http://schemas.microsoft.com/office/powerpoint/2010/main" val="397095178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ình ảnh gia đình đẹp, hạnh phúc và ý nghĩa nhấ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 y="3962399"/>
            <a:ext cx="4170911" cy="27462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1673" y="1295400"/>
            <a:ext cx="9144000" cy="1200329"/>
          </a:xfrm>
          <a:prstGeom prst="rect">
            <a:avLst/>
          </a:prstGeom>
          <a:noFill/>
        </p:spPr>
        <p:txBody>
          <a:bodyPr wrap="square" rtlCol="0">
            <a:spAutoFit/>
          </a:bodyPr>
          <a:lstStyle/>
          <a:p>
            <a:r>
              <a:rPr lang="vi-VN" sz="3600" b="1" dirty="0" smtClean="0">
                <a:solidFill>
                  <a:srgbClr val="1F497D"/>
                </a:solidFill>
                <a:latin typeface="Times New Roman" panose="02020603050405020304" pitchFamily="18" charset="0"/>
                <a:ea typeface="Times New Roman"/>
                <a:cs typeface="Times New Roman" panose="02020603050405020304" pitchFamily="18" charset="0"/>
                <a:sym typeface="Times New Roman"/>
              </a:rPr>
              <a:t>Bài </a:t>
            </a:r>
            <a:r>
              <a:rPr lang="vi-VN" sz="3600" b="1" dirty="0">
                <a:solidFill>
                  <a:srgbClr val="1F497D"/>
                </a:solidFill>
                <a:latin typeface="Times New Roman" panose="02020603050405020304" pitchFamily="18" charset="0"/>
                <a:ea typeface="Times New Roman"/>
                <a:cs typeface="Times New Roman" panose="02020603050405020304" pitchFamily="18" charset="0"/>
                <a:sym typeface="Times New Roman"/>
              </a:rPr>
              <a:t>1/ </a:t>
            </a:r>
            <a:r>
              <a:rPr lang="en-US" sz="3600" b="1" dirty="0">
                <a:solidFill>
                  <a:srgbClr val="1F497D"/>
                </a:solidFill>
                <a:latin typeface="Times New Roman" panose="02020603050405020304" pitchFamily="18" charset="0"/>
                <a:ea typeface="Times New Roman"/>
                <a:cs typeface="Times New Roman" panose="02020603050405020304" pitchFamily="18" charset="0"/>
                <a:sym typeface="Times New Roman"/>
              </a:rPr>
              <a:t>95</a:t>
            </a:r>
            <a:r>
              <a:rPr lang="vi-VN" sz="3600" b="1" dirty="0">
                <a:solidFill>
                  <a:srgbClr val="1F497D"/>
                </a:solidFill>
                <a:latin typeface="Times New Roman" panose="02020603050405020304" pitchFamily="18" charset="0"/>
                <a:ea typeface="Times New Roman"/>
                <a:cs typeface="Times New Roman" panose="02020603050405020304" pitchFamily="18" charset="0"/>
                <a:sym typeface="Times New Roman"/>
              </a:rPr>
              <a:t>: </a:t>
            </a:r>
            <a:r>
              <a:rPr lang="vi-VN" sz="3600" dirty="0">
                <a:solidFill>
                  <a:srgbClr val="1F497D"/>
                </a:solidFill>
                <a:latin typeface="Times New Roman" panose="02020603050405020304" pitchFamily="18" charset="0"/>
                <a:ea typeface="Times New Roman"/>
                <a:cs typeface="Times New Roman" panose="02020603050405020304" pitchFamily="18" charset="0"/>
                <a:sym typeface="Times New Roman"/>
              </a:rPr>
              <a:t>Tìm các từ chỉ người</a:t>
            </a:r>
            <a:r>
              <a:rPr lang="en-US" sz="3600" dirty="0">
                <a:solidFill>
                  <a:srgbClr val="1F497D"/>
                </a:solidFill>
                <a:latin typeface="Times New Roman" panose="02020603050405020304" pitchFamily="18" charset="0"/>
                <a:ea typeface="Times New Roman"/>
                <a:cs typeface="Times New Roman" panose="02020603050405020304" pitchFamily="18" charset="0"/>
                <a:sym typeface="Times New Roman"/>
              </a:rPr>
              <a:t> </a:t>
            </a:r>
            <a:r>
              <a:rPr lang="en-US" sz="3600" dirty="0" err="1">
                <a:solidFill>
                  <a:srgbClr val="1F497D"/>
                </a:solidFill>
                <a:latin typeface="Times New Roman" panose="02020603050405020304" pitchFamily="18" charset="0"/>
                <a:ea typeface="Times New Roman"/>
                <a:cs typeface="Times New Roman" panose="02020603050405020304" pitchFamily="18" charset="0"/>
                <a:sym typeface="Times New Roman"/>
              </a:rPr>
              <a:t>thân</a:t>
            </a:r>
            <a:r>
              <a:rPr lang="en-US" sz="3600" dirty="0">
                <a:solidFill>
                  <a:srgbClr val="1F497D"/>
                </a:solidFill>
                <a:latin typeface="Times New Roman" panose="02020603050405020304" pitchFamily="18" charset="0"/>
                <a:ea typeface="Times New Roman"/>
                <a:cs typeface="Times New Roman" panose="02020603050405020304" pitchFamily="18" charset="0"/>
                <a:sym typeface="Times New Roman"/>
              </a:rPr>
              <a:t> </a:t>
            </a:r>
            <a:r>
              <a:rPr lang="en-US" sz="3600" dirty="0" err="1">
                <a:solidFill>
                  <a:srgbClr val="1F497D"/>
                </a:solidFill>
                <a:latin typeface="Times New Roman" panose="02020603050405020304" pitchFamily="18" charset="0"/>
                <a:ea typeface="Times New Roman"/>
                <a:cs typeface="Times New Roman" panose="02020603050405020304" pitchFamily="18" charset="0"/>
                <a:sym typeface="Times New Roman"/>
              </a:rPr>
              <a:t>trong</a:t>
            </a:r>
            <a:r>
              <a:rPr lang="en-US" sz="3600" dirty="0">
                <a:solidFill>
                  <a:srgbClr val="1F497D"/>
                </a:solidFill>
                <a:latin typeface="Times New Roman" panose="02020603050405020304" pitchFamily="18" charset="0"/>
                <a:ea typeface="Times New Roman"/>
                <a:cs typeface="Times New Roman" panose="02020603050405020304" pitchFamily="18" charset="0"/>
                <a:sym typeface="Times New Roman"/>
              </a:rPr>
              <a:t> </a:t>
            </a:r>
            <a:r>
              <a:rPr lang="en-US" sz="3600" dirty="0" err="1">
                <a:solidFill>
                  <a:srgbClr val="1F497D"/>
                </a:solidFill>
                <a:latin typeface="Times New Roman" panose="02020603050405020304" pitchFamily="18" charset="0"/>
                <a:ea typeface="Times New Roman"/>
                <a:cs typeface="Times New Roman" panose="02020603050405020304" pitchFamily="18" charset="0"/>
                <a:sym typeface="Times New Roman"/>
              </a:rPr>
              <a:t>đoạn</a:t>
            </a:r>
            <a:r>
              <a:rPr lang="en-US" sz="3600" dirty="0">
                <a:solidFill>
                  <a:srgbClr val="1F497D"/>
                </a:solidFill>
                <a:latin typeface="Times New Roman" panose="02020603050405020304" pitchFamily="18" charset="0"/>
                <a:ea typeface="Times New Roman"/>
                <a:cs typeface="Times New Roman" panose="02020603050405020304" pitchFamily="18" charset="0"/>
                <a:sym typeface="Times New Roman"/>
              </a:rPr>
              <a:t> </a:t>
            </a:r>
            <a:r>
              <a:rPr lang="en-US" sz="3600" dirty="0" err="1">
                <a:solidFill>
                  <a:srgbClr val="1F497D"/>
                </a:solidFill>
                <a:latin typeface="Times New Roman" panose="02020603050405020304" pitchFamily="18" charset="0"/>
                <a:ea typeface="Times New Roman"/>
                <a:cs typeface="Times New Roman" panose="02020603050405020304" pitchFamily="18" charset="0"/>
                <a:sym typeface="Times New Roman"/>
              </a:rPr>
              <a:t>văn</a:t>
            </a:r>
            <a:r>
              <a:rPr lang="en-US" sz="3600" dirty="0">
                <a:solidFill>
                  <a:srgbClr val="1F497D"/>
                </a:solidFill>
                <a:latin typeface="Times New Roman" panose="02020603050405020304" pitchFamily="18" charset="0"/>
                <a:ea typeface="Times New Roman"/>
                <a:cs typeface="Times New Roman" panose="02020603050405020304" pitchFamily="18" charset="0"/>
                <a:sym typeface="Times New Roman"/>
              </a:rPr>
              <a:t> </a:t>
            </a:r>
            <a:r>
              <a:rPr lang="vi-VN" sz="36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endParaRPr lang="en-US" sz="3600"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2" name="Title 1">
            <a:extLst>
              <a:ext uri="{FF2B5EF4-FFF2-40B4-BE49-F238E27FC236}">
                <a16:creationId xmlns:a16="http://schemas.microsoft.com/office/drawing/2014/main" id="{D971319E-B8FD-4AC4-90A5-7C6CD0753DFA}"/>
              </a:ext>
            </a:extLst>
          </p:cNvPr>
          <p:cNvSpPr>
            <a:spLocks noGrp="1"/>
          </p:cNvSpPr>
          <p:nvPr>
            <p:ph type="title"/>
          </p:nvPr>
        </p:nvSpPr>
        <p:spPr>
          <a:xfrm>
            <a:off x="249382" y="993017"/>
            <a:ext cx="8431184" cy="604766"/>
          </a:xfrm>
        </p:spPr>
        <p:txBody>
          <a:bodyPr>
            <a:noAutofit/>
          </a:bodyPr>
          <a:lstStyle/>
          <a:p>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err="1" smtClean="0">
                <a:latin typeface="Times New Roman" panose="02020603050405020304" pitchFamily="18" charset="0"/>
                <a:cs typeface="Times New Roman" panose="02020603050405020304" pitchFamily="18" charset="0"/>
              </a:rPr>
              <a:t>Bà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đ</a:t>
            </a:r>
            <a:r>
              <a:rPr lang="vi-VN" sz="2800" dirty="0" smtClean="0">
                <a:latin typeface="Times New Roman" panose="02020603050405020304" pitchFamily="18" charset="0"/>
                <a:cs typeface="Times New Roman" panose="02020603050405020304" pitchFamily="18" charset="0"/>
              </a:rPr>
              <a:t>ư</a:t>
            </a:r>
            <a:r>
              <a:rPr lang="en-US" sz="2800" dirty="0" err="1" smtClean="0">
                <a:latin typeface="Times New Roman" panose="02020603050405020304" pitchFamily="18" charset="0"/>
                <a:cs typeface="Times New Roman" panose="02020603050405020304" pitchFamily="18" charset="0"/>
              </a:rPr>
              <a:t>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sóc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My,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nâng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niu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ẵm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lọt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4" name="Cloud 43">
            <a:extLst>
              <a:ext uri="{FF2B5EF4-FFF2-40B4-BE49-F238E27FC236}">
                <a16:creationId xmlns:a16="http://schemas.microsoft.com/office/drawing/2014/main" id="{2F5E8566-4181-4993-B211-8B6DC375F64A}"/>
              </a:ext>
            </a:extLst>
          </p:cNvPr>
          <p:cNvSpPr/>
          <p:nvPr/>
        </p:nvSpPr>
        <p:spPr>
          <a:xfrm>
            <a:off x="5562600" y="381000"/>
            <a:ext cx="3429000" cy="1094505"/>
          </a:xfrm>
          <a:prstGeom prst="cloud">
            <a:avLst/>
          </a:prstGeom>
          <a:solidFill>
            <a:srgbClr val="ED7D31">
              <a:lumMod val="40000"/>
              <a:lumOff val="60000"/>
            </a:srgbClr>
          </a:solidFill>
          <a:ln w="12700" cap="flat" cmpd="sng" algn="ctr">
            <a:solidFill>
              <a:srgbClr val="ED7D31">
                <a:shade val="50000"/>
              </a:srgbClr>
            </a:solidFill>
            <a:prstDash val="solid"/>
            <a:miter lim="800000"/>
          </a:ln>
          <a:effectLst/>
        </p:spPr>
        <p:txBody>
          <a:bodyPr rtlCol="0" anchor="ctr"/>
          <a:lstStyle/>
          <a:p>
            <a:pPr algn="ctr">
              <a:defRPr/>
            </a:pPr>
            <a:r>
              <a:rPr lang="en-US" sz="32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Thảo</a:t>
            </a:r>
            <a:r>
              <a:rPr lang="en-US" sz="32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luận</a:t>
            </a:r>
            <a:r>
              <a:rPr lang="en-US" sz="32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nhóm</a:t>
            </a:r>
            <a:r>
              <a:rPr lang="en-US" sz="32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đôi</a:t>
            </a:r>
            <a:endParaRPr lang="en-US" sz="32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741810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ình ảnh gia đình đẹp, hạnh phúc và ý nghĩa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13" y="2696721"/>
            <a:ext cx="5802900" cy="40617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85176"/>
            <a:ext cx="9144000" cy="1200329"/>
          </a:xfrm>
          <a:prstGeom prst="rect">
            <a:avLst/>
          </a:prstGeom>
          <a:noFill/>
        </p:spPr>
        <p:txBody>
          <a:bodyPr wrap="square" rtlCol="0">
            <a:spAutoFit/>
          </a:bodyPr>
          <a:lstStyle/>
          <a:p>
            <a:pPr>
              <a:defRPr/>
            </a:pPr>
            <a:r>
              <a:rPr lang="vi-VN" sz="3600" b="1" dirty="0">
                <a:solidFill>
                  <a:srgbClr val="1F497D"/>
                </a:solidFill>
                <a:latin typeface="Times New Roman" panose="02020603050405020304" pitchFamily="18" charset="0"/>
                <a:ea typeface="Times New Roman"/>
                <a:cs typeface="Times New Roman" panose="02020603050405020304" pitchFamily="18" charset="0"/>
                <a:sym typeface="Times New Roman"/>
              </a:rPr>
              <a:t>Bài 1/ </a:t>
            </a:r>
            <a:r>
              <a:rPr lang="en-US" sz="3600" b="1" dirty="0">
                <a:solidFill>
                  <a:srgbClr val="1F497D"/>
                </a:solidFill>
                <a:latin typeface="Times New Roman" panose="02020603050405020304" pitchFamily="18" charset="0"/>
                <a:ea typeface="Times New Roman"/>
                <a:cs typeface="Times New Roman" panose="02020603050405020304" pitchFamily="18" charset="0"/>
                <a:sym typeface="Times New Roman"/>
              </a:rPr>
              <a:t>95</a:t>
            </a:r>
            <a:r>
              <a:rPr lang="vi-VN" sz="3600" b="1" dirty="0">
                <a:solidFill>
                  <a:srgbClr val="1F497D"/>
                </a:solidFill>
                <a:latin typeface="Times New Roman" panose="02020603050405020304" pitchFamily="18" charset="0"/>
                <a:ea typeface="Times New Roman"/>
                <a:cs typeface="Times New Roman" panose="02020603050405020304" pitchFamily="18" charset="0"/>
                <a:sym typeface="Times New Roman"/>
              </a:rPr>
              <a:t>: </a:t>
            </a:r>
            <a:r>
              <a:rPr lang="vi-VN" sz="3600" dirty="0">
                <a:solidFill>
                  <a:srgbClr val="1F497D"/>
                </a:solidFill>
                <a:latin typeface="Times New Roman" panose="02020603050405020304" pitchFamily="18" charset="0"/>
                <a:ea typeface="Times New Roman"/>
                <a:cs typeface="Times New Roman" panose="02020603050405020304" pitchFamily="18" charset="0"/>
                <a:sym typeface="Times New Roman"/>
              </a:rPr>
              <a:t>Tìm các từ chỉ người</a:t>
            </a:r>
            <a:r>
              <a:rPr lang="en-US" sz="3600" dirty="0">
                <a:solidFill>
                  <a:srgbClr val="1F497D"/>
                </a:solidFill>
                <a:latin typeface="Times New Roman" panose="02020603050405020304" pitchFamily="18" charset="0"/>
                <a:ea typeface="Times New Roman"/>
                <a:cs typeface="Times New Roman" panose="02020603050405020304" pitchFamily="18" charset="0"/>
                <a:sym typeface="Times New Roman"/>
              </a:rPr>
              <a:t> </a:t>
            </a:r>
            <a:r>
              <a:rPr lang="en-US" sz="3600" dirty="0" err="1">
                <a:solidFill>
                  <a:srgbClr val="1F497D"/>
                </a:solidFill>
                <a:latin typeface="Times New Roman" panose="02020603050405020304" pitchFamily="18" charset="0"/>
                <a:ea typeface="Times New Roman"/>
                <a:cs typeface="Times New Roman" panose="02020603050405020304" pitchFamily="18" charset="0"/>
                <a:sym typeface="Times New Roman"/>
              </a:rPr>
              <a:t>thân</a:t>
            </a:r>
            <a:r>
              <a:rPr lang="en-US" sz="3600" dirty="0">
                <a:solidFill>
                  <a:srgbClr val="1F497D"/>
                </a:solidFill>
                <a:latin typeface="Times New Roman" panose="02020603050405020304" pitchFamily="18" charset="0"/>
                <a:ea typeface="Times New Roman"/>
                <a:cs typeface="Times New Roman" panose="02020603050405020304" pitchFamily="18" charset="0"/>
                <a:sym typeface="Times New Roman"/>
              </a:rPr>
              <a:t> </a:t>
            </a:r>
            <a:r>
              <a:rPr lang="en-US" sz="3600" dirty="0" err="1">
                <a:solidFill>
                  <a:srgbClr val="1F497D"/>
                </a:solidFill>
                <a:latin typeface="Times New Roman" panose="02020603050405020304" pitchFamily="18" charset="0"/>
                <a:ea typeface="Times New Roman"/>
                <a:cs typeface="Times New Roman" panose="02020603050405020304" pitchFamily="18" charset="0"/>
                <a:sym typeface="Times New Roman"/>
              </a:rPr>
              <a:t>trong</a:t>
            </a:r>
            <a:r>
              <a:rPr lang="en-US" sz="3600" dirty="0">
                <a:solidFill>
                  <a:srgbClr val="1F497D"/>
                </a:solidFill>
                <a:latin typeface="Times New Roman" panose="02020603050405020304" pitchFamily="18" charset="0"/>
                <a:ea typeface="Times New Roman"/>
                <a:cs typeface="Times New Roman" panose="02020603050405020304" pitchFamily="18" charset="0"/>
                <a:sym typeface="Times New Roman"/>
              </a:rPr>
              <a:t> </a:t>
            </a:r>
            <a:r>
              <a:rPr lang="en-US" sz="3600" dirty="0" err="1">
                <a:solidFill>
                  <a:srgbClr val="1F497D"/>
                </a:solidFill>
                <a:latin typeface="Times New Roman" panose="02020603050405020304" pitchFamily="18" charset="0"/>
                <a:ea typeface="Times New Roman"/>
                <a:cs typeface="Times New Roman" panose="02020603050405020304" pitchFamily="18" charset="0"/>
                <a:sym typeface="Times New Roman"/>
              </a:rPr>
              <a:t>đoạn</a:t>
            </a:r>
            <a:r>
              <a:rPr lang="en-US" sz="3600" dirty="0">
                <a:solidFill>
                  <a:srgbClr val="1F497D"/>
                </a:solidFill>
                <a:latin typeface="Times New Roman" panose="02020603050405020304" pitchFamily="18" charset="0"/>
                <a:ea typeface="Times New Roman"/>
                <a:cs typeface="Times New Roman" panose="02020603050405020304" pitchFamily="18" charset="0"/>
                <a:sym typeface="Times New Roman"/>
              </a:rPr>
              <a:t> </a:t>
            </a:r>
            <a:r>
              <a:rPr lang="en-US" sz="3600" dirty="0" err="1">
                <a:solidFill>
                  <a:srgbClr val="1F497D"/>
                </a:solidFill>
                <a:latin typeface="Times New Roman" panose="02020603050405020304" pitchFamily="18" charset="0"/>
                <a:ea typeface="Times New Roman"/>
                <a:cs typeface="Times New Roman" panose="02020603050405020304" pitchFamily="18" charset="0"/>
                <a:sym typeface="Times New Roman"/>
              </a:rPr>
              <a:t>văn</a:t>
            </a:r>
            <a:r>
              <a:rPr lang="en-US" sz="3600" dirty="0">
                <a:solidFill>
                  <a:srgbClr val="1F497D"/>
                </a:solidFill>
                <a:latin typeface="Times New Roman" panose="02020603050405020304" pitchFamily="18" charset="0"/>
                <a:ea typeface="Times New Roman"/>
                <a:cs typeface="Times New Roman" panose="02020603050405020304" pitchFamily="18" charset="0"/>
                <a:sym typeface="Times New Roman"/>
              </a:rPr>
              <a:t> </a:t>
            </a:r>
            <a:r>
              <a:rPr lang="vi-VN" sz="36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endParaRPr lang="en-US" sz="3600"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2" name="Title 1">
            <a:extLst>
              <a:ext uri="{FF2B5EF4-FFF2-40B4-BE49-F238E27FC236}">
                <a16:creationId xmlns:a16="http://schemas.microsoft.com/office/drawing/2014/main" id="{D971319E-B8FD-4AC4-90A5-7C6CD0753DFA}"/>
              </a:ext>
            </a:extLst>
          </p:cNvPr>
          <p:cNvSpPr>
            <a:spLocks noGrp="1"/>
          </p:cNvSpPr>
          <p:nvPr>
            <p:ph type="title"/>
          </p:nvPr>
        </p:nvSpPr>
        <p:spPr>
          <a:xfrm>
            <a:off x="356408" y="1752600"/>
            <a:ext cx="8431184" cy="388138"/>
          </a:xfrm>
        </p:spPr>
        <p:txBody>
          <a:bodyPr>
            <a:noAutofit/>
          </a:bodyPr>
          <a:lstStyle/>
          <a:p>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Đốm</a:t>
            </a:r>
            <a:r>
              <a:rPr lang="en-US" sz="2800" dirty="0">
                <a:latin typeface="Times New Roman" panose="02020603050405020304" pitchFamily="18" charset="0"/>
                <a:cs typeface="Times New Roman" panose="02020603050405020304" pitchFamily="18" charset="0"/>
              </a:rPr>
              <a:t>. Hai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My,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ẵm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a:t>
            </a:r>
          </a:p>
        </p:txBody>
      </p:sp>
      <p:cxnSp>
        <p:nvCxnSpPr>
          <p:cNvPr id="18" name="Straight Connector 17">
            <a:extLst>
              <a:ext uri="{FF2B5EF4-FFF2-40B4-BE49-F238E27FC236}">
                <a16:creationId xmlns:a16="http://schemas.microsoft.com/office/drawing/2014/main" id="{C2EA5179-AB4C-4D7B-94CA-D194CA15FA98}"/>
              </a:ext>
            </a:extLst>
          </p:cNvPr>
          <p:cNvCxnSpPr>
            <a:cxnSpLocks/>
          </p:cNvCxnSpPr>
          <p:nvPr/>
        </p:nvCxnSpPr>
        <p:spPr>
          <a:xfrm>
            <a:off x="592282" y="1524000"/>
            <a:ext cx="723900" cy="0"/>
          </a:xfrm>
          <a:prstGeom prst="line">
            <a:avLst/>
          </a:prstGeom>
          <a:ln w="25400">
            <a:solidFill>
              <a:srgbClr val="FF0000">
                <a:alpha val="99000"/>
              </a:srgbClr>
            </a:solidFill>
            <a:tailEnd w="sm"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F03DF8D-6165-4235-A080-47FB459878EC}"/>
              </a:ext>
            </a:extLst>
          </p:cNvPr>
          <p:cNvCxnSpPr>
            <a:cxnSpLocks/>
          </p:cNvCxnSpPr>
          <p:nvPr/>
        </p:nvCxnSpPr>
        <p:spPr>
          <a:xfrm>
            <a:off x="3057033" y="1524000"/>
            <a:ext cx="845820" cy="0"/>
          </a:xfrm>
          <a:prstGeom prst="line">
            <a:avLst/>
          </a:prstGeom>
          <a:ln w="25400">
            <a:solidFill>
              <a:srgbClr val="FF0000">
                <a:alpha val="99000"/>
              </a:srgbClr>
            </a:solidFill>
            <a:tailEnd w="sm" len="sm"/>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231AAD4-8D28-4CFC-AECD-4BF5AD6D0F67}"/>
              </a:ext>
            </a:extLst>
          </p:cNvPr>
          <p:cNvCxnSpPr>
            <a:cxnSpLocks/>
          </p:cNvCxnSpPr>
          <p:nvPr/>
        </p:nvCxnSpPr>
        <p:spPr>
          <a:xfrm>
            <a:off x="4282440" y="1524000"/>
            <a:ext cx="289560" cy="0"/>
          </a:xfrm>
          <a:prstGeom prst="line">
            <a:avLst/>
          </a:prstGeom>
          <a:ln w="25400">
            <a:solidFill>
              <a:srgbClr val="FF0000">
                <a:alpha val="99000"/>
              </a:srgbClr>
            </a:solidFill>
            <a:tailEnd w="sm" len="sm"/>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231AAD4-8D28-4CFC-AECD-4BF5AD6D0F67}"/>
              </a:ext>
            </a:extLst>
          </p:cNvPr>
          <p:cNvCxnSpPr>
            <a:cxnSpLocks/>
          </p:cNvCxnSpPr>
          <p:nvPr/>
        </p:nvCxnSpPr>
        <p:spPr>
          <a:xfrm>
            <a:off x="6248400" y="1516743"/>
            <a:ext cx="289560" cy="0"/>
          </a:xfrm>
          <a:prstGeom prst="line">
            <a:avLst/>
          </a:prstGeom>
          <a:ln w="25400">
            <a:solidFill>
              <a:srgbClr val="FF0000">
                <a:alpha val="99000"/>
              </a:srgbClr>
            </a:solidFill>
            <a:tailEnd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231AAD4-8D28-4CFC-AECD-4BF5AD6D0F67}"/>
              </a:ext>
            </a:extLst>
          </p:cNvPr>
          <p:cNvCxnSpPr>
            <a:cxnSpLocks/>
          </p:cNvCxnSpPr>
          <p:nvPr/>
        </p:nvCxnSpPr>
        <p:spPr>
          <a:xfrm>
            <a:off x="1316182" y="1879600"/>
            <a:ext cx="289560" cy="0"/>
          </a:xfrm>
          <a:prstGeom prst="line">
            <a:avLst/>
          </a:prstGeom>
          <a:ln w="25400">
            <a:solidFill>
              <a:srgbClr val="FF0000">
                <a:alpha val="99000"/>
              </a:srgbClr>
            </a:solidFill>
            <a:tailEnd w="sm" len="sm"/>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231AAD4-8D28-4CFC-AECD-4BF5AD6D0F67}"/>
              </a:ext>
            </a:extLst>
          </p:cNvPr>
          <p:cNvCxnSpPr>
            <a:cxnSpLocks/>
          </p:cNvCxnSpPr>
          <p:nvPr/>
        </p:nvCxnSpPr>
        <p:spPr>
          <a:xfrm>
            <a:off x="7543800" y="2362200"/>
            <a:ext cx="381000" cy="0"/>
          </a:xfrm>
          <a:prstGeom prst="line">
            <a:avLst/>
          </a:prstGeom>
          <a:ln w="25400">
            <a:solidFill>
              <a:srgbClr val="FF0000">
                <a:alpha val="99000"/>
              </a:srgbClr>
            </a:solidFill>
            <a:tailEnd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231AAD4-8D28-4CFC-AECD-4BF5AD6D0F67}"/>
              </a:ext>
            </a:extLst>
          </p:cNvPr>
          <p:cNvCxnSpPr>
            <a:cxnSpLocks/>
          </p:cNvCxnSpPr>
          <p:nvPr/>
        </p:nvCxnSpPr>
        <p:spPr>
          <a:xfrm>
            <a:off x="664672" y="2819400"/>
            <a:ext cx="478328" cy="0"/>
          </a:xfrm>
          <a:prstGeom prst="line">
            <a:avLst/>
          </a:prstGeom>
          <a:ln w="25400">
            <a:solidFill>
              <a:srgbClr val="FF0000">
                <a:alpha val="99000"/>
              </a:srgbClr>
            </a:solidFill>
            <a:tailEnd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231AAD4-8D28-4CFC-AECD-4BF5AD6D0F67}"/>
              </a:ext>
            </a:extLst>
          </p:cNvPr>
          <p:cNvCxnSpPr>
            <a:cxnSpLocks/>
          </p:cNvCxnSpPr>
          <p:nvPr/>
        </p:nvCxnSpPr>
        <p:spPr>
          <a:xfrm>
            <a:off x="4385953" y="1923143"/>
            <a:ext cx="289560" cy="0"/>
          </a:xfrm>
          <a:prstGeom prst="line">
            <a:avLst/>
          </a:prstGeom>
          <a:ln w="25400">
            <a:solidFill>
              <a:srgbClr val="FF0000">
                <a:alpha val="99000"/>
              </a:srgbClr>
            </a:solidFill>
            <a:tailEnd w="sm" len="sm"/>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231AAD4-8D28-4CFC-AECD-4BF5AD6D0F67}"/>
              </a:ext>
            </a:extLst>
          </p:cNvPr>
          <p:cNvCxnSpPr>
            <a:cxnSpLocks/>
          </p:cNvCxnSpPr>
          <p:nvPr/>
        </p:nvCxnSpPr>
        <p:spPr>
          <a:xfrm>
            <a:off x="6781800" y="1516743"/>
            <a:ext cx="289560" cy="0"/>
          </a:xfrm>
          <a:prstGeom prst="line">
            <a:avLst/>
          </a:prstGeom>
          <a:ln w="25400">
            <a:solidFill>
              <a:srgbClr val="FF0000">
                <a:alpha val="99000"/>
              </a:srgbClr>
            </a:solidFill>
            <a:tailEnd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6655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5">
            <a:extLst>
              <a:ext uri="{FF2B5EF4-FFF2-40B4-BE49-F238E27FC236}">
                <a16:creationId xmlns:a16="http://schemas.microsoft.com/office/drawing/2014/main" id="{BBF6A4BD-1E5D-4FEA-A7C8-F25B7FC509CC}"/>
              </a:ext>
            </a:extLst>
          </p:cNvPr>
          <p:cNvSpPr txBox="1">
            <a:spLocks noChangeArrowheads="1"/>
          </p:cNvSpPr>
          <p:nvPr/>
        </p:nvSpPr>
        <p:spPr bwMode="auto">
          <a:xfrm>
            <a:off x="832622" y="1411307"/>
            <a:ext cx="7334317" cy="1200329"/>
          </a:xfrm>
          <a:prstGeom prst="rect">
            <a:avLst/>
          </a:prstGeom>
          <a:solidFill>
            <a:schemeClr val="accent3">
              <a:lumMod val="40000"/>
              <a:lumOff val="60000"/>
            </a:schemeClr>
          </a:solid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3600" b="1" dirty="0" err="1">
                <a:solidFill>
                  <a:srgbClr val="FF0000"/>
                </a:solidFill>
                <a:latin typeface="Times New Roman" panose="02020603050405020304" pitchFamily="18" charset="0"/>
                <a:cs typeface="Times New Roman" panose="02020603050405020304" pitchFamily="18" charset="0"/>
              </a:rPr>
              <a:t>Các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từ</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chỉ</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người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thân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smtClean="0">
                <a:solidFill>
                  <a:srgbClr val="FF0000"/>
                </a:solidFill>
                <a:latin typeface="Times New Roman" panose="02020603050405020304" pitchFamily="18" charset="0"/>
                <a:cs typeface="Times New Roman" panose="02020603050405020304" pitchFamily="18" charset="0"/>
              </a:rPr>
              <a:t>ở </a:t>
            </a:r>
            <a:r>
              <a:rPr lang="en-US" altLang="en-US" sz="3600" b="1" dirty="0" err="1" smtClean="0">
                <a:solidFill>
                  <a:srgbClr val="FF0000"/>
                </a:solidFill>
                <a:latin typeface="Times New Roman" panose="02020603050405020304" pitchFamily="18" charset="0"/>
                <a:cs typeface="Times New Roman" panose="02020603050405020304" pitchFamily="18" charset="0"/>
              </a:rPr>
              <a:t>bài</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tập</a:t>
            </a:r>
            <a:r>
              <a:rPr lang="en-US" altLang="en-US" sz="3600" b="1" dirty="0" smtClean="0">
                <a:solidFill>
                  <a:srgbClr val="FF0000"/>
                </a:solidFill>
                <a:latin typeface="Times New Roman" panose="02020603050405020304" pitchFamily="18" charset="0"/>
                <a:cs typeface="Times New Roman" panose="02020603050405020304" pitchFamily="18" charset="0"/>
              </a:rPr>
              <a:t> 1: </a:t>
            </a:r>
          </a:p>
          <a:p>
            <a:r>
              <a:rPr lang="en-US" altLang="en-US" sz="3600" b="1" dirty="0" err="1" smtClean="0">
                <a:solidFill>
                  <a:srgbClr val="FF0000"/>
                </a:solidFill>
                <a:latin typeface="Times New Roman" panose="02020603050405020304" pitchFamily="18" charset="0"/>
                <a:cs typeface="Times New Roman" panose="02020603050405020304" pitchFamily="18" charset="0"/>
              </a:rPr>
              <a:t>Bà</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nội</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bà</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ngoại</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bà</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smtClean="0">
                <a:solidFill>
                  <a:srgbClr val="FF0000"/>
                </a:solidFill>
                <a:latin typeface="Times New Roman" panose="02020603050405020304" pitchFamily="18" charset="0"/>
                <a:cs typeface="Times New Roman" panose="02020603050405020304" pitchFamily="18" charset="0"/>
              </a:rPr>
              <a:t>chị</a:t>
            </a:r>
            <a:r>
              <a:rPr lang="en-US" altLang="en-US" sz="3600" b="1" dirty="0" smtClean="0">
                <a:solidFill>
                  <a:srgbClr val="FF0000"/>
                </a:solidFill>
                <a:latin typeface="Times New Roman" panose="02020603050405020304" pitchFamily="18" charset="0"/>
                <a:cs typeface="Times New Roman" panose="02020603050405020304" pitchFamily="18" charset="0"/>
              </a:rPr>
              <a:t> , </a:t>
            </a:r>
            <a:r>
              <a:rPr lang="en-US" altLang="en-US" sz="3600" b="1" dirty="0" err="1" smtClean="0">
                <a:solidFill>
                  <a:srgbClr val="FF0000"/>
                </a:solidFill>
                <a:latin typeface="Times New Roman" panose="02020603050405020304" pitchFamily="18" charset="0"/>
                <a:cs typeface="Times New Roman" panose="02020603050405020304" pitchFamily="18" charset="0"/>
              </a:rPr>
              <a:t>em</a:t>
            </a:r>
            <a:r>
              <a:rPr lang="en-US" altLang="en-US" sz="3600" b="1" dirty="0" smtClean="0">
                <a:solidFill>
                  <a:srgbClr val="FF0000"/>
                </a:solidFill>
                <a:latin typeface="Times New Roman" panose="02020603050405020304" pitchFamily="18" charset="0"/>
                <a:cs typeface="Times New Roman" panose="02020603050405020304" pitchFamily="18" charset="0"/>
              </a:rPr>
              <a:t> </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7BBCF02-12D3-4111-8B56-284B436BD6DF}"/>
              </a:ext>
            </a:extLst>
          </p:cNvPr>
          <p:cNvSpPr txBox="1"/>
          <p:nvPr/>
        </p:nvSpPr>
        <p:spPr>
          <a:xfrm>
            <a:off x="847136" y="4036598"/>
            <a:ext cx="3458639" cy="1323439"/>
          </a:xfrm>
          <a:prstGeom prst="rect">
            <a:avLst/>
          </a:prstGeom>
          <a:solidFill>
            <a:schemeClr val="accent6">
              <a:lumMod val="40000"/>
              <a:lumOff val="60000"/>
            </a:schemeClr>
          </a:solidFill>
        </p:spPr>
        <p:txBody>
          <a:bodyPr wrap="square">
            <a:spAutoFit/>
          </a:bodyPr>
          <a:lstStyle/>
          <a:p>
            <a:pPr>
              <a:defRPr/>
            </a:pPr>
            <a:r>
              <a:rPr lang="en-US" sz="4000" b="1" dirty="0" err="1" smtClean="0">
                <a:solidFill>
                  <a:srgbClr val="C0504D">
                    <a:lumMod val="50000"/>
                  </a:srgbClr>
                </a:solidFill>
                <a:latin typeface="Times New Roman" panose="02020603050405020304" pitchFamily="18" charset="0"/>
                <a:cs typeface="Times New Roman" panose="02020603050405020304" pitchFamily="18" charset="0"/>
              </a:rPr>
              <a:t>Bà</a:t>
            </a:r>
            <a:r>
              <a:rPr lang="en-US" sz="4000" b="1" dirty="0" smtClean="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smtClean="0">
                <a:solidFill>
                  <a:srgbClr val="C0504D">
                    <a:lumMod val="50000"/>
                  </a:srgbClr>
                </a:solidFill>
                <a:latin typeface="Times New Roman" panose="02020603050405020304" pitchFamily="18" charset="0"/>
                <a:cs typeface="Times New Roman" panose="02020603050405020304" pitchFamily="18" charset="0"/>
              </a:rPr>
              <a:t>nội</a:t>
            </a:r>
            <a:r>
              <a:rPr lang="en-US" sz="4000" b="1" dirty="0" smtClean="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smtClean="0">
                <a:solidFill>
                  <a:srgbClr val="C0504D">
                    <a:lumMod val="50000"/>
                  </a:srgbClr>
                </a:solidFill>
                <a:latin typeface="Times New Roman" panose="02020603050405020304" pitchFamily="18" charset="0"/>
                <a:cs typeface="Times New Roman" panose="02020603050405020304" pitchFamily="18" charset="0"/>
              </a:rPr>
              <a:t>bà</a:t>
            </a:r>
            <a:r>
              <a:rPr lang="en-US" sz="4000" b="1" dirty="0" smtClean="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smtClean="0">
                <a:solidFill>
                  <a:srgbClr val="C0504D">
                    <a:lumMod val="50000"/>
                  </a:srgbClr>
                </a:solidFill>
                <a:latin typeface="Times New Roman" panose="02020603050405020304" pitchFamily="18" charset="0"/>
                <a:cs typeface="Times New Roman" panose="02020603050405020304" pitchFamily="18" charset="0"/>
              </a:rPr>
              <a:t>chị</a:t>
            </a:r>
            <a:r>
              <a:rPr lang="en-US" sz="4000" b="1" dirty="0" smtClean="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smtClean="0">
                <a:solidFill>
                  <a:srgbClr val="C0504D">
                    <a:lumMod val="50000"/>
                  </a:srgbClr>
                </a:solidFill>
                <a:latin typeface="Times New Roman" panose="02020603050405020304" pitchFamily="18" charset="0"/>
                <a:cs typeface="Times New Roman" panose="02020603050405020304" pitchFamily="18" charset="0"/>
              </a:rPr>
              <a:t>em</a:t>
            </a:r>
            <a:r>
              <a:rPr lang="en-US" sz="4000" b="1" dirty="0" smtClean="0">
                <a:solidFill>
                  <a:srgbClr val="C0504D">
                    <a:lumMod val="50000"/>
                  </a:srgbClr>
                </a:solidFill>
                <a:latin typeface="Times New Roman" panose="02020603050405020304" pitchFamily="18" charset="0"/>
                <a:cs typeface="Times New Roman" panose="02020603050405020304" pitchFamily="18" charset="0"/>
              </a:rPr>
              <a:t>…</a:t>
            </a:r>
            <a:endParaRPr lang="en-US" sz="4000" b="1" dirty="0">
              <a:solidFill>
                <a:srgbClr val="C0504D">
                  <a:lumMod val="50000"/>
                </a:srgb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6F93955-9C78-409D-BE53-4265295998E3}"/>
              </a:ext>
            </a:extLst>
          </p:cNvPr>
          <p:cNvSpPr txBox="1"/>
          <p:nvPr/>
        </p:nvSpPr>
        <p:spPr>
          <a:xfrm>
            <a:off x="5001627" y="4013349"/>
            <a:ext cx="3356939" cy="1323439"/>
          </a:xfrm>
          <a:prstGeom prst="rect">
            <a:avLst/>
          </a:prstGeom>
          <a:solidFill>
            <a:schemeClr val="accent6">
              <a:lumMod val="40000"/>
              <a:lumOff val="60000"/>
            </a:schemeClr>
          </a:solidFill>
        </p:spPr>
        <p:txBody>
          <a:bodyPr wrap="square">
            <a:spAutoFit/>
          </a:bodyPr>
          <a:lstStyle/>
          <a:p>
            <a:pPr>
              <a:defRPr/>
            </a:pPr>
            <a:r>
              <a:rPr lang="en-US" sz="4000" b="1" dirty="0" err="1" smtClean="0">
                <a:solidFill>
                  <a:srgbClr val="C0504D">
                    <a:lumMod val="50000"/>
                  </a:srgbClr>
                </a:solidFill>
                <a:latin typeface="Times New Roman" panose="02020603050405020304" pitchFamily="18" charset="0"/>
                <a:cs typeface="Times New Roman" panose="02020603050405020304" pitchFamily="18" charset="0"/>
              </a:rPr>
              <a:t>Bà</a:t>
            </a:r>
            <a:r>
              <a:rPr lang="en-US" sz="4000" b="1" dirty="0" smtClean="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smtClean="0">
                <a:solidFill>
                  <a:srgbClr val="C0504D">
                    <a:lumMod val="50000"/>
                  </a:srgbClr>
                </a:solidFill>
                <a:latin typeface="Times New Roman" panose="02020603050405020304" pitchFamily="18" charset="0"/>
                <a:cs typeface="Times New Roman" panose="02020603050405020304" pitchFamily="18" charset="0"/>
              </a:rPr>
              <a:t>ngoại</a:t>
            </a:r>
            <a:r>
              <a:rPr lang="en-US" sz="4000" b="1" dirty="0" smtClean="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smtClean="0">
                <a:solidFill>
                  <a:srgbClr val="C0504D">
                    <a:lumMod val="50000"/>
                  </a:srgbClr>
                </a:solidFill>
                <a:latin typeface="Times New Roman" panose="02020603050405020304" pitchFamily="18" charset="0"/>
                <a:cs typeface="Times New Roman" panose="02020603050405020304" pitchFamily="18" charset="0"/>
              </a:rPr>
              <a:t>bà</a:t>
            </a:r>
            <a:r>
              <a:rPr lang="en-US" sz="4000" b="1" dirty="0" smtClean="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a:solidFill>
                  <a:srgbClr val="C0504D">
                    <a:lumMod val="50000"/>
                  </a:srgbClr>
                </a:solidFill>
                <a:latin typeface="Times New Roman" panose="02020603050405020304" pitchFamily="18" charset="0"/>
                <a:cs typeface="Times New Roman" panose="02020603050405020304" pitchFamily="18" charset="0"/>
              </a:rPr>
              <a:t>chị</a:t>
            </a:r>
            <a:r>
              <a:rPr lang="en-US" sz="4000" b="1" dirty="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smtClean="0">
                <a:solidFill>
                  <a:srgbClr val="C0504D">
                    <a:lumMod val="50000"/>
                  </a:srgbClr>
                </a:solidFill>
                <a:latin typeface="Times New Roman" panose="02020603050405020304" pitchFamily="18" charset="0"/>
                <a:cs typeface="Times New Roman" panose="02020603050405020304" pitchFamily="18" charset="0"/>
              </a:rPr>
              <a:t>em</a:t>
            </a:r>
            <a:r>
              <a:rPr lang="en-US" sz="4000" b="1" dirty="0" smtClean="0">
                <a:solidFill>
                  <a:srgbClr val="C0504D">
                    <a:lumMod val="50000"/>
                  </a:srgbClr>
                </a:solidFill>
                <a:latin typeface="Times New Roman" panose="02020603050405020304" pitchFamily="18" charset="0"/>
                <a:cs typeface="Times New Roman" panose="02020603050405020304" pitchFamily="18" charset="0"/>
              </a:rPr>
              <a:t>,…</a:t>
            </a:r>
            <a:endParaRPr lang="en-US" sz="4000" b="1" dirty="0">
              <a:solidFill>
                <a:srgbClr val="C0504D">
                  <a:lumMod val="50000"/>
                </a:srgbClr>
              </a:solidFill>
              <a:latin typeface="Times New Roman" panose="02020603050405020304" pitchFamily="18" charset="0"/>
              <a:cs typeface="Times New Roman" panose="02020603050405020304" pitchFamily="18" charset="0"/>
            </a:endParaRPr>
          </a:p>
        </p:txBody>
      </p:sp>
      <p:sp>
        <p:nvSpPr>
          <p:cNvPr id="12" name="TextBox 5">
            <a:extLst>
              <a:ext uri="{FF2B5EF4-FFF2-40B4-BE49-F238E27FC236}">
                <a16:creationId xmlns:a16="http://schemas.microsoft.com/office/drawing/2014/main" id="{F72C88B3-3798-4040-AFE4-0104D7440CEB}"/>
              </a:ext>
            </a:extLst>
          </p:cNvPr>
          <p:cNvSpPr txBox="1">
            <a:spLocks noChangeArrowheads="1"/>
          </p:cNvSpPr>
          <p:nvPr/>
        </p:nvSpPr>
        <p:spPr bwMode="auto">
          <a:xfrm>
            <a:off x="472711" y="2713159"/>
            <a:ext cx="4014857" cy="1323439"/>
          </a:xfrm>
          <a:prstGeom prst="rect">
            <a:avLst/>
          </a:prstGeom>
          <a:solidFill>
            <a:schemeClr val="bg1"/>
          </a:solidFill>
          <a:ln>
            <a:solidFill>
              <a:srgbClr val="0070C0"/>
            </a:solid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4000" b="1" dirty="0" err="1" smtClean="0">
                <a:solidFill>
                  <a:prstClr val="black"/>
                </a:solidFill>
                <a:latin typeface="Times New Roman" panose="02020603050405020304" pitchFamily="18" charset="0"/>
                <a:cs typeface="Times New Roman" panose="02020603050405020304" pitchFamily="18" charset="0"/>
              </a:rPr>
              <a:t>Từ</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ngữ</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chỉ</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n</a:t>
            </a:r>
            <a:r>
              <a:rPr lang="en-US" altLang="en-US" sz="4000" b="1" dirty="0" err="1" smtClean="0">
                <a:solidFill>
                  <a:prstClr val="black"/>
                </a:solidFill>
                <a:latin typeface="Times New Roman" panose="02020603050405020304" pitchFamily="18" charset="0"/>
                <a:cs typeface="Times New Roman" panose="02020603050405020304" pitchFamily="18" charset="0"/>
              </a:rPr>
              <a:t>gười</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thân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bên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nội</a:t>
            </a:r>
            <a:endParaRPr lang="en-US" altLang="en-US" sz="4000" b="1" dirty="0">
              <a:solidFill>
                <a:prstClr val="black"/>
              </a:solidFill>
              <a:latin typeface="Times New Roman" panose="02020603050405020304" pitchFamily="18" charset="0"/>
              <a:cs typeface="Times New Roman" panose="02020603050405020304" pitchFamily="18" charset="0"/>
            </a:endParaRPr>
          </a:p>
        </p:txBody>
      </p:sp>
      <p:sp>
        <p:nvSpPr>
          <p:cNvPr id="14" name="TextBox 5">
            <a:extLst>
              <a:ext uri="{FF2B5EF4-FFF2-40B4-BE49-F238E27FC236}">
                <a16:creationId xmlns:a16="http://schemas.microsoft.com/office/drawing/2014/main" id="{65C522AD-B0F9-446B-93C7-6F129CD8BCAE}"/>
              </a:ext>
            </a:extLst>
          </p:cNvPr>
          <p:cNvSpPr txBox="1">
            <a:spLocks noChangeArrowheads="1"/>
          </p:cNvSpPr>
          <p:nvPr/>
        </p:nvSpPr>
        <p:spPr bwMode="auto">
          <a:xfrm>
            <a:off x="4698899" y="2698908"/>
            <a:ext cx="3962393" cy="1323439"/>
          </a:xfrm>
          <a:prstGeom prst="rect">
            <a:avLst/>
          </a:prstGeom>
          <a:solidFill>
            <a:schemeClr val="bg1"/>
          </a:solidFill>
          <a:ln>
            <a:solidFill>
              <a:srgbClr val="0070C0"/>
            </a:solid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4000" b="1" dirty="0" err="1" smtClean="0">
                <a:solidFill>
                  <a:prstClr val="black"/>
                </a:solidFill>
                <a:latin typeface="Times New Roman" panose="02020603050405020304" pitchFamily="18" charset="0"/>
                <a:cs typeface="Times New Roman" panose="02020603050405020304" pitchFamily="18" charset="0"/>
              </a:rPr>
              <a:t>Từ</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ngữ</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chỉ</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người</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thân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bên</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ngoại</a:t>
            </a:r>
            <a:endParaRPr lang="en-US" altLang="en-US" sz="4000" b="1" dirty="0">
              <a:solidFill>
                <a:prstClr val="black"/>
              </a:solidFill>
              <a:latin typeface="Times New Roman" panose="02020603050405020304" pitchFamily="18" charset="0"/>
              <a:cs typeface="Times New Roman" panose="02020603050405020304" pitchFamily="18" charset="0"/>
            </a:endParaRPr>
          </a:p>
        </p:txBody>
      </p:sp>
      <p:sp>
        <p:nvSpPr>
          <p:cNvPr id="7" name="TextBox 5">
            <a:extLst>
              <a:ext uri="{FF2B5EF4-FFF2-40B4-BE49-F238E27FC236}">
                <a16:creationId xmlns:a16="http://schemas.microsoft.com/office/drawing/2014/main" id="{F72C88B3-3798-4040-AFE4-0104D7440CEB}"/>
              </a:ext>
            </a:extLst>
          </p:cNvPr>
          <p:cNvSpPr txBox="1">
            <a:spLocks noChangeArrowheads="1"/>
          </p:cNvSpPr>
          <p:nvPr/>
        </p:nvSpPr>
        <p:spPr bwMode="auto">
          <a:xfrm>
            <a:off x="832622" y="5867400"/>
            <a:ext cx="7478772" cy="523220"/>
          </a:xfrm>
          <a:prstGeom prst="rect">
            <a:avLst/>
          </a:prstGeom>
          <a:solidFill>
            <a:schemeClr val="accent2">
              <a:lumMod val="40000"/>
              <a:lumOff val="60000"/>
            </a:schemeClr>
          </a:solid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dirty="0" err="1" smtClean="0">
                <a:solidFill>
                  <a:srgbClr val="0070C0"/>
                </a:solidFill>
                <a:latin typeface="Times New Roman" panose="02020603050405020304" pitchFamily="18" charset="0"/>
                <a:cs typeface="Times New Roman" panose="02020603050405020304" pitchFamily="18" charset="0"/>
              </a:rPr>
              <a:t>Chú</a:t>
            </a:r>
            <a:r>
              <a:rPr lang="en-US" altLang="en-US" sz="2800" b="1" i="1" dirty="0" smtClean="0">
                <a:solidFill>
                  <a:srgbClr val="0070C0"/>
                </a:solidFill>
                <a:latin typeface="Times New Roman" panose="02020603050405020304" pitchFamily="18" charset="0"/>
                <a:cs typeface="Times New Roman" panose="02020603050405020304" pitchFamily="18" charset="0"/>
              </a:rPr>
              <a:t> ý: </a:t>
            </a:r>
            <a:r>
              <a:rPr lang="en-US" altLang="en-US" sz="2800" b="1" i="1" dirty="0" err="1" smtClean="0">
                <a:solidFill>
                  <a:srgbClr val="0070C0"/>
                </a:solidFill>
                <a:latin typeface="Times New Roman" panose="02020603050405020304" pitchFamily="18" charset="0"/>
                <a:cs typeface="Times New Roman" panose="02020603050405020304" pitchFamily="18" charset="0"/>
              </a:rPr>
              <a:t>Một</a:t>
            </a:r>
            <a:r>
              <a:rPr lang="en-US" altLang="en-US" sz="2800" b="1" i="1" dirty="0" smtClean="0">
                <a:solidFill>
                  <a:srgbClr val="0070C0"/>
                </a:solidFill>
                <a:latin typeface="Times New Roman" panose="02020603050405020304" pitchFamily="18" charset="0"/>
                <a:cs typeface="Times New Roman" panose="02020603050405020304" pitchFamily="18" charset="0"/>
              </a:rPr>
              <a:t> </a:t>
            </a:r>
            <a:r>
              <a:rPr lang="en-US" altLang="en-US" sz="2800" b="1" i="1" dirty="0" err="1" smtClean="0">
                <a:solidFill>
                  <a:srgbClr val="0070C0"/>
                </a:solidFill>
                <a:latin typeface="Times New Roman" panose="02020603050405020304" pitchFamily="18" charset="0"/>
                <a:cs typeface="Times New Roman" panose="02020603050405020304" pitchFamily="18" charset="0"/>
              </a:rPr>
              <a:t>số</a:t>
            </a:r>
            <a:r>
              <a:rPr lang="en-US" altLang="en-US" sz="2800" b="1" i="1" dirty="0" smtClean="0">
                <a:solidFill>
                  <a:srgbClr val="0070C0"/>
                </a:solidFill>
                <a:latin typeface="Times New Roman" panose="02020603050405020304" pitchFamily="18" charset="0"/>
                <a:cs typeface="Times New Roman" panose="02020603050405020304" pitchFamily="18" charset="0"/>
              </a:rPr>
              <a:t> </a:t>
            </a:r>
            <a:r>
              <a:rPr lang="en-US" altLang="en-US" sz="2800" b="1" i="1" dirty="0" err="1" smtClean="0">
                <a:solidFill>
                  <a:srgbClr val="0070C0"/>
                </a:solidFill>
                <a:latin typeface="Times New Roman" panose="02020603050405020304" pitchFamily="18" charset="0"/>
                <a:cs typeface="Times New Roman" panose="02020603050405020304" pitchFamily="18" charset="0"/>
              </a:rPr>
              <a:t>từ</a:t>
            </a:r>
            <a:r>
              <a:rPr lang="en-US" altLang="en-US" sz="2800" b="1" i="1" dirty="0" smtClean="0">
                <a:solidFill>
                  <a:srgbClr val="0070C0"/>
                </a:solidFill>
                <a:latin typeface="Times New Roman" panose="02020603050405020304" pitchFamily="18" charset="0"/>
                <a:cs typeface="Times New Roman" panose="02020603050405020304" pitchFamily="18" charset="0"/>
              </a:rPr>
              <a:t> </a:t>
            </a:r>
            <a:r>
              <a:rPr lang="en-US" altLang="en-US" sz="2800" b="1" i="1" dirty="0" err="1" smtClean="0">
                <a:solidFill>
                  <a:srgbClr val="0070C0"/>
                </a:solidFill>
                <a:latin typeface="Times New Roman" panose="02020603050405020304" pitchFamily="18" charset="0"/>
                <a:cs typeface="Times New Roman" panose="02020603050405020304" pitchFamily="18" charset="0"/>
              </a:rPr>
              <a:t>thuộc</a:t>
            </a:r>
            <a:r>
              <a:rPr lang="en-US" altLang="en-US" sz="2800" b="1" i="1" dirty="0" smtClean="0">
                <a:solidFill>
                  <a:srgbClr val="0070C0"/>
                </a:solidFill>
                <a:latin typeface="Times New Roman" panose="02020603050405020304" pitchFamily="18" charset="0"/>
                <a:cs typeface="Times New Roman" panose="02020603050405020304" pitchFamily="18" charset="0"/>
              </a:rPr>
              <a:t> </a:t>
            </a:r>
            <a:r>
              <a:rPr lang="en-US" altLang="en-US" sz="2800" b="1" i="1" dirty="0" err="1" smtClean="0">
                <a:solidFill>
                  <a:srgbClr val="0070C0"/>
                </a:solidFill>
                <a:latin typeface="Times New Roman" panose="02020603050405020304" pitchFamily="18" charset="0"/>
                <a:cs typeface="Times New Roman" panose="02020603050405020304" pitchFamily="18" charset="0"/>
              </a:rPr>
              <a:t>cả</a:t>
            </a:r>
            <a:r>
              <a:rPr lang="en-US" altLang="en-US" sz="2800" b="1" i="1" dirty="0" smtClean="0">
                <a:solidFill>
                  <a:srgbClr val="0070C0"/>
                </a:solidFill>
                <a:latin typeface="Times New Roman" panose="02020603050405020304" pitchFamily="18" charset="0"/>
                <a:cs typeface="Times New Roman" panose="02020603050405020304" pitchFamily="18" charset="0"/>
              </a:rPr>
              <a:t> </a:t>
            </a:r>
            <a:r>
              <a:rPr lang="en-US" altLang="en-US" sz="2800" b="1" i="1" dirty="0" err="1" smtClean="0">
                <a:solidFill>
                  <a:srgbClr val="0070C0"/>
                </a:solidFill>
                <a:latin typeface="Times New Roman" panose="02020603050405020304" pitchFamily="18" charset="0"/>
                <a:cs typeface="Times New Roman" panose="02020603050405020304" pitchFamily="18" charset="0"/>
              </a:rPr>
              <a:t>hai</a:t>
            </a:r>
            <a:r>
              <a:rPr lang="en-US" altLang="en-US" sz="2800" b="1" i="1" dirty="0" smtClean="0">
                <a:solidFill>
                  <a:srgbClr val="0070C0"/>
                </a:solidFill>
                <a:latin typeface="Times New Roman" panose="02020603050405020304" pitchFamily="18" charset="0"/>
                <a:cs typeface="Times New Roman" panose="02020603050405020304" pitchFamily="18" charset="0"/>
              </a:rPr>
              <a:t> </a:t>
            </a:r>
            <a:r>
              <a:rPr lang="en-US" altLang="en-US" sz="2800" b="1" i="1" dirty="0" err="1" smtClean="0">
                <a:solidFill>
                  <a:srgbClr val="0070C0"/>
                </a:solidFill>
                <a:latin typeface="Times New Roman" panose="02020603050405020304" pitchFamily="18" charset="0"/>
                <a:cs typeface="Times New Roman" panose="02020603050405020304" pitchFamily="18" charset="0"/>
              </a:rPr>
              <a:t>nhóm</a:t>
            </a:r>
            <a:endParaRPr lang="en-US" altLang="en-US" sz="2800" b="1" i="1" dirty="0">
              <a:solidFill>
                <a:srgbClr val="0070C0"/>
              </a:solidFill>
              <a:latin typeface="Times New Roman" panose="02020603050405020304" pitchFamily="18" charset="0"/>
              <a:cs typeface="Times New Roman" panose="02020603050405020304" pitchFamily="18" charset="0"/>
            </a:endParaRPr>
          </a:p>
        </p:txBody>
      </p:sp>
      <p:sp>
        <p:nvSpPr>
          <p:cNvPr id="8" name="TextBox 5">
            <a:extLst>
              <a:ext uri="{FF2B5EF4-FFF2-40B4-BE49-F238E27FC236}">
                <a16:creationId xmlns:a16="http://schemas.microsoft.com/office/drawing/2014/main" id="{BBF6A4BD-1E5D-4FEA-A7C8-F25B7FC509CC}"/>
              </a:ext>
            </a:extLst>
          </p:cNvPr>
          <p:cNvSpPr txBox="1">
            <a:spLocks noChangeArrowheads="1"/>
          </p:cNvSpPr>
          <p:nvPr/>
        </p:nvSpPr>
        <p:spPr bwMode="auto">
          <a:xfrm>
            <a:off x="712879" y="457200"/>
            <a:ext cx="7549378" cy="954107"/>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r>
              <a:rPr lang="en-US" sz="2800" b="1" i="1" dirty="0" err="1">
                <a:solidFill>
                  <a:srgbClr val="FF0000"/>
                </a:solidFill>
                <a:latin typeface="Times New Roman" panose="02020603050405020304" pitchFamily="18" charset="0"/>
                <a:cs typeface="Times New Roman" panose="02020603050405020304" pitchFamily="18" charset="0"/>
              </a:rPr>
              <a:t>Bài</a:t>
            </a:r>
            <a:r>
              <a:rPr lang="en-US" sz="2800" b="1" i="1" dirty="0">
                <a:solidFill>
                  <a:srgbClr val="FF0000"/>
                </a:solidFill>
                <a:latin typeface="Times New Roman" panose="02020603050405020304" pitchFamily="18" charset="0"/>
                <a:cs typeface="Times New Roman" panose="02020603050405020304" pitchFamily="18" charset="0"/>
              </a:rPr>
              <a:t> 2: </a:t>
            </a:r>
            <a:r>
              <a:rPr lang="en-US" sz="2800" b="1" i="1" dirty="0" err="1">
                <a:solidFill>
                  <a:srgbClr val="FF0000"/>
                </a:solidFill>
                <a:latin typeface="Times New Roman" panose="02020603050405020304" pitchFamily="18" charset="0"/>
                <a:cs typeface="Times New Roman" panose="02020603050405020304" pitchFamily="18" charset="0"/>
              </a:rPr>
              <a:t>Tìm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thêm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từ</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ngữ</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chỉ</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những</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người</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thân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nội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ngoại</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9943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wheel(1)">
                                      <p:cBhvr>
                                        <p:cTn id="12" dur="20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9" grpId="0" animBg="1"/>
      <p:bldP spid="10" grpId="0" animBg="1"/>
      <p:bldP spid="12" grpId="0" animBg="1"/>
      <p:bldP spid="14"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147" name="TextBox 5">
            <a:extLst>
              <a:ext uri="{FF2B5EF4-FFF2-40B4-BE49-F238E27FC236}">
                <a16:creationId xmlns:a16="http://schemas.microsoft.com/office/drawing/2014/main" id="{BBF6A4BD-1E5D-4FEA-A7C8-F25B7FC509CC}"/>
              </a:ext>
            </a:extLst>
          </p:cNvPr>
          <p:cNvSpPr txBox="1">
            <a:spLocks noChangeArrowheads="1"/>
          </p:cNvSpPr>
          <p:nvPr/>
        </p:nvSpPr>
        <p:spPr bwMode="auto">
          <a:xfrm>
            <a:off x="910278" y="516290"/>
            <a:ext cx="7323461" cy="707886"/>
          </a:xfrm>
          <a:prstGeom prst="rect">
            <a:avLst/>
          </a:prstGeom>
          <a:solidFill>
            <a:schemeClr val="accent6">
              <a:lumMod val="40000"/>
              <a:lumOff val="60000"/>
            </a:schemeClr>
          </a:solid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7BBCF02-12D3-4111-8B56-284B436BD6DF}"/>
              </a:ext>
            </a:extLst>
          </p:cNvPr>
          <p:cNvSpPr txBox="1"/>
          <p:nvPr/>
        </p:nvSpPr>
        <p:spPr>
          <a:xfrm>
            <a:off x="754967" y="3651630"/>
            <a:ext cx="3458639" cy="1938992"/>
          </a:xfrm>
          <a:prstGeom prst="rect">
            <a:avLst/>
          </a:prstGeom>
          <a:solidFill>
            <a:schemeClr val="accent6">
              <a:lumMod val="40000"/>
              <a:lumOff val="60000"/>
            </a:schemeClr>
          </a:solidFill>
        </p:spPr>
        <p:txBody>
          <a:bodyPr wrap="square">
            <a:spAutoFit/>
          </a:bodyPr>
          <a:lstStyle/>
          <a:p>
            <a:pPr>
              <a:defRPr/>
            </a:pPr>
            <a:r>
              <a:rPr lang="en-US" sz="4000" b="1" dirty="0" err="1">
                <a:solidFill>
                  <a:srgbClr val="C0504D">
                    <a:lumMod val="50000"/>
                  </a:srgbClr>
                </a:solidFill>
                <a:latin typeface="Times New Roman" panose="02020603050405020304" pitchFamily="18" charset="0"/>
                <a:cs typeface="Times New Roman" panose="02020603050405020304" pitchFamily="18" charset="0"/>
              </a:rPr>
              <a:t>Chú</a:t>
            </a:r>
            <a:r>
              <a:rPr lang="en-US" sz="4000" b="1" dirty="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a:solidFill>
                  <a:srgbClr val="C0504D">
                    <a:lumMod val="50000"/>
                  </a:srgbClr>
                </a:solidFill>
                <a:latin typeface="Times New Roman" panose="02020603050405020304" pitchFamily="18" charset="0"/>
                <a:cs typeface="Times New Roman" panose="02020603050405020304" pitchFamily="18" charset="0"/>
              </a:rPr>
              <a:t>dượng</a:t>
            </a:r>
            <a:r>
              <a:rPr lang="en-US" sz="4000" b="1" dirty="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a:solidFill>
                  <a:srgbClr val="C0504D">
                    <a:lumMod val="50000"/>
                  </a:srgbClr>
                </a:solidFill>
                <a:latin typeface="Times New Roman" panose="02020603050405020304" pitchFamily="18" charset="0"/>
                <a:cs typeface="Times New Roman" panose="02020603050405020304" pitchFamily="18" charset="0"/>
              </a:rPr>
              <a:t>thím</a:t>
            </a:r>
            <a:r>
              <a:rPr lang="en-US" sz="4000" b="1" dirty="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a:solidFill>
                  <a:srgbClr val="C0504D">
                    <a:lumMod val="50000"/>
                  </a:srgbClr>
                </a:solidFill>
                <a:latin typeface="Times New Roman" panose="02020603050405020304" pitchFamily="18" charset="0"/>
                <a:cs typeface="Times New Roman" panose="02020603050405020304" pitchFamily="18" charset="0"/>
              </a:rPr>
              <a:t>cô</a:t>
            </a:r>
            <a:r>
              <a:rPr lang="en-US" sz="4000" b="1" dirty="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a:solidFill>
                  <a:srgbClr val="C0504D">
                    <a:lumMod val="50000"/>
                  </a:srgbClr>
                </a:solidFill>
                <a:latin typeface="Times New Roman" panose="02020603050405020304" pitchFamily="18" charset="0"/>
                <a:cs typeface="Times New Roman" panose="02020603050405020304" pitchFamily="18" charset="0"/>
              </a:rPr>
              <a:t>bác</a:t>
            </a:r>
            <a:r>
              <a:rPr lang="en-US" sz="4000" b="1" dirty="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a:solidFill>
                  <a:srgbClr val="C0504D">
                    <a:lumMod val="50000"/>
                  </a:srgbClr>
                </a:solidFill>
                <a:latin typeface="Times New Roman" panose="02020603050405020304" pitchFamily="18" charset="0"/>
                <a:cs typeface="Times New Roman" panose="02020603050405020304" pitchFamily="18" charset="0"/>
              </a:rPr>
              <a:t>em</a:t>
            </a:r>
            <a:r>
              <a:rPr lang="en-US" sz="4000" b="1" dirty="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a:solidFill>
                  <a:srgbClr val="C0504D">
                    <a:lumMod val="50000"/>
                  </a:srgbClr>
                </a:solidFill>
                <a:latin typeface="Times New Roman" panose="02020603050405020304" pitchFamily="18" charset="0"/>
                <a:cs typeface="Times New Roman" panose="02020603050405020304" pitchFamily="18" charset="0"/>
              </a:rPr>
              <a:t>anh</a:t>
            </a:r>
            <a:r>
              <a:rPr lang="en-US" sz="4000" b="1" dirty="0" smtClean="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smtClean="0">
                <a:solidFill>
                  <a:srgbClr val="C0504D">
                    <a:lumMod val="50000"/>
                  </a:srgbClr>
                </a:solidFill>
                <a:latin typeface="Times New Roman" panose="02020603050405020304" pitchFamily="18" charset="0"/>
                <a:cs typeface="Times New Roman" panose="02020603050405020304" pitchFamily="18" charset="0"/>
              </a:rPr>
              <a:t>chị</a:t>
            </a:r>
            <a:r>
              <a:rPr lang="en-US" sz="4000" b="1" dirty="0" smtClean="0">
                <a:solidFill>
                  <a:srgbClr val="C0504D">
                    <a:lumMod val="50000"/>
                  </a:srgbClr>
                </a:solidFill>
                <a:latin typeface="Times New Roman" panose="02020603050405020304" pitchFamily="18" charset="0"/>
                <a:cs typeface="Times New Roman" panose="02020603050405020304" pitchFamily="18" charset="0"/>
              </a:rPr>
              <a:t>,…</a:t>
            </a:r>
            <a:endParaRPr lang="en-US" sz="4000" b="1" dirty="0">
              <a:solidFill>
                <a:srgbClr val="C0504D">
                  <a:lumMod val="50000"/>
                </a:srgb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6F93955-9C78-409D-BE53-4265295998E3}"/>
              </a:ext>
            </a:extLst>
          </p:cNvPr>
          <p:cNvSpPr txBox="1"/>
          <p:nvPr/>
        </p:nvSpPr>
        <p:spPr>
          <a:xfrm>
            <a:off x="4954455" y="3669089"/>
            <a:ext cx="3356939" cy="1938992"/>
          </a:xfrm>
          <a:prstGeom prst="rect">
            <a:avLst/>
          </a:prstGeom>
          <a:solidFill>
            <a:schemeClr val="accent6">
              <a:lumMod val="40000"/>
              <a:lumOff val="60000"/>
            </a:schemeClr>
          </a:solidFill>
        </p:spPr>
        <p:txBody>
          <a:bodyPr wrap="square">
            <a:spAutoFit/>
          </a:bodyPr>
          <a:lstStyle/>
          <a:p>
            <a:pPr>
              <a:defRPr/>
            </a:pPr>
            <a:r>
              <a:rPr lang="en-US" sz="4000" b="1" dirty="0" err="1">
                <a:solidFill>
                  <a:srgbClr val="C0504D">
                    <a:lumMod val="50000"/>
                  </a:srgbClr>
                </a:solidFill>
                <a:latin typeface="Times New Roman" panose="02020603050405020304" pitchFamily="18" charset="0"/>
                <a:cs typeface="Times New Roman" panose="02020603050405020304" pitchFamily="18" charset="0"/>
              </a:rPr>
              <a:t>D</a:t>
            </a:r>
            <a:r>
              <a:rPr lang="en-US" sz="4000" b="1" dirty="0" err="1" smtClean="0">
                <a:solidFill>
                  <a:srgbClr val="C0504D">
                    <a:lumMod val="50000"/>
                  </a:srgbClr>
                </a:solidFill>
                <a:latin typeface="Times New Roman" panose="02020603050405020304" pitchFamily="18" charset="0"/>
                <a:cs typeface="Times New Roman" panose="02020603050405020304" pitchFamily="18" charset="0"/>
              </a:rPr>
              <a:t>ì</a:t>
            </a:r>
            <a:r>
              <a:rPr lang="en-US" sz="4000" b="1" dirty="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a:solidFill>
                  <a:srgbClr val="C0504D">
                    <a:lumMod val="50000"/>
                  </a:srgbClr>
                </a:solidFill>
                <a:latin typeface="Times New Roman" panose="02020603050405020304" pitchFamily="18" charset="0"/>
                <a:cs typeface="Times New Roman" panose="02020603050405020304" pitchFamily="18" charset="0"/>
              </a:rPr>
              <a:t>cậu</a:t>
            </a:r>
            <a:r>
              <a:rPr lang="en-US" sz="4000" b="1" dirty="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a:solidFill>
                  <a:srgbClr val="C0504D">
                    <a:lumMod val="50000"/>
                  </a:srgbClr>
                </a:solidFill>
                <a:latin typeface="Times New Roman" panose="02020603050405020304" pitchFamily="18" charset="0"/>
                <a:cs typeface="Times New Roman" panose="02020603050405020304" pitchFamily="18" charset="0"/>
              </a:rPr>
              <a:t>mợ</a:t>
            </a:r>
            <a:r>
              <a:rPr lang="en-US" sz="4000" b="1" dirty="0" smtClean="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smtClean="0">
                <a:solidFill>
                  <a:srgbClr val="C0504D">
                    <a:lumMod val="50000"/>
                  </a:srgbClr>
                </a:solidFill>
                <a:latin typeface="Times New Roman" panose="02020603050405020304" pitchFamily="18" charset="0"/>
                <a:cs typeface="Times New Roman" panose="02020603050405020304" pitchFamily="18" charset="0"/>
              </a:rPr>
              <a:t>dượng</a:t>
            </a:r>
            <a:r>
              <a:rPr lang="en-US" sz="4000" b="1" dirty="0" smtClean="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a:solidFill>
                  <a:srgbClr val="C0504D">
                    <a:lumMod val="50000"/>
                  </a:srgbClr>
                </a:solidFill>
                <a:latin typeface="Times New Roman" panose="02020603050405020304" pitchFamily="18" charset="0"/>
                <a:cs typeface="Times New Roman" panose="02020603050405020304" pitchFamily="18" charset="0"/>
              </a:rPr>
              <a:t>chị</a:t>
            </a:r>
            <a:r>
              <a:rPr lang="en-US" sz="4000" b="1" dirty="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a:solidFill>
                  <a:srgbClr val="C0504D">
                    <a:lumMod val="50000"/>
                  </a:srgbClr>
                </a:solidFill>
                <a:latin typeface="Times New Roman" panose="02020603050405020304" pitchFamily="18" charset="0"/>
                <a:cs typeface="Times New Roman" panose="02020603050405020304" pitchFamily="18" charset="0"/>
              </a:rPr>
              <a:t>em</a:t>
            </a:r>
            <a:r>
              <a:rPr lang="en-US" sz="4000" b="1" dirty="0">
                <a:solidFill>
                  <a:srgbClr val="C0504D">
                    <a:lumMod val="50000"/>
                  </a:srgbClr>
                </a:solidFill>
                <a:latin typeface="Times New Roman" panose="02020603050405020304" pitchFamily="18" charset="0"/>
                <a:cs typeface="Times New Roman" panose="02020603050405020304" pitchFamily="18" charset="0"/>
              </a:rPr>
              <a:t>, </a:t>
            </a:r>
            <a:r>
              <a:rPr lang="en-US" sz="4000" b="1" dirty="0" err="1">
                <a:solidFill>
                  <a:srgbClr val="C0504D">
                    <a:lumMod val="50000"/>
                  </a:srgbClr>
                </a:solidFill>
                <a:latin typeface="Times New Roman" panose="02020603050405020304" pitchFamily="18" charset="0"/>
                <a:cs typeface="Times New Roman" panose="02020603050405020304" pitchFamily="18" charset="0"/>
              </a:rPr>
              <a:t>anh</a:t>
            </a:r>
            <a:r>
              <a:rPr lang="en-US" sz="4000" b="1" dirty="0" smtClean="0">
                <a:solidFill>
                  <a:srgbClr val="C0504D">
                    <a:lumMod val="50000"/>
                  </a:srgbClr>
                </a:solidFill>
                <a:latin typeface="Times New Roman" panose="02020603050405020304" pitchFamily="18" charset="0"/>
                <a:cs typeface="Times New Roman" panose="02020603050405020304" pitchFamily="18" charset="0"/>
              </a:rPr>
              <a:t>,…</a:t>
            </a:r>
            <a:endParaRPr lang="en-US" sz="4000" b="1" dirty="0">
              <a:solidFill>
                <a:srgbClr val="C0504D">
                  <a:lumMod val="50000"/>
                </a:srgbClr>
              </a:solidFill>
              <a:latin typeface="Times New Roman" panose="02020603050405020304" pitchFamily="18" charset="0"/>
              <a:cs typeface="Times New Roman" panose="02020603050405020304" pitchFamily="18" charset="0"/>
            </a:endParaRPr>
          </a:p>
        </p:txBody>
      </p:sp>
      <p:sp>
        <p:nvSpPr>
          <p:cNvPr id="7" name="TextBox 5">
            <a:extLst>
              <a:ext uri="{FF2B5EF4-FFF2-40B4-BE49-F238E27FC236}">
                <a16:creationId xmlns:a16="http://schemas.microsoft.com/office/drawing/2014/main" id="{F72C88B3-3798-4040-AFE4-0104D7440CEB}"/>
              </a:ext>
            </a:extLst>
          </p:cNvPr>
          <p:cNvSpPr txBox="1">
            <a:spLocks noChangeArrowheads="1"/>
          </p:cNvSpPr>
          <p:nvPr/>
        </p:nvSpPr>
        <p:spPr bwMode="auto">
          <a:xfrm>
            <a:off x="832622" y="5867400"/>
            <a:ext cx="7478772" cy="523220"/>
          </a:xfrm>
          <a:prstGeom prst="rect">
            <a:avLst/>
          </a:prstGeom>
          <a:solidFill>
            <a:schemeClr val="accent2">
              <a:lumMod val="40000"/>
              <a:lumOff val="60000"/>
            </a:schemeClr>
          </a:solid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dirty="0" err="1" smtClean="0">
                <a:solidFill>
                  <a:srgbClr val="0070C0"/>
                </a:solidFill>
                <a:latin typeface="Times New Roman" panose="02020603050405020304" pitchFamily="18" charset="0"/>
                <a:cs typeface="Times New Roman" panose="02020603050405020304" pitchFamily="18" charset="0"/>
              </a:rPr>
              <a:t>Chú</a:t>
            </a:r>
            <a:r>
              <a:rPr lang="en-US" altLang="en-US" sz="2800" b="1" i="1" dirty="0" smtClean="0">
                <a:solidFill>
                  <a:srgbClr val="0070C0"/>
                </a:solidFill>
                <a:latin typeface="Times New Roman" panose="02020603050405020304" pitchFamily="18" charset="0"/>
                <a:cs typeface="Times New Roman" panose="02020603050405020304" pitchFamily="18" charset="0"/>
              </a:rPr>
              <a:t> ý: </a:t>
            </a:r>
            <a:r>
              <a:rPr lang="en-US" altLang="en-US" sz="2800" b="1" i="1" dirty="0" err="1" smtClean="0">
                <a:solidFill>
                  <a:srgbClr val="0070C0"/>
                </a:solidFill>
                <a:latin typeface="Times New Roman" panose="02020603050405020304" pitchFamily="18" charset="0"/>
                <a:cs typeface="Times New Roman" panose="02020603050405020304" pitchFamily="18" charset="0"/>
              </a:rPr>
              <a:t>Một</a:t>
            </a:r>
            <a:r>
              <a:rPr lang="en-US" altLang="en-US" sz="2800" b="1" i="1" dirty="0" smtClean="0">
                <a:solidFill>
                  <a:srgbClr val="0070C0"/>
                </a:solidFill>
                <a:latin typeface="Times New Roman" panose="02020603050405020304" pitchFamily="18" charset="0"/>
                <a:cs typeface="Times New Roman" panose="02020603050405020304" pitchFamily="18" charset="0"/>
              </a:rPr>
              <a:t> </a:t>
            </a:r>
            <a:r>
              <a:rPr lang="en-US" altLang="en-US" sz="2800" b="1" i="1" dirty="0" err="1" smtClean="0">
                <a:solidFill>
                  <a:srgbClr val="0070C0"/>
                </a:solidFill>
                <a:latin typeface="Times New Roman" panose="02020603050405020304" pitchFamily="18" charset="0"/>
                <a:cs typeface="Times New Roman" panose="02020603050405020304" pitchFamily="18" charset="0"/>
              </a:rPr>
              <a:t>số</a:t>
            </a:r>
            <a:r>
              <a:rPr lang="en-US" altLang="en-US" sz="2800" b="1" i="1" dirty="0" smtClean="0">
                <a:solidFill>
                  <a:srgbClr val="0070C0"/>
                </a:solidFill>
                <a:latin typeface="Times New Roman" panose="02020603050405020304" pitchFamily="18" charset="0"/>
                <a:cs typeface="Times New Roman" panose="02020603050405020304" pitchFamily="18" charset="0"/>
              </a:rPr>
              <a:t> </a:t>
            </a:r>
            <a:r>
              <a:rPr lang="en-US" altLang="en-US" sz="2800" b="1" i="1" dirty="0" err="1" smtClean="0">
                <a:solidFill>
                  <a:srgbClr val="0070C0"/>
                </a:solidFill>
                <a:latin typeface="Times New Roman" panose="02020603050405020304" pitchFamily="18" charset="0"/>
                <a:cs typeface="Times New Roman" panose="02020603050405020304" pitchFamily="18" charset="0"/>
              </a:rPr>
              <a:t>từ</a:t>
            </a:r>
            <a:r>
              <a:rPr lang="en-US" altLang="en-US" sz="2800" b="1" i="1" dirty="0" smtClean="0">
                <a:solidFill>
                  <a:srgbClr val="0070C0"/>
                </a:solidFill>
                <a:latin typeface="Times New Roman" panose="02020603050405020304" pitchFamily="18" charset="0"/>
                <a:cs typeface="Times New Roman" panose="02020603050405020304" pitchFamily="18" charset="0"/>
              </a:rPr>
              <a:t> </a:t>
            </a:r>
            <a:r>
              <a:rPr lang="en-US" altLang="en-US" sz="2800" b="1" i="1" dirty="0" err="1" smtClean="0">
                <a:solidFill>
                  <a:srgbClr val="0070C0"/>
                </a:solidFill>
                <a:latin typeface="Times New Roman" panose="02020603050405020304" pitchFamily="18" charset="0"/>
                <a:cs typeface="Times New Roman" panose="02020603050405020304" pitchFamily="18" charset="0"/>
              </a:rPr>
              <a:t>thuộc</a:t>
            </a:r>
            <a:r>
              <a:rPr lang="en-US" altLang="en-US" sz="2800" b="1" i="1" dirty="0" smtClean="0">
                <a:solidFill>
                  <a:srgbClr val="0070C0"/>
                </a:solidFill>
                <a:latin typeface="Times New Roman" panose="02020603050405020304" pitchFamily="18" charset="0"/>
                <a:cs typeface="Times New Roman" panose="02020603050405020304" pitchFamily="18" charset="0"/>
              </a:rPr>
              <a:t> </a:t>
            </a:r>
            <a:r>
              <a:rPr lang="en-US" altLang="en-US" sz="2800" b="1" i="1" dirty="0" err="1" smtClean="0">
                <a:solidFill>
                  <a:srgbClr val="0070C0"/>
                </a:solidFill>
                <a:latin typeface="Times New Roman" panose="02020603050405020304" pitchFamily="18" charset="0"/>
                <a:cs typeface="Times New Roman" panose="02020603050405020304" pitchFamily="18" charset="0"/>
              </a:rPr>
              <a:t>cả</a:t>
            </a:r>
            <a:r>
              <a:rPr lang="en-US" altLang="en-US" sz="2800" b="1" i="1" dirty="0" smtClean="0">
                <a:solidFill>
                  <a:srgbClr val="0070C0"/>
                </a:solidFill>
                <a:latin typeface="Times New Roman" panose="02020603050405020304" pitchFamily="18" charset="0"/>
                <a:cs typeface="Times New Roman" panose="02020603050405020304" pitchFamily="18" charset="0"/>
              </a:rPr>
              <a:t> </a:t>
            </a:r>
            <a:r>
              <a:rPr lang="en-US" altLang="en-US" sz="2800" b="1" i="1" dirty="0" err="1" smtClean="0">
                <a:solidFill>
                  <a:srgbClr val="0070C0"/>
                </a:solidFill>
                <a:latin typeface="Times New Roman" panose="02020603050405020304" pitchFamily="18" charset="0"/>
                <a:cs typeface="Times New Roman" panose="02020603050405020304" pitchFamily="18" charset="0"/>
              </a:rPr>
              <a:t>hai</a:t>
            </a:r>
            <a:r>
              <a:rPr lang="en-US" altLang="en-US" sz="2800" b="1" i="1" dirty="0" smtClean="0">
                <a:solidFill>
                  <a:srgbClr val="0070C0"/>
                </a:solidFill>
                <a:latin typeface="Times New Roman" panose="02020603050405020304" pitchFamily="18" charset="0"/>
                <a:cs typeface="Times New Roman" panose="02020603050405020304" pitchFamily="18" charset="0"/>
              </a:rPr>
              <a:t> </a:t>
            </a:r>
            <a:r>
              <a:rPr lang="en-US" altLang="en-US" sz="2800" b="1" i="1" dirty="0" err="1" smtClean="0">
                <a:solidFill>
                  <a:srgbClr val="0070C0"/>
                </a:solidFill>
                <a:latin typeface="Times New Roman" panose="02020603050405020304" pitchFamily="18" charset="0"/>
                <a:cs typeface="Times New Roman" panose="02020603050405020304" pitchFamily="18" charset="0"/>
              </a:rPr>
              <a:t>nhóm</a:t>
            </a:r>
            <a:endParaRPr lang="en-US" altLang="en-US" sz="2800" b="1" i="1" dirty="0">
              <a:solidFill>
                <a:srgbClr val="0070C0"/>
              </a:solidFill>
              <a:latin typeface="Times New Roman" panose="02020603050405020304" pitchFamily="18" charset="0"/>
              <a:cs typeface="Times New Roman" panose="02020603050405020304" pitchFamily="18" charset="0"/>
            </a:endParaRPr>
          </a:p>
        </p:txBody>
      </p:sp>
      <p:sp>
        <p:nvSpPr>
          <p:cNvPr id="8" name="TextBox 5">
            <a:extLst>
              <a:ext uri="{FF2B5EF4-FFF2-40B4-BE49-F238E27FC236}">
                <a16:creationId xmlns:a16="http://schemas.microsoft.com/office/drawing/2014/main" id="{BBF6A4BD-1E5D-4FEA-A7C8-F25B7FC509CC}"/>
              </a:ext>
            </a:extLst>
          </p:cNvPr>
          <p:cNvSpPr txBox="1">
            <a:spLocks noChangeArrowheads="1"/>
          </p:cNvSpPr>
          <p:nvPr/>
        </p:nvSpPr>
        <p:spPr bwMode="auto">
          <a:xfrm>
            <a:off x="712879" y="457200"/>
            <a:ext cx="7549378" cy="954107"/>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r>
              <a:rPr lang="en-US" sz="2800" b="1" i="1" u="sng" dirty="0" err="1">
                <a:solidFill>
                  <a:srgbClr val="FF0000"/>
                </a:solidFill>
                <a:latin typeface="Times New Roman" panose="02020603050405020304" pitchFamily="18" charset="0"/>
                <a:cs typeface="Times New Roman" panose="02020603050405020304" pitchFamily="18" charset="0"/>
              </a:rPr>
              <a:t>Bài</a:t>
            </a:r>
            <a:r>
              <a:rPr lang="en-US" sz="2800" b="1" i="1" u="sng" dirty="0">
                <a:solidFill>
                  <a:srgbClr val="FF0000"/>
                </a:solidFill>
                <a:latin typeface="Times New Roman" panose="02020603050405020304" pitchFamily="18" charset="0"/>
                <a:cs typeface="Times New Roman" panose="02020603050405020304" pitchFamily="18" charset="0"/>
              </a:rPr>
              <a:t> 2</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Tìm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thêm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từ</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ngữ</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chỉ</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những</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người</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thân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nội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ngoại</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1" name="TextBox 5">
            <a:extLst>
              <a:ext uri="{FF2B5EF4-FFF2-40B4-BE49-F238E27FC236}">
                <a16:creationId xmlns:a16="http://schemas.microsoft.com/office/drawing/2014/main" id="{F72C88B3-3798-4040-AFE4-0104D7440CEB}"/>
              </a:ext>
            </a:extLst>
          </p:cNvPr>
          <p:cNvSpPr txBox="1">
            <a:spLocks noChangeArrowheads="1"/>
          </p:cNvSpPr>
          <p:nvPr/>
        </p:nvSpPr>
        <p:spPr bwMode="auto">
          <a:xfrm>
            <a:off x="259149" y="1905000"/>
            <a:ext cx="4014857" cy="1323439"/>
          </a:xfrm>
          <a:prstGeom prst="rect">
            <a:avLst/>
          </a:prstGeom>
          <a:solidFill>
            <a:schemeClr val="bg1"/>
          </a:solidFill>
          <a:ln>
            <a:solidFill>
              <a:srgbClr val="0070C0"/>
            </a:solid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4000" b="1" dirty="0" err="1" smtClean="0">
                <a:solidFill>
                  <a:prstClr val="black"/>
                </a:solidFill>
                <a:latin typeface="Times New Roman" panose="02020603050405020304" pitchFamily="18" charset="0"/>
                <a:cs typeface="Times New Roman" panose="02020603050405020304" pitchFamily="18" charset="0"/>
              </a:rPr>
              <a:t>Từ</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ngữ</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chỉ</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n</a:t>
            </a:r>
            <a:r>
              <a:rPr lang="en-US" altLang="en-US" sz="4000" b="1" dirty="0" err="1" smtClean="0">
                <a:solidFill>
                  <a:prstClr val="black"/>
                </a:solidFill>
                <a:latin typeface="Times New Roman" panose="02020603050405020304" pitchFamily="18" charset="0"/>
                <a:cs typeface="Times New Roman" panose="02020603050405020304" pitchFamily="18" charset="0"/>
              </a:rPr>
              <a:t>gười</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thân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bên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nội</a:t>
            </a:r>
            <a:endParaRPr lang="en-US" altLang="en-US" sz="4000" b="1" dirty="0">
              <a:solidFill>
                <a:prstClr val="black"/>
              </a:solidFill>
              <a:latin typeface="Times New Roman" panose="02020603050405020304" pitchFamily="18" charset="0"/>
              <a:cs typeface="Times New Roman" panose="02020603050405020304" pitchFamily="18" charset="0"/>
            </a:endParaRPr>
          </a:p>
        </p:txBody>
      </p:sp>
      <p:sp>
        <p:nvSpPr>
          <p:cNvPr id="13" name="TextBox 5">
            <a:extLst>
              <a:ext uri="{FF2B5EF4-FFF2-40B4-BE49-F238E27FC236}">
                <a16:creationId xmlns:a16="http://schemas.microsoft.com/office/drawing/2014/main" id="{F72C88B3-3798-4040-AFE4-0104D7440CEB}"/>
              </a:ext>
            </a:extLst>
          </p:cNvPr>
          <p:cNvSpPr txBox="1">
            <a:spLocks noChangeArrowheads="1"/>
          </p:cNvSpPr>
          <p:nvPr/>
        </p:nvSpPr>
        <p:spPr bwMode="auto">
          <a:xfrm>
            <a:off x="4800600" y="1905000"/>
            <a:ext cx="4014857" cy="1323439"/>
          </a:xfrm>
          <a:prstGeom prst="rect">
            <a:avLst/>
          </a:prstGeom>
          <a:solidFill>
            <a:schemeClr val="bg1"/>
          </a:solidFill>
          <a:ln>
            <a:solidFill>
              <a:srgbClr val="0070C0"/>
            </a:solidFill>
          </a:ln>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4000" b="1" dirty="0" err="1" smtClean="0">
                <a:solidFill>
                  <a:prstClr val="black"/>
                </a:solidFill>
                <a:latin typeface="Times New Roman" panose="02020603050405020304" pitchFamily="18" charset="0"/>
                <a:cs typeface="Times New Roman" panose="02020603050405020304" pitchFamily="18" charset="0"/>
              </a:rPr>
              <a:t>Từ</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ngữ</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chỉ</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n</a:t>
            </a:r>
            <a:r>
              <a:rPr lang="en-US" altLang="en-US" sz="4000" b="1" dirty="0" err="1" smtClean="0">
                <a:solidFill>
                  <a:prstClr val="black"/>
                </a:solidFill>
                <a:latin typeface="Times New Roman" panose="02020603050405020304" pitchFamily="18" charset="0"/>
                <a:cs typeface="Times New Roman" panose="02020603050405020304" pitchFamily="18" charset="0"/>
              </a:rPr>
              <a:t>gười</a:t>
            </a:r>
            <a:r>
              <a:rPr lang="en-US" altLang="en-US" sz="4000" b="1" dirty="0" smtClean="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thân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bên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smtClean="0">
                <a:solidFill>
                  <a:prstClr val="black"/>
                </a:solidFill>
                <a:latin typeface="Times New Roman" panose="02020603050405020304" pitchFamily="18" charset="0"/>
                <a:cs typeface="Times New Roman" panose="02020603050405020304" pitchFamily="18" charset="0"/>
              </a:rPr>
              <a:t>ngoại</a:t>
            </a:r>
            <a:endParaRPr lang="en-US" altLang="en-US" sz="40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6191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heel(1)">
                                      <p:cBhvr>
                                        <p:cTn id="7" dur="20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9" grpId="0" animBg="1"/>
      <p:bldP spid="10" grpId="0" animBg="1"/>
      <p:bldP spid="7" grpId="0" animBg="1"/>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8">
            <a:extLst>
              <a:ext uri="{FF2B5EF4-FFF2-40B4-BE49-F238E27FC236}">
                <a16:creationId xmlns:a16="http://schemas.microsoft.com/office/drawing/2014/main" id="{0F4D8219-8E5E-4910-A068-26C26365AD12}"/>
              </a:ext>
            </a:extLst>
          </p:cNvPr>
          <p:cNvSpPr>
            <a:spLocks noChangeArrowheads="1"/>
          </p:cNvSpPr>
          <p:nvPr/>
        </p:nvSpPr>
        <p:spPr bwMode="auto">
          <a:xfrm>
            <a:off x="533400" y="1095444"/>
            <a:ext cx="794351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defRPr/>
            </a:pPr>
            <a:r>
              <a:rPr lang="vi-VN" altLang="vi-VN" sz="3600" b="1" dirty="0">
                <a:solidFill>
                  <a:srgbClr val="0000FF"/>
                </a:solidFill>
                <a:latin typeface="Times New Roman" panose="02020603050405020304" pitchFamily="18" charset="0"/>
                <a:cs typeface="Times New Roman" panose="02020603050405020304" pitchFamily="18" charset="0"/>
              </a:rPr>
              <a:t>Cảnh vật xung quanh tôi đều thay đổi, </a:t>
            </a:r>
            <a:r>
              <a:rPr lang="en-US" altLang="vi-VN" sz="3600" b="1" dirty="0">
                <a:solidFill>
                  <a:srgbClr val="0000FF"/>
                </a:solidFill>
                <a:latin typeface="Times New Roman" panose="02020603050405020304" pitchFamily="18" charset="0"/>
                <a:cs typeface="Times New Roman" panose="02020603050405020304" pitchFamily="18" charset="0"/>
              </a:rPr>
              <a:t> </a:t>
            </a:r>
            <a:r>
              <a:rPr lang="en-US" altLang="vi-VN" sz="3600" b="1" dirty="0" smtClean="0">
                <a:solidFill>
                  <a:srgbClr val="0000FF"/>
                </a:solidFill>
                <a:latin typeface="Times New Roman" panose="02020603050405020304" pitchFamily="18" charset="0"/>
                <a:cs typeface="Times New Roman" panose="02020603050405020304" pitchFamily="18" charset="0"/>
              </a:rPr>
              <a:t>  </a:t>
            </a:r>
            <a:r>
              <a:rPr lang="vi-VN" altLang="vi-VN" sz="3600" b="1" dirty="0" smtClean="0">
                <a:solidFill>
                  <a:srgbClr val="0000FF"/>
                </a:solidFill>
                <a:latin typeface="Times New Roman" panose="02020603050405020304" pitchFamily="18" charset="0"/>
                <a:cs typeface="Times New Roman" panose="02020603050405020304" pitchFamily="18" charset="0"/>
              </a:rPr>
              <a:t>vì </a:t>
            </a:r>
            <a:r>
              <a:rPr lang="vi-VN" altLang="vi-VN" sz="3600" b="1" dirty="0">
                <a:solidFill>
                  <a:srgbClr val="0000FF"/>
                </a:solidFill>
                <a:latin typeface="Times New Roman" panose="02020603050405020304" pitchFamily="18" charset="0"/>
                <a:cs typeface="Times New Roman" panose="02020603050405020304" pitchFamily="18" charset="0"/>
              </a:rPr>
              <a:t>chính lòng tôi đang có sự thay đổi </a:t>
            </a:r>
            <a:r>
              <a:rPr lang="en-US" altLang="vi-VN" sz="3600" b="1" dirty="0">
                <a:solidFill>
                  <a:srgbClr val="0000FF"/>
                </a:solidFill>
                <a:latin typeface="Times New Roman" panose="02020603050405020304" pitchFamily="18" charset="0"/>
                <a:cs typeface="Times New Roman" panose="02020603050405020304" pitchFamily="18" charset="0"/>
              </a:rPr>
              <a:t> </a:t>
            </a:r>
            <a:r>
              <a:rPr lang="vi-VN" altLang="vi-VN" sz="3600" b="1" dirty="0" smtClean="0">
                <a:solidFill>
                  <a:srgbClr val="0000FF"/>
                </a:solidFill>
                <a:latin typeface="Times New Roman" panose="02020603050405020304" pitchFamily="18" charset="0"/>
                <a:cs typeface="Times New Roman" panose="02020603050405020304" pitchFamily="18" charset="0"/>
              </a:rPr>
              <a:t>lớn</a:t>
            </a:r>
            <a:r>
              <a:rPr lang="en-US" altLang="vi-VN" sz="3600" b="1" dirty="0" smtClean="0">
                <a:solidFill>
                  <a:srgbClr val="0000FF"/>
                </a:solidFill>
                <a:latin typeface="Times New Roman" panose="02020603050405020304" pitchFamily="18" charset="0"/>
                <a:cs typeface="Times New Roman" panose="02020603050405020304" pitchFamily="18" charset="0"/>
              </a:rPr>
              <a:t> </a:t>
            </a:r>
            <a:r>
              <a:rPr lang="vi-VN" altLang="vi-VN" sz="3600" b="1" dirty="0" smtClean="0">
                <a:solidFill>
                  <a:srgbClr val="0000FF"/>
                </a:solidFill>
                <a:latin typeface="Times New Roman" panose="02020603050405020304" pitchFamily="18" charset="0"/>
                <a:cs typeface="Times New Roman" panose="02020603050405020304" pitchFamily="18" charset="0"/>
              </a:rPr>
              <a:t>: </a:t>
            </a:r>
            <a:r>
              <a:rPr lang="vi-VN" altLang="vi-VN" sz="3600" b="1" dirty="0">
                <a:solidFill>
                  <a:srgbClr val="0000FF"/>
                </a:solidFill>
                <a:latin typeface="Times New Roman" panose="02020603050405020304" pitchFamily="18" charset="0"/>
                <a:cs typeface="Times New Roman" panose="02020603050405020304" pitchFamily="18" charset="0"/>
              </a:rPr>
              <a:t>hôm nay tôi đi học</a:t>
            </a:r>
            <a:r>
              <a:rPr lang="en-US" altLang="vi-VN" sz="3600" b="1" dirty="0">
                <a:solidFill>
                  <a:srgbClr val="0000FF"/>
                </a:solidFill>
                <a:latin typeface="Times New Roman" panose="02020603050405020304" pitchFamily="18" charset="0"/>
                <a:cs typeface="Times New Roman" panose="02020603050405020304" pitchFamily="18" charset="0"/>
              </a:rPr>
              <a:t>.</a:t>
            </a:r>
          </a:p>
        </p:txBody>
      </p:sp>
      <p:sp>
        <p:nvSpPr>
          <p:cNvPr id="25" name="Oval 7">
            <a:extLst>
              <a:ext uri="{FF2B5EF4-FFF2-40B4-BE49-F238E27FC236}">
                <a16:creationId xmlns:a16="http://schemas.microsoft.com/office/drawing/2014/main" id="{DA1AB370-B853-4F7A-92A3-1C30ED697AF3}"/>
              </a:ext>
            </a:extLst>
          </p:cNvPr>
          <p:cNvSpPr>
            <a:spLocks noChangeArrowheads="1"/>
          </p:cNvSpPr>
          <p:nvPr/>
        </p:nvSpPr>
        <p:spPr bwMode="auto">
          <a:xfrm>
            <a:off x="1295400" y="2230474"/>
            <a:ext cx="280988" cy="68791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vi-VN" altLang="vi-VN" sz="2400">
              <a:solidFill>
                <a:prstClr val="black"/>
              </a:solidFill>
              <a:latin typeface="Arial" panose="020B0604020202020204" pitchFamily="34" charset="0"/>
            </a:endParaRPr>
          </a:p>
        </p:txBody>
      </p:sp>
      <p:sp>
        <p:nvSpPr>
          <p:cNvPr id="17420" name="Text Box 20">
            <a:extLst>
              <a:ext uri="{FF2B5EF4-FFF2-40B4-BE49-F238E27FC236}">
                <a16:creationId xmlns:a16="http://schemas.microsoft.com/office/drawing/2014/main" id="{0C388ECF-CE65-44E3-AE8C-AD2EEE06A7F4}"/>
              </a:ext>
            </a:extLst>
          </p:cNvPr>
          <p:cNvSpPr txBox="1">
            <a:spLocks noChangeArrowheads="1"/>
          </p:cNvSpPr>
          <p:nvPr/>
        </p:nvSpPr>
        <p:spPr bwMode="auto">
          <a:xfrm>
            <a:off x="-38100" y="268826"/>
            <a:ext cx="9144000" cy="1077218"/>
          </a:xfrm>
          <a:prstGeom prst="rect">
            <a:avLst/>
          </a:prstGeom>
          <a:noFill/>
          <a:ln>
            <a:noFill/>
          </a:ln>
          <a:effectLst>
            <a:prstShdw prst="shdw11">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vi-VN" b="1" u="sng" dirty="0">
                <a:solidFill>
                  <a:srgbClr val="C00000"/>
                </a:solidFill>
                <a:latin typeface="Times New Roman" panose="02020603050405020304" pitchFamily="18" charset="0"/>
                <a:cs typeface="Times New Roman" panose="02020603050405020304" pitchFamily="18" charset="0"/>
              </a:rPr>
              <a:t>* </a:t>
            </a:r>
            <a:r>
              <a:rPr lang="en-US" altLang="vi-VN" b="1" u="sng" dirty="0" err="1">
                <a:solidFill>
                  <a:srgbClr val="C00000"/>
                </a:solidFill>
                <a:latin typeface="Times New Roman" panose="02020603050405020304" pitchFamily="18" charset="0"/>
                <a:cs typeface="Times New Roman" panose="02020603050405020304" pitchFamily="18" charset="0"/>
              </a:rPr>
              <a:t>Bài</a:t>
            </a:r>
            <a:r>
              <a:rPr lang="en-US" altLang="vi-VN" b="1" u="sng" dirty="0">
                <a:solidFill>
                  <a:srgbClr val="C00000"/>
                </a:solidFill>
                <a:latin typeface="Times New Roman" panose="02020603050405020304" pitchFamily="18" charset="0"/>
                <a:cs typeface="Times New Roman" panose="02020603050405020304" pitchFamily="18" charset="0"/>
              </a:rPr>
              <a:t> </a:t>
            </a:r>
            <a:r>
              <a:rPr lang="vi-VN" altLang="vi-VN" b="1" u="sng" dirty="0">
                <a:solidFill>
                  <a:srgbClr val="C00000"/>
                </a:solidFill>
                <a:latin typeface="Times New Roman" panose="02020603050405020304" pitchFamily="18" charset="0"/>
                <a:cs typeface="Times New Roman" panose="02020603050405020304" pitchFamily="18" charset="0"/>
              </a:rPr>
              <a:t>3</a:t>
            </a:r>
            <a:r>
              <a:rPr lang="en-US" altLang="vi-VN" b="1" dirty="0">
                <a:solidFill>
                  <a:srgbClr val="C00000"/>
                </a:solidFill>
                <a:latin typeface="Times New Roman" panose="02020603050405020304" pitchFamily="18" charset="0"/>
                <a:cs typeface="Times New Roman" panose="02020603050405020304" pitchFamily="18" charset="0"/>
              </a:rPr>
              <a:t>: </a:t>
            </a:r>
            <a:r>
              <a:rPr lang="en-US" altLang="vi-VN" b="1" i="1" dirty="0">
                <a:solidFill>
                  <a:srgbClr val="C00000"/>
                </a:solidFill>
                <a:latin typeface="Times New Roman" panose="02020603050405020304" pitchFamily="18" charset="0"/>
                <a:cs typeface="Times New Roman" panose="02020603050405020304" pitchFamily="18" charset="0"/>
              </a:rPr>
              <a:t>Cho </a:t>
            </a:r>
            <a:r>
              <a:rPr lang="en-US" altLang="vi-VN" b="1" i="1" dirty="0" err="1">
                <a:solidFill>
                  <a:srgbClr val="C00000"/>
                </a:solidFill>
                <a:latin typeface="Times New Roman" panose="02020603050405020304" pitchFamily="18" charset="0"/>
                <a:cs typeface="Times New Roman" panose="02020603050405020304" pitchFamily="18" charset="0"/>
              </a:rPr>
              <a:t>biết</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dấu</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hai</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chấm</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được</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dùng</a:t>
            </a:r>
            <a:r>
              <a:rPr lang="en-US" altLang="vi-VN" b="1" i="1" dirty="0">
                <a:solidFill>
                  <a:srgbClr val="C00000"/>
                </a:solidFill>
                <a:latin typeface="Times New Roman" panose="02020603050405020304" pitchFamily="18" charset="0"/>
                <a:cs typeface="Times New Roman" panose="02020603050405020304" pitchFamily="18" charset="0"/>
              </a:rPr>
              <a:t> </a:t>
            </a:r>
            <a:r>
              <a:rPr lang="vi-VN" altLang="vi-VN" b="1" i="1" dirty="0">
                <a:solidFill>
                  <a:srgbClr val="C00000"/>
                </a:solidFill>
                <a:latin typeface="Times New Roman" panose="02020603050405020304" pitchFamily="18" charset="0"/>
                <a:cs typeface="Times New Roman" panose="02020603050405020304" pitchFamily="18" charset="0"/>
              </a:rPr>
              <a:t>để </a:t>
            </a:r>
            <a:r>
              <a:rPr lang="en-US" altLang="vi-VN" b="1" i="1" dirty="0" err="1">
                <a:solidFill>
                  <a:srgbClr val="C00000"/>
                </a:solidFill>
                <a:latin typeface="Times New Roman" panose="02020603050405020304" pitchFamily="18" charset="0"/>
                <a:cs typeface="Times New Roman" panose="02020603050405020304" pitchFamily="18" charset="0"/>
              </a:rPr>
              <a:t>làm</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gì</a:t>
            </a:r>
            <a:r>
              <a:rPr lang="en-US" altLang="vi-VN" b="1" i="1" dirty="0">
                <a:solidFill>
                  <a:srgbClr val="C00000"/>
                </a:solidFill>
                <a:latin typeface="Times New Roman" panose="02020603050405020304" pitchFamily="18" charset="0"/>
                <a:cs typeface="Times New Roman" panose="02020603050405020304" pitchFamily="18" charset="0"/>
              </a:rPr>
              <a:t>?</a:t>
            </a:r>
            <a:endParaRPr lang="en-US" altLang="vi-VN" dirty="0">
              <a:solidFill>
                <a:srgbClr val="C00000"/>
              </a:solidFill>
              <a:latin typeface="Times New Roman" panose="02020603050405020304" pitchFamily="18" charset="0"/>
              <a:cs typeface="Times New Roman" panose="02020603050405020304" pitchFamily="18" charset="0"/>
            </a:endParaRPr>
          </a:p>
        </p:txBody>
      </p:sp>
      <p:sp>
        <p:nvSpPr>
          <p:cNvPr id="2" name="Cloud 1"/>
          <p:cNvSpPr/>
          <p:nvPr/>
        </p:nvSpPr>
        <p:spPr>
          <a:xfrm>
            <a:off x="152400" y="2763704"/>
            <a:ext cx="7716780" cy="1019612"/>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defRPr/>
            </a:pPr>
            <a:r>
              <a:rPr lang="en-US" altLang="vi-VN" sz="2800" b="1" dirty="0" smtClean="0">
                <a:solidFill>
                  <a:schemeClr val="accent6">
                    <a:lumMod val="50000"/>
                  </a:schemeClr>
                </a:solidFill>
                <a:latin typeface="Times New Roman" panose="02020603050405020304" pitchFamily="18" charset="0"/>
                <a:cs typeface="Times New Roman" panose="02020603050405020304" pitchFamily="18" charset="0"/>
              </a:rPr>
              <a:t>a. </a:t>
            </a:r>
            <a:r>
              <a:rPr lang="en-US" altLang="vi-VN" sz="2800" b="1" dirty="0" err="1" smtClean="0">
                <a:solidFill>
                  <a:schemeClr val="accent6">
                    <a:lumMod val="50000"/>
                  </a:schemeClr>
                </a:solidFill>
                <a:latin typeface="Times New Roman" panose="02020603050405020304" pitchFamily="18" charset="0"/>
                <a:cs typeface="Times New Roman" panose="02020603050405020304" pitchFamily="18" charset="0"/>
              </a:rPr>
              <a:t>Để</a:t>
            </a:r>
            <a:r>
              <a:rPr lang="en-US" altLang="vi-VN"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vi-VN" sz="2800" b="1" dirty="0" err="1" smtClean="0">
                <a:solidFill>
                  <a:schemeClr val="accent6">
                    <a:lumMod val="50000"/>
                  </a:schemeClr>
                </a:solidFill>
                <a:latin typeface="Times New Roman" panose="02020603050405020304" pitchFamily="18" charset="0"/>
                <a:cs typeface="Times New Roman" panose="02020603050405020304" pitchFamily="18" charset="0"/>
              </a:rPr>
              <a:t>báo</a:t>
            </a:r>
            <a:r>
              <a:rPr lang="en-US" altLang="vi-VN"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vi-VN" sz="2800" b="1" dirty="0" err="1" smtClean="0">
                <a:solidFill>
                  <a:schemeClr val="accent6">
                    <a:lumMod val="50000"/>
                  </a:schemeClr>
                </a:solidFill>
                <a:latin typeface="Times New Roman" panose="02020603050405020304" pitchFamily="18" charset="0"/>
                <a:cs typeface="Times New Roman" panose="02020603050405020304" pitchFamily="18" charset="0"/>
              </a:rPr>
              <a:t>hiệu</a:t>
            </a:r>
            <a:r>
              <a:rPr lang="en-US" altLang="vi-VN"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vi-VN" sz="2800" b="1" dirty="0" err="1" smtClean="0">
                <a:solidFill>
                  <a:schemeClr val="accent6">
                    <a:lumMod val="50000"/>
                  </a:schemeClr>
                </a:solidFill>
                <a:latin typeface="Times New Roman" panose="02020603050405020304" pitchFamily="18" charset="0"/>
                <a:cs typeface="Times New Roman" panose="02020603050405020304" pitchFamily="18" charset="0"/>
              </a:rPr>
              <a:t>lời</a:t>
            </a:r>
            <a:r>
              <a:rPr lang="en-US" altLang="vi-VN"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vi-VN" sz="2800" b="1" dirty="0" err="1" smtClean="0">
                <a:solidFill>
                  <a:schemeClr val="accent6">
                    <a:lumMod val="50000"/>
                  </a:schemeClr>
                </a:solidFill>
                <a:latin typeface="Times New Roman" panose="02020603050405020304" pitchFamily="18" charset="0"/>
                <a:cs typeface="Times New Roman" panose="02020603050405020304" pitchFamily="18" charset="0"/>
              </a:rPr>
              <a:t>nói</a:t>
            </a:r>
            <a:r>
              <a:rPr lang="en-US" altLang="vi-VN"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vi-VN" sz="2800" b="1" dirty="0" err="1" smtClean="0">
                <a:solidFill>
                  <a:schemeClr val="accent6">
                    <a:lumMod val="50000"/>
                  </a:schemeClr>
                </a:solidFill>
                <a:latin typeface="Times New Roman" panose="02020603050405020304" pitchFamily="18" charset="0"/>
                <a:cs typeface="Times New Roman" panose="02020603050405020304" pitchFamily="18" charset="0"/>
              </a:rPr>
              <a:t>nhân</a:t>
            </a:r>
            <a:r>
              <a:rPr lang="en-US" altLang="vi-VN"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vi-VN" sz="2800" b="1" dirty="0" err="1" smtClean="0">
                <a:solidFill>
                  <a:schemeClr val="accent6">
                    <a:lumMod val="50000"/>
                  </a:schemeClr>
                </a:solidFill>
                <a:latin typeface="Times New Roman" panose="02020603050405020304" pitchFamily="18" charset="0"/>
                <a:cs typeface="Times New Roman" panose="02020603050405020304" pitchFamily="18" charset="0"/>
              </a:rPr>
              <a:t>vật</a:t>
            </a:r>
            <a:endParaRPr lang="en-US" altLang="vi-VN"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Cloud 9"/>
          <p:cNvSpPr/>
          <p:nvPr/>
        </p:nvSpPr>
        <p:spPr>
          <a:xfrm>
            <a:off x="913380" y="4038600"/>
            <a:ext cx="7291840" cy="1019612"/>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defRPr/>
            </a:pPr>
            <a:r>
              <a:rPr lang="en-US" altLang="vi-VN" sz="2800" b="1" dirty="0" smtClean="0">
                <a:solidFill>
                  <a:schemeClr val="accent6">
                    <a:lumMod val="50000"/>
                  </a:schemeClr>
                </a:solidFill>
                <a:latin typeface="Times New Roman" panose="02020603050405020304" pitchFamily="18" charset="0"/>
                <a:cs typeface="Times New Roman" panose="02020603050405020304" pitchFamily="18" charset="0"/>
              </a:rPr>
              <a:t>b. </a:t>
            </a:r>
            <a:r>
              <a:rPr lang="en-US" altLang="vi-VN" sz="2800" b="1" dirty="0" err="1" smtClean="0">
                <a:solidFill>
                  <a:schemeClr val="accent6">
                    <a:lumMod val="50000"/>
                  </a:schemeClr>
                </a:solidFill>
                <a:latin typeface="Times New Roman" panose="02020603050405020304" pitchFamily="18" charset="0"/>
                <a:cs typeface="Times New Roman" panose="02020603050405020304" pitchFamily="18" charset="0"/>
              </a:rPr>
              <a:t>Để</a:t>
            </a:r>
            <a:r>
              <a:rPr lang="en-US" altLang="vi-VN"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vi-VN" sz="2800" b="1" dirty="0" err="1" smtClean="0">
                <a:solidFill>
                  <a:schemeClr val="accent6">
                    <a:lumMod val="50000"/>
                  </a:schemeClr>
                </a:solidFill>
                <a:latin typeface="Times New Roman" panose="02020603050405020304" pitchFamily="18" charset="0"/>
                <a:cs typeface="Times New Roman" panose="02020603050405020304" pitchFamily="18" charset="0"/>
              </a:rPr>
              <a:t>báo</a:t>
            </a:r>
            <a:r>
              <a:rPr lang="en-US" altLang="vi-VN"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vi-VN" sz="2800" b="1" dirty="0" err="1" smtClean="0">
                <a:solidFill>
                  <a:schemeClr val="accent6">
                    <a:lumMod val="50000"/>
                  </a:schemeClr>
                </a:solidFill>
                <a:latin typeface="Times New Roman" panose="02020603050405020304" pitchFamily="18" charset="0"/>
                <a:cs typeface="Times New Roman" panose="02020603050405020304" pitchFamily="18" charset="0"/>
              </a:rPr>
              <a:t>hiệu</a:t>
            </a:r>
            <a:r>
              <a:rPr lang="en-US" altLang="vi-VN"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vi-VN" sz="2800" b="1" dirty="0" err="1" smtClean="0">
                <a:solidFill>
                  <a:schemeClr val="accent6">
                    <a:lumMod val="50000"/>
                  </a:schemeClr>
                </a:solidFill>
                <a:latin typeface="Times New Roman" panose="02020603050405020304" pitchFamily="18" charset="0"/>
                <a:cs typeface="Times New Roman" panose="02020603050405020304" pitchFamily="18" charset="0"/>
              </a:rPr>
              <a:t>phần</a:t>
            </a:r>
            <a:r>
              <a:rPr lang="en-US" altLang="vi-VN"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vi-VN" sz="2800" b="1" dirty="0" err="1" smtClean="0">
                <a:solidFill>
                  <a:schemeClr val="accent6">
                    <a:lumMod val="50000"/>
                  </a:schemeClr>
                </a:solidFill>
                <a:latin typeface="Times New Roman" panose="02020603050405020304" pitchFamily="18" charset="0"/>
                <a:cs typeface="Times New Roman" panose="02020603050405020304" pitchFamily="18" charset="0"/>
              </a:rPr>
              <a:t>giải</a:t>
            </a:r>
            <a:r>
              <a:rPr lang="en-US" altLang="vi-VN"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vi-VN" sz="2800" b="1" dirty="0" err="1" smtClean="0">
                <a:solidFill>
                  <a:schemeClr val="accent6">
                    <a:lumMod val="50000"/>
                  </a:schemeClr>
                </a:solidFill>
                <a:latin typeface="Times New Roman" panose="02020603050405020304" pitchFamily="18" charset="0"/>
                <a:cs typeface="Times New Roman" panose="02020603050405020304" pitchFamily="18" charset="0"/>
              </a:rPr>
              <a:t>thích</a:t>
            </a:r>
            <a:endParaRPr lang="en-US" altLang="vi-VN"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1" name="Cloud 10"/>
          <p:cNvSpPr/>
          <p:nvPr/>
        </p:nvSpPr>
        <p:spPr>
          <a:xfrm>
            <a:off x="2115854" y="5257800"/>
            <a:ext cx="6494746" cy="1019612"/>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defRPr/>
            </a:pPr>
            <a:r>
              <a:rPr lang="en-US" altLang="vi-VN" sz="2800" b="1" dirty="0" smtClean="0">
                <a:solidFill>
                  <a:schemeClr val="accent6">
                    <a:lumMod val="50000"/>
                  </a:schemeClr>
                </a:solidFill>
                <a:latin typeface="Times New Roman" panose="02020603050405020304" pitchFamily="18" charset="0"/>
                <a:cs typeface="Times New Roman" panose="02020603050405020304" pitchFamily="18" charset="0"/>
              </a:rPr>
              <a:t>c. </a:t>
            </a:r>
            <a:r>
              <a:rPr lang="en-US" altLang="vi-VN" sz="2800" b="1" dirty="0" err="1" smtClean="0">
                <a:solidFill>
                  <a:schemeClr val="accent6">
                    <a:lumMod val="50000"/>
                  </a:schemeClr>
                </a:solidFill>
                <a:latin typeface="Times New Roman" panose="02020603050405020304" pitchFamily="18" charset="0"/>
                <a:cs typeface="Times New Roman" panose="02020603050405020304" pitchFamily="18" charset="0"/>
              </a:rPr>
              <a:t>Để</a:t>
            </a:r>
            <a:r>
              <a:rPr lang="en-US" altLang="vi-VN" sz="28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6">
                    <a:lumMod val="50000"/>
                  </a:schemeClr>
                </a:solidFill>
                <a:latin typeface="Times New Roman" panose="02020603050405020304" pitchFamily="18" charset="0"/>
                <a:cs typeface="Times New Roman" panose="02020603050405020304" pitchFamily="18" charset="0"/>
              </a:rPr>
              <a:t>báo</a:t>
            </a:r>
            <a:r>
              <a:rPr lang="en-US" altLang="vi-VN"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6">
                    <a:lumMod val="50000"/>
                  </a:schemeClr>
                </a:solidFill>
                <a:latin typeface="Times New Roman" panose="02020603050405020304" pitchFamily="18" charset="0"/>
                <a:cs typeface="Times New Roman" panose="02020603050405020304" pitchFamily="18" charset="0"/>
              </a:rPr>
              <a:t>hiệu</a:t>
            </a:r>
            <a:r>
              <a:rPr lang="en-US" altLang="vi-VN"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6">
                    <a:lumMod val="50000"/>
                  </a:schemeClr>
                </a:solidFill>
                <a:latin typeface="Times New Roman" panose="02020603050405020304" pitchFamily="18" charset="0"/>
                <a:cs typeface="Times New Roman" panose="02020603050405020304" pitchFamily="18" charset="0"/>
              </a:rPr>
              <a:t>phần</a:t>
            </a:r>
            <a:r>
              <a:rPr lang="en-US" altLang="vi-VN"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6">
                    <a:lumMod val="50000"/>
                  </a:schemeClr>
                </a:solidFill>
                <a:latin typeface="Times New Roman" panose="02020603050405020304" pitchFamily="18" charset="0"/>
                <a:cs typeface="Times New Roman" panose="02020603050405020304" pitchFamily="18" charset="0"/>
              </a:rPr>
              <a:t>liệt</a:t>
            </a:r>
            <a:r>
              <a:rPr lang="en-US" altLang="vi-VN" sz="28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6">
                    <a:lumMod val="50000"/>
                  </a:schemeClr>
                </a:solidFill>
                <a:latin typeface="Times New Roman" panose="02020603050405020304" pitchFamily="18" charset="0"/>
                <a:cs typeface="Times New Roman" panose="02020603050405020304" pitchFamily="18" charset="0"/>
              </a:rPr>
              <a:t>kê</a:t>
            </a:r>
            <a:endParaRPr lang="en-US" altLang="vi-VN"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Oval 7">
            <a:extLst>
              <a:ext uri="{FF2B5EF4-FFF2-40B4-BE49-F238E27FC236}">
                <a16:creationId xmlns:a16="http://schemas.microsoft.com/office/drawing/2014/main" id="{DA1AB370-B853-4F7A-92A3-1C30ED697AF3}"/>
              </a:ext>
            </a:extLst>
          </p:cNvPr>
          <p:cNvSpPr>
            <a:spLocks noChangeArrowheads="1"/>
          </p:cNvSpPr>
          <p:nvPr/>
        </p:nvSpPr>
        <p:spPr bwMode="auto">
          <a:xfrm>
            <a:off x="1911945" y="4273924"/>
            <a:ext cx="427548" cy="54896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vi-VN" altLang="vi-VN" sz="2400">
              <a:solidFill>
                <a:prstClr val="black"/>
              </a:solidFill>
              <a:latin typeface="Arial" panose="020B0604020202020204" pitchFamily="34" charset="0"/>
            </a:endParaRPr>
          </a:p>
        </p:txBody>
      </p:sp>
    </p:spTree>
    <p:extLst>
      <p:ext uri="{BB962C8B-B14F-4D97-AF65-F5344CB8AC3E}">
        <p14:creationId xmlns:p14="http://schemas.microsoft.com/office/powerpoint/2010/main" val="121298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420"/>
                                        </p:tgtEl>
                                        <p:attrNameLst>
                                          <p:attrName>style.visibility</p:attrName>
                                        </p:attrNameLst>
                                      </p:cBhvr>
                                      <p:to>
                                        <p:strVal val="visible"/>
                                      </p:to>
                                    </p:set>
                                    <p:animEffect transition="in" filter="barn(inVertical)">
                                      <p:cBhvr>
                                        <p:cTn id="7" dur="500"/>
                                        <p:tgtEl>
                                          <p:spTgt spid="174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fade">
                                      <p:cBhvr>
                                        <p:cTn id="12" dur="500"/>
                                        <p:tgtEl>
                                          <p:spTgt spid="174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heel(1)">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25" grpId="0" animBg="1"/>
      <p:bldP spid="17420" grpId="0"/>
      <p:bldP spid="2"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0">
            <a:extLst>
              <a:ext uri="{FF2B5EF4-FFF2-40B4-BE49-F238E27FC236}">
                <a16:creationId xmlns:a16="http://schemas.microsoft.com/office/drawing/2014/main" id="{0C388ECF-CE65-44E3-AE8C-AD2EEE06A7F4}"/>
              </a:ext>
            </a:extLst>
          </p:cNvPr>
          <p:cNvSpPr txBox="1">
            <a:spLocks noChangeArrowheads="1"/>
          </p:cNvSpPr>
          <p:nvPr/>
        </p:nvSpPr>
        <p:spPr bwMode="auto">
          <a:xfrm>
            <a:off x="-38100" y="268826"/>
            <a:ext cx="9144000" cy="1077218"/>
          </a:xfrm>
          <a:prstGeom prst="rect">
            <a:avLst/>
          </a:prstGeom>
          <a:noFill/>
          <a:ln>
            <a:noFill/>
          </a:ln>
          <a:effectLst>
            <a:prstShdw prst="shdw11">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vi-VN" b="1" u="sng" dirty="0">
                <a:solidFill>
                  <a:srgbClr val="C00000"/>
                </a:solidFill>
                <a:latin typeface="Times New Roman" panose="02020603050405020304" pitchFamily="18" charset="0"/>
                <a:cs typeface="Times New Roman" panose="02020603050405020304" pitchFamily="18" charset="0"/>
              </a:rPr>
              <a:t>* </a:t>
            </a:r>
            <a:r>
              <a:rPr lang="en-US" altLang="vi-VN" b="1" u="sng" dirty="0" err="1">
                <a:solidFill>
                  <a:srgbClr val="C00000"/>
                </a:solidFill>
                <a:latin typeface="Times New Roman" panose="02020603050405020304" pitchFamily="18" charset="0"/>
                <a:cs typeface="Times New Roman" panose="02020603050405020304" pitchFamily="18" charset="0"/>
              </a:rPr>
              <a:t>Bài</a:t>
            </a:r>
            <a:r>
              <a:rPr lang="en-US" altLang="vi-VN" b="1" u="sng" dirty="0">
                <a:solidFill>
                  <a:srgbClr val="C00000"/>
                </a:solidFill>
                <a:latin typeface="Times New Roman" panose="02020603050405020304" pitchFamily="18" charset="0"/>
                <a:cs typeface="Times New Roman" panose="02020603050405020304" pitchFamily="18" charset="0"/>
              </a:rPr>
              <a:t> 4</a:t>
            </a:r>
            <a:r>
              <a:rPr lang="en-US" altLang="vi-VN" b="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Xác</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định</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công</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dụng</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của</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dấu</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hai</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chấm</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trong</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mỗi</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câu</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văn</a:t>
            </a:r>
            <a:r>
              <a:rPr lang="en-US" altLang="vi-VN" b="1" i="1" dirty="0">
                <a:solidFill>
                  <a:srgbClr val="C00000"/>
                </a:solidFill>
                <a:latin typeface="Times New Roman" panose="02020603050405020304" pitchFamily="18" charset="0"/>
                <a:cs typeface="Times New Roman" panose="02020603050405020304" pitchFamily="18" charset="0"/>
              </a:rPr>
              <a:t>:</a:t>
            </a:r>
            <a:endParaRPr lang="en-US" altLang="vi-VN" dirty="0">
              <a:solidFill>
                <a:srgbClr val="C00000"/>
              </a:solidFill>
              <a:latin typeface="Times New Roman" panose="02020603050405020304" pitchFamily="18" charset="0"/>
              <a:cs typeface="Times New Roman" panose="02020603050405020304" pitchFamily="18" charset="0"/>
            </a:endParaRPr>
          </a:p>
        </p:txBody>
      </p:sp>
      <p:sp>
        <p:nvSpPr>
          <p:cNvPr id="3" name="Rectangle 8">
            <a:extLst>
              <a:ext uri="{FF2B5EF4-FFF2-40B4-BE49-F238E27FC236}">
                <a16:creationId xmlns:a16="http://schemas.microsoft.com/office/drawing/2014/main" id="{0F4D8219-8E5E-4910-A068-26C26365AD12}"/>
              </a:ext>
            </a:extLst>
          </p:cNvPr>
          <p:cNvSpPr>
            <a:spLocks noChangeArrowheads="1"/>
          </p:cNvSpPr>
          <p:nvPr/>
        </p:nvSpPr>
        <p:spPr bwMode="auto">
          <a:xfrm>
            <a:off x="260840" y="1327522"/>
            <a:ext cx="4404946" cy="2246769"/>
          </a:xfrm>
          <a:prstGeom prst="rect">
            <a:avLst/>
          </a:prstGeom>
          <a:solidFill>
            <a:schemeClr val="accent2">
              <a:lumMod val="40000"/>
              <a:lumOff val="60000"/>
            </a:schemeClr>
          </a:solidFill>
          <a:ln w="9525">
            <a:solidFill>
              <a:srgbClr val="000000"/>
            </a:solidFill>
            <a:miter lim="800000"/>
            <a:headEnd/>
            <a:tailEnd/>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defRPr/>
            </a:pPr>
            <a:r>
              <a:rPr lang="en-US" altLang="vi-VN" sz="2800" dirty="0">
                <a:solidFill>
                  <a:srgbClr val="0000FF"/>
                </a:solidFill>
                <a:latin typeface="Times New Roman" panose="02020603050405020304" pitchFamily="18" charset="0"/>
                <a:cs typeface="Times New Roman" panose="02020603050405020304" pitchFamily="18" charset="0"/>
              </a:rPr>
              <a:t>a. </a:t>
            </a:r>
            <a:r>
              <a:rPr lang="en-US" altLang="vi-VN" sz="2800" dirty="0" err="1">
                <a:solidFill>
                  <a:srgbClr val="0000FF"/>
                </a:solidFill>
                <a:latin typeface="Times New Roman" panose="02020603050405020304" pitchFamily="18" charset="0"/>
                <a:cs typeface="Times New Roman" panose="02020603050405020304" pitchFamily="18" charset="0"/>
              </a:rPr>
              <a:t>Trong</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cái</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túi</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vải</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thô</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của</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bà</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có</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đủ</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thứ</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quà</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mùa</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nào</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thức</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lấy</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nhãn</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tháng</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Sáu</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na</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tháng</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Bảy</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roi</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mùa</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hạ</a:t>
            </a:r>
            <a:r>
              <a:rPr lang="en-US" altLang="vi-VN" sz="2800" dirty="0">
                <a:solidFill>
                  <a:srgbClr val="0000FF"/>
                </a:solidFill>
                <a:latin typeface="Times New Roman" panose="02020603050405020304" pitchFamily="18" charset="0"/>
                <a:cs typeface="Times New Roman" panose="02020603050405020304" pitchFamily="18" charset="0"/>
              </a:rPr>
              <a:t>, g</a:t>
            </a:r>
            <a:r>
              <a:rPr lang="vi-VN" altLang="vi-VN" sz="2800" dirty="0">
                <a:solidFill>
                  <a:srgbClr val="0000FF"/>
                </a:solidFill>
                <a:latin typeface="Times New Roman" panose="02020603050405020304" pitchFamily="18" charset="0"/>
                <a:cs typeface="Times New Roman" panose="02020603050405020304" pitchFamily="18" charset="0"/>
              </a:rPr>
              <a:t>ư</a:t>
            </a:r>
            <a:r>
              <a:rPr lang="en-US" altLang="vi-VN" sz="2800" dirty="0" err="1">
                <a:solidFill>
                  <a:srgbClr val="0000FF"/>
                </a:solidFill>
                <a:latin typeface="Times New Roman" panose="02020603050405020304" pitchFamily="18" charset="0"/>
                <a:cs typeface="Times New Roman" panose="02020603050405020304" pitchFamily="18" charset="0"/>
              </a:rPr>
              <a:t>ơng</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sen</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mùa</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thu</a:t>
            </a:r>
            <a:r>
              <a:rPr lang="en-US" altLang="vi-VN" sz="2800" dirty="0">
                <a:solidFill>
                  <a:srgbClr val="0000FF"/>
                </a:solidFill>
                <a:latin typeface="Times New Roman" panose="02020603050405020304" pitchFamily="18" charset="0"/>
                <a:cs typeface="Times New Roman" panose="02020603050405020304" pitchFamily="18" charset="0"/>
              </a:rPr>
              <a:t>.</a:t>
            </a:r>
          </a:p>
        </p:txBody>
      </p:sp>
      <p:sp>
        <p:nvSpPr>
          <p:cNvPr id="4" name="Rectangle 8">
            <a:extLst>
              <a:ext uri="{FF2B5EF4-FFF2-40B4-BE49-F238E27FC236}">
                <a16:creationId xmlns:a16="http://schemas.microsoft.com/office/drawing/2014/main" id="{0F4D8219-8E5E-4910-A068-26C26365AD12}"/>
              </a:ext>
            </a:extLst>
          </p:cNvPr>
          <p:cNvSpPr>
            <a:spLocks noChangeArrowheads="1"/>
          </p:cNvSpPr>
          <p:nvPr/>
        </p:nvSpPr>
        <p:spPr bwMode="auto">
          <a:xfrm>
            <a:off x="265529" y="3574291"/>
            <a:ext cx="4397912" cy="1815882"/>
          </a:xfrm>
          <a:prstGeom prst="rect">
            <a:avLst/>
          </a:prstGeom>
          <a:solidFill>
            <a:schemeClr val="accent2">
              <a:lumMod val="40000"/>
              <a:lumOff val="60000"/>
            </a:schemeClr>
          </a:solidFill>
          <a:ln w="9525">
            <a:solidFill>
              <a:srgbClr val="000000"/>
            </a:solidFill>
            <a:miter lim="800000"/>
            <a:headEnd/>
            <a:tailEnd/>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defRPr/>
            </a:pPr>
            <a:r>
              <a:rPr lang="en-US" altLang="vi-VN" sz="2800" dirty="0">
                <a:solidFill>
                  <a:srgbClr val="0000FF"/>
                </a:solidFill>
                <a:latin typeface="Times New Roman" panose="02020603050405020304" pitchFamily="18" charset="0"/>
                <a:cs typeface="Times New Roman" panose="02020603050405020304" pitchFamily="18" charset="0"/>
              </a:rPr>
              <a:t>b. </a:t>
            </a:r>
            <a:r>
              <a:rPr lang="en-US" altLang="vi-VN" sz="2800" dirty="0" err="1">
                <a:solidFill>
                  <a:srgbClr val="0000FF"/>
                </a:solidFill>
                <a:latin typeface="Times New Roman" panose="02020603050405020304" pitchFamily="18" charset="0"/>
                <a:cs typeface="Times New Roman" panose="02020603050405020304" pitchFamily="18" charset="0"/>
              </a:rPr>
              <a:t>Hoa</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giấy</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có</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một</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đặc</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điểm</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khác</a:t>
            </a:r>
            <a:r>
              <a:rPr lang="en-US" altLang="vi-VN" sz="2800" dirty="0">
                <a:solidFill>
                  <a:srgbClr val="0000FF"/>
                </a:solidFill>
                <a:latin typeface="Times New Roman" panose="02020603050405020304" pitchFamily="18" charset="0"/>
                <a:cs typeface="Times New Roman" panose="02020603050405020304" pitchFamily="18" charset="0"/>
              </a:rPr>
              <a:t> v</a:t>
            </a:r>
            <a:r>
              <a:rPr lang="en-US" altLang="vi-VN" sz="2800" dirty="0" err="1">
                <a:solidFill>
                  <a:srgbClr val="0000FF"/>
                </a:solidFill>
                <a:latin typeface="Times New Roman" panose="02020603050405020304" pitchFamily="18" charset="0"/>
                <a:cs typeface="Times New Roman" panose="02020603050405020304" pitchFamily="18" charset="0"/>
              </a:rPr>
              <a:t>ới</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nhiều</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loài</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hoa</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hoa</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rụng</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mà</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vẫn</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còn</a:t>
            </a:r>
            <a:r>
              <a:rPr lang="en-US" altLang="vi-VN" sz="2800" dirty="0">
                <a:solidFill>
                  <a:srgbClr val="0000FF"/>
                </a:solidFill>
                <a:latin typeface="Times New Roman" panose="02020603050405020304" pitchFamily="18" charset="0"/>
                <a:cs typeface="Times New Roman" panose="02020603050405020304" pitchFamily="18" charset="0"/>
              </a:rPr>
              <a:t> t</a:t>
            </a:r>
            <a:r>
              <a:rPr lang="vi-VN" altLang="vi-VN" sz="2800" dirty="0">
                <a:solidFill>
                  <a:srgbClr val="0000FF"/>
                </a:solidFill>
                <a:latin typeface="Times New Roman" panose="02020603050405020304" pitchFamily="18" charset="0"/>
                <a:cs typeface="Times New Roman" panose="02020603050405020304" pitchFamily="18" charset="0"/>
              </a:rPr>
              <a:t>ư</a:t>
            </a:r>
            <a:r>
              <a:rPr lang="en-US" altLang="vi-VN" sz="2800" dirty="0" err="1">
                <a:solidFill>
                  <a:srgbClr val="0000FF"/>
                </a:solidFill>
                <a:latin typeface="Times New Roman" panose="02020603050405020304" pitchFamily="18" charset="0"/>
                <a:cs typeface="Times New Roman" panose="02020603050405020304" pitchFamily="18" charset="0"/>
              </a:rPr>
              <a:t>ơi</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nguyên</a:t>
            </a:r>
            <a:r>
              <a:rPr lang="en-US" altLang="vi-VN" sz="2800" dirty="0">
                <a:solidFill>
                  <a:srgbClr val="0000FF"/>
                </a:solidFill>
                <a:latin typeface="Times New Roman" panose="02020603050405020304" pitchFamily="18" charset="0"/>
                <a:cs typeface="Times New Roman" panose="02020603050405020304" pitchFamily="18" charset="0"/>
              </a:rPr>
              <a:t>.</a:t>
            </a:r>
          </a:p>
        </p:txBody>
      </p:sp>
      <p:sp>
        <p:nvSpPr>
          <p:cNvPr id="5" name="Rectangle 8">
            <a:extLst>
              <a:ext uri="{FF2B5EF4-FFF2-40B4-BE49-F238E27FC236}">
                <a16:creationId xmlns:a16="http://schemas.microsoft.com/office/drawing/2014/main" id="{0F4D8219-8E5E-4910-A068-26C26365AD12}"/>
              </a:ext>
            </a:extLst>
          </p:cNvPr>
          <p:cNvSpPr>
            <a:spLocks noChangeArrowheads="1"/>
          </p:cNvSpPr>
          <p:nvPr/>
        </p:nvSpPr>
        <p:spPr bwMode="auto">
          <a:xfrm>
            <a:off x="260840" y="5390173"/>
            <a:ext cx="4404946" cy="1384995"/>
          </a:xfrm>
          <a:prstGeom prst="rect">
            <a:avLst/>
          </a:prstGeom>
          <a:solidFill>
            <a:schemeClr val="accent2">
              <a:lumMod val="40000"/>
              <a:lumOff val="60000"/>
            </a:schemeClr>
          </a:solidFill>
          <a:ln w="9525">
            <a:solidFill>
              <a:srgbClr val="000000"/>
            </a:solidFill>
            <a:miter lim="800000"/>
            <a:headEnd/>
            <a:tailEnd/>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defRPr/>
            </a:pPr>
            <a:r>
              <a:rPr lang="en-US" altLang="vi-VN" sz="2800" dirty="0">
                <a:solidFill>
                  <a:srgbClr val="0000FF"/>
                </a:solidFill>
                <a:latin typeface="Times New Roman" panose="02020603050405020304" pitchFamily="18" charset="0"/>
                <a:cs typeface="Times New Roman" panose="02020603050405020304" pitchFamily="18" charset="0"/>
              </a:rPr>
              <a:t>c. </a:t>
            </a:r>
            <a:r>
              <a:rPr lang="en-US" altLang="vi-VN" sz="2800" dirty="0" err="1">
                <a:solidFill>
                  <a:srgbClr val="0000FF"/>
                </a:solidFill>
                <a:latin typeface="Times New Roman" panose="02020603050405020304" pitchFamily="18" charset="0"/>
                <a:cs typeface="Times New Roman" panose="02020603050405020304" pitchFamily="18" charset="0"/>
              </a:rPr>
              <a:t>Chú</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sóc</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có</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bộ</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smtClean="0">
                <a:solidFill>
                  <a:srgbClr val="0000FF"/>
                </a:solidFill>
                <a:latin typeface="Times New Roman" panose="02020603050405020304" pitchFamily="18" charset="0"/>
                <a:cs typeface="Times New Roman" panose="02020603050405020304" pitchFamily="18" charset="0"/>
              </a:rPr>
              <a:t>lông</a:t>
            </a:r>
            <a:r>
              <a:rPr lang="en-US" altLang="vi-VN" sz="2800" dirty="0" smtClean="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khá</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đẹp</a:t>
            </a:r>
            <a:r>
              <a:rPr lang="en-US" altLang="vi-VN" sz="2800" dirty="0">
                <a:solidFill>
                  <a:srgbClr val="0000FF"/>
                </a:solidFill>
                <a:latin typeface="Times New Roman" panose="02020603050405020304" pitchFamily="18" charset="0"/>
                <a:cs typeface="Times New Roman" panose="02020603050405020304" pitchFamily="18" charset="0"/>
              </a:rPr>
              <a:t>: l</a:t>
            </a:r>
            <a:r>
              <a:rPr lang="vi-VN" altLang="vi-VN" sz="2800" dirty="0">
                <a:solidFill>
                  <a:srgbClr val="0000FF"/>
                </a:solidFill>
                <a:latin typeface="Times New Roman" panose="02020603050405020304" pitchFamily="18" charset="0"/>
                <a:cs typeface="Times New Roman" panose="02020603050405020304" pitchFamily="18" charset="0"/>
              </a:rPr>
              <a:t>ư</a:t>
            </a:r>
            <a:r>
              <a:rPr lang="en-US" altLang="vi-VN" sz="2800" dirty="0">
                <a:solidFill>
                  <a:srgbClr val="0000FF"/>
                </a:solidFill>
                <a:latin typeface="Times New Roman" panose="02020603050405020304" pitchFamily="18" charset="0"/>
                <a:cs typeface="Times New Roman" panose="02020603050405020304" pitchFamily="18" charset="0"/>
              </a:rPr>
              <a:t>ng </a:t>
            </a:r>
            <a:r>
              <a:rPr lang="en-US" altLang="vi-VN" sz="2800" dirty="0" err="1">
                <a:solidFill>
                  <a:srgbClr val="0000FF"/>
                </a:solidFill>
                <a:latin typeface="Times New Roman" panose="02020603050405020304" pitchFamily="18" charset="0"/>
                <a:cs typeface="Times New Roman" panose="02020603050405020304" pitchFamily="18" charset="0"/>
              </a:rPr>
              <a:t>xám</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nh</a:t>
            </a:r>
            <a:r>
              <a:rPr lang="vi-VN" altLang="vi-VN" sz="2800" dirty="0">
                <a:solidFill>
                  <a:srgbClr val="0000FF"/>
                </a:solidFill>
                <a:latin typeface="Times New Roman" panose="02020603050405020304" pitchFamily="18" charset="0"/>
                <a:cs typeface="Times New Roman" panose="02020603050405020304" pitchFamily="18" charset="0"/>
              </a:rPr>
              <a:t>ư</a:t>
            </a:r>
            <a:r>
              <a:rPr lang="en-US" altLang="vi-VN" sz="2800" dirty="0">
                <a:solidFill>
                  <a:srgbClr val="0000FF"/>
                </a:solidFill>
                <a:latin typeface="Times New Roman" panose="02020603050405020304" pitchFamily="18" charset="0"/>
                <a:cs typeface="Times New Roman" panose="02020603050405020304" pitchFamily="18" charset="0"/>
              </a:rPr>
              <a:t>ng </a:t>
            </a:r>
            <a:r>
              <a:rPr lang="en-US" altLang="vi-VN" sz="2800" dirty="0" err="1">
                <a:solidFill>
                  <a:srgbClr val="0000FF"/>
                </a:solidFill>
                <a:latin typeface="Times New Roman" panose="02020603050405020304" pitchFamily="18" charset="0"/>
                <a:cs typeface="Times New Roman" panose="02020603050405020304" pitchFamily="18" charset="0"/>
              </a:rPr>
              <a:t>bụng</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và</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smtClean="0">
                <a:solidFill>
                  <a:srgbClr val="0000FF"/>
                </a:solidFill>
                <a:latin typeface="Times New Roman" panose="02020603050405020304" pitchFamily="18" charset="0"/>
                <a:cs typeface="Times New Roman" panose="02020603050405020304" pitchFamily="18" charset="0"/>
              </a:rPr>
              <a:t>chóp</a:t>
            </a:r>
            <a:r>
              <a:rPr lang="en-US" altLang="vi-VN" sz="2800" dirty="0" smtClean="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đuôi</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lại</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đỏ</a:t>
            </a:r>
            <a:r>
              <a:rPr lang="en-US" altLang="vi-VN" sz="2800" dirty="0">
                <a:solidFill>
                  <a:srgbClr val="0000FF"/>
                </a:solidFill>
                <a:latin typeface="Times New Roman" panose="02020603050405020304" pitchFamily="18" charset="0"/>
                <a:cs typeface="Times New Roman" panose="02020603050405020304" pitchFamily="18" charset="0"/>
              </a:rPr>
              <a:t> </a:t>
            </a:r>
            <a:r>
              <a:rPr lang="en-US" altLang="vi-VN" sz="2800" dirty="0" err="1">
                <a:solidFill>
                  <a:srgbClr val="0000FF"/>
                </a:solidFill>
                <a:latin typeface="Times New Roman" panose="02020603050405020304" pitchFamily="18" charset="0"/>
                <a:cs typeface="Times New Roman" panose="02020603050405020304" pitchFamily="18" charset="0"/>
              </a:rPr>
              <a:t>rực</a:t>
            </a:r>
            <a:r>
              <a:rPr lang="en-US" altLang="vi-VN" sz="2800" dirty="0">
                <a:solidFill>
                  <a:srgbClr val="0000FF"/>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3B75DD54-EAFF-44DE-85A2-B68C2EDD2092}"/>
              </a:ext>
            </a:extLst>
          </p:cNvPr>
          <p:cNvSpPr txBox="1">
            <a:spLocks noChangeArrowheads="1"/>
          </p:cNvSpPr>
          <p:nvPr/>
        </p:nvSpPr>
        <p:spPr bwMode="auto">
          <a:xfrm>
            <a:off x="6248400" y="1811186"/>
            <a:ext cx="2743200" cy="954107"/>
          </a:xfrm>
          <a:prstGeom prst="rect">
            <a:avLst/>
          </a:prstGeom>
          <a:solidFill>
            <a:schemeClr val="accent6">
              <a:lumMod val="60000"/>
              <a:lumOff val="40000"/>
            </a:schemeClr>
          </a:solidFill>
          <a:ln w="9525">
            <a:solidFill>
              <a:srgbClr val="000000"/>
            </a:solidFill>
            <a:miter lim="800000"/>
            <a:headEnd/>
            <a:tailEnd/>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vi-VN" sz="2800" b="1" dirty="0" err="1" smtClean="0">
                <a:solidFill>
                  <a:srgbClr val="FF0066"/>
                </a:solidFill>
                <a:latin typeface="Times New Roman" panose="02020603050405020304" pitchFamily="18" charset="0"/>
                <a:cs typeface="Times New Roman" panose="02020603050405020304" pitchFamily="18" charset="0"/>
              </a:rPr>
              <a:t>Báo</a:t>
            </a:r>
            <a:r>
              <a:rPr lang="en-US" altLang="vi-VN" sz="2800" b="1" dirty="0" smtClean="0">
                <a:solidFill>
                  <a:srgbClr val="FF0066"/>
                </a:solidFill>
                <a:latin typeface="Times New Roman" panose="02020603050405020304" pitchFamily="18" charset="0"/>
                <a:cs typeface="Times New Roman" panose="02020603050405020304" pitchFamily="18" charset="0"/>
              </a:rPr>
              <a:t> </a:t>
            </a:r>
            <a:r>
              <a:rPr lang="en-US" altLang="vi-VN" sz="2800" b="1" dirty="0" err="1">
                <a:solidFill>
                  <a:srgbClr val="FF0066"/>
                </a:solidFill>
                <a:latin typeface="Times New Roman" panose="02020603050405020304" pitchFamily="18" charset="0"/>
                <a:cs typeface="Times New Roman" panose="02020603050405020304" pitchFamily="18" charset="0"/>
              </a:rPr>
              <a:t>hiệu</a:t>
            </a:r>
            <a:r>
              <a:rPr lang="en-US" altLang="vi-VN" sz="2800" b="1" dirty="0">
                <a:solidFill>
                  <a:srgbClr val="FF0066"/>
                </a:solidFill>
                <a:latin typeface="Times New Roman" panose="02020603050405020304" pitchFamily="18" charset="0"/>
                <a:cs typeface="Times New Roman" panose="02020603050405020304" pitchFamily="18" charset="0"/>
              </a:rPr>
              <a:t> </a:t>
            </a:r>
            <a:r>
              <a:rPr lang="en-US" altLang="vi-VN" sz="2800" b="1" dirty="0" err="1">
                <a:solidFill>
                  <a:srgbClr val="FF0066"/>
                </a:solidFill>
                <a:latin typeface="Times New Roman" panose="02020603050405020304" pitchFamily="18" charset="0"/>
                <a:cs typeface="Times New Roman" panose="02020603050405020304" pitchFamily="18" charset="0"/>
              </a:rPr>
              <a:t>phần</a:t>
            </a:r>
            <a:r>
              <a:rPr lang="en-US" altLang="vi-VN" sz="2800" b="1" dirty="0">
                <a:solidFill>
                  <a:srgbClr val="FF0066"/>
                </a:solidFill>
                <a:latin typeface="Times New Roman" panose="02020603050405020304" pitchFamily="18" charset="0"/>
                <a:cs typeface="Times New Roman" panose="02020603050405020304" pitchFamily="18" charset="0"/>
              </a:rPr>
              <a:t> </a:t>
            </a:r>
            <a:r>
              <a:rPr lang="en-US" altLang="vi-VN" sz="2800" b="1" dirty="0" err="1">
                <a:solidFill>
                  <a:srgbClr val="FF0066"/>
                </a:solidFill>
                <a:latin typeface="Times New Roman" panose="02020603050405020304" pitchFamily="18" charset="0"/>
                <a:cs typeface="Times New Roman" panose="02020603050405020304" pitchFamily="18" charset="0"/>
              </a:rPr>
              <a:t>giải</a:t>
            </a:r>
            <a:r>
              <a:rPr lang="en-US" altLang="vi-VN" sz="2800" b="1" dirty="0">
                <a:solidFill>
                  <a:srgbClr val="FF0066"/>
                </a:solidFill>
                <a:latin typeface="Times New Roman" panose="02020603050405020304" pitchFamily="18" charset="0"/>
                <a:cs typeface="Times New Roman" panose="02020603050405020304" pitchFamily="18" charset="0"/>
              </a:rPr>
              <a:t> </a:t>
            </a:r>
            <a:r>
              <a:rPr lang="en-US" altLang="vi-VN" sz="2800" b="1" dirty="0" err="1">
                <a:solidFill>
                  <a:srgbClr val="FF0066"/>
                </a:solidFill>
                <a:latin typeface="Times New Roman" panose="02020603050405020304" pitchFamily="18" charset="0"/>
                <a:cs typeface="Times New Roman" panose="02020603050405020304" pitchFamily="18" charset="0"/>
              </a:rPr>
              <a:t>thích</a:t>
            </a:r>
            <a:endParaRPr lang="en-US" altLang="vi-VN" sz="2800" b="1" dirty="0">
              <a:solidFill>
                <a:srgbClr val="FF0066"/>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B75DD54-EAFF-44DE-85A2-B68C2EDD2092}"/>
              </a:ext>
            </a:extLst>
          </p:cNvPr>
          <p:cNvSpPr txBox="1">
            <a:spLocks noChangeArrowheads="1"/>
          </p:cNvSpPr>
          <p:nvPr/>
        </p:nvSpPr>
        <p:spPr bwMode="auto">
          <a:xfrm>
            <a:off x="6305550" y="3935341"/>
            <a:ext cx="2628900" cy="954107"/>
          </a:xfrm>
          <a:prstGeom prst="rect">
            <a:avLst/>
          </a:prstGeom>
          <a:solidFill>
            <a:schemeClr val="accent6">
              <a:lumMod val="60000"/>
              <a:lumOff val="40000"/>
            </a:schemeClr>
          </a:solidFill>
          <a:ln>
            <a:solidFill>
              <a:srgbClr val="C00000"/>
            </a:solid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vi-VN" sz="2800" b="1" dirty="0" err="1" smtClean="0">
                <a:solidFill>
                  <a:srgbClr val="FF0066"/>
                </a:solidFill>
                <a:latin typeface="Times New Roman" panose="02020603050405020304" pitchFamily="18" charset="0"/>
                <a:cs typeface="Times New Roman" panose="02020603050405020304" pitchFamily="18" charset="0"/>
              </a:rPr>
              <a:t>Báo</a:t>
            </a:r>
            <a:r>
              <a:rPr lang="en-US" altLang="vi-VN" sz="2800" b="1" dirty="0" smtClean="0">
                <a:solidFill>
                  <a:srgbClr val="FF0066"/>
                </a:solidFill>
                <a:latin typeface="Times New Roman" panose="02020603050405020304" pitchFamily="18" charset="0"/>
                <a:cs typeface="Times New Roman" panose="02020603050405020304" pitchFamily="18" charset="0"/>
              </a:rPr>
              <a:t> </a:t>
            </a:r>
            <a:r>
              <a:rPr lang="en-US" altLang="vi-VN" sz="2800" b="1" dirty="0" err="1">
                <a:solidFill>
                  <a:srgbClr val="FF0066"/>
                </a:solidFill>
                <a:latin typeface="Times New Roman" panose="02020603050405020304" pitchFamily="18" charset="0"/>
                <a:cs typeface="Times New Roman" panose="02020603050405020304" pitchFamily="18" charset="0"/>
              </a:rPr>
              <a:t>hiệu</a:t>
            </a:r>
            <a:r>
              <a:rPr lang="en-US" altLang="vi-VN" sz="2800" b="1" dirty="0">
                <a:solidFill>
                  <a:srgbClr val="FF0066"/>
                </a:solidFill>
                <a:latin typeface="Times New Roman" panose="02020603050405020304" pitchFamily="18" charset="0"/>
                <a:cs typeface="Times New Roman" panose="02020603050405020304" pitchFamily="18" charset="0"/>
              </a:rPr>
              <a:t> </a:t>
            </a:r>
            <a:r>
              <a:rPr lang="en-US" altLang="vi-VN" sz="2800" b="1" dirty="0" err="1">
                <a:solidFill>
                  <a:srgbClr val="FF0066"/>
                </a:solidFill>
                <a:latin typeface="Times New Roman" panose="02020603050405020304" pitchFamily="18" charset="0"/>
                <a:cs typeface="Times New Roman" panose="02020603050405020304" pitchFamily="18" charset="0"/>
              </a:rPr>
              <a:t>phần</a:t>
            </a:r>
            <a:r>
              <a:rPr lang="en-US" altLang="vi-VN" sz="2800" b="1" dirty="0">
                <a:solidFill>
                  <a:srgbClr val="FF0066"/>
                </a:solidFill>
                <a:latin typeface="Times New Roman" panose="02020603050405020304" pitchFamily="18" charset="0"/>
                <a:cs typeface="Times New Roman" panose="02020603050405020304" pitchFamily="18" charset="0"/>
              </a:rPr>
              <a:t> </a:t>
            </a:r>
            <a:r>
              <a:rPr lang="en-US" altLang="vi-VN" sz="2800" b="1" dirty="0" err="1">
                <a:solidFill>
                  <a:srgbClr val="FF0066"/>
                </a:solidFill>
                <a:latin typeface="Times New Roman" panose="02020603050405020304" pitchFamily="18" charset="0"/>
                <a:cs typeface="Times New Roman" panose="02020603050405020304" pitchFamily="18" charset="0"/>
              </a:rPr>
              <a:t>liệt</a:t>
            </a:r>
            <a:r>
              <a:rPr lang="en-US" altLang="vi-VN" sz="2800" b="1" dirty="0">
                <a:solidFill>
                  <a:srgbClr val="FF0066"/>
                </a:solidFill>
                <a:latin typeface="Times New Roman" panose="02020603050405020304" pitchFamily="18" charset="0"/>
                <a:cs typeface="Times New Roman" panose="02020603050405020304" pitchFamily="18" charset="0"/>
              </a:rPr>
              <a:t> </a:t>
            </a:r>
            <a:r>
              <a:rPr lang="en-US" altLang="vi-VN" sz="2800" b="1" dirty="0" err="1">
                <a:solidFill>
                  <a:srgbClr val="FF0066"/>
                </a:solidFill>
                <a:latin typeface="Times New Roman" panose="02020603050405020304" pitchFamily="18" charset="0"/>
                <a:cs typeface="Times New Roman" panose="02020603050405020304" pitchFamily="18" charset="0"/>
              </a:rPr>
              <a:t>kê</a:t>
            </a:r>
            <a:endParaRPr lang="en-US" altLang="vi-VN" sz="2800" b="1" dirty="0">
              <a:solidFill>
                <a:srgbClr val="FF0066"/>
              </a:solidFill>
              <a:latin typeface="Times New Roman" panose="02020603050405020304" pitchFamily="18" charset="0"/>
              <a:cs typeface="Times New Roman" panose="02020603050405020304" pitchFamily="18" charset="0"/>
            </a:endParaRPr>
          </a:p>
        </p:txBody>
      </p:sp>
      <p:cxnSp>
        <p:nvCxnSpPr>
          <p:cNvPr id="9" name="Straight Connector 8"/>
          <p:cNvCxnSpPr>
            <a:stCxn id="3" idx="3"/>
          </p:cNvCxnSpPr>
          <p:nvPr/>
        </p:nvCxnSpPr>
        <p:spPr>
          <a:xfrm>
            <a:off x="4665786" y="2450907"/>
            <a:ext cx="1639764" cy="203132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3"/>
            <a:endCxn id="6" idx="1"/>
          </p:cNvCxnSpPr>
          <p:nvPr/>
        </p:nvCxnSpPr>
        <p:spPr>
          <a:xfrm flipV="1">
            <a:off x="4663441" y="2288240"/>
            <a:ext cx="1584959" cy="219399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6" idx="1"/>
          </p:cNvCxnSpPr>
          <p:nvPr/>
        </p:nvCxnSpPr>
        <p:spPr>
          <a:xfrm flipV="1">
            <a:off x="4679854" y="2288240"/>
            <a:ext cx="1568546" cy="365536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78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80">
                                          <p:stCondLst>
                                            <p:cond delay="0"/>
                                          </p:stCondLst>
                                        </p:cTn>
                                        <p:tgtEl>
                                          <p:spTgt spid="6"/>
                                        </p:tgtEl>
                                      </p:cBhvr>
                                    </p:animEffect>
                                    <p:anim calcmode="lin" valueType="num">
                                      <p:cBhvr>
                                        <p:cTn id="2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2" dur="26">
                                          <p:stCondLst>
                                            <p:cond delay="650"/>
                                          </p:stCondLst>
                                        </p:cTn>
                                        <p:tgtEl>
                                          <p:spTgt spid="6"/>
                                        </p:tgtEl>
                                      </p:cBhvr>
                                      <p:to x="100000" y="60000"/>
                                    </p:animScale>
                                    <p:animScale>
                                      <p:cBhvr>
                                        <p:cTn id="33" dur="166" decel="50000">
                                          <p:stCondLst>
                                            <p:cond delay="676"/>
                                          </p:stCondLst>
                                        </p:cTn>
                                        <p:tgtEl>
                                          <p:spTgt spid="6"/>
                                        </p:tgtEl>
                                      </p:cBhvr>
                                      <p:to x="100000" y="100000"/>
                                    </p:animScale>
                                    <p:animScale>
                                      <p:cBhvr>
                                        <p:cTn id="34" dur="26">
                                          <p:stCondLst>
                                            <p:cond delay="1312"/>
                                          </p:stCondLst>
                                        </p:cTn>
                                        <p:tgtEl>
                                          <p:spTgt spid="6"/>
                                        </p:tgtEl>
                                      </p:cBhvr>
                                      <p:to x="100000" y="80000"/>
                                    </p:animScale>
                                    <p:animScale>
                                      <p:cBhvr>
                                        <p:cTn id="35" dur="166" decel="50000">
                                          <p:stCondLst>
                                            <p:cond delay="1338"/>
                                          </p:stCondLst>
                                        </p:cTn>
                                        <p:tgtEl>
                                          <p:spTgt spid="6"/>
                                        </p:tgtEl>
                                      </p:cBhvr>
                                      <p:to x="100000" y="100000"/>
                                    </p:animScale>
                                    <p:animScale>
                                      <p:cBhvr>
                                        <p:cTn id="36" dur="26">
                                          <p:stCondLst>
                                            <p:cond delay="1642"/>
                                          </p:stCondLst>
                                        </p:cTn>
                                        <p:tgtEl>
                                          <p:spTgt spid="6"/>
                                        </p:tgtEl>
                                      </p:cBhvr>
                                      <p:to x="100000" y="90000"/>
                                    </p:animScale>
                                    <p:animScale>
                                      <p:cBhvr>
                                        <p:cTn id="37" dur="166" decel="50000">
                                          <p:stCondLst>
                                            <p:cond delay="1668"/>
                                          </p:stCondLst>
                                        </p:cTn>
                                        <p:tgtEl>
                                          <p:spTgt spid="6"/>
                                        </p:tgtEl>
                                      </p:cBhvr>
                                      <p:to x="100000" y="100000"/>
                                    </p:animScale>
                                    <p:animScale>
                                      <p:cBhvr>
                                        <p:cTn id="38" dur="26">
                                          <p:stCondLst>
                                            <p:cond delay="1808"/>
                                          </p:stCondLst>
                                        </p:cTn>
                                        <p:tgtEl>
                                          <p:spTgt spid="6"/>
                                        </p:tgtEl>
                                      </p:cBhvr>
                                      <p:to x="100000" y="95000"/>
                                    </p:animScale>
                                    <p:animScale>
                                      <p:cBhvr>
                                        <p:cTn id="39" dur="166" decel="50000">
                                          <p:stCondLst>
                                            <p:cond delay="1834"/>
                                          </p:stCondLst>
                                        </p:cTn>
                                        <p:tgtEl>
                                          <p:spTgt spid="6"/>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1000" fill="hold"/>
                                        <p:tgtEl>
                                          <p:spTgt spid="9"/>
                                        </p:tgtEl>
                                        <p:attrNameLst>
                                          <p:attrName>ppt_w</p:attrName>
                                        </p:attrNameLst>
                                      </p:cBhvr>
                                      <p:tavLst>
                                        <p:tav tm="0">
                                          <p:val>
                                            <p:fltVal val="0"/>
                                          </p:val>
                                        </p:tav>
                                        <p:tav tm="100000">
                                          <p:val>
                                            <p:strVal val="#ppt_w"/>
                                          </p:val>
                                        </p:tav>
                                      </p:tavLst>
                                    </p:anim>
                                    <p:anim calcmode="lin" valueType="num">
                                      <p:cBhvr>
                                        <p:cTn id="63" dur="1000" fill="hold"/>
                                        <p:tgtEl>
                                          <p:spTgt spid="9"/>
                                        </p:tgtEl>
                                        <p:attrNameLst>
                                          <p:attrName>ppt_h</p:attrName>
                                        </p:attrNameLst>
                                      </p:cBhvr>
                                      <p:tavLst>
                                        <p:tav tm="0">
                                          <p:val>
                                            <p:fltVal val="0"/>
                                          </p:val>
                                        </p:tav>
                                        <p:tav tm="100000">
                                          <p:val>
                                            <p:strVal val="#ppt_h"/>
                                          </p:val>
                                        </p:tav>
                                      </p:tavLst>
                                    </p:anim>
                                    <p:anim calcmode="lin" valueType="num">
                                      <p:cBhvr>
                                        <p:cTn id="64" dur="1000" fill="hold"/>
                                        <p:tgtEl>
                                          <p:spTgt spid="9"/>
                                        </p:tgtEl>
                                        <p:attrNameLst>
                                          <p:attrName>style.rotation</p:attrName>
                                        </p:attrNameLst>
                                      </p:cBhvr>
                                      <p:tavLst>
                                        <p:tav tm="0">
                                          <p:val>
                                            <p:fltVal val="90"/>
                                          </p:val>
                                        </p:tav>
                                        <p:tav tm="100000">
                                          <p:val>
                                            <p:fltVal val="0"/>
                                          </p:val>
                                        </p:tav>
                                      </p:tavLst>
                                    </p:anim>
                                    <p:animEffect transition="in" filter="fade">
                                      <p:cBhvr>
                                        <p:cTn id="65" dur="10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 calcmode="lin" valueType="num">
                                      <p:cBhvr>
                                        <p:cTn id="78" dur="1000" fill="hold"/>
                                        <p:tgtEl>
                                          <p:spTgt spid="13"/>
                                        </p:tgtEl>
                                        <p:attrNameLst>
                                          <p:attrName>ppt_w</p:attrName>
                                        </p:attrNameLst>
                                      </p:cBhvr>
                                      <p:tavLst>
                                        <p:tav tm="0">
                                          <p:val>
                                            <p:fltVal val="0"/>
                                          </p:val>
                                        </p:tav>
                                        <p:tav tm="100000">
                                          <p:val>
                                            <p:strVal val="#ppt_w"/>
                                          </p:val>
                                        </p:tav>
                                      </p:tavLst>
                                    </p:anim>
                                    <p:anim calcmode="lin" valueType="num">
                                      <p:cBhvr>
                                        <p:cTn id="79" dur="1000" fill="hold"/>
                                        <p:tgtEl>
                                          <p:spTgt spid="13"/>
                                        </p:tgtEl>
                                        <p:attrNameLst>
                                          <p:attrName>ppt_h</p:attrName>
                                        </p:attrNameLst>
                                      </p:cBhvr>
                                      <p:tavLst>
                                        <p:tav tm="0">
                                          <p:val>
                                            <p:fltVal val="0"/>
                                          </p:val>
                                        </p:tav>
                                        <p:tav tm="100000">
                                          <p:val>
                                            <p:strVal val="#ppt_h"/>
                                          </p:val>
                                        </p:tav>
                                      </p:tavLst>
                                    </p:anim>
                                    <p:anim calcmode="lin" valueType="num">
                                      <p:cBhvr>
                                        <p:cTn id="80" dur="1000" fill="hold"/>
                                        <p:tgtEl>
                                          <p:spTgt spid="13"/>
                                        </p:tgtEl>
                                        <p:attrNameLst>
                                          <p:attrName>style.rotation</p:attrName>
                                        </p:attrNameLst>
                                      </p:cBhvr>
                                      <p:tavLst>
                                        <p:tav tm="0">
                                          <p:val>
                                            <p:fltVal val="90"/>
                                          </p:val>
                                        </p:tav>
                                        <p:tav tm="100000">
                                          <p:val>
                                            <p:fltVal val="0"/>
                                          </p:val>
                                        </p:tav>
                                      </p:tavLst>
                                    </p:anim>
                                    <p:animEffect transition="in" filter="fade">
                                      <p:cBhvr>
                                        <p:cTn id="8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a:extLst>
              <a:ext uri="{FF2B5EF4-FFF2-40B4-BE49-F238E27FC236}">
                <a16:creationId xmlns:a16="http://schemas.microsoft.com/office/drawing/2014/main" id="{6A5C38E0-9F3E-4F2C-ABCC-038CC900BA3B}"/>
              </a:ext>
            </a:extLst>
          </p:cNvPr>
          <p:cNvSpPr txBox="1">
            <a:spLocks noChangeArrowheads="1"/>
          </p:cNvSpPr>
          <p:nvPr/>
        </p:nvSpPr>
        <p:spPr bwMode="auto">
          <a:xfrm>
            <a:off x="685800" y="-76199"/>
            <a:ext cx="7924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defRPr/>
            </a:pPr>
            <a:endParaRPr lang="vi-VN" altLang="vi-VN" sz="2400">
              <a:solidFill>
                <a:srgbClr val="000000"/>
              </a:solidFill>
              <a:latin typeface="Arial" panose="020B0604020202020204" pitchFamily="34" charset="0"/>
            </a:endParaRPr>
          </a:p>
        </p:txBody>
      </p:sp>
      <p:sp>
        <p:nvSpPr>
          <p:cNvPr id="17411" name="Rectangle 8">
            <a:extLst>
              <a:ext uri="{FF2B5EF4-FFF2-40B4-BE49-F238E27FC236}">
                <a16:creationId xmlns:a16="http://schemas.microsoft.com/office/drawing/2014/main" id="{0F4D8219-8E5E-4910-A068-26C26365AD12}"/>
              </a:ext>
            </a:extLst>
          </p:cNvPr>
          <p:cNvSpPr>
            <a:spLocks noChangeArrowheads="1"/>
          </p:cNvSpPr>
          <p:nvPr/>
        </p:nvSpPr>
        <p:spPr bwMode="auto">
          <a:xfrm>
            <a:off x="266700" y="1394976"/>
            <a:ext cx="8763000" cy="239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defRPr/>
            </a:pPr>
            <a:r>
              <a:rPr lang="en-US" altLang="vi-VN" sz="3733" b="1" dirty="0">
                <a:solidFill>
                  <a:srgbClr val="0000FF"/>
                </a:solidFill>
                <a:latin typeface="Times New Roman" panose="02020603050405020304" pitchFamily="18" charset="0"/>
                <a:cs typeface="Times New Roman" panose="02020603050405020304" pitchFamily="18" charset="0"/>
              </a:rPr>
              <a:t>a. </a:t>
            </a:r>
            <a:r>
              <a:rPr lang="en-US" altLang="vi-VN" sz="3733" b="1" dirty="0" err="1">
                <a:solidFill>
                  <a:srgbClr val="0000FF"/>
                </a:solidFill>
                <a:latin typeface="Times New Roman" panose="02020603050405020304" pitchFamily="18" charset="0"/>
                <a:cs typeface="Times New Roman" panose="02020603050405020304" pitchFamily="18" charset="0"/>
              </a:rPr>
              <a:t>Trong</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cái</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túi</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vải</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thô</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của</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bà</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có</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đủ</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thứ</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quà</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mùa</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nào</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thức</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lấy</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nhãn</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tháng</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Sáu</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na</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tháng</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Bảy</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roi</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mùa</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hạ</a:t>
            </a:r>
            <a:r>
              <a:rPr lang="en-US" altLang="vi-VN" sz="3733" b="1" dirty="0">
                <a:solidFill>
                  <a:srgbClr val="0000FF"/>
                </a:solidFill>
                <a:latin typeface="Times New Roman" panose="02020603050405020304" pitchFamily="18" charset="0"/>
                <a:cs typeface="Times New Roman" panose="02020603050405020304" pitchFamily="18" charset="0"/>
              </a:rPr>
              <a:t>, g</a:t>
            </a:r>
            <a:r>
              <a:rPr lang="vi-VN" altLang="vi-VN" sz="3733" b="1" dirty="0">
                <a:solidFill>
                  <a:srgbClr val="0000FF"/>
                </a:solidFill>
                <a:latin typeface="Times New Roman" panose="02020603050405020304" pitchFamily="18" charset="0"/>
                <a:cs typeface="Times New Roman" panose="02020603050405020304" pitchFamily="18" charset="0"/>
              </a:rPr>
              <a:t>ư</a:t>
            </a:r>
            <a:r>
              <a:rPr lang="en-US" altLang="vi-VN" sz="3733" b="1" dirty="0" err="1">
                <a:solidFill>
                  <a:srgbClr val="0000FF"/>
                </a:solidFill>
                <a:latin typeface="Times New Roman" panose="02020603050405020304" pitchFamily="18" charset="0"/>
                <a:cs typeface="Times New Roman" panose="02020603050405020304" pitchFamily="18" charset="0"/>
              </a:rPr>
              <a:t>ơng</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sen</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mùa</a:t>
            </a:r>
            <a:r>
              <a:rPr lang="en-US" altLang="vi-VN" sz="3733" b="1" dirty="0">
                <a:solidFill>
                  <a:srgbClr val="0000FF"/>
                </a:solidFill>
                <a:latin typeface="Times New Roman" panose="02020603050405020304" pitchFamily="18" charset="0"/>
                <a:cs typeface="Times New Roman" panose="02020603050405020304" pitchFamily="18" charset="0"/>
              </a:rPr>
              <a:t> </a:t>
            </a:r>
            <a:r>
              <a:rPr lang="en-US" altLang="vi-VN" sz="3733" b="1" dirty="0" err="1">
                <a:solidFill>
                  <a:srgbClr val="0000FF"/>
                </a:solidFill>
                <a:latin typeface="Times New Roman" panose="02020603050405020304" pitchFamily="18" charset="0"/>
                <a:cs typeface="Times New Roman" panose="02020603050405020304" pitchFamily="18" charset="0"/>
              </a:rPr>
              <a:t>thu</a:t>
            </a:r>
            <a:r>
              <a:rPr lang="en-US" altLang="vi-VN" sz="3733" b="1" dirty="0">
                <a:solidFill>
                  <a:srgbClr val="0000FF"/>
                </a:solidFill>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3B75DD54-EAFF-44DE-85A2-B68C2EDD2092}"/>
              </a:ext>
            </a:extLst>
          </p:cNvPr>
          <p:cNvSpPr txBox="1">
            <a:spLocks noChangeArrowheads="1"/>
          </p:cNvSpPr>
          <p:nvPr/>
        </p:nvSpPr>
        <p:spPr bwMode="auto">
          <a:xfrm>
            <a:off x="580571" y="3785117"/>
            <a:ext cx="8077200" cy="181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vi-VN" sz="3733" b="1" i="1" dirty="0">
                <a:solidFill>
                  <a:srgbClr val="FF0066"/>
                </a:solidFill>
                <a:latin typeface="Times New Roman" panose="02020603050405020304" pitchFamily="18" charset="0"/>
                <a:cs typeface="Times New Roman" panose="02020603050405020304" pitchFamily="18" charset="0"/>
              </a:rPr>
              <a:t>     </a:t>
            </a:r>
            <a:r>
              <a:rPr lang="en-US" altLang="vi-VN" sz="3733" b="1" i="1" dirty="0" err="1">
                <a:solidFill>
                  <a:srgbClr val="FF0066"/>
                </a:solidFill>
                <a:latin typeface="Times New Roman" panose="02020603050405020304" pitchFamily="18" charset="0"/>
                <a:cs typeface="Times New Roman" panose="02020603050405020304" pitchFamily="18" charset="0"/>
              </a:rPr>
              <a:t>Công</a:t>
            </a:r>
            <a:r>
              <a:rPr lang="en-US" altLang="vi-VN" sz="3733" b="1" i="1" dirty="0">
                <a:solidFill>
                  <a:srgbClr val="FF0066"/>
                </a:solidFill>
                <a:latin typeface="Times New Roman" panose="02020603050405020304" pitchFamily="18" charset="0"/>
                <a:cs typeface="Times New Roman" panose="02020603050405020304" pitchFamily="18" charset="0"/>
              </a:rPr>
              <a:t> </a:t>
            </a:r>
            <a:r>
              <a:rPr lang="en-US" altLang="vi-VN" sz="3733" b="1" i="1" dirty="0" err="1">
                <a:solidFill>
                  <a:srgbClr val="FF0066"/>
                </a:solidFill>
                <a:latin typeface="Times New Roman" panose="02020603050405020304" pitchFamily="18" charset="0"/>
                <a:cs typeface="Times New Roman" panose="02020603050405020304" pitchFamily="18" charset="0"/>
              </a:rPr>
              <a:t>dụng</a:t>
            </a:r>
            <a:r>
              <a:rPr lang="en-US" altLang="vi-VN" sz="3733" b="1" i="1" dirty="0">
                <a:solidFill>
                  <a:srgbClr val="FF0066"/>
                </a:solidFill>
                <a:latin typeface="Times New Roman" panose="02020603050405020304" pitchFamily="18" charset="0"/>
                <a:cs typeface="Times New Roman" panose="02020603050405020304" pitchFamily="18" charset="0"/>
              </a:rPr>
              <a:t> </a:t>
            </a:r>
            <a:r>
              <a:rPr lang="en-US" altLang="vi-VN" sz="3733" b="1" i="1" dirty="0" err="1">
                <a:solidFill>
                  <a:srgbClr val="FF0066"/>
                </a:solidFill>
                <a:latin typeface="Times New Roman" panose="02020603050405020304" pitchFamily="18" charset="0"/>
                <a:cs typeface="Times New Roman" panose="02020603050405020304" pitchFamily="18" charset="0"/>
              </a:rPr>
              <a:t>của</a:t>
            </a:r>
            <a:r>
              <a:rPr lang="en-US" altLang="vi-VN" sz="3733" b="1" i="1" dirty="0">
                <a:solidFill>
                  <a:srgbClr val="FF0066"/>
                </a:solidFill>
                <a:latin typeface="Times New Roman" panose="02020603050405020304" pitchFamily="18" charset="0"/>
                <a:cs typeface="Times New Roman" panose="02020603050405020304" pitchFamily="18" charset="0"/>
              </a:rPr>
              <a:t> d</a:t>
            </a:r>
            <a:r>
              <a:rPr lang="en-US" altLang="vi-VN" sz="3733" b="1" i="1" dirty="0" err="1">
                <a:solidFill>
                  <a:srgbClr val="FF0066"/>
                </a:solidFill>
                <a:latin typeface="Times New Roman" panose="02020603050405020304" pitchFamily="18" charset="0"/>
                <a:cs typeface="Times New Roman" panose="02020603050405020304" pitchFamily="18" charset="0"/>
              </a:rPr>
              <a:t>ấu</a:t>
            </a:r>
            <a:r>
              <a:rPr lang="en-US" altLang="vi-VN" sz="3733" b="1" i="1" dirty="0">
                <a:solidFill>
                  <a:srgbClr val="FF0066"/>
                </a:solidFill>
                <a:latin typeface="Times New Roman" panose="02020603050405020304" pitchFamily="18" charset="0"/>
                <a:cs typeface="Times New Roman" panose="02020603050405020304" pitchFamily="18" charset="0"/>
              </a:rPr>
              <a:t> </a:t>
            </a:r>
            <a:r>
              <a:rPr lang="en-US" altLang="vi-VN" sz="3733" b="1" i="1" dirty="0" err="1">
                <a:solidFill>
                  <a:srgbClr val="FF0066"/>
                </a:solidFill>
                <a:latin typeface="Times New Roman" panose="02020603050405020304" pitchFamily="18" charset="0"/>
                <a:cs typeface="Times New Roman" panose="02020603050405020304" pitchFamily="18" charset="0"/>
              </a:rPr>
              <a:t>hai</a:t>
            </a:r>
            <a:r>
              <a:rPr lang="en-US" altLang="vi-VN" sz="3733" b="1" i="1" dirty="0">
                <a:solidFill>
                  <a:srgbClr val="FF0066"/>
                </a:solidFill>
                <a:latin typeface="Times New Roman" panose="02020603050405020304" pitchFamily="18" charset="0"/>
                <a:cs typeface="Times New Roman" panose="02020603050405020304" pitchFamily="18" charset="0"/>
              </a:rPr>
              <a:t> </a:t>
            </a:r>
            <a:r>
              <a:rPr lang="en-US" altLang="vi-VN" sz="3733" b="1" i="1" dirty="0" err="1">
                <a:solidFill>
                  <a:srgbClr val="FF0066"/>
                </a:solidFill>
                <a:latin typeface="Times New Roman" panose="02020603050405020304" pitchFamily="18" charset="0"/>
                <a:cs typeface="Times New Roman" panose="02020603050405020304" pitchFamily="18" charset="0"/>
              </a:rPr>
              <a:t>chấm</a:t>
            </a:r>
            <a:r>
              <a:rPr lang="en-US" altLang="vi-VN" sz="3733" b="1" i="1" dirty="0">
                <a:solidFill>
                  <a:srgbClr val="FF0066"/>
                </a:solidFill>
                <a:latin typeface="Times New Roman" panose="02020603050405020304" pitchFamily="18" charset="0"/>
                <a:cs typeface="Times New Roman" panose="02020603050405020304" pitchFamily="18" charset="0"/>
              </a:rPr>
              <a:t>:</a:t>
            </a:r>
          </a:p>
          <a:p>
            <a:pPr>
              <a:spcBef>
                <a:spcPct val="0"/>
              </a:spcBef>
              <a:buFontTx/>
              <a:buNone/>
              <a:defRPr/>
            </a:pP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Báo</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hiệu</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phần</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a:solidFill>
                  <a:srgbClr val="FF0066"/>
                </a:solidFill>
                <a:latin typeface="Times New Roman" panose="02020603050405020304" pitchFamily="18" charset="0"/>
                <a:cs typeface="Times New Roman" panose="02020603050405020304" pitchFamily="18" charset="0"/>
              </a:rPr>
              <a:t>liệt</a:t>
            </a:r>
            <a:r>
              <a:rPr lang="en-US" altLang="vi-VN" sz="3733" b="1" dirty="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kê</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các</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thức</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quả</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theo</a:t>
            </a:r>
            <a:r>
              <a:rPr lang="en-US" altLang="vi-VN" sz="3733" b="1" dirty="0" smtClean="0">
                <a:solidFill>
                  <a:srgbClr val="FF0066"/>
                </a:solidFill>
                <a:latin typeface="Times New Roman" panose="02020603050405020304" pitchFamily="18" charset="0"/>
                <a:cs typeface="Times New Roman" panose="02020603050405020304" pitchFamily="18" charset="0"/>
              </a:rPr>
              <a:t> </a:t>
            </a:r>
            <a:r>
              <a:rPr lang="en-US" altLang="vi-VN" sz="3733" b="1" dirty="0" err="1" smtClean="0">
                <a:solidFill>
                  <a:srgbClr val="FF0066"/>
                </a:solidFill>
                <a:latin typeface="Times New Roman" panose="02020603050405020304" pitchFamily="18" charset="0"/>
                <a:cs typeface="Times New Roman" panose="02020603050405020304" pitchFamily="18" charset="0"/>
              </a:rPr>
              <a:t>mùa</a:t>
            </a:r>
            <a:endParaRPr lang="en-US" altLang="vi-VN" sz="3733" b="1" dirty="0">
              <a:solidFill>
                <a:srgbClr val="FF0066"/>
              </a:solidFill>
              <a:latin typeface="Times New Roman" panose="02020603050405020304" pitchFamily="18" charset="0"/>
              <a:cs typeface="Times New Roman" panose="02020603050405020304" pitchFamily="18" charset="0"/>
            </a:endParaRPr>
          </a:p>
        </p:txBody>
      </p:sp>
      <p:sp>
        <p:nvSpPr>
          <p:cNvPr id="23" name="Oval 7">
            <a:extLst>
              <a:ext uri="{FF2B5EF4-FFF2-40B4-BE49-F238E27FC236}">
                <a16:creationId xmlns:a16="http://schemas.microsoft.com/office/drawing/2014/main" id="{66D92787-2EAC-4667-AD70-D9E1FDEBDEDB}"/>
              </a:ext>
            </a:extLst>
          </p:cNvPr>
          <p:cNvSpPr>
            <a:spLocks noChangeArrowheads="1"/>
          </p:cNvSpPr>
          <p:nvPr/>
        </p:nvSpPr>
        <p:spPr bwMode="auto">
          <a:xfrm>
            <a:off x="4800600" y="2095070"/>
            <a:ext cx="280988" cy="558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vi-VN" altLang="vi-VN" sz="2400">
              <a:solidFill>
                <a:prstClr val="black"/>
              </a:solidFill>
              <a:latin typeface="Arial" panose="020B0604020202020204" pitchFamily="34" charset="0"/>
            </a:endParaRPr>
          </a:p>
        </p:txBody>
      </p:sp>
      <p:sp>
        <p:nvSpPr>
          <p:cNvPr id="17420" name="Text Box 20">
            <a:extLst>
              <a:ext uri="{FF2B5EF4-FFF2-40B4-BE49-F238E27FC236}">
                <a16:creationId xmlns:a16="http://schemas.microsoft.com/office/drawing/2014/main" id="{0C388ECF-CE65-44E3-AE8C-AD2EEE06A7F4}"/>
              </a:ext>
            </a:extLst>
          </p:cNvPr>
          <p:cNvSpPr txBox="1">
            <a:spLocks noChangeArrowheads="1"/>
          </p:cNvSpPr>
          <p:nvPr/>
        </p:nvSpPr>
        <p:spPr bwMode="auto">
          <a:xfrm>
            <a:off x="-38100" y="268826"/>
            <a:ext cx="9144000" cy="1077218"/>
          </a:xfrm>
          <a:prstGeom prst="rect">
            <a:avLst/>
          </a:prstGeom>
          <a:noFill/>
          <a:ln>
            <a:noFill/>
          </a:ln>
          <a:effectLst>
            <a:prstShdw prst="shdw11">
              <a:schemeClr val="bg2">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vi-VN" b="1" u="sng" dirty="0">
                <a:solidFill>
                  <a:srgbClr val="C00000"/>
                </a:solidFill>
                <a:latin typeface="Times New Roman" panose="02020603050405020304" pitchFamily="18" charset="0"/>
                <a:cs typeface="Times New Roman" panose="02020603050405020304" pitchFamily="18" charset="0"/>
              </a:rPr>
              <a:t>* </a:t>
            </a:r>
            <a:r>
              <a:rPr lang="en-US" altLang="vi-VN" b="1" u="sng" dirty="0" err="1">
                <a:solidFill>
                  <a:srgbClr val="C00000"/>
                </a:solidFill>
                <a:latin typeface="Times New Roman" panose="02020603050405020304" pitchFamily="18" charset="0"/>
                <a:cs typeface="Times New Roman" panose="02020603050405020304" pitchFamily="18" charset="0"/>
              </a:rPr>
              <a:t>Bài</a:t>
            </a:r>
            <a:r>
              <a:rPr lang="en-US" altLang="vi-VN" b="1" u="sng" dirty="0">
                <a:solidFill>
                  <a:srgbClr val="C00000"/>
                </a:solidFill>
                <a:latin typeface="Times New Roman" panose="02020603050405020304" pitchFamily="18" charset="0"/>
                <a:cs typeface="Times New Roman" panose="02020603050405020304" pitchFamily="18" charset="0"/>
              </a:rPr>
              <a:t> 4</a:t>
            </a:r>
            <a:r>
              <a:rPr lang="en-US" altLang="vi-VN" b="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Xác</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định</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công</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dụng</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của</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dấu</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hai</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chấm</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trong</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mỗi</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câu</a:t>
            </a:r>
            <a:r>
              <a:rPr lang="en-US" altLang="vi-VN" b="1" i="1" dirty="0">
                <a:solidFill>
                  <a:srgbClr val="C00000"/>
                </a:solidFill>
                <a:latin typeface="Times New Roman" panose="02020603050405020304" pitchFamily="18" charset="0"/>
                <a:cs typeface="Times New Roman" panose="02020603050405020304" pitchFamily="18" charset="0"/>
              </a:rPr>
              <a:t> </a:t>
            </a:r>
            <a:r>
              <a:rPr lang="en-US" altLang="vi-VN" b="1" i="1" dirty="0" err="1">
                <a:solidFill>
                  <a:srgbClr val="C00000"/>
                </a:solidFill>
                <a:latin typeface="Times New Roman" panose="02020603050405020304" pitchFamily="18" charset="0"/>
                <a:cs typeface="Times New Roman" panose="02020603050405020304" pitchFamily="18" charset="0"/>
              </a:rPr>
              <a:t>văn</a:t>
            </a:r>
            <a:r>
              <a:rPr lang="en-US" altLang="vi-VN" b="1" i="1" dirty="0">
                <a:solidFill>
                  <a:srgbClr val="C00000"/>
                </a:solidFill>
                <a:latin typeface="Times New Roman" panose="02020603050405020304" pitchFamily="18" charset="0"/>
                <a:cs typeface="Times New Roman" panose="02020603050405020304" pitchFamily="18" charset="0"/>
              </a:rPr>
              <a:t>:</a:t>
            </a:r>
            <a:endParaRPr lang="en-US" altLang="vi-VN"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4501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strips(down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885</TotalTime>
  <Words>853</Words>
  <Application>Microsoft Office PowerPoint</Application>
  <PresentationFormat>On-screen Show (4:3)</PresentationFormat>
  <Paragraphs>113</Paragraphs>
  <Slides>21</Slides>
  <Notes>1</Notes>
  <HiddenSlides>0</HiddenSlides>
  <MMClips>3</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21</vt:i4>
      </vt:variant>
    </vt:vector>
  </HeadingPairs>
  <TitlesOfParts>
    <vt:vector size="35" baseType="lpstr">
      <vt:lpstr>.VnBodoniH</vt:lpstr>
      <vt:lpstr>Arial</vt:lpstr>
      <vt:lpstr>Arial-Rounded</vt:lpstr>
      <vt:lpstr>Calibri</vt:lpstr>
      <vt:lpstr>Calibri Light</vt:lpstr>
      <vt:lpstr>Lucida Handwriting</vt:lpstr>
      <vt:lpstr>Times New Roman</vt:lpstr>
      <vt:lpstr>1_Office Theme</vt:lpstr>
      <vt:lpstr>Chủ đề của Office</vt:lpstr>
      <vt:lpstr>1_Chủ đề của Office</vt:lpstr>
      <vt:lpstr>2_Chủ đề của Office</vt:lpstr>
      <vt:lpstr>2_Office Theme</vt:lpstr>
      <vt:lpstr>3_Office Theme</vt:lpstr>
      <vt:lpstr>3_Chủ đề của Office</vt:lpstr>
      <vt:lpstr>PowerPoint Presentation</vt:lpstr>
      <vt:lpstr>PowerPoint Presentation</vt:lpstr>
      <vt:lpstr>         Bà nội của tôi là bà ngoại em Đốm. Hai chị em tôi đều rất quý bà vì cả hai đều được bà chăm sóc từ khi mới sinh. Không phải chỉ đối với tôi và Đốm, mà sau này, em My, em Chấm ra đời, bà đều nâng niu bế ẵm từ lúc lọt lòng.</vt:lpstr>
      <vt:lpstr>Bà nội của tôi là bà ngoại em Đốm. Hai chị em tôi đều rất quý bà vì cả hai đều được bà chăm sóc từ khi mới sinh. Không phải chỉ đối với tôi và Đốm, mà sau này, em My, em Chấm ra đời, bà đều nâng niu bế ẵm từ lúc lọt lòng.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37</cp:revision>
  <dcterms:created xsi:type="dcterms:W3CDTF">2022-11-19T15:06:47Z</dcterms:created>
  <dcterms:modified xsi:type="dcterms:W3CDTF">2024-07-11T03:44:34Z</dcterms:modified>
</cp:coreProperties>
</file>