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498" r:id="rId2"/>
    <p:sldId id="499" r:id="rId3"/>
    <p:sldId id="256" r:id="rId4"/>
    <p:sldId id="497" r:id="rId5"/>
    <p:sldId id="495" r:id="rId6"/>
    <p:sldId id="277" r:id="rId7"/>
    <p:sldId id="496" r:id="rId8"/>
    <p:sldId id="500" r:id="rId9"/>
    <p:sldId id="281" r:id="rId10"/>
    <p:sldId id="501" r:id="rId11"/>
    <p:sldId id="257" r:id="rId12"/>
    <p:sldId id="502" r:id="rId13"/>
    <p:sldId id="503" r:id="rId14"/>
    <p:sldId id="507" r:id="rId15"/>
    <p:sldId id="504" r:id="rId16"/>
    <p:sldId id="508" r:id="rId17"/>
    <p:sldId id="505" r:id="rId18"/>
    <p:sldId id="506" r:id="rId19"/>
    <p:sldId id="509" r:id="rId20"/>
    <p:sldId id="510" r:id="rId21"/>
    <p:sldId id="511" r:id="rId22"/>
    <p:sldId id="512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4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FE313-B03F-4808-A182-1406BBF6B043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ADD73-2F8E-4C7B-BAB1-AB41379F22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815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image" Target="../media/image17.svg"/><Relationship Id="rId5" Type="http://schemas.openxmlformats.org/officeDocument/2006/relationships/image" Target="../media/image27.svg"/><Relationship Id="rId10" Type="http://schemas.openxmlformats.org/officeDocument/2006/relationships/image" Target="../media/image16.svg"/><Relationship Id="rId4" Type="http://schemas.openxmlformats.org/officeDocument/2006/relationships/image" Target="../media/image26.png"/><Relationship Id="rId9" Type="http://schemas.openxmlformats.org/officeDocument/2006/relationships/image" Target="../media/image15.pn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8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27.svg"/><Relationship Id="rId10" Type="http://schemas.openxmlformats.org/officeDocument/2006/relationships/image" Target="../media/image17.sv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8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27.svg"/><Relationship Id="rId10" Type="http://schemas.openxmlformats.org/officeDocument/2006/relationships/image" Target="../media/image17.sv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8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27.svg"/><Relationship Id="rId10" Type="http://schemas.openxmlformats.org/officeDocument/2006/relationships/image" Target="../media/image17.sv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8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27.svg"/><Relationship Id="rId10" Type="http://schemas.openxmlformats.org/officeDocument/2006/relationships/image" Target="../media/image17.sv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8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27.svg"/><Relationship Id="rId10" Type="http://schemas.openxmlformats.org/officeDocument/2006/relationships/image" Target="../media/image17.sv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7.svg"/><Relationship Id="rId7" Type="http://schemas.openxmlformats.org/officeDocument/2006/relationships/image" Target="../media/image16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14.svg"/><Relationship Id="rId10" Type="http://schemas.openxmlformats.org/officeDocument/2006/relationships/image" Target="../media/image8.sv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8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27.svg"/><Relationship Id="rId10" Type="http://schemas.openxmlformats.org/officeDocument/2006/relationships/image" Target="../media/image17.sv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8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27.svg"/><Relationship Id="rId10" Type="http://schemas.openxmlformats.org/officeDocument/2006/relationships/image" Target="../media/image17.sv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1.sv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6.sv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1.sv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6.sv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11" Type="http://schemas.openxmlformats.org/officeDocument/2006/relationships/image" Target="../media/image23.jpeg"/><Relationship Id="rId5" Type="http://schemas.openxmlformats.org/officeDocument/2006/relationships/image" Target="../media/image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9.png"/><Relationship Id="rId5" Type="http://schemas.openxmlformats.org/officeDocument/2006/relationships/image" Target="../media/image25.svg"/><Relationship Id="rId10" Type="http://schemas.openxmlformats.org/officeDocument/2006/relationships/image" Target="../media/image27.sv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3"/>
            <a:ext cx="18288000" cy="10286048"/>
          </a:xfrm>
          <a:prstGeom prst="rect">
            <a:avLst/>
          </a:prstGeom>
        </p:spPr>
      </p:pic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318" y="7361872"/>
            <a:ext cx="6352223" cy="28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146685" y="8978266"/>
            <a:ext cx="18733770" cy="1271588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98856" y="69533"/>
            <a:ext cx="4525328" cy="247269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1ABC535-0C24-5A2E-9ED6-06F38E195682}"/>
              </a:ext>
            </a:extLst>
          </p:cNvPr>
          <p:cNvSpPr txBox="1"/>
          <p:nvPr/>
        </p:nvSpPr>
        <p:spPr>
          <a:xfrm>
            <a:off x="2923609" y="3414049"/>
            <a:ext cx="14969319" cy="2000548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baseline="0" dirty="0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lắng nghe và cho biết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giai điệu sau là của bài hát nào đã học? Sáng tác của ai?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10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3"/>
            <a:ext cx="18288000" cy="10286048"/>
          </a:xfrm>
          <a:prstGeom prst="rect">
            <a:avLst/>
          </a:prstGeom>
        </p:spPr>
      </p:pic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318" y="7361872"/>
            <a:ext cx="6352223" cy="28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146685" y="8978266"/>
            <a:ext cx="18733770" cy="1271588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98856" y="69533"/>
            <a:ext cx="4525328" cy="247269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1ABC535-0C24-5A2E-9ED6-06F38E195682}"/>
              </a:ext>
            </a:extLst>
          </p:cNvPr>
          <p:cNvSpPr txBox="1"/>
          <p:nvPr/>
        </p:nvSpPr>
        <p:spPr>
          <a:xfrm>
            <a:off x="2923609" y="3414049"/>
            <a:ext cx="14969319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Thể hiện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nhạc cụ gõ hoặc nhạc cụ giai điệu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5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CFBFC7-24ED-42CC-707F-0A5AF894F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990" y="1846730"/>
            <a:ext cx="17133710" cy="3352800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pic>
        <p:nvPicPr>
          <p:cNvPr id="11" name="tri">
            <a:hlinkClick r:id="" action="ppaction://media"/>
            <a:extLst>
              <a:ext uri="{FF2B5EF4-FFF2-40B4-BE49-F238E27FC236}">
                <a16:creationId xmlns:a16="http://schemas.microsoft.com/office/drawing/2014/main" id="{8EC95A9C-9A6C-A056-4B37-A5F266801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116300" y="2476499"/>
            <a:ext cx="1295400" cy="12954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F9C3496-7A3D-D89E-3208-B8C25CAA0331}"/>
              </a:ext>
            </a:extLst>
          </p:cNvPr>
          <p:cNvSpPr txBox="1"/>
          <p:nvPr/>
        </p:nvSpPr>
        <p:spPr>
          <a:xfrm>
            <a:off x="-5247094" y="247036"/>
            <a:ext cx="14969319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Triangle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986923F-C8E7-8970-288C-9EA3C2F82B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169546"/>
            <a:ext cx="17449800" cy="20574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DABF149-60AE-5BC2-8289-0F770B72F8E6}"/>
              </a:ext>
            </a:extLst>
          </p:cNvPr>
          <p:cNvSpPr txBox="1"/>
          <p:nvPr/>
        </p:nvSpPr>
        <p:spPr>
          <a:xfrm>
            <a:off x="-5247094" y="247036"/>
            <a:ext cx="14969319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Maracas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mara">
            <a:hlinkClick r:id="" action="ppaction://media"/>
            <a:extLst>
              <a:ext uri="{FF2B5EF4-FFF2-40B4-BE49-F238E27FC236}">
                <a16:creationId xmlns:a16="http://schemas.microsoft.com/office/drawing/2014/main" id="{6E3D87FD-124F-D5A0-7576-97DACA110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439901" y="1469817"/>
            <a:ext cx="1028699" cy="10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8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2902058-B1BB-BC5E-0166-A12B6469DD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59" y="2667000"/>
            <a:ext cx="18010909" cy="30480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7C66CB2-F050-C61E-2497-57AB0C68D354}"/>
              </a:ext>
            </a:extLst>
          </p:cNvPr>
          <p:cNvSpPr txBox="1"/>
          <p:nvPr/>
        </p:nvSpPr>
        <p:spPr>
          <a:xfrm>
            <a:off x="-762000" y="289858"/>
            <a:ext cx="18048694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Gõ đệm theo nhóm cho bài 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Tình bạn tuổi thơ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tri">
            <a:hlinkClick r:id="" action="ppaction://media"/>
            <a:extLst>
              <a:ext uri="{FF2B5EF4-FFF2-40B4-BE49-F238E27FC236}">
                <a16:creationId xmlns:a16="http://schemas.microsoft.com/office/drawing/2014/main" id="{BA763C96-FF4E-00E2-597B-00BC7863C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86394" y="723899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685800" y="102870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10439400" y="1017216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4858057" y="1019345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12649200" y="101346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4800" y="14567"/>
            <a:ext cx="1015700" cy="101189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345" y="964121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4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7008203-1CD1-5B04-7C21-155FAE083E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881" y="2156317"/>
            <a:ext cx="18135601" cy="5412569"/>
          </a:xfrm>
          <a:prstGeom prst="rect">
            <a:avLst/>
          </a:prstGeom>
        </p:spPr>
      </p:pic>
      <p:pic>
        <p:nvPicPr>
          <p:cNvPr id="11" name="mara">
            <a:hlinkClick r:id="" action="ppaction://media"/>
            <a:extLst>
              <a:ext uri="{FF2B5EF4-FFF2-40B4-BE49-F238E27FC236}">
                <a16:creationId xmlns:a16="http://schemas.microsoft.com/office/drawing/2014/main" id="{33220680-9309-E39D-0235-57A6E29DE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30502" y="762001"/>
            <a:ext cx="1028699" cy="102869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906BE80-2014-E863-118C-B07799EAA3F5}"/>
              </a:ext>
            </a:extLst>
          </p:cNvPr>
          <p:cNvSpPr txBox="1"/>
          <p:nvPr/>
        </p:nvSpPr>
        <p:spPr>
          <a:xfrm>
            <a:off x="-762000" y="289858"/>
            <a:ext cx="18048694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Gõ đệm theo nhóm cho bài 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Tình bạn tuổi thơ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685800" y="102870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10439400" y="1017216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4858057" y="1019345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12649200" y="101346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4800" y="14567"/>
            <a:ext cx="1015700" cy="101189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345" y="964121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5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231D0D-C207-2197-D863-3102A0201ADC}"/>
              </a:ext>
            </a:extLst>
          </p:cNvPr>
          <p:cNvSpPr txBox="1"/>
          <p:nvPr/>
        </p:nvSpPr>
        <p:spPr>
          <a:xfrm>
            <a:off x="-762000" y="289858"/>
            <a:ext cx="18048694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2.Nhạc cụ giai điệu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0634ECA-117F-B437-3896-89B0FEE0A756}"/>
              </a:ext>
            </a:extLst>
          </p:cNvPr>
          <p:cNvSpPr txBox="1"/>
          <p:nvPr/>
        </p:nvSpPr>
        <p:spPr>
          <a:xfrm>
            <a:off x="-1828800" y="1870857"/>
            <a:ext cx="180486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a. Thực hành thổi nốt La trên Ri-</a:t>
            </a:r>
            <a:r>
              <a:rPr 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cóoc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-</a:t>
            </a:r>
            <a:r>
              <a:rPr 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đơ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4FF4F62-AC53-CE3B-2C13-C8F36ED4EF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800" y="3264622"/>
            <a:ext cx="16725901" cy="3860374"/>
          </a:xfrm>
          <a:prstGeom prst="rect">
            <a:avLst/>
          </a:prstGeom>
        </p:spPr>
      </p:pic>
      <p:pic>
        <p:nvPicPr>
          <p:cNvPr id="15" name="lak">
            <a:hlinkClick r:id="" action="ppaction://media"/>
            <a:extLst>
              <a:ext uri="{FF2B5EF4-FFF2-40B4-BE49-F238E27FC236}">
                <a16:creationId xmlns:a16="http://schemas.microsoft.com/office/drawing/2014/main" id="{501F8062-786A-A24C-D2AF-A65582E58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59201" y="2203769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6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AB952EC-7052-5DB7-DAE1-EA0540F45D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500" y="2802313"/>
            <a:ext cx="17907000" cy="3048000"/>
          </a:xfrm>
          <a:prstGeom prst="rect">
            <a:avLst/>
          </a:prstGeom>
        </p:spPr>
      </p:pic>
      <p:pic>
        <p:nvPicPr>
          <p:cNvPr id="11" name="ls">
            <a:hlinkClick r:id="" action="ppaction://media"/>
            <a:extLst>
              <a:ext uri="{FF2B5EF4-FFF2-40B4-BE49-F238E27FC236}">
                <a16:creationId xmlns:a16="http://schemas.microsoft.com/office/drawing/2014/main" id="{8CC5265D-6327-D65D-2B26-561B3DF81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535400" y="2376219"/>
            <a:ext cx="838200" cy="8382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61C6553-77D9-2AA5-87C2-553E40C7A043}"/>
              </a:ext>
            </a:extLst>
          </p:cNvPr>
          <p:cNvSpPr txBox="1"/>
          <p:nvPr/>
        </p:nvSpPr>
        <p:spPr>
          <a:xfrm>
            <a:off x="-628029" y="602049"/>
            <a:ext cx="18048694" cy="92333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Thực hành mẫu âm với nốt si và la trên Ri-</a:t>
            </a:r>
            <a:r>
              <a:rPr lang="vi-VN" sz="5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cóoc</a:t>
            </a:r>
            <a:r>
              <a:rPr lang="vi-VN" sz="5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</a:t>
            </a:r>
            <a:r>
              <a:rPr lang="vi-VN" sz="5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đơ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92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8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231D0D-C207-2197-D863-3102A0201ADC}"/>
              </a:ext>
            </a:extLst>
          </p:cNvPr>
          <p:cNvSpPr txBox="1"/>
          <p:nvPr/>
        </p:nvSpPr>
        <p:spPr>
          <a:xfrm>
            <a:off x="-762000" y="289858"/>
            <a:ext cx="18048694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2.Nhạc cụ giai điệu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0634ECA-117F-B437-3896-89B0FEE0A756}"/>
              </a:ext>
            </a:extLst>
          </p:cNvPr>
          <p:cNvSpPr txBox="1"/>
          <p:nvPr/>
        </p:nvSpPr>
        <p:spPr>
          <a:xfrm>
            <a:off x="-1066800" y="1873098"/>
            <a:ext cx="180486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b. Thực hành mẫu âm với các nốt đồ rê mi pha son trên kèm phím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F8F8A10-72DF-9CB4-1CF5-C8CCCE762D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2600" y="3117846"/>
            <a:ext cx="11762459" cy="51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39932" y="5524500"/>
            <a:ext cx="4152550" cy="4114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565E0C-150A-7B02-4EF6-A04480661D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8600" y="2241"/>
            <a:ext cx="2779059" cy="277905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E7BD22A-1B5E-3CF0-E349-9BDE2EA9BC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9182100"/>
            <a:ext cx="9525000" cy="11049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F30268A-B071-5331-B91B-CDD250823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402" y="9182099"/>
            <a:ext cx="8991600" cy="11049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D1A7A59-4C6E-B9E6-9198-CAC27781F9FE}"/>
              </a:ext>
            </a:extLst>
          </p:cNvPr>
          <p:cNvSpPr txBox="1"/>
          <p:nvPr/>
        </p:nvSpPr>
        <p:spPr>
          <a:xfrm>
            <a:off x="4038600" y="3238500"/>
            <a:ext cx="12039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vi-VN" sz="44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Giai điệu của bài hát “</a:t>
            </a: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Tình bạn tuổi thơ”</a:t>
            </a: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54D83F9B-4AC9-A5BC-33F0-A4B8E43EE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1226186"/>
            <a:ext cx="990600" cy="990600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B611C47-289A-60FB-13DD-364AF90A782C}"/>
              </a:ext>
            </a:extLst>
          </p:cNvPr>
          <p:cNvSpPr txBox="1"/>
          <p:nvPr/>
        </p:nvSpPr>
        <p:spPr>
          <a:xfrm>
            <a:off x="6172200" y="4292026"/>
            <a:ext cx="9142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vi-VN" sz="3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Nhạc và lời: Nguyễn Quốc Việt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51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231D0D-C207-2197-D863-3102A0201ADC}"/>
              </a:ext>
            </a:extLst>
          </p:cNvPr>
          <p:cNvSpPr txBox="1"/>
          <p:nvPr/>
        </p:nvSpPr>
        <p:spPr>
          <a:xfrm>
            <a:off x="-762000" y="289858"/>
            <a:ext cx="18048694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2.Nhạc cụ giai điệu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0634ECA-117F-B437-3896-89B0FEE0A756}"/>
              </a:ext>
            </a:extLst>
          </p:cNvPr>
          <p:cNvSpPr txBox="1"/>
          <p:nvPr/>
        </p:nvSpPr>
        <p:spPr>
          <a:xfrm>
            <a:off x="-1066800" y="1873098"/>
            <a:ext cx="180486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Thực hành mẫu âm với các nốt đồ rê mi pha son trên kèm phím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9705158-95CE-F683-FA5B-5CB4287BF7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0921" y="3771899"/>
            <a:ext cx="17764680" cy="1555668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D71DAA-31E5-859A-0DE7-1F78714B57FB}"/>
              </a:ext>
            </a:extLst>
          </p:cNvPr>
          <p:cNvSpPr txBox="1"/>
          <p:nvPr/>
        </p:nvSpPr>
        <p:spPr>
          <a:xfrm>
            <a:off x="2886135" y="5086606"/>
            <a:ext cx="145434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1                         2                         3                        4                        5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" name="drmfs">
            <a:hlinkClick r:id="" action="ppaction://media"/>
            <a:extLst>
              <a:ext uri="{FF2B5EF4-FFF2-40B4-BE49-F238E27FC236}">
                <a16:creationId xmlns:a16="http://schemas.microsoft.com/office/drawing/2014/main" id="{A4EAE9ED-E39C-DBEC-34CE-2FEECEFB5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535400" y="2423690"/>
            <a:ext cx="1056444" cy="105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5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8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4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231D0D-C207-2197-D863-3102A0201ADC}"/>
              </a:ext>
            </a:extLst>
          </p:cNvPr>
          <p:cNvSpPr txBox="1"/>
          <p:nvPr/>
        </p:nvSpPr>
        <p:spPr>
          <a:xfrm>
            <a:off x="-762000" y="289858"/>
            <a:ext cx="18048694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2.Nhạc cụ giai điệu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0634ECA-117F-B437-3896-89B0FEE0A756}"/>
              </a:ext>
            </a:extLst>
          </p:cNvPr>
          <p:cNvSpPr txBox="1"/>
          <p:nvPr/>
        </p:nvSpPr>
        <p:spPr>
          <a:xfrm>
            <a:off x="-1066800" y="1873098"/>
            <a:ext cx="180486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Thực hành mẫu âm với các nốt đồ rê mi pha son trên kèm phím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6C4D432-0C86-F25B-2C06-CA00E72A00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578" y="2907092"/>
            <a:ext cx="17343422" cy="324847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43441E4-99FD-1502-5D70-F4C77F018DF0}"/>
              </a:ext>
            </a:extLst>
          </p:cNvPr>
          <p:cNvSpPr txBox="1"/>
          <p:nvPr/>
        </p:nvSpPr>
        <p:spPr>
          <a:xfrm>
            <a:off x="3601071" y="4343441"/>
            <a:ext cx="145434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2             3          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4                     5                               5 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A69B2D4-E590-DD3A-4D75-EB87DE0C6227}"/>
              </a:ext>
            </a:extLst>
          </p:cNvPr>
          <p:cNvSpPr txBox="1"/>
          <p:nvPr/>
        </p:nvSpPr>
        <p:spPr>
          <a:xfrm>
            <a:off x="2036732" y="6092127"/>
            <a:ext cx="145434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 5            4                 3            2                  1                                 1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8" name="ttkm">
            <a:hlinkClick r:id="" action="ppaction://media"/>
            <a:extLst>
              <a:ext uri="{FF2B5EF4-FFF2-40B4-BE49-F238E27FC236}">
                <a16:creationId xmlns:a16="http://schemas.microsoft.com/office/drawing/2014/main" id="{621D5B74-58EC-5D0B-2D13-AFAD81AEC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2000" y="514708"/>
            <a:ext cx="865764" cy="86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8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2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4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Soft Illustrative Lunar New Year Cherry Blossoms"/>
          <p:cNvSpPr/>
          <p:nvPr/>
        </p:nvSpPr>
        <p:spPr>
          <a:xfrm rot="1510615">
            <a:off x="-619688" y="-405264"/>
            <a:ext cx="5077780" cy="2945112"/>
          </a:xfrm>
          <a:custGeom>
            <a:avLst/>
            <a:gdLst/>
            <a:ahLst/>
            <a:cxnLst/>
            <a:rect l="l" t="t" r="r" b="b"/>
            <a:pathLst>
              <a:path w="5077780" h="2945112">
                <a:moveTo>
                  <a:pt x="0" y="0"/>
                </a:moveTo>
                <a:lnTo>
                  <a:pt x="5077780" y="0"/>
                </a:lnTo>
                <a:lnTo>
                  <a:pt x="5077780" y="2945113"/>
                </a:lnTo>
                <a:lnTo>
                  <a:pt x="0" y="294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29D9EA2A-33F7-E16D-DC37-E1D5B200E700}"/>
              </a:ext>
            </a:extLst>
          </p:cNvPr>
          <p:cNvSpPr/>
          <p:nvPr/>
        </p:nvSpPr>
        <p:spPr>
          <a:xfrm>
            <a:off x="-365110" y="1028700"/>
            <a:ext cx="2435620" cy="103636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067541D-1667-440E-1E0D-E5AC54E35A94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E295A118-B646-B269-92B2-A34F7B2C4C4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B5BBB89-BC8B-AA44-A760-AD3D76D63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708350A-9B46-EDB0-FEA8-9EF580CFF1D0}"/>
              </a:ext>
            </a:extLst>
          </p:cNvPr>
          <p:cNvSpPr txBox="1"/>
          <p:nvPr/>
        </p:nvSpPr>
        <p:spPr>
          <a:xfrm>
            <a:off x="8001000" y="877699"/>
            <a:ext cx="22860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D7189CC-B6A3-C0F6-DB87-437AFA45584D}"/>
              </a:ext>
            </a:extLst>
          </p:cNvPr>
          <p:cNvSpPr txBox="1"/>
          <p:nvPr/>
        </p:nvSpPr>
        <p:spPr>
          <a:xfrm>
            <a:off x="5676904" y="1697934"/>
            <a:ext cx="12763496" cy="120032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vi-VN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C79594FC-5C64-875F-6226-F3CE220895F3}"/>
              </a:ext>
            </a:extLst>
          </p:cNvPr>
          <p:cNvSpPr/>
          <p:nvPr/>
        </p:nvSpPr>
        <p:spPr>
          <a:xfrm>
            <a:off x="-749939" y="34178"/>
            <a:ext cx="2435620" cy="10608081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B163B64-63E5-0E88-0029-E91CFDFAEE7B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63852C1A-30D3-B92A-EC18-71D88CD4813B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4FFE342-112F-52CA-C6CB-011460359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22" name="Picture 5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43FE2430-2398-3881-335B-2EEAF2F5D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99" y="6806966"/>
            <a:ext cx="4223901" cy="356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0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Soft Illustrative Lunar New Year Cherry Blossoms"/>
          <p:cNvSpPr/>
          <p:nvPr/>
        </p:nvSpPr>
        <p:spPr>
          <a:xfrm rot="1510615">
            <a:off x="-619688" y="-405264"/>
            <a:ext cx="5077780" cy="2945112"/>
          </a:xfrm>
          <a:custGeom>
            <a:avLst/>
            <a:gdLst/>
            <a:ahLst/>
            <a:cxnLst/>
            <a:rect l="l" t="t" r="r" b="b"/>
            <a:pathLst>
              <a:path w="5077780" h="2945112">
                <a:moveTo>
                  <a:pt x="0" y="0"/>
                </a:moveTo>
                <a:lnTo>
                  <a:pt x="5077780" y="0"/>
                </a:lnTo>
                <a:lnTo>
                  <a:pt x="5077780" y="2945113"/>
                </a:lnTo>
                <a:lnTo>
                  <a:pt x="0" y="294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29D9EA2A-33F7-E16D-DC37-E1D5B200E700}"/>
              </a:ext>
            </a:extLst>
          </p:cNvPr>
          <p:cNvSpPr/>
          <p:nvPr/>
        </p:nvSpPr>
        <p:spPr>
          <a:xfrm>
            <a:off x="-365110" y="1028700"/>
            <a:ext cx="2435620" cy="103636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067541D-1667-440E-1E0D-E5AC54E35A94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E295A118-B646-B269-92B2-A34F7B2C4C4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B5BBB89-BC8B-AA44-A760-AD3D76D63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708350A-9B46-EDB0-FEA8-9EF580CFF1D0}"/>
              </a:ext>
            </a:extLst>
          </p:cNvPr>
          <p:cNvSpPr txBox="1"/>
          <p:nvPr/>
        </p:nvSpPr>
        <p:spPr>
          <a:xfrm>
            <a:off x="8001000" y="877699"/>
            <a:ext cx="22860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D7189CC-B6A3-C0F6-DB87-437AFA45584D}"/>
              </a:ext>
            </a:extLst>
          </p:cNvPr>
          <p:cNvSpPr txBox="1"/>
          <p:nvPr/>
        </p:nvSpPr>
        <p:spPr>
          <a:xfrm>
            <a:off x="5676904" y="1697934"/>
            <a:ext cx="12763496" cy="120032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vi-VN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C79594FC-5C64-875F-6226-F3CE220895F3}"/>
              </a:ext>
            </a:extLst>
          </p:cNvPr>
          <p:cNvSpPr/>
          <p:nvPr/>
        </p:nvSpPr>
        <p:spPr>
          <a:xfrm>
            <a:off x="-749939" y="34178"/>
            <a:ext cx="2435620" cy="10608081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B163B64-63E5-0E88-0029-E91CFDFAEE7B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63852C1A-30D3-B92A-EC18-71D88CD4813B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4FFE342-112F-52CA-C6CB-011460359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22" name="Picture 5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43FE2430-2398-3881-335B-2EEAF2F5D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99" y="6806966"/>
            <a:ext cx="4223901" cy="356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3"/>
            <a:ext cx="18288000" cy="10286048"/>
          </a:xfrm>
          <a:prstGeom prst="rect">
            <a:avLst/>
          </a:prstGeom>
        </p:spPr>
      </p:pic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318" y="7361872"/>
            <a:ext cx="6352223" cy="28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146685" y="8978266"/>
            <a:ext cx="18733770" cy="1271588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98856" y="69533"/>
            <a:ext cx="4525328" cy="247269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1ABC535-0C24-5A2E-9ED6-06F38E195682}"/>
              </a:ext>
            </a:extLst>
          </p:cNvPr>
          <p:cNvSpPr txBox="1"/>
          <p:nvPr/>
        </p:nvSpPr>
        <p:spPr>
          <a:xfrm>
            <a:off x="2923609" y="3414049"/>
            <a:ext cx="14969319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Ôn tập bài hát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“Tình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bạn tuổi thơ”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7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685800" y="102870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10439400" y="1017216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4858057" y="1019345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12649200" y="101346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4800" y="14567"/>
            <a:ext cx="1015700" cy="101189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345" y="964121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6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39932" y="5524500"/>
            <a:ext cx="4152550" cy="4114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565E0C-150A-7B02-4EF6-A04480661D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8600" y="2241"/>
            <a:ext cx="2779059" cy="277905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E7BD22A-1B5E-3CF0-E349-9BDE2EA9BC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9182100"/>
            <a:ext cx="9525000" cy="11049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F30268A-B071-5331-B91B-CDD250823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402" y="9182099"/>
            <a:ext cx="8991600" cy="11049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C9453C-ADD0-307B-1605-F8442A77C438}"/>
              </a:ext>
            </a:extLst>
          </p:cNvPr>
          <p:cNvSpPr txBox="1"/>
          <p:nvPr/>
        </p:nvSpPr>
        <p:spPr>
          <a:xfrm>
            <a:off x="2714065" y="333166"/>
            <a:ext cx="14668498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KẾT HỢP GÕ ĐỆM THEO PHÁCH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61D3AA1-E688-0CB5-81E6-C342172CBE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2844371"/>
            <a:ext cx="16676137" cy="190657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D1A7A59-4C6E-B9E6-9198-CAC27781F9FE}"/>
              </a:ext>
            </a:extLst>
          </p:cNvPr>
          <p:cNvSpPr txBox="1"/>
          <p:nvPr/>
        </p:nvSpPr>
        <p:spPr>
          <a:xfrm>
            <a:off x="3049576" y="4590578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rgbClr val="0000FF"/>
                </a:solidFill>
                <a:latin typeface="+mj-lt"/>
              </a:rPr>
              <a:t> Tình  bạn  tuổi    thơ        đẹp      lắm,         quấn quýt  bên nhau         thật     vui.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C966FBC-2475-5723-9775-E043F4AF4DA0}"/>
              </a:ext>
            </a:extLst>
          </p:cNvPr>
          <p:cNvSpPr txBox="1"/>
          <p:nvPr/>
        </p:nvSpPr>
        <p:spPr>
          <a:xfrm>
            <a:off x="2705100" y="2246016"/>
            <a:ext cx="2209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1" u="sng" dirty="0">
                <a:solidFill>
                  <a:srgbClr val="C00000"/>
                </a:solidFill>
                <a:latin typeface="+mj-lt"/>
              </a:rPr>
              <a:t> Câu 1:</a:t>
            </a: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54D83F9B-4AC9-A5BC-33F0-A4B8E43EE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97200" y="1226186"/>
            <a:ext cx="990600" cy="990600"/>
          </a:xfrm>
          <a:prstGeom prst="rect">
            <a:avLst/>
          </a:prstGeom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8014" y="5140480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3" descr="mặt phách">
            <a:extLst>
              <a:ext uri="{FF2B5EF4-FFF2-40B4-BE49-F238E27FC236}">
                <a16:creationId xmlns:a16="http://schemas.microsoft.com/office/drawing/2014/main" id="{040B145C-8E17-3765-DC33-9F74D236BD0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5238750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3" descr="mặt phách">
            <a:extLst>
              <a:ext uri="{FF2B5EF4-FFF2-40B4-BE49-F238E27FC236}">
                <a16:creationId xmlns:a16="http://schemas.microsoft.com/office/drawing/2014/main" id="{D7E957EB-007C-8CDA-BC95-09DE39DA065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6402" y="5293827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3" descr="mặt phách">
            <a:extLst>
              <a:ext uri="{FF2B5EF4-FFF2-40B4-BE49-F238E27FC236}">
                <a16:creationId xmlns:a16="http://schemas.microsoft.com/office/drawing/2014/main" id="{4B89C402-B0C7-E505-B4BF-2FC528E91E9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2557" y="5349296"/>
            <a:ext cx="969645" cy="7429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0540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685800" y="102870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10439400" y="1017216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4858057" y="1019345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12649200" y="101346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4800" y="14567"/>
            <a:ext cx="1015700" cy="101189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345" y="964121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39932" y="5524500"/>
            <a:ext cx="4152550" cy="4114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565E0C-150A-7B02-4EF6-A04480661D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8600" y="2241"/>
            <a:ext cx="2779059" cy="277905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E7BD22A-1B5E-3CF0-E349-9BDE2EA9B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9182100"/>
            <a:ext cx="9525000" cy="11049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F30268A-B071-5331-B91B-CDD250823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402" y="9182099"/>
            <a:ext cx="8991600" cy="11049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C9453C-ADD0-307B-1605-F8442A77C438}"/>
              </a:ext>
            </a:extLst>
          </p:cNvPr>
          <p:cNvSpPr txBox="1"/>
          <p:nvPr/>
        </p:nvSpPr>
        <p:spPr>
          <a:xfrm>
            <a:off x="2190751" y="3187869"/>
            <a:ext cx="14668498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noProof="0" dirty="0">
                <a:solidFill>
                  <a:srgbClr val="C00000"/>
                </a:solidFill>
                <a:latin typeface="Times New Roman" panose="02020603050405020304" pitchFamily="18" charset="0"/>
              </a:rPr>
              <a:t>Nối tiếp – Hòa giọng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08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73200" y="7324675"/>
            <a:ext cx="4250234" cy="270683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4DAB7F4-51FF-9EAE-67F1-B62D055AF2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8600" y="0"/>
            <a:ext cx="2286000" cy="2286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A49618B-7C96-0F8E-AA6A-C3CBE20B7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9182100"/>
            <a:ext cx="9525000" cy="11049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31B176E-890B-2FCE-3A70-5FEDB37B8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402" y="9182099"/>
            <a:ext cx="8991600" cy="11049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76183BC-0C4B-0131-8AA0-E90A5E6AE96A}"/>
              </a:ext>
            </a:extLst>
          </p:cNvPr>
          <p:cNvSpPr txBox="1"/>
          <p:nvPr/>
        </p:nvSpPr>
        <p:spPr>
          <a:xfrm>
            <a:off x="5867400" y="952500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u="sng" noProof="0" dirty="0">
                <a:solidFill>
                  <a:srgbClr val="C00000"/>
                </a:solidFill>
                <a:latin typeface="Times New Roman" panose="02020603050405020304" pitchFamily="18" charset="0"/>
              </a:rPr>
              <a:t>Nối tiếp – Hòa giọng</a:t>
            </a:r>
            <a:endParaRPr kumimoji="0" lang="vi-VN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93B6E3D-2CE2-48EB-0399-48BFC3E96FF7}"/>
              </a:ext>
            </a:extLst>
          </p:cNvPr>
          <p:cNvSpPr txBox="1"/>
          <p:nvPr/>
        </p:nvSpPr>
        <p:spPr>
          <a:xfrm>
            <a:off x="1371600" y="2118121"/>
            <a:ext cx="13487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 đẹp lắm, quấn quýt bên nhau thật vui.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nhiên như gió như mây. Tươi đẹp như bướm, như hoa.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Nữ: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chúng em đẹp quá, gắn bó như cây với cành.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đàn chim, ríu rít muôn ngàn chuyện vui.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Hòa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giọng: 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thơ, đẹp như giấc mơ.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thơ, thắm hồng cuộc sống.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Mai đây chúng em lớn lên, dù cách xa nhau bốn phương,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em vẫn luôn nhớ hoài bao kỷ niệm đẹp. Tình bạn tuổi thơ.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E3830D1-2EAF-6C4E-C334-53804C2B625C}"/>
              </a:ext>
            </a:extLst>
          </p:cNvPr>
          <p:cNvSpPr/>
          <p:nvPr/>
        </p:nvSpPr>
        <p:spPr>
          <a:xfrm>
            <a:off x="16078200" y="266700"/>
            <a:ext cx="2031437" cy="1828800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9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5145C522-22CA-7F81-A21C-D06337F6D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23746" y="725132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2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3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949</Words>
  <Application>Microsoft Office PowerPoint</Application>
  <PresentationFormat>Custom</PresentationFormat>
  <Paragraphs>97</Paragraphs>
  <Slides>22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duong le</cp:lastModifiedBy>
  <cp:revision>7</cp:revision>
  <dcterms:created xsi:type="dcterms:W3CDTF">2006-08-16T00:00:00Z</dcterms:created>
  <dcterms:modified xsi:type="dcterms:W3CDTF">2024-02-22T01:45:07Z</dcterms:modified>
  <dc:identifier>DAFkcaUwdwg</dc:identifier>
</cp:coreProperties>
</file>