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"/>
            <a:ext cx="79248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 MỪNG CÁC THẦY CÔ VỀ DỰ GiỜ THĂM LỚP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981200"/>
            <a:ext cx="79110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DỤC THỂ CHẤT LỚP 2</a:t>
            </a:r>
          </a:p>
          <a:p>
            <a:r>
              <a:rPr lang="en-US" sz="3200" b="1" dirty="0" err="1" smtClean="0"/>
              <a:t>Chủ</a:t>
            </a:r>
            <a:r>
              <a:rPr lang="en-US" sz="3200" b="1" dirty="0" smtClean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: </a:t>
            </a:r>
            <a:r>
              <a:rPr lang="en-US" sz="3200" b="1" dirty="0" err="1"/>
              <a:t>Tư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kĩ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endParaRPr lang="en-US" sz="3200" dirty="0"/>
          </a:p>
          <a:p>
            <a:r>
              <a:rPr lang="en-US" sz="3200" b="1" dirty="0" err="1" smtClean="0"/>
              <a:t>Bài</a:t>
            </a:r>
            <a:r>
              <a:rPr lang="en-US" sz="3200" b="1" dirty="0"/>
              <a:t>: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phối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di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r>
              <a:rPr lang="en-US" sz="3200" b="1" dirty="0"/>
              <a:t> </a:t>
            </a:r>
            <a:r>
              <a:rPr lang="en-US" sz="3200" b="1" dirty="0" err="1"/>
              <a:t>nhanh</a:t>
            </a:r>
            <a:r>
              <a:rPr lang="en-US" sz="3200" b="1" dirty="0"/>
              <a:t> </a:t>
            </a:r>
            <a:r>
              <a:rPr lang="en-US" sz="3200" b="1" dirty="0" err="1"/>
              <a:t>dần</a:t>
            </a:r>
            <a:r>
              <a:rPr lang="en-US" sz="3200" b="1" dirty="0"/>
              <a:t> </a:t>
            </a:r>
            <a:r>
              <a:rPr lang="en-US" sz="3200" b="1" dirty="0" err="1" smtClean="0"/>
              <a:t>theo</a:t>
            </a:r>
            <a:r>
              <a:rPr lang="en-US" sz="3200" b="1" dirty="0" smtClean="0"/>
              <a:t> </a:t>
            </a:r>
            <a:r>
              <a:rPr lang="en-US" sz="3200" b="1" dirty="0" err="1"/>
              <a:t>vạch</a:t>
            </a:r>
            <a:r>
              <a:rPr lang="en-US" sz="3200" b="1" dirty="0"/>
              <a:t> </a:t>
            </a:r>
            <a:r>
              <a:rPr lang="en-US" sz="3200" b="1" dirty="0" err="1"/>
              <a:t>kẻ</a:t>
            </a:r>
            <a:r>
              <a:rPr lang="en-US" sz="3200" b="1" dirty="0"/>
              <a:t> </a:t>
            </a:r>
            <a:r>
              <a:rPr lang="en-US" sz="3200" b="1" dirty="0" err="1"/>
              <a:t>thẳng</a:t>
            </a:r>
            <a:r>
              <a:rPr lang="en-US" sz="3200" b="1" dirty="0"/>
              <a:t> (</a:t>
            </a:r>
            <a:r>
              <a:rPr lang="en-US" sz="3200" b="1" dirty="0" err="1"/>
              <a:t>Tiết</a:t>
            </a:r>
            <a:r>
              <a:rPr lang="en-US" sz="3200" b="1" dirty="0"/>
              <a:t> 1)</a:t>
            </a:r>
            <a:endParaRPr lang="en-US" sz="3200" dirty="0"/>
          </a:p>
          <a:p>
            <a:pPr algn="ctr"/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3124200" cy="3028950"/>
          </a:xfrm>
          <a:prstGeom prst="rect">
            <a:avLst/>
          </a:prstGeom>
          <a:noFill/>
        </p:spPr>
      </p:pic>
      <p:pic>
        <p:nvPicPr>
          <p:cNvPr id="1027" name="Picture 3" descr="C:\Users\Admin\Downloads\2-mau_slide_powerpoint_dep_ctu.vn_(15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2133600" cy="2438400"/>
          </a:xfrm>
          <a:prstGeom prst="rect">
            <a:avLst/>
          </a:prstGeom>
          <a:noFill/>
        </p:spPr>
      </p:pic>
      <p:pic>
        <p:nvPicPr>
          <p:cNvPr id="1028" name="Picture 4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038600"/>
            <a:ext cx="1447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334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 các khớp với nhạc</a:t>
            </a:r>
            <a:endParaRPr lang="en-US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anh-dong-trang-tri-97_1146112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7391400" cy="533400"/>
          </a:xfrm>
          <a:prstGeom prst="rect">
            <a:avLst/>
          </a:prstGeom>
          <a:noFill/>
        </p:spPr>
      </p:pic>
      <p:pic>
        <p:nvPicPr>
          <p:cNvPr id="2051" name="Picture 3" descr="C:\Users\Admin\Downloads\50644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Kéo cưa lừa xẻ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C kéo cưa lừa x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ownloads\anh-dong-dep-4_1144348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0"/>
            <a:ext cx="476250" cy="2381250"/>
          </a:xfrm>
          <a:prstGeom prst="rect">
            <a:avLst/>
          </a:prstGeom>
          <a:noFill/>
        </p:spPr>
      </p:pic>
      <p:pic>
        <p:nvPicPr>
          <p:cNvPr id="3075" name="Picture 3" descr="C:\Users\Admin\Downloads\anh-dong-dep-256_1144376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2390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đi nanh dần theo vạch kẻ thẳng hai tay tự nhiê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8686800" cy="4419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- 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đi nanh dần theo vạch kẻ thẳng hai tay chống hô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b="1" dirty="0"/>
              <a:t/>
            </a:r>
            <a:br>
              <a:rPr lang="vi-VN" b="1" dirty="0"/>
            </a:br>
            <a:r>
              <a:rPr lang="vi-VN" b="1" dirty="0" smtClean="0"/>
              <a:t/>
            </a:r>
            <a:br>
              <a:rPr lang="vi-VN" b="1" dirty="0" smtClean="0"/>
            </a:br>
            <a:r>
              <a:rPr lang="en-US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 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28194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loạt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18288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 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TC con cóc là cậu ông trờ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447800"/>
            <a:ext cx="7696200" cy="5029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39000" cy="944562"/>
          </a:xfrm>
        </p:spPr>
        <p:txBody>
          <a:bodyPr>
            <a:prstTxWarp prst="textWave1">
              <a:avLst>
                <a:gd name="adj1" fmla="val 12500"/>
                <a:gd name="adj2" fmla="val -389"/>
              </a:avLst>
            </a:prstTxWarp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VẬN DỤNG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Users\Admin\Downloads\IMG202108271126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32037"/>
            <a:ext cx="8305800" cy="45259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891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 smtClean="0">
                <a:latin typeface="+mj-lt"/>
                <a:ea typeface="+mj-ea"/>
                <a:cs typeface="+mj-cs"/>
              </a:rPr>
              <a:t>Hình nào dưới đây thể hiện động tác đi nhanh dần theo vạch kẻ thẳng?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CHÚC CÁC THẦY CÔ,CÁC EM HỌC SINH LUÔN MẠNH KHỎE!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dmin\Downloads\hinh-nen-dong-hoa-la-dep-1-68_1043332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819400" cy="2809875"/>
          </a:xfrm>
          <a:prstGeom prst="rect">
            <a:avLst/>
          </a:prstGeom>
          <a:noFill/>
        </p:spPr>
      </p:pic>
      <p:pic>
        <p:nvPicPr>
          <p:cNvPr id="20484" name="Picture 4" descr="C:\Users\Admin\Downloads\anh-dong-trang-tri-4_1146105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6705600" cy="533400"/>
          </a:xfrm>
          <a:prstGeom prst="rect">
            <a:avLst/>
          </a:prstGeom>
          <a:noFill/>
        </p:spPr>
      </p:pic>
      <p:pic>
        <p:nvPicPr>
          <p:cNvPr id="20485" name="Picture 5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600450"/>
            <a:ext cx="25527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122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Slide 2</vt:lpstr>
      <vt:lpstr>Trò chơi: Kéo cưa lừa xẻ</vt:lpstr>
      <vt:lpstr> Đi nhanh dần theo vạch kẻ thẳng hai tay phối hợp tự nhiên. </vt:lpstr>
      <vt:lpstr>-  Đi nhanh dần theo vạch kẻ thẳng hai tay chống hông.  </vt:lpstr>
      <vt:lpstr>   LUYỆN TẬP     </vt:lpstr>
      <vt:lpstr>  Trò chơi “Con cóc là cậu ông trời”. </vt:lpstr>
      <vt:lpstr>VẬN DỤNG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VỀ DỰ GiỜ THĂM LỚP</dc:title>
  <dc:creator>Admin</dc:creator>
  <cp:lastModifiedBy>Admin</cp:lastModifiedBy>
  <cp:revision>28</cp:revision>
  <dcterms:created xsi:type="dcterms:W3CDTF">2021-08-27T03:06:45Z</dcterms:created>
  <dcterms:modified xsi:type="dcterms:W3CDTF">2021-09-04T09:53:20Z</dcterms:modified>
</cp:coreProperties>
</file>