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6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87" d="100"/>
          <a:sy n="87" d="100"/>
        </p:scale>
        <p:origin x="14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ADD35-BD20-4E7B-B311-23EC8E33025D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91C26-3ECB-47A2-8C0E-0E9586545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1C26-3ECB-47A2-8C0E-0E9586545B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8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3D5A-B494-4A0C-9DA5-42254E2B7B55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8-track-38_1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6-track-36_1.mp3" TargetMode="Externa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7-track-37_2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8" name="Picture 6" descr="Nhà Của Thỏ – Lòng người là thứ còn đáng sợ hơn cả quỷ thần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514" y="-727075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066800" y="4191000"/>
            <a:ext cx="476284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English lesson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13322" name="Picture 10" descr="Ghim trên BT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642" y="3884613"/>
            <a:ext cx="3524250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rcRect l="22714" t="29687" r="22580" b="12500"/>
          <a:stretch>
            <a:fillRect/>
          </a:stretch>
        </p:blipFill>
        <p:spPr>
          <a:xfrm>
            <a:off x="838200" y="1371600"/>
            <a:ext cx="7788875" cy="4648200"/>
          </a:xfrm>
        </p:spPr>
      </p:pic>
      <p:sp>
        <p:nvSpPr>
          <p:cNvPr id="5" name="Rounded Rectangle 4"/>
          <p:cNvSpPr/>
          <p:nvPr/>
        </p:nvSpPr>
        <p:spPr>
          <a:xfrm>
            <a:off x="1371600" y="457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Let’ s talk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38200" y="381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Let’ s talk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81200" y="25146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Listen and tick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371600" y="2286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Lesson 2 Unit 14 trang 26 SGK Tiếng Anh lớp 5 mới | Tiếng Anh lớp 5 Mớ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107210" cy="48768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676400" y="457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Listen and tick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066800" y="381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8-track-38_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85800"/>
            <a:ext cx="533400" cy="533400"/>
          </a:xfrm>
          <a:prstGeom prst="rect">
            <a:avLst/>
          </a:prstGeom>
        </p:spPr>
      </p:pic>
      <p:pic>
        <p:nvPicPr>
          <p:cNvPr id="25604" name="Picture 4" descr="File:Tick-mark-icon-png-6619.png - PNG Tick Png | John hagee, Powerpoint  background design, Christian sch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895600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4" descr="File:Tick-mark-icon-png-6619.png - PNG Tick Png | John hagee, Powerpoint  background design, Christian sch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867400"/>
            <a:ext cx="457200" cy="457200"/>
          </a:xfrm>
          <a:prstGeom prst="rect">
            <a:avLst/>
          </a:prstGeom>
          <a:noFill/>
        </p:spPr>
      </p:pic>
      <p:pic>
        <p:nvPicPr>
          <p:cNvPr id="10" name="Picture 4" descr="File:Tick-mark-icon-png-6619.png - PNG Tick Png | John hagee, Powerpoint  background design, Christian sch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419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4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Let’ s talk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81200" y="3505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Write bout your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favourite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book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1371600" y="32766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81200" y="25146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Listen and tick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371600" y="2286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974" y="1676400"/>
            <a:ext cx="8610600" cy="4462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1. I like fairy tales.</a:t>
            </a:r>
          </a:p>
          <a:p>
            <a:r>
              <a:rPr lang="en-US" sz="3200" dirty="0" smtClean="0">
                <a:latin typeface="Comic Sans MS" pitchFamily="66" charset="0"/>
              </a:rPr>
              <a:t>2. My </a:t>
            </a:r>
            <a:r>
              <a:rPr lang="en-US" sz="3200" dirty="0" err="1" smtClean="0">
                <a:latin typeface="Comic Sans MS" pitchFamily="66" charset="0"/>
              </a:rPr>
              <a:t>favourite</a:t>
            </a:r>
            <a:r>
              <a:rPr lang="en-US" sz="3200" dirty="0" smtClean="0">
                <a:latin typeface="Comic Sans MS" pitchFamily="66" charset="0"/>
              </a:rPr>
              <a:t> book is The story of Tam and Cam.</a:t>
            </a:r>
          </a:p>
          <a:p>
            <a:r>
              <a:rPr lang="en-US" sz="3200" dirty="0" smtClean="0">
                <a:latin typeface="Comic Sans MS" pitchFamily="66" charset="0"/>
              </a:rPr>
              <a:t>3. I like Tam.</a:t>
            </a:r>
          </a:p>
          <a:p>
            <a:r>
              <a:rPr lang="en-US" sz="3200" dirty="0" smtClean="0">
                <a:latin typeface="Comic Sans MS" pitchFamily="66" charset="0"/>
              </a:rPr>
              <a:t>4. I don't like Cam.</a:t>
            </a:r>
          </a:p>
          <a:p>
            <a:r>
              <a:rPr lang="en-US" sz="3200" dirty="0" smtClean="0">
                <a:latin typeface="Comic Sans MS" pitchFamily="66" charset="0"/>
              </a:rPr>
              <a:t>5. Because each of them gives me a lesson in life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Write bout your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favourite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book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09600" y="381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37-2371156_badge-icon-pencil-provided-by-the-noun-projec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099" y="2971800"/>
            <a:ext cx="3191181" cy="2895600"/>
          </a:xfrm>
        </p:spPr>
      </p:pic>
      <p:sp>
        <p:nvSpPr>
          <p:cNvPr id="5" name="Rectangle 4"/>
          <p:cNvSpPr/>
          <p:nvPr/>
        </p:nvSpPr>
        <p:spPr>
          <a:xfrm>
            <a:off x="1440884" y="152400"/>
            <a:ext cx="648161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14:what happened in the story?</a:t>
            </a:r>
            <a:endParaRPr lang="en-US" sz="5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4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00200" y="268515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56243" y="1591901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Vocabulary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990600" y="1417638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uyển tập 20 hình nền Powerpoint &quot;bảng đen phấn trắng&quot; thời học trò | Bảng  đen, Hình nền, Hình 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240" y="0"/>
            <a:ext cx="9789196" cy="6705600"/>
          </a:xfrm>
          <a:prstGeom prst="rect">
            <a:avLst/>
          </a:prstGeom>
          <a:noFill/>
        </p:spPr>
      </p:pic>
      <p:pic>
        <p:nvPicPr>
          <p:cNvPr id="1030" name="Picture 6" descr="Lady teacher cartoon png | Teacher cartoon, Teacher clipart, Teacher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09800"/>
            <a:ext cx="4876800" cy="4876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32" name="Picture 8" descr="Chapter 01: Colonizing America PREHISTORY - 1754 - Mrs. Helms's Histor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83058" y="409207"/>
            <a:ext cx="4800600" cy="11551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3716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intelligent: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828800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hard – working: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2860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kind: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743200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greedy: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lam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276600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hard – working: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733800"/>
            <a:ext cx="554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Golden star fruit trees 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191000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think: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4724400"/>
            <a:ext cx="494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younger: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&gt;&lt; older: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Vocabulary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81200" y="25146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Look, listen and repeat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371600" y="2286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3"/>
          <a:srcRect l="20527" t="19750" r="20417" b="17503"/>
          <a:stretch>
            <a:fillRect/>
          </a:stretch>
        </p:blipFill>
        <p:spPr>
          <a:xfrm>
            <a:off x="228600" y="1143000"/>
            <a:ext cx="8636000" cy="5181600"/>
          </a:xfrm>
        </p:spPr>
      </p:pic>
      <p:sp>
        <p:nvSpPr>
          <p:cNvPr id="5" name="Pentagon 4"/>
          <p:cNvSpPr/>
          <p:nvPr/>
        </p:nvSpPr>
        <p:spPr>
          <a:xfrm>
            <a:off x="2057400" y="114300"/>
            <a:ext cx="5257800" cy="6858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2. Look, listen and repeat 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6-track-36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34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Vocabulary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81200" y="3505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Point and say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1371600" y="32766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81200" y="25146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Look, listen and repeat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371600" y="2286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apture.PNG"/>
          <p:cNvPicPr>
            <a:picLocks noGrp="1" noChangeAspect="1"/>
          </p:cNvPicPr>
          <p:nvPr>
            <p:ph idx="1"/>
          </p:nvPr>
        </p:nvPicPr>
        <p:blipFill>
          <a:blip r:embed="rId3"/>
          <a:srcRect l="22042" t="9524" r="23921" b="20635"/>
          <a:stretch>
            <a:fillRect/>
          </a:stretch>
        </p:blipFill>
        <p:spPr>
          <a:xfrm>
            <a:off x="685800" y="1295400"/>
            <a:ext cx="7162800" cy="5227795"/>
          </a:xfrm>
        </p:spPr>
      </p:pic>
      <p:pic>
        <p:nvPicPr>
          <p:cNvPr id="20488" name="Picture 8" descr="Pin on kids"/>
          <p:cNvPicPr>
            <a:picLocks noChangeAspect="1" noChangeArrowheads="1"/>
          </p:cNvPicPr>
          <p:nvPr/>
        </p:nvPicPr>
        <p:blipFill>
          <a:blip r:embed="rId4"/>
          <a:srcRect l="61000" b="53153"/>
          <a:stretch>
            <a:fillRect/>
          </a:stretch>
        </p:blipFill>
        <p:spPr bwMode="auto">
          <a:xfrm>
            <a:off x="914400" y="1752600"/>
            <a:ext cx="1752600" cy="1752600"/>
          </a:xfrm>
          <a:prstGeom prst="rect">
            <a:avLst/>
          </a:prstGeom>
          <a:noFill/>
        </p:spPr>
      </p:pic>
      <p:pic>
        <p:nvPicPr>
          <p:cNvPr id="20490" name="Picture 10" descr="Pin on kids"/>
          <p:cNvPicPr>
            <a:picLocks noChangeAspect="1" noChangeArrowheads="1"/>
          </p:cNvPicPr>
          <p:nvPr/>
        </p:nvPicPr>
        <p:blipFill>
          <a:blip r:embed="rId4"/>
          <a:srcRect l="7000" t="4805" r="55000" b="47147"/>
          <a:stretch>
            <a:fillRect/>
          </a:stretch>
        </p:blipFill>
        <p:spPr bwMode="auto">
          <a:xfrm>
            <a:off x="6019800" y="1848757"/>
            <a:ext cx="1664970" cy="1752600"/>
          </a:xfrm>
          <a:prstGeom prst="rect">
            <a:avLst/>
          </a:prstGeom>
          <a:noFill/>
        </p:spPr>
      </p:pic>
      <p:pic>
        <p:nvPicPr>
          <p:cNvPr id="12" name="7-track-37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42900" y="244929"/>
            <a:ext cx="685800" cy="685800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2057400" y="0"/>
            <a:ext cx="5257800" cy="6858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3. Point and say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6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Let’ s talk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212172" y="1477368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</TotalTime>
  <Words>211</Words>
  <Application>Microsoft Office PowerPoint</Application>
  <PresentationFormat>On-screen Show (4:3)</PresentationFormat>
  <Paragraphs>56</Paragraphs>
  <Slides>14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bout your favourite book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Laptop88 Long Bien</cp:lastModifiedBy>
  <cp:revision>29</cp:revision>
  <dcterms:created xsi:type="dcterms:W3CDTF">2021-03-12T14:17:05Z</dcterms:created>
  <dcterms:modified xsi:type="dcterms:W3CDTF">2022-02-25T01:55:38Z</dcterms:modified>
</cp:coreProperties>
</file>