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49"/>
  </p:notesMasterIdLst>
  <p:sldIdLst>
    <p:sldId id="403" r:id="rId2"/>
    <p:sldId id="424" r:id="rId3"/>
    <p:sldId id="256" r:id="rId4"/>
    <p:sldId id="258" r:id="rId5"/>
    <p:sldId id="260" r:id="rId6"/>
    <p:sldId id="413" r:id="rId7"/>
    <p:sldId id="289" r:id="rId8"/>
    <p:sldId id="270" r:id="rId9"/>
    <p:sldId id="273" r:id="rId10"/>
    <p:sldId id="285" r:id="rId11"/>
    <p:sldId id="274" r:id="rId12"/>
    <p:sldId id="286" r:id="rId13"/>
    <p:sldId id="275" r:id="rId14"/>
    <p:sldId id="287" r:id="rId15"/>
    <p:sldId id="276" r:id="rId16"/>
    <p:sldId id="288" r:id="rId17"/>
    <p:sldId id="267" r:id="rId18"/>
    <p:sldId id="393" r:id="rId19"/>
    <p:sldId id="419" r:id="rId20"/>
    <p:sldId id="420" r:id="rId21"/>
    <p:sldId id="421" r:id="rId22"/>
    <p:sldId id="422" r:id="rId23"/>
    <p:sldId id="372" r:id="rId24"/>
    <p:sldId id="406" r:id="rId25"/>
    <p:sldId id="426" r:id="rId26"/>
    <p:sldId id="427" r:id="rId27"/>
    <p:sldId id="389" r:id="rId28"/>
    <p:sldId id="373" r:id="rId29"/>
    <p:sldId id="319" r:id="rId30"/>
    <p:sldId id="362" r:id="rId31"/>
    <p:sldId id="407" r:id="rId32"/>
    <p:sldId id="394" r:id="rId33"/>
    <p:sldId id="408" r:id="rId34"/>
    <p:sldId id="410" r:id="rId35"/>
    <p:sldId id="374" r:id="rId36"/>
    <p:sldId id="371" r:id="rId37"/>
    <p:sldId id="391" r:id="rId38"/>
    <p:sldId id="412" r:id="rId39"/>
    <p:sldId id="257" r:id="rId40"/>
    <p:sldId id="395" r:id="rId41"/>
    <p:sldId id="396" r:id="rId42"/>
    <p:sldId id="397" r:id="rId43"/>
    <p:sldId id="398" r:id="rId44"/>
    <p:sldId id="399" r:id="rId45"/>
    <p:sldId id="401" r:id="rId46"/>
    <p:sldId id="402" r:id="rId47"/>
    <p:sldId id="429" r:id="rId48"/>
  </p:sldIdLst>
  <p:sldSz cx="9144000" cy="5143500" type="screen16x9"/>
  <p:notesSz cx="6858000" cy="9144000"/>
  <p:embeddedFontLst>
    <p:embeddedFont>
      <p:font typeface="Barriecito" panose="020B0604020202020204" charset="0"/>
      <p:regular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Dosis" pitchFamily="2" charset="0"/>
      <p:regular r:id="rId55"/>
      <p:bold r:id="rId56"/>
    </p:embeddedFont>
    <p:embeddedFont>
      <p:font typeface="Sport Day" panose="020B0604020202020204" charset="0"/>
      <p:regular r:id="rId57"/>
      <p:bold r:id="rId58"/>
      <p:italic r:id="rId59"/>
      <p:boldItalic r:id="rId60"/>
    </p:embeddedFont>
    <p:embeddedFont>
      <p:font typeface="Tahoma" panose="020B0604030504040204" pitchFamily="34" charset="0"/>
      <p:regular r:id="rId61"/>
      <p:bold r:id="rId62"/>
    </p:embeddedFont>
    <p:embeddedFont>
      <p:font typeface="Twinkl" panose="020B0604020202020204" charset="0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ằng Đặng" userId="7c83a384c8a67d98" providerId="LiveId" clId="{CA42A11B-FD89-4C4D-9F9C-DED7906B67D4}"/>
    <pc:docChg chg="custSel addSld delSld modSld sldOrd delMainMaster">
      <pc:chgData name="Hằng Đặng" userId="7c83a384c8a67d98" providerId="LiveId" clId="{CA42A11B-FD89-4C4D-9F9C-DED7906B67D4}" dt="2024-07-12T12:41:16.505" v="280" actId="20577"/>
      <pc:docMkLst>
        <pc:docMk/>
      </pc:docMkLst>
      <pc:sldChg chg="add del setBg">
        <pc:chgData name="Hằng Đặng" userId="7c83a384c8a67d98" providerId="LiveId" clId="{CA42A11B-FD89-4C4D-9F9C-DED7906B67D4}" dt="2024-07-11T02:37:33.947" v="268"/>
        <pc:sldMkLst>
          <pc:docMk/>
          <pc:sldMk cId="0" sldId="257"/>
        </pc:sldMkLst>
      </pc:sldChg>
      <pc:sldChg chg="modSp mod">
        <pc:chgData name="Hằng Đặng" userId="7c83a384c8a67d98" providerId="LiveId" clId="{CA42A11B-FD89-4C4D-9F9C-DED7906B67D4}" dt="2024-07-12T12:41:16.505" v="280" actId="20577"/>
        <pc:sldMkLst>
          <pc:docMk/>
          <pc:sldMk cId="279791224" sldId="288"/>
        </pc:sldMkLst>
        <pc:spChg chg="mod">
          <ac:chgData name="Hằng Đặng" userId="7c83a384c8a67d98" providerId="LiveId" clId="{CA42A11B-FD89-4C4D-9F9C-DED7906B67D4}" dt="2024-07-12T12:41:16.505" v="280" actId="20577"/>
          <ac:spMkLst>
            <pc:docMk/>
            <pc:sldMk cId="279791224" sldId="288"/>
            <ac:spMk id="2" creationId="{E07734DC-E587-3DCE-8506-588FCA86A868}"/>
          </ac:spMkLst>
        </pc:spChg>
      </pc:sldChg>
      <pc:sldChg chg="modSp add">
        <pc:chgData name="Hằng Đặng" userId="7c83a384c8a67d98" providerId="LiveId" clId="{CA42A11B-FD89-4C4D-9F9C-DED7906B67D4}" dt="2024-07-11T02:34:47.056" v="255" actId="2711"/>
        <pc:sldMkLst>
          <pc:docMk/>
          <pc:sldMk cId="714294174" sldId="319"/>
        </pc:sldMkLst>
        <pc:spChg chg="mod">
          <ac:chgData name="Hằng Đặng" userId="7c83a384c8a67d98" providerId="LiveId" clId="{CA42A11B-FD89-4C4D-9F9C-DED7906B67D4}" dt="2024-07-11T02:34:47.056" v="255" actId="2711"/>
          <ac:spMkLst>
            <pc:docMk/>
            <pc:sldMk cId="714294174" sldId="319"/>
            <ac:spMk id="3" creationId="{776F4247-8C9B-969A-00CB-1916B05C08D4}"/>
          </ac:spMkLst>
        </pc:spChg>
        <pc:spChg chg="mod">
          <ac:chgData name="Hằng Đặng" userId="7c83a384c8a67d98" providerId="LiveId" clId="{CA42A11B-FD89-4C4D-9F9C-DED7906B67D4}" dt="2024-07-11T02:34:47.056" v="255" actId="2711"/>
          <ac:spMkLst>
            <pc:docMk/>
            <pc:sldMk cId="714294174" sldId="319"/>
            <ac:spMk id="6" creationId="{95303FE1-6770-C80F-93D9-EE0FE61A7BC9}"/>
          </ac:spMkLst>
        </pc:spChg>
        <pc:spChg chg="mod">
          <ac:chgData name="Hằng Đặng" userId="7c83a384c8a67d98" providerId="LiveId" clId="{CA42A11B-FD89-4C4D-9F9C-DED7906B67D4}" dt="2024-07-11T02:34:47.056" v="255" actId="2711"/>
          <ac:spMkLst>
            <pc:docMk/>
            <pc:sldMk cId="714294174" sldId="319"/>
            <ac:spMk id="309" creationId="{56080913-8831-1789-4687-A0BE671EAC75}"/>
          </ac:spMkLst>
        </pc:spChg>
        <pc:spChg chg="mod">
          <ac:chgData name="Hằng Đặng" userId="7c83a384c8a67d98" providerId="LiveId" clId="{CA42A11B-FD89-4C4D-9F9C-DED7906B67D4}" dt="2024-07-11T02:34:47.056" v="255" actId="2711"/>
          <ac:spMkLst>
            <pc:docMk/>
            <pc:sldMk cId="714294174" sldId="319"/>
            <ac:spMk id="312" creationId="{5AC30402-BFFD-E95B-9A78-7B87635F7CA4}"/>
          </ac:spMkLst>
        </pc:spChg>
        <pc:spChg chg="mod">
          <ac:chgData name="Hằng Đặng" userId="7c83a384c8a67d98" providerId="LiveId" clId="{CA42A11B-FD89-4C4D-9F9C-DED7906B67D4}" dt="2024-07-11T02:34:47.056" v="255" actId="2711"/>
          <ac:spMkLst>
            <pc:docMk/>
            <pc:sldMk cId="714294174" sldId="319"/>
            <ac:spMk id="313" creationId="{1005BF58-3196-FBD4-E38C-C855CA2C6221}"/>
          </ac:spMkLst>
        </pc:spChg>
        <pc:grpChg chg="mod">
          <ac:chgData name="Hằng Đặng" userId="7c83a384c8a67d98" providerId="LiveId" clId="{CA42A11B-FD89-4C4D-9F9C-DED7906B67D4}" dt="2024-07-11T02:34:47.056" v="255" actId="2711"/>
          <ac:grpSpMkLst>
            <pc:docMk/>
            <pc:sldMk cId="714294174" sldId="319"/>
            <ac:grpSpMk id="102" creationId="{05C93D49-E7CC-E790-6470-7D8F76119626}"/>
          </ac:grpSpMkLst>
        </pc:grpChg>
        <pc:grpChg chg="mod">
          <ac:chgData name="Hằng Đặng" userId="7c83a384c8a67d98" providerId="LiveId" clId="{CA42A11B-FD89-4C4D-9F9C-DED7906B67D4}" dt="2024-07-11T02:34:47.056" v="255" actId="2711"/>
          <ac:grpSpMkLst>
            <pc:docMk/>
            <pc:sldMk cId="714294174" sldId="319"/>
            <ac:grpSpMk id="261" creationId="{06561DFB-B1A3-4859-550F-6C4F21B54925}"/>
          </ac:grpSpMkLst>
        </pc:grpChg>
        <pc:grpChg chg="mod">
          <ac:chgData name="Hằng Đặng" userId="7c83a384c8a67d98" providerId="LiveId" clId="{CA42A11B-FD89-4C4D-9F9C-DED7906B67D4}" dt="2024-07-11T02:34:47.056" v="255" actId="2711"/>
          <ac:grpSpMkLst>
            <pc:docMk/>
            <pc:sldMk cId="714294174" sldId="319"/>
            <ac:grpSpMk id="1238" creationId="{00000000-0000-0000-0000-000000000000}"/>
          </ac:grpSpMkLst>
        </pc:grpChg>
        <pc:grpChg chg="mod">
          <ac:chgData name="Hằng Đặng" userId="7c83a384c8a67d98" providerId="LiveId" clId="{CA42A11B-FD89-4C4D-9F9C-DED7906B67D4}" dt="2024-07-11T02:34:47.056" v="255" actId="2711"/>
          <ac:grpSpMkLst>
            <pc:docMk/>
            <pc:sldMk cId="714294174" sldId="319"/>
            <ac:grpSpMk id="1241" creationId="{00000000-0000-0000-0000-000000000000}"/>
          </ac:grpSpMkLst>
        </pc:grpChg>
        <pc:picChg chg="mod">
          <ac:chgData name="Hằng Đặng" userId="7c83a384c8a67d98" providerId="LiveId" clId="{CA42A11B-FD89-4C4D-9F9C-DED7906B67D4}" dt="2024-07-11T02:34:47.056" v="255" actId="2711"/>
          <ac:picMkLst>
            <pc:docMk/>
            <pc:sldMk cId="714294174" sldId="319"/>
            <ac:picMk id="7" creationId="{E4C50FB7-BA81-E94C-6CB9-AD068CDE3198}"/>
          </ac:picMkLst>
        </pc:picChg>
        <pc:picChg chg="mod">
          <ac:chgData name="Hằng Đặng" userId="7c83a384c8a67d98" providerId="LiveId" clId="{CA42A11B-FD89-4C4D-9F9C-DED7906B67D4}" dt="2024-07-11T02:34:47.056" v="255" actId="2711"/>
          <ac:picMkLst>
            <pc:docMk/>
            <pc:sldMk cId="714294174" sldId="319"/>
            <ac:picMk id="98" creationId="{E01AB503-B1E4-9305-D639-D44E3F3AADF8}"/>
          </ac:picMkLst>
        </pc:picChg>
        <pc:picChg chg="mod">
          <ac:chgData name="Hằng Đặng" userId="7c83a384c8a67d98" providerId="LiveId" clId="{CA42A11B-FD89-4C4D-9F9C-DED7906B67D4}" dt="2024-07-11T02:34:47.056" v="255" actId="2711"/>
          <ac:picMkLst>
            <pc:docMk/>
            <pc:sldMk cId="714294174" sldId="319"/>
            <ac:picMk id="311" creationId="{97A1D7BA-B622-F2FC-3A37-36AF74597923}"/>
          </ac:picMkLst>
        </pc:picChg>
        <pc:picChg chg="mod">
          <ac:chgData name="Hằng Đặng" userId="7c83a384c8a67d98" providerId="LiveId" clId="{CA42A11B-FD89-4C4D-9F9C-DED7906B67D4}" dt="2024-07-11T02:34:47.056" v="255" actId="2711"/>
          <ac:picMkLst>
            <pc:docMk/>
            <pc:sldMk cId="714294174" sldId="319"/>
            <ac:picMk id="1026" creationId="{5A69234C-04C5-EF16-B818-C4E1205B1FEA}"/>
          </ac:picMkLst>
        </pc:picChg>
        <pc:picChg chg="mod">
          <ac:chgData name="Hằng Đặng" userId="7c83a384c8a67d98" providerId="LiveId" clId="{CA42A11B-FD89-4C4D-9F9C-DED7906B67D4}" dt="2024-07-11T02:34:47.056" v="255" actId="2711"/>
          <ac:picMkLst>
            <pc:docMk/>
            <pc:sldMk cId="714294174" sldId="319"/>
            <ac:picMk id="1028" creationId="{52ABB84A-07AF-28C5-E315-A41790E03C4A}"/>
          </ac:picMkLst>
        </pc:picChg>
      </pc:sldChg>
      <pc:sldChg chg="del">
        <pc:chgData name="Hằng Đặng" userId="7c83a384c8a67d98" providerId="LiveId" clId="{CA42A11B-FD89-4C4D-9F9C-DED7906B67D4}" dt="2024-07-11T02:36:52.948" v="256" actId="47"/>
        <pc:sldMkLst>
          <pc:docMk/>
          <pc:sldMk cId="0" sldId="368"/>
        </pc:sldMkLst>
      </pc:sldChg>
      <pc:sldChg chg="del">
        <pc:chgData name="Hằng Đặng" userId="7c83a384c8a67d98" providerId="LiveId" clId="{CA42A11B-FD89-4C4D-9F9C-DED7906B67D4}" dt="2024-07-11T02:30:15.377" v="248" actId="47"/>
        <pc:sldMkLst>
          <pc:docMk/>
          <pc:sldMk cId="2389883207" sldId="387"/>
        </pc:sldMkLst>
      </pc:sldChg>
      <pc:sldChg chg="add del">
        <pc:chgData name="Hằng Đặng" userId="7c83a384c8a67d98" providerId="LiveId" clId="{CA42A11B-FD89-4C4D-9F9C-DED7906B67D4}" dt="2024-07-11T02:34:12.769" v="252"/>
        <pc:sldMkLst>
          <pc:docMk/>
          <pc:sldMk cId="3130405291" sldId="388"/>
        </pc:sldMkLst>
      </pc:sldChg>
      <pc:sldChg chg="add del setBg">
        <pc:chgData name="Hằng Đặng" userId="7c83a384c8a67d98" providerId="LiveId" clId="{CA42A11B-FD89-4C4D-9F9C-DED7906B67D4}" dt="2024-07-11T02:37:33.947" v="268"/>
        <pc:sldMkLst>
          <pc:docMk/>
          <pc:sldMk cId="145385648" sldId="395"/>
        </pc:sldMkLst>
      </pc:sldChg>
      <pc:sldChg chg="add del setBg">
        <pc:chgData name="Hằng Đặng" userId="7c83a384c8a67d98" providerId="LiveId" clId="{CA42A11B-FD89-4C4D-9F9C-DED7906B67D4}" dt="2024-07-11T02:37:33.947" v="268"/>
        <pc:sldMkLst>
          <pc:docMk/>
          <pc:sldMk cId="4151513108" sldId="396"/>
        </pc:sldMkLst>
      </pc:sldChg>
      <pc:sldChg chg="add del setBg">
        <pc:chgData name="Hằng Đặng" userId="7c83a384c8a67d98" providerId="LiveId" clId="{CA42A11B-FD89-4C4D-9F9C-DED7906B67D4}" dt="2024-07-11T02:37:33.947" v="268"/>
        <pc:sldMkLst>
          <pc:docMk/>
          <pc:sldMk cId="66426775" sldId="397"/>
        </pc:sldMkLst>
      </pc:sldChg>
      <pc:sldChg chg="add del setBg">
        <pc:chgData name="Hằng Đặng" userId="7c83a384c8a67d98" providerId="LiveId" clId="{CA42A11B-FD89-4C4D-9F9C-DED7906B67D4}" dt="2024-07-11T02:37:33.947" v="268"/>
        <pc:sldMkLst>
          <pc:docMk/>
          <pc:sldMk cId="4017959672" sldId="398"/>
        </pc:sldMkLst>
      </pc:sldChg>
      <pc:sldChg chg="add del setBg">
        <pc:chgData name="Hằng Đặng" userId="7c83a384c8a67d98" providerId="LiveId" clId="{CA42A11B-FD89-4C4D-9F9C-DED7906B67D4}" dt="2024-07-11T02:37:33.947" v="268"/>
        <pc:sldMkLst>
          <pc:docMk/>
          <pc:sldMk cId="3715739236" sldId="399"/>
        </pc:sldMkLst>
      </pc:sldChg>
      <pc:sldChg chg="del">
        <pc:chgData name="Hằng Đặng" userId="7c83a384c8a67d98" providerId="LiveId" clId="{CA42A11B-FD89-4C4D-9F9C-DED7906B67D4}" dt="2024-07-11T02:37:04.023" v="263" actId="47"/>
        <pc:sldMkLst>
          <pc:docMk/>
          <pc:sldMk cId="485673608" sldId="400"/>
        </pc:sldMkLst>
      </pc:sldChg>
      <pc:sldChg chg="add del setBg">
        <pc:chgData name="Hằng Đặng" userId="7c83a384c8a67d98" providerId="LiveId" clId="{CA42A11B-FD89-4C4D-9F9C-DED7906B67D4}" dt="2024-07-11T02:37:33.947" v="268"/>
        <pc:sldMkLst>
          <pc:docMk/>
          <pc:sldMk cId="935926931" sldId="401"/>
        </pc:sldMkLst>
      </pc:sldChg>
      <pc:sldChg chg="add del setBg">
        <pc:chgData name="Hằng Đặng" userId="7c83a384c8a67d98" providerId="LiveId" clId="{CA42A11B-FD89-4C4D-9F9C-DED7906B67D4}" dt="2024-07-11T02:37:33.947" v="268"/>
        <pc:sldMkLst>
          <pc:docMk/>
          <pc:sldMk cId="3851395886" sldId="402"/>
        </pc:sldMkLst>
      </pc:sldChg>
      <pc:sldChg chg="del">
        <pc:chgData name="Hằng Đặng" userId="7c83a384c8a67d98" providerId="LiveId" clId="{CA42A11B-FD89-4C4D-9F9C-DED7906B67D4}" dt="2024-07-11T02:37:08.967" v="266" actId="47"/>
        <pc:sldMkLst>
          <pc:docMk/>
          <pc:sldMk cId="3013655012" sldId="412"/>
        </pc:sldMkLst>
      </pc:sldChg>
      <pc:sldChg chg="add">
        <pc:chgData name="Hằng Đặng" userId="7c83a384c8a67d98" providerId="LiveId" clId="{CA42A11B-FD89-4C4D-9F9C-DED7906B67D4}" dt="2024-07-11T02:37:33.947" v="268"/>
        <pc:sldMkLst>
          <pc:docMk/>
          <pc:sldMk cId="3180323734" sldId="412"/>
        </pc:sldMkLst>
      </pc:sldChg>
      <pc:sldChg chg="new del">
        <pc:chgData name="Hằng Đặng" userId="7c83a384c8a67d98" providerId="LiveId" clId="{CA42A11B-FD89-4C4D-9F9C-DED7906B67D4}" dt="2024-07-11T02:11:06.791" v="2" actId="47"/>
        <pc:sldMkLst>
          <pc:docMk/>
          <pc:sldMk cId="972753224" sldId="423"/>
        </pc:sldMkLst>
      </pc:sldChg>
      <pc:sldChg chg="delSp modSp new mod ord">
        <pc:chgData name="Hằng Đặng" userId="7c83a384c8a67d98" providerId="LiveId" clId="{CA42A11B-FD89-4C4D-9F9C-DED7906B67D4}" dt="2024-07-11T02:18:06.658" v="243" actId="1076"/>
        <pc:sldMkLst>
          <pc:docMk/>
          <pc:sldMk cId="2580409596" sldId="424"/>
        </pc:sldMkLst>
        <pc:spChg chg="del mod">
          <ac:chgData name="Hằng Đặng" userId="7c83a384c8a67d98" providerId="LiveId" clId="{CA42A11B-FD89-4C4D-9F9C-DED7906B67D4}" dt="2024-07-11T02:17:48.627" v="230" actId="478"/>
          <ac:spMkLst>
            <pc:docMk/>
            <pc:sldMk cId="2580409596" sldId="424"/>
            <ac:spMk id="2" creationId="{EB0BE885-D46F-A267-9DCB-15888F7BB32B}"/>
          </ac:spMkLst>
        </pc:spChg>
        <pc:spChg chg="mod">
          <ac:chgData name="Hằng Đặng" userId="7c83a384c8a67d98" providerId="LiveId" clId="{CA42A11B-FD89-4C4D-9F9C-DED7906B67D4}" dt="2024-07-11T02:18:03.466" v="242" actId="1076"/>
          <ac:spMkLst>
            <pc:docMk/>
            <pc:sldMk cId="2580409596" sldId="424"/>
            <ac:spMk id="3" creationId="{EDF4B647-1D1A-E3F5-7BAC-3D2F9FF8F135}"/>
          </ac:spMkLst>
        </pc:spChg>
        <pc:spChg chg="mod">
          <ac:chgData name="Hằng Đặng" userId="7c83a384c8a67d98" providerId="LiveId" clId="{CA42A11B-FD89-4C4D-9F9C-DED7906B67D4}" dt="2024-07-11T02:18:06.658" v="243" actId="1076"/>
          <ac:spMkLst>
            <pc:docMk/>
            <pc:sldMk cId="2580409596" sldId="424"/>
            <ac:spMk id="4" creationId="{2AFDD1F8-7C6E-ED54-9792-9F2463FA9667}"/>
          </ac:spMkLst>
        </pc:spChg>
      </pc:sldChg>
      <pc:sldChg chg="new del">
        <pc:chgData name="Hằng Đặng" userId="7c83a384c8a67d98" providerId="LiveId" clId="{CA42A11B-FD89-4C4D-9F9C-DED7906B67D4}" dt="2024-07-11T02:29:52.655" v="246" actId="47"/>
        <pc:sldMkLst>
          <pc:docMk/>
          <pc:sldMk cId="2928586560" sldId="425"/>
        </pc:sldMkLst>
      </pc:sldChg>
      <pc:sldChg chg="add">
        <pc:chgData name="Hằng Đặng" userId="7c83a384c8a67d98" providerId="LiveId" clId="{CA42A11B-FD89-4C4D-9F9C-DED7906B67D4}" dt="2024-07-11T02:29:50.821" v="245"/>
        <pc:sldMkLst>
          <pc:docMk/>
          <pc:sldMk cId="2673939539" sldId="426"/>
        </pc:sldMkLst>
      </pc:sldChg>
      <pc:sldChg chg="add">
        <pc:chgData name="Hằng Đặng" userId="7c83a384c8a67d98" providerId="LiveId" clId="{CA42A11B-FD89-4C4D-9F9C-DED7906B67D4}" dt="2024-07-11T02:30:10.567" v="247"/>
        <pc:sldMkLst>
          <pc:docMk/>
          <pc:sldMk cId="2320580079" sldId="427"/>
        </pc:sldMkLst>
      </pc:sldChg>
      <pc:sldChg chg="new del">
        <pc:chgData name="Hằng Đặng" userId="7c83a384c8a67d98" providerId="LiveId" clId="{CA42A11B-FD89-4C4D-9F9C-DED7906B67D4}" dt="2024-07-11T02:34:24.439" v="254" actId="47"/>
        <pc:sldMkLst>
          <pc:docMk/>
          <pc:sldMk cId="2957913210" sldId="428"/>
        </pc:sldMkLst>
      </pc:sldChg>
      <pc:sldChg chg="new del">
        <pc:chgData name="Hằng Đặng" userId="7c83a384c8a67d98" providerId="LiveId" clId="{CA42A11B-FD89-4C4D-9F9C-DED7906B67D4}" dt="2024-07-11T02:37:37.066" v="269" actId="47"/>
        <pc:sldMkLst>
          <pc:docMk/>
          <pc:sldMk cId="3142223016" sldId="428"/>
        </pc:sldMkLst>
      </pc:sldChg>
      <pc:sldChg chg="add">
        <pc:chgData name="Hằng Đặng" userId="7c83a384c8a67d98" providerId="LiveId" clId="{CA42A11B-FD89-4C4D-9F9C-DED7906B67D4}" dt="2024-07-11T02:37:33.947" v="268"/>
        <pc:sldMkLst>
          <pc:docMk/>
          <pc:sldMk cId="496861215" sldId="429"/>
        </pc:sldMkLst>
      </pc:sldChg>
      <pc:sldMasterChg chg="del delSldLayout">
        <pc:chgData name="Hằng Đặng" userId="7c83a384c8a67d98" providerId="LiveId" clId="{CA42A11B-FD89-4C4D-9F9C-DED7906B67D4}" dt="2024-07-11T02:37:06.980" v="265" actId="47"/>
        <pc:sldMasterMkLst>
          <pc:docMk/>
          <pc:sldMasterMk cId="2802697977" sldId="2147483681"/>
        </pc:sldMasterMkLst>
        <pc:sldLayoutChg chg="del">
          <pc:chgData name="Hằng Đặng" userId="7c83a384c8a67d98" providerId="LiveId" clId="{CA42A11B-FD89-4C4D-9F9C-DED7906B67D4}" dt="2024-07-11T02:37:06.980" v="265" actId="47"/>
          <pc:sldLayoutMkLst>
            <pc:docMk/>
            <pc:sldMasterMk cId="2802697977" sldId="2147483681"/>
            <pc:sldLayoutMk cId="4026530639" sldId="2147483682"/>
          </pc:sldLayoutMkLst>
        </pc:sldLayoutChg>
        <pc:sldLayoutChg chg="del">
          <pc:chgData name="Hằng Đặng" userId="7c83a384c8a67d98" providerId="LiveId" clId="{CA42A11B-FD89-4C4D-9F9C-DED7906B67D4}" dt="2024-07-11T02:37:06.980" v="265" actId="47"/>
          <pc:sldLayoutMkLst>
            <pc:docMk/>
            <pc:sldMasterMk cId="2802697977" sldId="2147483681"/>
            <pc:sldLayoutMk cId="153895973" sldId="2147483683"/>
          </pc:sldLayoutMkLst>
        </pc:sldLayoutChg>
        <pc:sldLayoutChg chg="del">
          <pc:chgData name="Hằng Đặng" userId="7c83a384c8a67d98" providerId="LiveId" clId="{CA42A11B-FD89-4C4D-9F9C-DED7906B67D4}" dt="2024-07-11T02:37:06.980" v="265" actId="47"/>
          <pc:sldLayoutMkLst>
            <pc:docMk/>
            <pc:sldMasterMk cId="2802697977" sldId="2147483681"/>
            <pc:sldLayoutMk cId="2375068874" sldId="2147483684"/>
          </pc:sldLayoutMkLst>
        </pc:sldLayoutChg>
        <pc:sldLayoutChg chg="del">
          <pc:chgData name="Hằng Đặng" userId="7c83a384c8a67d98" providerId="LiveId" clId="{CA42A11B-FD89-4C4D-9F9C-DED7906B67D4}" dt="2024-07-11T02:37:06.980" v="265" actId="47"/>
          <pc:sldLayoutMkLst>
            <pc:docMk/>
            <pc:sldMasterMk cId="2802697977" sldId="2147483681"/>
            <pc:sldLayoutMk cId="2425374561" sldId="2147483685"/>
          </pc:sldLayoutMkLst>
        </pc:sldLayoutChg>
        <pc:sldLayoutChg chg="del">
          <pc:chgData name="Hằng Đặng" userId="7c83a384c8a67d98" providerId="LiveId" clId="{CA42A11B-FD89-4C4D-9F9C-DED7906B67D4}" dt="2024-07-11T02:37:06.980" v="265" actId="47"/>
          <pc:sldLayoutMkLst>
            <pc:docMk/>
            <pc:sldMasterMk cId="2802697977" sldId="2147483681"/>
            <pc:sldLayoutMk cId="3211532430" sldId="2147483686"/>
          </pc:sldLayoutMkLst>
        </pc:sldLayoutChg>
        <pc:sldLayoutChg chg="del">
          <pc:chgData name="Hằng Đặng" userId="7c83a384c8a67d98" providerId="LiveId" clId="{CA42A11B-FD89-4C4D-9F9C-DED7906B67D4}" dt="2024-07-11T02:37:06.980" v="265" actId="47"/>
          <pc:sldLayoutMkLst>
            <pc:docMk/>
            <pc:sldMasterMk cId="2802697977" sldId="2147483681"/>
            <pc:sldLayoutMk cId="1445165894" sldId="2147483687"/>
          </pc:sldLayoutMkLst>
        </pc:sldLayoutChg>
        <pc:sldLayoutChg chg="del">
          <pc:chgData name="Hằng Đặng" userId="7c83a384c8a67d98" providerId="LiveId" clId="{CA42A11B-FD89-4C4D-9F9C-DED7906B67D4}" dt="2024-07-11T02:37:06.980" v="265" actId="47"/>
          <pc:sldLayoutMkLst>
            <pc:docMk/>
            <pc:sldMasterMk cId="2802697977" sldId="2147483681"/>
            <pc:sldLayoutMk cId="2638347950" sldId="2147483688"/>
          </pc:sldLayoutMkLst>
        </pc:sldLayoutChg>
        <pc:sldLayoutChg chg="del">
          <pc:chgData name="Hằng Đặng" userId="7c83a384c8a67d98" providerId="LiveId" clId="{CA42A11B-FD89-4C4D-9F9C-DED7906B67D4}" dt="2024-07-11T02:37:06.980" v="265" actId="47"/>
          <pc:sldLayoutMkLst>
            <pc:docMk/>
            <pc:sldMasterMk cId="2802697977" sldId="2147483681"/>
            <pc:sldLayoutMk cId="2022228352" sldId="2147483689"/>
          </pc:sldLayoutMkLst>
        </pc:sldLayoutChg>
        <pc:sldLayoutChg chg="del">
          <pc:chgData name="Hằng Đặng" userId="7c83a384c8a67d98" providerId="LiveId" clId="{CA42A11B-FD89-4C4D-9F9C-DED7906B67D4}" dt="2024-07-11T02:37:06.980" v="265" actId="47"/>
          <pc:sldLayoutMkLst>
            <pc:docMk/>
            <pc:sldMasterMk cId="2802697977" sldId="2147483681"/>
            <pc:sldLayoutMk cId="981019295" sldId="2147483690"/>
          </pc:sldLayoutMkLst>
        </pc:sldLayoutChg>
        <pc:sldLayoutChg chg="del">
          <pc:chgData name="Hằng Đặng" userId="7c83a384c8a67d98" providerId="LiveId" clId="{CA42A11B-FD89-4C4D-9F9C-DED7906B67D4}" dt="2024-07-11T02:37:06.980" v="265" actId="47"/>
          <pc:sldLayoutMkLst>
            <pc:docMk/>
            <pc:sldMasterMk cId="2802697977" sldId="2147483681"/>
            <pc:sldLayoutMk cId="2092961695" sldId="2147483691"/>
          </pc:sldLayoutMkLst>
        </pc:sldLayoutChg>
        <pc:sldLayoutChg chg="del">
          <pc:chgData name="Hằng Đặng" userId="7c83a384c8a67d98" providerId="LiveId" clId="{CA42A11B-FD89-4C4D-9F9C-DED7906B67D4}" dt="2024-07-11T02:37:06.980" v="265" actId="47"/>
          <pc:sldLayoutMkLst>
            <pc:docMk/>
            <pc:sldMasterMk cId="2802697977" sldId="2147483681"/>
            <pc:sldLayoutMk cId="2998538126" sldId="214748369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0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905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ddbb7c163a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ddbb7c163a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606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6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697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68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921536" y="3694067"/>
            <a:ext cx="937318" cy="1138044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9" y="164857"/>
            <a:ext cx="8220075" cy="479400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8" y="4452326"/>
            <a:ext cx="576495" cy="4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40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878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8" y="4647094"/>
            <a:ext cx="576495" cy="43553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2364366"/>
            <a:ext cx="868680" cy="414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437450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209375" y="211350"/>
            <a:ext cx="8725035" cy="4720703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FFFFFF">
              <a:alpha val="20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0" y="3357875"/>
            <a:ext cx="9144300" cy="690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57150" dist="85725" dir="8100000" algn="bl" rotWithShape="0">
              <a:schemeClr val="dk2">
                <a:alpha val="4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720000" y="343722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720050" y="1095025"/>
            <a:ext cx="5335800" cy="20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90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defRPr/>
            </a:pPr>
            <a:fld id="{DBA32C21-FD13-4697-ADCD-F9E33DDFF06F}" type="datetimeFigureOut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12/07/2024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>
              <a:buClrTx/>
              <a:defRPr/>
            </a:pPr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 defTabSz="685800">
              <a:buClrTx/>
              <a:defRPr/>
            </a:pPr>
            <a:fld id="{2885D699-091F-4322-9983-565B97A178FD}" type="slidenum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45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9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9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9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9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9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9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9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9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9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9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9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9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9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9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9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9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9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9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9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9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9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9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19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731" name="Google Shape;731;p19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19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847" name="Google Shape;847;p1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19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851" name="Google Shape;851;p1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19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858" name="Google Shape;858;p19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9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9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9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9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9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9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973" name="Google Shape;973;p19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5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0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image" Target="../media/image47.gif"/><Relationship Id="rId3" Type="http://schemas.openxmlformats.org/officeDocument/2006/relationships/slideLayout" Target="../slideLayouts/slideLayout15.xml"/><Relationship Id="rId7" Type="http://schemas.openxmlformats.org/officeDocument/2006/relationships/slide" Target="slide46.xml"/><Relationship Id="rId12" Type="http://schemas.openxmlformats.org/officeDocument/2006/relationships/slide" Target="slide43.xml"/><Relationship Id="rId2" Type="http://schemas.openxmlformats.org/officeDocument/2006/relationships/audio" Target="../media/media10.wav"/><Relationship Id="rId16" Type="http://schemas.openxmlformats.org/officeDocument/2006/relationships/slide" Target="slide47.xml"/><Relationship Id="rId1" Type="http://schemas.microsoft.com/office/2007/relationships/media" Target="../media/media10.wav"/><Relationship Id="rId6" Type="http://schemas.openxmlformats.org/officeDocument/2006/relationships/slide" Target="slide44.xml"/><Relationship Id="rId11" Type="http://schemas.openxmlformats.org/officeDocument/2006/relationships/slide" Target="slide42.xml"/><Relationship Id="rId5" Type="http://schemas.openxmlformats.org/officeDocument/2006/relationships/image" Target="../media/image46.png"/><Relationship Id="rId15" Type="http://schemas.openxmlformats.org/officeDocument/2006/relationships/image" Target="../media/image30.png"/><Relationship Id="rId10" Type="http://schemas.openxmlformats.org/officeDocument/2006/relationships/slide" Target="slide41.xml"/><Relationship Id="rId4" Type="http://schemas.openxmlformats.org/officeDocument/2006/relationships/notesSlide" Target="../notesSlides/notesSlide9.xml"/><Relationship Id="rId9" Type="http://schemas.openxmlformats.org/officeDocument/2006/relationships/slide" Target="slide40.xml"/><Relationship Id="rId14" Type="http://schemas.openxmlformats.org/officeDocument/2006/relationships/image" Target="../media/image48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7.jpeg"/><Relationship Id="rId5" Type="http://schemas.openxmlformats.org/officeDocument/2006/relationships/image" Target="../media/image52.svg"/><Relationship Id="rId10" Type="http://schemas.openxmlformats.org/officeDocument/2006/relationships/image" Target="../media/image56.sv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svg"/><Relationship Id="rId9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60.jpeg"/><Relationship Id="rId5" Type="http://schemas.openxmlformats.org/officeDocument/2006/relationships/image" Target="../media/image52.svg"/><Relationship Id="rId10" Type="http://schemas.openxmlformats.org/officeDocument/2006/relationships/image" Target="../media/image56.sv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0.svg"/><Relationship Id="rId7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8.xml"/><Relationship Id="rId5" Type="http://schemas.openxmlformats.org/officeDocument/2006/relationships/image" Target="../media/image54.sv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svg"/><Relationship Id="rId7" Type="http://schemas.openxmlformats.org/officeDocument/2006/relationships/image" Target="../media/image6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slide" Target="slide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58.png"/><Relationship Id="rId4" Type="http://schemas.openxmlformats.org/officeDocument/2006/relationships/image" Target="../media/image56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svg"/><Relationship Id="rId7" Type="http://schemas.openxmlformats.org/officeDocument/2006/relationships/image" Target="../media/image6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slide" Target="slide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58.png"/><Relationship Id="rId4" Type="http://schemas.openxmlformats.org/officeDocument/2006/relationships/image" Target="../media/image5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0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EC55-401D-7A3E-E834-91FD2051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Bike</a:t>
            </a:r>
          </a:p>
        </p:txBody>
      </p:sp>
      <p:pic>
        <p:nvPicPr>
          <p:cNvPr id="2050" name="Picture 2" descr="Xe đạp đua Road bike Life Super 33 | Bike2School - Hệ thống bán lẻ xe đạp">
            <a:extLst>
              <a:ext uri="{FF2B5EF4-FFF2-40B4-BE49-F238E27FC236}">
                <a16:creationId xmlns:a16="http://schemas.microsoft.com/office/drawing/2014/main" id="{F7051E92-7E2D-0749-8099-21688E4E1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261" y="1104901"/>
            <a:ext cx="6027821" cy="36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929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remium Vector | Stallion Horse Cartoon Animal Illustration">
            <a:extLst>
              <a:ext uri="{FF2B5EF4-FFF2-40B4-BE49-F238E27FC236}">
                <a16:creationId xmlns:a16="http://schemas.microsoft.com/office/drawing/2014/main" id="{AE1EDC20-905B-0395-9ADB-3373A57AB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94" y="451961"/>
            <a:ext cx="5738813" cy="400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20">
            <a:extLst>
              <a:ext uri="{FF2B5EF4-FFF2-40B4-BE49-F238E27FC236}">
                <a16:creationId xmlns:a16="http://schemas.microsoft.com/office/drawing/2014/main" id="{04348BE6-E33D-45BF-B905-806AD90CC792}"/>
              </a:ext>
            </a:extLst>
          </p:cNvPr>
          <p:cNvSpPr/>
          <p:nvPr/>
        </p:nvSpPr>
        <p:spPr>
          <a:xfrm>
            <a:off x="6293644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5" name="19">
            <a:extLst>
              <a:ext uri="{FF2B5EF4-FFF2-40B4-BE49-F238E27FC236}">
                <a16:creationId xmlns:a16="http://schemas.microsoft.com/office/drawing/2014/main" id="{AF04B122-3CE1-4B81-821A-6F050E59BF8A}"/>
              </a:ext>
            </a:extLst>
          </p:cNvPr>
          <p:cNvSpPr/>
          <p:nvPr/>
        </p:nvSpPr>
        <p:spPr>
          <a:xfrm>
            <a:off x="5149453" y="3452336"/>
            <a:ext cx="1147763" cy="1006079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id="{C6989269-6C4F-4191-BC67-676CB8C35D1C}"/>
              </a:ext>
            </a:extLst>
          </p:cNvPr>
          <p:cNvSpPr/>
          <p:nvPr/>
        </p:nvSpPr>
        <p:spPr>
          <a:xfrm>
            <a:off x="4005262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id="{6FF59758-4C4D-44D0-AE5A-31B5FEE575FD}"/>
              </a:ext>
            </a:extLst>
          </p:cNvPr>
          <p:cNvSpPr/>
          <p:nvPr/>
        </p:nvSpPr>
        <p:spPr>
          <a:xfrm>
            <a:off x="2861072" y="3452336"/>
            <a:ext cx="1147763" cy="1006079"/>
          </a:xfrm>
          <a:prstGeom prst="rect">
            <a:avLst/>
          </a:prstGeom>
          <a:solidFill>
            <a:srgbClr val="00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id="{880650EC-8469-4186-B782-B5614D8E7CC3}"/>
              </a:ext>
            </a:extLst>
          </p:cNvPr>
          <p:cNvSpPr/>
          <p:nvPr/>
        </p:nvSpPr>
        <p:spPr>
          <a:xfrm>
            <a:off x="1716881" y="3452336"/>
            <a:ext cx="1147763" cy="1006079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9" name="15">
            <a:extLst>
              <a:ext uri="{FF2B5EF4-FFF2-40B4-BE49-F238E27FC236}">
                <a16:creationId xmlns:a16="http://schemas.microsoft.com/office/drawing/2014/main" id="{62BC1B25-8315-4C2A-91C7-990C9F23862D}"/>
              </a:ext>
            </a:extLst>
          </p:cNvPr>
          <p:cNvSpPr/>
          <p:nvPr/>
        </p:nvSpPr>
        <p:spPr>
          <a:xfrm>
            <a:off x="6293644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0" name="14">
            <a:extLst>
              <a:ext uri="{FF2B5EF4-FFF2-40B4-BE49-F238E27FC236}">
                <a16:creationId xmlns:a16="http://schemas.microsoft.com/office/drawing/2014/main" id="{45FE9949-A524-469D-BAD4-82819E7A9FDE}"/>
              </a:ext>
            </a:extLst>
          </p:cNvPr>
          <p:cNvSpPr/>
          <p:nvPr/>
        </p:nvSpPr>
        <p:spPr>
          <a:xfrm>
            <a:off x="5149453" y="2452211"/>
            <a:ext cx="1147763" cy="1006079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1" name="13">
            <a:extLst>
              <a:ext uri="{FF2B5EF4-FFF2-40B4-BE49-F238E27FC236}">
                <a16:creationId xmlns:a16="http://schemas.microsoft.com/office/drawing/2014/main" id="{28BD7709-E148-4BC4-891F-2B0D964061AB}"/>
              </a:ext>
            </a:extLst>
          </p:cNvPr>
          <p:cNvSpPr/>
          <p:nvPr/>
        </p:nvSpPr>
        <p:spPr>
          <a:xfrm>
            <a:off x="4009181" y="2452211"/>
            <a:ext cx="1147763" cy="100607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2" name="12">
            <a:extLst>
              <a:ext uri="{FF2B5EF4-FFF2-40B4-BE49-F238E27FC236}">
                <a16:creationId xmlns:a16="http://schemas.microsoft.com/office/drawing/2014/main" id="{A660EDDA-72AA-4797-855C-1A580626F766}"/>
              </a:ext>
            </a:extLst>
          </p:cNvPr>
          <p:cNvSpPr/>
          <p:nvPr/>
        </p:nvSpPr>
        <p:spPr>
          <a:xfrm>
            <a:off x="2858691" y="2452211"/>
            <a:ext cx="1147763" cy="1006079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3" name="11">
            <a:extLst>
              <a:ext uri="{FF2B5EF4-FFF2-40B4-BE49-F238E27FC236}">
                <a16:creationId xmlns:a16="http://schemas.microsoft.com/office/drawing/2014/main" id="{504EA3A2-EFD1-47F5-9B68-CD29AA4D0EA1}"/>
              </a:ext>
            </a:extLst>
          </p:cNvPr>
          <p:cNvSpPr/>
          <p:nvPr/>
        </p:nvSpPr>
        <p:spPr>
          <a:xfrm>
            <a:off x="1716881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4" name="10">
            <a:extLst>
              <a:ext uri="{FF2B5EF4-FFF2-40B4-BE49-F238E27FC236}">
                <a16:creationId xmlns:a16="http://schemas.microsoft.com/office/drawing/2014/main" id="{799204B2-C010-4B87-A04D-0488413399C8}"/>
              </a:ext>
            </a:extLst>
          </p:cNvPr>
          <p:cNvSpPr/>
          <p:nvPr/>
        </p:nvSpPr>
        <p:spPr>
          <a:xfrm>
            <a:off x="6293644" y="1452086"/>
            <a:ext cx="1147763" cy="1006079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id="{7B7E98F5-D3BD-4EE4-866A-2BE280B72671}"/>
              </a:ext>
            </a:extLst>
          </p:cNvPr>
          <p:cNvSpPr/>
          <p:nvPr/>
        </p:nvSpPr>
        <p:spPr>
          <a:xfrm>
            <a:off x="5149453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6" name="8">
            <a:extLst>
              <a:ext uri="{FF2B5EF4-FFF2-40B4-BE49-F238E27FC236}">
                <a16:creationId xmlns:a16="http://schemas.microsoft.com/office/drawing/2014/main" id="{4003C82E-7A5B-46EB-81BF-9E8D14AA95D3}"/>
              </a:ext>
            </a:extLst>
          </p:cNvPr>
          <p:cNvSpPr/>
          <p:nvPr/>
        </p:nvSpPr>
        <p:spPr>
          <a:xfrm>
            <a:off x="4005262" y="1452086"/>
            <a:ext cx="1147763" cy="1006079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7" name="7">
            <a:extLst>
              <a:ext uri="{FF2B5EF4-FFF2-40B4-BE49-F238E27FC236}">
                <a16:creationId xmlns:a16="http://schemas.microsoft.com/office/drawing/2014/main" id="{5E64A9BC-0D8A-4D1F-B8FB-0A23568AD389}"/>
              </a:ext>
            </a:extLst>
          </p:cNvPr>
          <p:cNvSpPr/>
          <p:nvPr/>
        </p:nvSpPr>
        <p:spPr>
          <a:xfrm>
            <a:off x="2861072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8" name="6">
            <a:extLst>
              <a:ext uri="{FF2B5EF4-FFF2-40B4-BE49-F238E27FC236}">
                <a16:creationId xmlns:a16="http://schemas.microsoft.com/office/drawing/2014/main" id="{B0349894-F0B5-4858-864D-C84339F387C9}"/>
              </a:ext>
            </a:extLst>
          </p:cNvPr>
          <p:cNvSpPr/>
          <p:nvPr/>
        </p:nvSpPr>
        <p:spPr>
          <a:xfrm>
            <a:off x="1716881" y="1452086"/>
            <a:ext cx="1147763" cy="1006079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9" name="5">
            <a:extLst>
              <a:ext uri="{FF2B5EF4-FFF2-40B4-BE49-F238E27FC236}">
                <a16:creationId xmlns:a16="http://schemas.microsoft.com/office/drawing/2014/main" id="{BE6FED08-09AB-4718-A2DA-DD9DAF519224}"/>
              </a:ext>
            </a:extLst>
          </p:cNvPr>
          <p:cNvSpPr/>
          <p:nvPr/>
        </p:nvSpPr>
        <p:spPr>
          <a:xfrm>
            <a:off x="6293644" y="451961"/>
            <a:ext cx="1147763" cy="1006079"/>
          </a:xfrm>
          <a:prstGeom prst="rect">
            <a:avLst/>
          </a:prstGeom>
          <a:solidFill>
            <a:srgbClr val="00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0" name="4">
            <a:extLst>
              <a:ext uri="{FF2B5EF4-FFF2-40B4-BE49-F238E27FC236}">
                <a16:creationId xmlns:a16="http://schemas.microsoft.com/office/drawing/2014/main" id="{420439E5-F20E-4A43-AC13-B68D672C078E}"/>
              </a:ext>
            </a:extLst>
          </p:cNvPr>
          <p:cNvSpPr/>
          <p:nvPr/>
        </p:nvSpPr>
        <p:spPr>
          <a:xfrm>
            <a:off x="5149453" y="451961"/>
            <a:ext cx="1147763" cy="1006079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id="{B41A38F9-AAD9-4C44-8D95-E128AE51AFDE}"/>
              </a:ext>
            </a:extLst>
          </p:cNvPr>
          <p:cNvSpPr/>
          <p:nvPr/>
        </p:nvSpPr>
        <p:spPr>
          <a:xfrm>
            <a:off x="4005262" y="451961"/>
            <a:ext cx="1147763" cy="1006079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2" name="2">
            <a:extLst>
              <a:ext uri="{FF2B5EF4-FFF2-40B4-BE49-F238E27FC236}">
                <a16:creationId xmlns:a16="http://schemas.microsoft.com/office/drawing/2014/main" id="{18821249-CFB1-4269-82A9-E3F4654A9F5E}"/>
              </a:ext>
            </a:extLst>
          </p:cNvPr>
          <p:cNvSpPr/>
          <p:nvPr/>
        </p:nvSpPr>
        <p:spPr>
          <a:xfrm>
            <a:off x="2861072" y="451961"/>
            <a:ext cx="1147763" cy="100607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3" name="1">
            <a:extLst>
              <a:ext uri="{FF2B5EF4-FFF2-40B4-BE49-F238E27FC236}">
                <a16:creationId xmlns:a16="http://schemas.microsoft.com/office/drawing/2014/main" id="{A04ECCE7-5B39-4454-9F12-95B57623ACB8}"/>
              </a:ext>
            </a:extLst>
          </p:cNvPr>
          <p:cNvSpPr/>
          <p:nvPr/>
        </p:nvSpPr>
        <p:spPr>
          <a:xfrm>
            <a:off x="1718841" y="446007"/>
            <a:ext cx="1147763" cy="1006079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3160FC-10BF-4697-9A6E-80F1F54A9385}"/>
              </a:ext>
            </a:extLst>
          </p:cNvPr>
          <p:cNvSpPr/>
          <p:nvPr/>
        </p:nvSpPr>
        <p:spPr>
          <a:xfrm>
            <a:off x="2308860" y="4526280"/>
            <a:ext cx="4526280" cy="525780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Horse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091CFC6-8DD9-4972-9B91-AF9FF6EA700B}"/>
              </a:ext>
            </a:extLst>
          </p:cNvPr>
          <p:cNvSpPr/>
          <p:nvPr/>
        </p:nvSpPr>
        <p:spPr>
          <a:xfrm>
            <a:off x="2316004" y="4526280"/>
            <a:ext cx="4526280" cy="525780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8212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63FC0-C200-7AAE-62F4-4807F43E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</a:t>
            </a:r>
          </a:p>
        </p:txBody>
      </p:sp>
      <p:pic>
        <p:nvPicPr>
          <p:cNvPr id="4098" name="Picture 2" descr="Premium Vector | Stallion Horse Cartoon Animal Illustration">
            <a:extLst>
              <a:ext uri="{FF2B5EF4-FFF2-40B4-BE49-F238E27FC236}">
                <a16:creationId xmlns:a16="http://schemas.microsoft.com/office/drawing/2014/main" id="{8E14D69D-C45A-C286-A013-685762002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1" y="1104901"/>
            <a:ext cx="4908884" cy="37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74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coustic cartoon guitar 4398075 Vector Art at Vecteezy">
            <a:extLst>
              <a:ext uri="{FF2B5EF4-FFF2-40B4-BE49-F238E27FC236}">
                <a16:creationId xmlns:a16="http://schemas.microsoft.com/office/drawing/2014/main" id="{CC8BC55C-4F7D-8B4C-DDE9-BD5A2195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81" y="446007"/>
            <a:ext cx="5724525" cy="40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20">
            <a:extLst>
              <a:ext uri="{FF2B5EF4-FFF2-40B4-BE49-F238E27FC236}">
                <a16:creationId xmlns:a16="http://schemas.microsoft.com/office/drawing/2014/main" id="{04348BE6-E33D-45BF-B905-806AD90CC792}"/>
              </a:ext>
            </a:extLst>
          </p:cNvPr>
          <p:cNvSpPr/>
          <p:nvPr/>
        </p:nvSpPr>
        <p:spPr>
          <a:xfrm>
            <a:off x="6293644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5" name="19">
            <a:extLst>
              <a:ext uri="{FF2B5EF4-FFF2-40B4-BE49-F238E27FC236}">
                <a16:creationId xmlns:a16="http://schemas.microsoft.com/office/drawing/2014/main" id="{AF04B122-3CE1-4B81-821A-6F050E59BF8A}"/>
              </a:ext>
            </a:extLst>
          </p:cNvPr>
          <p:cNvSpPr/>
          <p:nvPr/>
        </p:nvSpPr>
        <p:spPr>
          <a:xfrm>
            <a:off x="5149453" y="3452336"/>
            <a:ext cx="1147763" cy="100607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id="{C6989269-6C4F-4191-BC67-676CB8C35D1C}"/>
              </a:ext>
            </a:extLst>
          </p:cNvPr>
          <p:cNvSpPr/>
          <p:nvPr/>
        </p:nvSpPr>
        <p:spPr>
          <a:xfrm>
            <a:off x="4005262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id="{6FF59758-4C4D-44D0-AE5A-31B5FEE575FD}"/>
              </a:ext>
            </a:extLst>
          </p:cNvPr>
          <p:cNvSpPr/>
          <p:nvPr/>
        </p:nvSpPr>
        <p:spPr>
          <a:xfrm>
            <a:off x="2861072" y="3452336"/>
            <a:ext cx="1147763" cy="1006079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id="{880650EC-8469-4186-B782-B5614D8E7CC3}"/>
              </a:ext>
            </a:extLst>
          </p:cNvPr>
          <p:cNvSpPr/>
          <p:nvPr/>
        </p:nvSpPr>
        <p:spPr>
          <a:xfrm>
            <a:off x="1716881" y="3452336"/>
            <a:ext cx="1147763" cy="1006079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9" name="15">
            <a:extLst>
              <a:ext uri="{FF2B5EF4-FFF2-40B4-BE49-F238E27FC236}">
                <a16:creationId xmlns:a16="http://schemas.microsoft.com/office/drawing/2014/main" id="{62BC1B25-8315-4C2A-91C7-990C9F23862D}"/>
              </a:ext>
            </a:extLst>
          </p:cNvPr>
          <p:cNvSpPr/>
          <p:nvPr/>
        </p:nvSpPr>
        <p:spPr>
          <a:xfrm>
            <a:off x="6293644" y="2452211"/>
            <a:ext cx="1147763" cy="1006079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0" name="14">
            <a:extLst>
              <a:ext uri="{FF2B5EF4-FFF2-40B4-BE49-F238E27FC236}">
                <a16:creationId xmlns:a16="http://schemas.microsoft.com/office/drawing/2014/main" id="{45FE9949-A524-469D-BAD4-82819E7A9FDE}"/>
              </a:ext>
            </a:extLst>
          </p:cNvPr>
          <p:cNvSpPr/>
          <p:nvPr/>
        </p:nvSpPr>
        <p:spPr>
          <a:xfrm>
            <a:off x="5149453" y="2452211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1" name="13">
            <a:extLst>
              <a:ext uri="{FF2B5EF4-FFF2-40B4-BE49-F238E27FC236}">
                <a16:creationId xmlns:a16="http://schemas.microsoft.com/office/drawing/2014/main" id="{28BD7709-E148-4BC4-891F-2B0D964061AB}"/>
              </a:ext>
            </a:extLst>
          </p:cNvPr>
          <p:cNvSpPr/>
          <p:nvPr/>
        </p:nvSpPr>
        <p:spPr>
          <a:xfrm>
            <a:off x="4009181" y="2452211"/>
            <a:ext cx="1147763" cy="1006079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2" name="12">
            <a:extLst>
              <a:ext uri="{FF2B5EF4-FFF2-40B4-BE49-F238E27FC236}">
                <a16:creationId xmlns:a16="http://schemas.microsoft.com/office/drawing/2014/main" id="{A660EDDA-72AA-4797-855C-1A580626F766}"/>
              </a:ext>
            </a:extLst>
          </p:cNvPr>
          <p:cNvSpPr/>
          <p:nvPr/>
        </p:nvSpPr>
        <p:spPr>
          <a:xfrm>
            <a:off x="2858691" y="2452211"/>
            <a:ext cx="1147763" cy="100607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3" name="11">
            <a:extLst>
              <a:ext uri="{FF2B5EF4-FFF2-40B4-BE49-F238E27FC236}">
                <a16:creationId xmlns:a16="http://schemas.microsoft.com/office/drawing/2014/main" id="{504EA3A2-EFD1-47F5-9B68-CD29AA4D0EA1}"/>
              </a:ext>
            </a:extLst>
          </p:cNvPr>
          <p:cNvSpPr/>
          <p:nvPr/>
        </p:nvSpPr>
        <p:spPr>
          <a:xfrm>
            <a:off x="1716881" y="2452211"/>
            <a:ext cx="1147763" cy="1006079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4" name="10">
            <a:extLst>
              <a:ext uri="{FF2B5EF4-FFF2-40B4-BE49-F238E27FC236}">
                <a16:creationId xmlns:a16="http://schemas.microsoft.com/office/drawing/2014/main" id="{799204B2-C010-4B87-A04D-0488413399C8}"/>
              </a:ext>
            </a:extLst>
          </p:cNvPr>
          <p:cNvSpPr/>
          <p:nvPr/>
        </p:nvSpPr>
        <p:spPr>
          <a:xfrm>
            <a:off x="6293644" y="145208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id="{7B7E98F5-D3BD-4EE4-866A-2BE280B72671}"/>
              </a:ext>
            </a:extLst>
          </p:cNvPr>
          <p:cNvSpPr/>
          <p:nvPr/>
        </p:nvSpPr>
        <p:spPr>
          <a:xfrm>
            <a:off x="5149453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6" name="8">
            <a:extLst>
              <a:ext uri="{FF2B5EF4-FFF2-40B4-BE49-F238E27FC236}">
                <a16:creationId xmlns:a16="http://schemas.microsoft.com/office/drawing/2014/main" id="{4003C82E-7A5B-46EB-81BF-9E8D14AA95D3}"/>
              </a:ext>
            </a:extLst>
          </p:cNvPr>
          <p:cNvSpPr/>
          <p:nvPr/>
        </p:nvSpPr>
        <p:spPr>
          <a:xfrm>
            <a:off x="4005262" y="1452086"/>
            <a:ext cx="1147763" cy="100607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7" name="7">
            <a:extLst>
              <a:ext uri="{FF2B5EF4-FFF2-40B4-BE49-F238E27FC236}">
                <a16:creationId xmlns:a16="http://schemas.microsoft.com/office/drawing/2014/main" id="{5E64A9BC-0D8A-4D1F-B8FB-0A23568AD389}"/>
              </a:ext>
            </a:extLst>
          </p:cNvPr>
          <p:cNvSpPr/>
          <p:nvPr/>
        </p:nvSpPr>
        <p:spPr>
          <a:xfrm>
            <a:off x="2861072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8" name="6">
            <a:extLst>
              <a:ext uri="{FF2B5EF4-FFF2-40B4-BE49-F238E27FC236}">
                <a16:creationId xmlns:a16="http://schemas.microsoft.com/office/drawing/2014/main" id="{B0349894-F0B5-4858-864D-C84339F387C9}"/>
              </a:ext>
            </a:extLst>
          </p:cNvPr>
          <p:cNvSpPr/>
          <p:nvPr/>
        </p:nvSpPr>
        <p:spPr>
          <a:xfrm>
            <a:off x="1716881" y="145208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9" name="5">
            <a:extLst>
              <a:ext uri="{FF2B5EF4-FFF2-40B4-BE49-F238E27FC236}">
                <a16:creationId xmlns:a16="http://schemas.microsoft.com/office/drawing/2014/main" id="{BE6FED08-09AB-4718-A2DA-DD9DAF519224}"/>
              </a:ext>
            </a:extLst>
          </p:cNvPr>
          <p:cNvSpPr/>
          <p:nvPr/>
        </p:nvSpPr>
        <p:spPr>
          <a:xfrm>
            <a:off x="6297215" y="448984"/>
            <a:ext cx="1147763" cy="1006079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0" name="4">
            <a:extLst>
              <a:ext uri="{FF2B5EF4-FFF2-40B4-BE49-F238E27FC236}">
                <a16:creationId xmlns:a16="http://schemas.microsoft.com/office/drawing/2014/main" id="{420439E5-F20E-4A43-AC13-B68D672C078E}"/>
              </a:ext>
            </a:extLst>
          </p:cNvPr>
          <p:cNvSpPr/>
          <p:nvPr/>
        </p:nvSpPr>
        <p:spPr>
          <a:xfrm>
            <a:off x="5149453" y="451961"/>
            <a:ext cx="1147763" cy="100607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id="{B41A38F9-AAD9-4C44-8D95-E128AE51AFDE}"/>
              </a:ext>
            </a:extLst>
          </p:cNvPr>
          <p:cNvSpPr/>
          <p:nvPr/>
        </p:nvSpPr>
        <p:spPr>
          <a:xfrm>
            <a:off x="4005262" y="451961"/>
            <a:ext cx="1147763" cy="1006079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2" name="2">
            <a:extLst>
              <a:ext uri="{FF2B5EF4-FFF2-40B4-BE49-F238E27FC236}">
                <a16:creationId xmlns:a16="http://schemas.microsoft.com/office/drawing/2014/main" id="{18821249-CFB1-4269-82A9-E3F4654A9F5E}"/>
              </a:ext>
            </a:extLst>
          </p:cNvPr>
          <p:cNvSpPr/>
          <p:nvPr/>
        </p:nvSpPr>
        <p:spPr>
          <a:xfrm>
            <a:off x="2861072" y="451961"/>
            <a:ext cx="1147763" cy="1006079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3" name="1">
            <a:extLst>
              <a:ext uri="{FF2B5EF4-FFF2-40B4-BE49-F238E27FC236}">
                <a16:creationId xmlns:a16="http://schemas.microsoft.com/office/drawing/2014/main" id="{A04ECCE7-5B39-4454-9F12-95B57623ACB8}"/>
              </a:ext>
            </a:extLst>
          </p:cNvPr>
          <p:cNvSpPr/>
          <p:nvPr/>
        </p:nvSpPr>
        <p:spPr>
          <a:xfrm>
            <a:off x="1718841" y="443031"/>
            <a:ext cx="1147763" cy="100607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3160FC-10BF-4697-9A6E-80F1F54A9385}"/>
              </a:ext>
            </a:extLst>
          </p:cNvPr>
          <p:cNvSpPr/>
          <p:nvPr/>
        </p:nvSpPr>
        <p:spPr>
          <a:xfrm>
            <a:off x="2308860" y="4526280"/>
            <a:ext cx="4526280" cy="525780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Guitar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091CFC6-8DD9-4972-9B91-AF9FF6EA700B}"/>
              </a:ext>
            </a:extLst>
          </p:cNvPr>
          <p:cNvSpPr/>
          <p:nvPr/>
        </p:nvSpPr>
        <p:spPr>
          <a:xfrm>
            <a:off x="2316004" y="4526280"/>
            <a:ext cx="4526280" cy="525780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70539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9A1C-34D0-962A-0C8D-F65EC70C2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Guitar</a:t>
            </a:r>
          </a:p>
        </p:txBody>
      </p:sp>
      <p:pic>
        <p:nvPicPr>
          <p:cNvPr id="6146" name="Picture 2" descr="Acoustic cartoon guitar 4398075 Vector Art at Vecteezy">
            <a:extLst>
              <a:ext uri="{FF2B5EF4-FFF2-40B4-BE49-F238E27FC236}">
                <a16:creationId xmlns:a16="http://schemas.microsoft.com/office/drawing/2014/main" id="{9D92A00E-6DE2-5A36-06E7-E1A453110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104901"/>
            <a:ext cx="5143500" cy="361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281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mium Vector | Cartoon vector illustration grand piano colorful musical  instrument">
            <a:extLst>
              <a:ext uri="{FF2B5EF4-FFF2-40B4-BE49-F238E27FC236}">
                <a16:creationId xmlns:a16="http://schemas.microsoft.com/office/drawing/2014/main" id="{94B4358B-4B75-4EC5-3103-25B637364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94" y="451961"/>
            <a:ext cx="5724524" cy="400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20">
            <a:extLst>
              <a:ext uri="{FF2B5EF4-FFF2-40B4-BE49-F238E27FC236}">
                <a16:creationId xmlns:a16="http://schemas.microsoft.com/office/drawing/2014/main" id="{04348BE6-E33D-45BF-B905-806AD90CC792}"/>
              </a:ext>
            </a:extLst>
          </p:cNvPr>
          <p:cNvSpPr/>
          <p:nvPr/>
        </p:nvSpPr>
        <p:spPr>
          <a:xfrm>
            <a:off x="6293644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5" name="19">
            <a:extLst>
              <a:ext uri="{FF2B5EF4-FFF2-40B4-BE49-F238E27FC236}">
                <a16:creationId xmlns:a16="http://schemas.microsoft.com/office/drawing/2014/main" id="{AF04B122-3CE1-4B81-821A-6F050E59BF8A}"/>
              </a:ext>
            </a:extLst>
          </p:cNvPr>
          <p:cNvSpPr/>
          <p:nvPr/>
        </p:nvSpPr>
        <p:spPr>
          <a:xfrm>
            <a:off x="5149453" y="345233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id="{C6989269-6C4F-4191-BC67-676CB8C35D1C}"/>
              </a:ext>
            </a:extLst>
          </p:cNvPr>
          <p:cNvSpPr/>
          <p:nvPr/>
        </p:nvSpPr>
        <p:spPr>
          <a:xfrm>
            <a:off x="4005262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id="{6FF59758-4C4D-44D0-AE5A-31B5FEE575FD}"/>
              </a:ext>
            </a:extLst>
          </p:cNvPr>
          <p:cNvSpPr/>
          <p:nvPr/>
        </p:nvSpPr>
        <p:spPr>
          <a:xfrm>
            <a:off x="2861072" y="3452336"/>
            <a:ext cx="1147763" cy="100607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id="{880650EC-8469-4186-B782-B5614D8E7CC3}"/>
              </a:ext>
            </a:extLst>
          </p:cNvPr>
          <p:cNvSpPr/>
          <p:nvPr/>
        </p:nvSpPr>
        <p:spPr>
          <a:xfrm>
            <a:off x="1716881" y="3452336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9" name="15">
            <a:extLst>
              <a:ext uri="{FF2B5EF4-FFF2-40B4-BE49-F238E27FC236}">
                <a16:creationId xmlns:a16="http://schemas.microsoft.com/office/drawing/2014/main" id="{62BC1B25-8315-4C2A-91C7-990C9F23862D}"/>
              </a:ext>
            </a:extLst>
          </p:cNvPr>
          <p:cNvSpPr/>
          <p:nvPr/>
        </p:nvSpPr>
        <p:spPr>
          <a:xfrm>
            <a:off x="6293644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0" name="14">
            <a:extLst>
              <a:ext uri="{FF2B5EF4-FFF2-40B4-BE49-F238E27FC236}">
                <a16:creationId xmlns:a16="http://schemas.microsoft.com/office/drawing/2014/main" id="{45FE9949-A524-469D-BAD4-82819E7A9FDE}"/>
              </a:ext>
            </a:extLst>
          </p:cNvPr>
          <p:cNvSpPr/>
          <p:nvPr/>
        </p:nvSpPr>
        <p:spPr>
          <a:xfrm>
            <a:off x="5149453" y="2452211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1" name="13">
            <a:extLst>
              <a:ext uri="{FF2B5EF4-FFF2-40B4-BE49-F238E27FC236}">
                <a16:creationId xmlns:a16="http://schemas.microsoft.com/office/drawing/2014/main" id="{28BD7709-E148-4BC4-891F-2B0D964061AB}"/>
              </a:ext>
            </a:extLst>
          </p:cNvPr>
          <p:cNvSpPr/>
          <p:nvPr/>
        </p:nvSpPr>
        <p:spPr>
          <a:xfrm>
            <a:off x="4009181" y="2452211"/>
            <a:ext cx="1147763" cy="1006079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2" name="12">
            <a:extLst>
              <a:ext uri="{FF2B5EF4-FFF2-40B4-BE49-F238E27FC236}">
                <a16:creationId xmlns:a16="http://schemas.microsoft.com/office/drawing/2014/main" id="{A660EDDA-72AA-4797-855C-1A580626F766}"/>
              </a:ext>
            </a:extLst>
          </p:cNvPr>
          <p:cNvSpPr/>
          <p:nvPr/>
        </p:nvSpPr>
        <p:spPr>
          <a:xfrm>
            <a:off x="2858691" y="2452211"/>
            <a:ext cx="1147763" cy="100607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3" name="11">
            <a:extLst>
              <a:ext uri="{FF2B5EF4-FFF2-40B4-BE49-F238E27FC236}">
                <a16:creationId xmlns:a16="http://schemas.microsoft.com/office/drawing/2014/main" id="{504EA3A2-EFD1-47F5-9B68-CD29AA4D0EA1}"/>
              </a:ext>
            </a:extLst>
          </p:cNvPr>
          <p:cNvSpPr/>
          <p:nvPr/>
        </p:nvSpPr>
        <p:spPr>
          <a:xfrm>
            <a:off x="1716881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4" name="10">
            <a:extLst>
              <a:ext uri="{FF2B5EF4-FFF2-40B4-BE49-F238E27FC236}">
                <a16:creationId xmlns:a16="http://schemas.microsoft.com/office/drawing/2014/main" id="{799204B2-C010-4B87-A04D-0488413399C8}"/>
              </a:ext>
            </a:extLst>
          </p:cNvPr>
          <p:cNvSpPr/>
          <p:nvPr/>
        </p:nvSpPr>
        <p:spPr>
          <a:xfrm>
            <a:off x="6293644" y="145208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id="{7B7E98F5-D3BD-4EE4-866A-2BE280B72671}"/>
              </a:ext>
            </a:extLst>
          </p:cNvPr>
          <p:cNvSpPr/>
          <p:nvPr/>
        </p:nvSpPr>
        <p:spPr>
          <a:xfrm>
            <a:off x="5149453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6" name="8">
            <a:extLst>
              <a:ext uri="{FF2B5EF4-FFF2-40B4-BE49-F238E27FC236}">
                <a16:creationId xmlns:a16="http://schemas.microsoft.com/office/drawing/2014/main" id="{4003C82E-7A5B-46EB-81BF-9E8D14AA95D3}"/>
              </a:ext>
            </a:extLst>
          </p:cNvPr>
          <p:cNvSpPr/>
          <p:nvPr/>
        </p:nvSpPr>
        <p:spPr>
          <a:xfrm>
            <a:off x="4005262" y="1452086"/>
            <a:ext cx="1147763" cy="1006079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7" name="7">
            <a:extLst>
              <a:ext uri="{FF2B5EF4-FFF2-40B4-BE49-F238E27FC236}">
                <a16:creationId xmlns:a16="http://schemas.microsoft.com/office/drawing/2014/main" id="{5E64A9BC-0D8A-4D1F-B8FB-0A23568AD389}"/>
              </a:ext>
            </a:extLst>
          </p:cNvPr>
          <p:cNvSpPr/>
          <p:nvPr/>
        </p:nvSpPr>
        <p:spPr>
          <a:xfrm>
            <a:off x="2861072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8" name="6">
            <a:extLst>
              <a:ext uri="{FF2B5EF4-FFF2-40B4-BE49-F238E27FC236}">
                <a16:creationId xmlns:a16="http://schemas.microsoft.com/office/drawing/2014/main" id="{B0349894-F0B5-4858-864D-C84339F387C9}"/>
              </a:ext>
            </a:extLst>
          </p:cNvPr>
          <p:cNvSpPr/>
          <p:nvPr/>
        </p:nvSpPr>
        <p:spPr>
          <a:xfrm>
            <a:off x="1716881" y="145208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9" name="5">
            <a:extLst>
              <a:ext uri="{FF2B5EF4-FFF2-40B4-BE49-F238E27FC236}">
                <a16:creationId xmlns:a16="http://schemas.microsoft.com/office/drawing/2014/main" id="{BE6FED08-09AB-4718-A2DA-DD9DAF519224}"/>
              </a:ext>
            </a:extLst>
          </p:cNvPr>
          <p:cNvSpPr/>
          <p:nvPr/>
        </p:nvSpPr>
        <p:spPr>
          <a:xfrm>
            <a:off x="6293644" y="443031"/>
            <a:ext cx="1147763" cy="100607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0" name="4">
            <a:extLst>
              <a:ext uri="{FF2B5EF4-FFF2-40B4-BE49-F238E27FC236}">
                <a16:creationId xmlns:a16="http://schemas.microsoft.com/office/drawing/2014/main" id="{420439E5-F20E-4A43-AC13-B68D672C078E}"/>
              </a:ext>
            </a:extLst>
          </p:cNvPr>
          <p:cNvSpPr/>
          <p:nvPr/>
        </p:nvSpPr>
        <p:spPr>
          <a:xfrm>
            <a:off x="5149453" y="451961"/>
            <a:ext cx="1147763" cy="100607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id="{B41A38F9-AAD9-4C44-8D95-E128AE51AFDE}"/>
              </a:ext>
            </a:extLst>
          </p:cNvPr>
          <p:cNvSpPr/>
          <p:nvPr/>
        </p:nvSpPr>
        <p:spPr>
          <a:xfrm>
            <a:off x="4005262" y="451961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2" name="2">
            <a:extLst>
              <a:ext uri="{FF2B5EF4-FFF2-40B4-BE49-F238E27FC236}">
                <a16:creationId xmlns:a16="http://schemas.microsoft.com/office/drawing/2014/main" id="{18821249-CFB1-4269-82A9-E3F4654A9F5E}"/>
              </a:ext>
            </a:extLst>
          </p:cNvPr>
          <p:cNvSpPr/>
          <p:nvPr/>
        </p:nvSpPr>
        <p:spPr>
          <a:xfrm>
            <a:off x="2861072" y="451961"/>
            <a:ext cx="1147763" cy="1006079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3" name="1">
            <a:extLst>
              <a:ext uri="{FF2B5EF4-FFF2-40B4-BE49-F238E27FC236}">
                <a16:creationId xmlns:a16="http://schemas.microsoft.com/office/drawing/2014/main" id="{A04ECCE7-5B39-4454-9F12-95B57623ACB8}"/>
              </a:ext>
            </a:extLst>
          </p:cNvPr>
          <p:cNvSpPr/>
          <p:nvPr/>
        </p:nvSpPr>
        <p:spPr>
          <a:xfrm>
            <a:off x="1716881" y="451961"/>
            <a:ext cx="1147763" cy="1006079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3160FC-10BF-4697-9A6E-80F1F54A9385}"/>
              </a:ext>
            </a:extLst>
          </p:cNvPr>
          <p:cNvSpPr/>
          <p:nvPr/>
        </p:nvSpPr>
        <p:spPr>
          <a:xfrm>
            <a:off x="2308860" y="4526280"/>
            <a:ext cx="4526280" cy="525780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Piano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091CFC6-8DD9-4972-9B91-AF9FF6EA700B}"/>
              </a:ext>
            </a:extLst>
          </p:cNvPr>
          <p:cNvSpPr/>
          <p:nvPr/>
        </p:nvSpPr>
        <p:spPr>
          <a:xfrm>
            <a:off x="2308860" y="4526280"/>
            <a:ext cx="4526280" cy="525780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73218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34DC-E587-3DCE-8506-588FCA86A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Piano</a:t>
            </a:r>
            <a:endParaRPr lang="en-US" dirty="0"/>
          </a:p>
        </p:txBody>
      </p:sp>
      <p:pic>
        <p:nvPicPr>
          <p:cNvPr id="8194" name="Picture 2" descr="Premium Vector | Cartoon vector illustration grand piano colorful musical  instrument">
            <a:extLst>
              <a:ext uri="{FF2B5EF4-FFF2-40B4-BE49-F238E27FC236}">
                <a16:creationId xmlns:a16="http://schemas.microsoft.com/office/drawing/2014/main" id="{058BF34D-5175-47C3-8FCF-1392967D3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104901"/>
            <a:ext cx="5143500" cy="36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91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57;p39">
            <a:extLst>
              <a:ext uri="{FF2B5EF4-FFF2-40B4-BE49-F238E27FC236}">
                <a16:creationId xmlns:a16="http://schemas.microsoft.com/office/drawing/2014/main" id="{40CCB89E-D1BA-F47B-DF11-C792041812A6}"/>
              </a:ext>
            </a:extLst>
          </p:cNvPr>
          <p:cNvSpPr txBox="1">
            <a:spLocks/>
          </p:cNvSpPr>
          <p:nvPr/>
        </p:nvSpPr>
        <p:spPr>
          <a:xfrm>
            <a:off x="2096724" y="2571750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New words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CCF07-7925-DB59-0729-B6C8CF1BB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03" y="814682"/>
            <a:ext cx="209720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05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59CD69-61CB-0370-A20F-AE70FDBE8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b="4079"/>
          <a:stretch/>
        </p:blipFill>
        <p:spPr bwMode="auto">
          <a:xfrm>
            <a:off x="2094046" y="283368"/>
            <a:ext cx="5198135" cy="359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522C87-5C4C-CAA2-D792-679C0807B80C}"/>
              </a:ext>
            </a:extLst>
          </p:cNvPr>
          <p:cNvSpPr/>
          <p:nvPr/>
        </p:nvSpPr>
        <p:spPr>
          <a:xfrm>
            <a:off x="2094046" y="3873985"/>
            <a:ext cx="58276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  <a:r>
              <a:rPr lang="vi-VN" sz="11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   </a:t>
            </a:r>
          </a:p>
        </p:txBody>
      </p:sp>
      <p:pic>
        <p:nvPicPr>
          <p:cNvPr id="3" name="Track 47_[cut_3sec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0359" y="4077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9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F4B647-1D1A-E3F5-7BAC-3D2F9FF8F13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95946" y="308681"/>
            <a:ext cx="8307091" cy="1329000"/>
          </a:xfrm>
        </p:spPr>
        <p:txBody>
          <a:bodyPr/>
          <a:lstStyle/>
          <a:p>
            <a:r>
              <a:rPr lang="en-US" dirty="0"/>
              <a:t>Welcome to </a:t>
            </a:r>
            <a:r>
              <a:rPr lang="en-US" sz="8000" dirty="0"/>
              <a:t>Group 2</a:t>
            </a:r>
            <a:r>
              <a:rPr lang="en-US" dirty="0"/>
              <a:t>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AFDD1F8-7C6E-ED54-9792-9F2463FA9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80">
            <a:off x="2590673" y="1785878"/>
            <a:ext cx="4647804" cy="2623392"/>
          </a:xfrm>
        </p:spPr>
        <p:txBody>
          <a:bodyPr/>
          <a:lstStyle/>
          <a:p>
            <a:pPr marL="482600" indent="-342900" algn="l">
              <a:buAutoNum type="arabi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  <a:p>
            <a:pPr marL="482600" indent="-342900" algn="l"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Đặng Thanh Hằng</a:t>
            </a:r>
          </a:p>
          <a:p>
            <a:pPr marL="482600" indent="-342900" algn="l">
              <a:buAutoNum type="arabi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</a:p>
          <a:p>
            <a:pPr marL="482600" indent="-342900" algn="l">
              <a:buAutoNum type="arabi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Long</a:t>
            </a:r>
          </a:p>
          <a:p>
            <a:pPr marL="482600" indent="-342900" algn="l">
              <a:buAutoNum type="arabi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0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5E5AD5-AC44-BCB0-1108-A4F74569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6CAE98-2383-2E70-7C08-785D53A5807D}"/>
              </a:ext>
            </a:extLst>
          </p:cNvPr>
          <p:cNvSpPr/>
          <p:nvPr/>
        </p:nvSpPr>
        <p:spPr>
          <a:xfrm>
            <a:off x="2236584" y="3970675"/>
            <a:ext cx="47708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horse</a:t>
            </a:r>
          </a:p>
        </p:txBody>
      </p:sp>
      <p:pic>
        <p:nvPicPr>
          <p:cNvPr id="3" name="Track 47_[cut_2sec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6458" y="4173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E1268E-D734-2280-372F-D801FEA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C917C2-723C-7501-83DD-582347990FBD}"/>
              </a:ext>
            </a:extLst>
          </p:cNvPr>
          <p:cNvSpPr/>
          <p:nvPr/>
        </p:nvSpPr>
        <p:spPr>
          <a:xfrm>
            <a:off x="1909571" y="3970675"/>
            <a:ext cx="54248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piano</a:t>
            </a:r>
          </a:p>
        </p:txBody>
      </p:sp>
      <p:pic>
        <p:nvPicPr>
          <p:cNvPr id="4" name="Track 47_[cut_3sec]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9527" y="397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7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A313E4-EE72-4E8B-BE91-FAB230E9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91BA16-398B-7BB4-6AC7-AA8CCA3FFE3A}"/>
              </a:ext>
            </a:extLst>
          </p:cNvPr>
          <p:cNvSpPr/>
          <p:nvPr/>
        </p:nvSpPr>
        <p:spPr>
          <a:xfrm>
            <a:off x="1747668" y="3970675"/>
            <a:ext cx="5748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guitar</a:t>
            </a:r>
          </a:p>
        </p:txBody>
      </p:sp>
      <p:pic>
        <p:nvPicPr>
          <p:cNvPr id="3" name="Track 47_[cut_gitasec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5802" y="43007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1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327159" y="2669185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1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Look, listen and repeat. 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id="{ADC0A420-BA5B-6017-40B6-81F326C5779B}"/>
              </a:ext>
            </a:extLst>
          </p:cNvPr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3402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310333"/>
            <a:ext cx="9058502" cy="3319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1452818" y="142875"/>
            <a:ext cx="58240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2FA55E-E6F7-2999-9A3C-AA22784CFB06}"/>
              </a:ext>
            </a:extLst>
          </p:cNvPr>
          <p:cNvSpPr/>
          <p:nvPr/>
        </p:nvSpPr>
        <p:spPr>
          <a:xfrm>
            <a:off x="250219" y="16516"/>
            <a:ext cx="88937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Mary have?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66193D-FB32-D4F5-DAE5-3D612778DC94}"/>
              </a:ext>
            </a:extLst>
          </p:cNvPr>
          <p:cNvSpPr/>
          <p:nvPr/>
        </p:nvSpPr>
        <p:spPr>
          <a:xfrm>
            <a:off x="457200" y="3007519"/>
            <a:ext cx="995618" cy="101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6C519-B2BD-3E8C-DD18-BFA30CF070B2}"/>
              </a:ext>
            </a:extLst>
          </p:cNvPr>
          <p:cNvSpPr/>
          <p:nvPr/>
        </p:nvSpPr>
        <p:spPr>
          <a:xfrm>
            <a:off x="457200" y="67065"/>
            <a:ext cx="83150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Mai have?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D5B4BF-FF10-4829-8272-19D8637A5DD2}"/>
              </a:ext>
            </a:extLst>
          </p:cNvPr>
          <p:cNvSpPr/>
          <p:nvPr/>
        </p:nvSpPr>
        <p:spPr>
          <a:xfrm>
            <a:off x="1311088" y="3188907"/>
            <a:ext cx="900666" cy="9187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D0D728-C654-6678-C28D-4F369CDF662B}"/>
              </a:ext>
            </a:extLst>
          </p:cNvPr>
          <p:cNvSpPr/>
          <p:nvPr/>
        </p:nvSpPr>
        <p:spPr>
          <a:xfrm>
            <a:off x="330368" y="92326"/>
            <a:ext cx="87334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Minh have?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A6DC36-D041-944C-E1FD-229BABEDFE9C}"/>
              </a:ext>
            </a:extLst>
          </p:cNvPr>
          <p:cNvSpPr/>
          <p:nvPr/>
        </p:nvSpPr>
        <p:spPr>
          <a:xfrm>
            <a:off x="5540189" y="3711387"/>
            <a:ext cx="900666" cy="8627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1" grpId="0"/>
      <p:bldP spid="11" grpId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B0ED7-514F-2FD1-C8A9-CEF1088FF9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" r="748" b="1754"/>
          <a:stretch/>
        </p:blipFill>
        <p:spPr>
          <a:xfrm>
            <a:off x="317241" y="261258"/>
            <a:ext cx="8500188" cy="4432040"/>
          </a:xfrm>
          <a:prstGeom prst="rect">
            <a:avLst/>
          </a:prstGeom>
        </p:spPr>
      </p:pic>
      <p:pic>
        <p:nvPicPr>
          <p:cNvPr id="2" name="Track 46_[cut_6sec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1151" y="3899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3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C483EB-3739-BBAF-0B80-89CA26FB46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3641" r="2001"/>
          <a:stretch/>
        </p:blipFill>
        <p:spPr>
          <a:xfrm>
            <a:off x="354562" y="104542"/>
            <a:ext cx="8369559" cy="4480081"/>
          </a:xfrm>
          <a:prstGeom prst="rect">
            <a:avLst/>
          </a:prstGeom>
        </p:spPr>
      </p:pic>
      <p:pic>
        <p:nvPicPr>
          <p:cNvPr id="3" name="Track 46_[cut_hoisec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6939" y="397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8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6" y="1256282"/>
            <a:ext cx="8791441" cy="3302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1017982" y="142875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3A718E-AAA1-DE9D-A2D5-A40C9864D62F}"/>
              </a:ext>
            </a:extLst>
          </p:cNvPr>
          <p:cNvSpPr/>
          <p:nvPr/>
        </p:nvSpPr>
        <p:spPr>
          <a:xfrm>
            <a:off x="0" y="142874"/>
            <a:ext cx="97417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 Practise. </a:t>
            </a:r>
          </a:p>
        </p:txBody>
      </p:sp>
      <p:pic>
        <p:nvPicPr>
          <p:cNvPr id="4" name="Track 46">
            <a:hlinkClick r:id="" action="ppaction://media"/>
            <a:extLst>
              <a:ext uri="{FF2B5EF4-FFF2-40B4-BE49-F238E27FC236}">
                <a16:creationId xmlns:a16="http://schemas.microsoft.com/office/drawing/2014/main" id="{403E55B8-9A26-3D82-B4A4-8F3CA4B07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0962" y="1158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908653" y="2399406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</a:t>
            </a:r>
            <a:r>
              <a:rPr lang="e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isten, point and say.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4271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" name="Google Shape;1238;p49"/>
          <p:cNvGrpSpPr/>
          <p:nvPr/>
        </p:nvGrpSpPr>
        <p:grpSpPr>
          <a:xfrm>
            <a:off x="4864350" y="4352100"/>
            <a:ext cx="419550" cy="422075"/>
            <a:chOff x="1975000" y="926725"/>
            <a:chExt cx="419550" cy="422075"/>
          </a:xfrm>
        </p:grpSpPr>
        <p:sp>
          <p:nvSpPr>
            <p:cNvPr id="1239" name="Google Shape;1239;p49"/>
            <p:cNvSpPr/>
            <p:nvPr/>
          </p:nvSpPr>
          <p:spPr>
            <a:xfrm>
              <a:off x="1975000" y="926725"/>
              <a:ext cx="419550" cy="422075"/>
            </a:xfrm>
            <a:custGeom>
              <a:avLst/>
              <a:gdLst/>
              <a:ahLst/>
              <a:cxnLst/>
              <a:rect l="l" t="t" r="r" b="b"/>
              <a:pathLst>
                <a:path w="16782" h="16883" extrusionOk="0">
                  <a:moveTo>
                    <a:pt x="7494" y="1"/>
                  </a:moveTo>
                  <a:cubicBezTo>
                    <a:pt x="5092" y="1"/>
                    <a:pt x="3086" y="1715"/>
                    <a:pt x="2706" y="4082"/>
                  </a:cubicBezTo>
                  <a:cubicBezTo>
                    <a:pt x="1054" y="4901"/>
                    <a:pt x="24" y="6550"/>
                    <a:pt x="12" y="8395"/>
                  </a:cubicBezTo>
                  <a:cubicBezTo>
                    <a:pt x="1" y="10241"/>
                    <a:pt x="1011" y="11902"/>
                    <a:pt x="2651" y="12741"/>
                  </a:cubicBezTo>
                  <a:cubicBezTo>
                    <a:pt x="3001" y="15104"/>
                    <a:pt x="5055" y="16882"/>
                    <a:pt x="7450" y="16882"/>
                  </a:cubicBezTo>
                  <a:cubicBezTo>
                    <a:pt x="8743" y="16882"/>
                    <a:pt x="9955" y="16381"/>
                    <a:pt x="10869" y="15468"/>
                  </a:cubicBezTo>
                  <a:cubicBezTo>
                    <a:pt x="11138" y="15514"/>
                    <a:pt x="11412" y="15537"/>
                    <a:pt x="11683" y="15537"/>
                  </a:cubicBezTo>
                  <a:cubicBezTo>
                    <a:pt x="13362" y="15537"/>
                    <a:pt x="14948" y="14644"/>
                    <a:pt x="15822" y="13206"/>
                  </a:cubicBezTo>
                  <a:cubicBezTo>
                    <a:pt x="16701" y="11761"/>
                    <a:pt x="16767" y="10001"/>
                    <a:pt x="16001" y="8494"/>
                  </a:cubicBezTo>
                  <a:cubicBezTo>
                    <a:pt x="16781" y="7008"/>
                    <a:pt x="16728" y="5195"/>
                    <a:pt x="15866" y="3755"/>
                  </a:cubicBezTo>
                  <a:cubicBezTo>
                    <a:pt x="14994" y="2301"/>
                    <a:pt x="13402" y="1399"/>
                    <a:pt x="11711" y="1399"/>
                  </a:cubicBezTo>
                  <a:cubicBezTo>
                    <a:pt x="11460" y="1399"/>
                    <a:pt x="11205" y="1420"/>
                    <a:pt x="10956" y="1459"/>
                  </a:cubicBezTo>
                  <a:cubicBezTo>
                    <a:pt x="10050" y="532"/>
                    <a:pt x="8791" y="1"/>
                    <a:pt x="74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66675" dir="636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2084450" y="1037825"/>
              <a:ext cx="195825" cy="199900"/>
            </a:xfrm>
            <a:custGeom>
              <a:avLst/>
              <a:gdLst/>
              <a:ahLst/>
              <a:cxnLst/>
              <a:rect l="l" t="t" r="r" b="b"/>
              <a:pathLst>
                <a:path w="7833" h="7996" extrusionOk="0">
                  <a:moveTo>
                    <a:pt x="3117" y="0"/>
                  </a:moveTo>
                  <a:cubicBezTo>
                    <a:pt x="2930" y="0"/>
                    <a:pt x="2748" y="130"/>
                    <a:pt x="2715" y="344"/>
                  </a:cubicBezTo>
                  <a:lnTo>
                    <a:pt x="2402" y="2403"/>
                  </a:lnTo>
                  <a:cubicBezTo>
                    <a:pt x="2382" y="2537"/>
                    <a:pt x="2299" y="2649"/>
                    <a:pt x="2179" y="2707"/>
                  </a:cubicBezTo>
                  <a:lnTo>
                    <a:pt x="304" y="3618"/>
                  </a:lnTo>
                  <a:cubicBezTo>
                    <a:pt x="3" y="3765"/>
                    <a:pt x="1" y="4193"/>
                    <a:pt x="300" y="4343"/>
                  </a:cubicBezTo>
                  <a:lnTo>
                    <a:pt x="2163" y="5277"/>
                  </a:lnTo>
                  <a:cubicBezTo>
                    <a:pt x="2283" y="5336"/>
                    <a:pt x="2363" y="5449"/>
                    <a:pt x="2382" y="5583"/>
                  </a:cubicBezTo>
                  <a:lnTo>
                    <a:pt x="2669" y="7646"/>
                  </a:lnTo>
                  <a:cubicBezTo>
                    <a:pt x="2699" y="7862"/>
                    <a:pt x="2883" y="7995"/>
                    <a:pt x="3072" y="7995"/>
                  </a:cubicBezTo>
                  <a:cubicBezTo>
                    <a:pt x="3173" y="7995"/>
                    <a:pt x="3276" y="7957"/>
                    <a:pt x="3357" y="7874"/>
                  </a:cubicBezTo>
                  <a:lnTo>
                    <a:pt x="4820" y="6390"/>
                  </a:lnTo>
                  <a:cubicBezTo>
                    <a:pt x="4898" y="6313"/>
                    <a:pt x="5001" y="6271"/>
                    <a:pt x="5108" y="6271"/>
                  </a:cubicBezTo>
                  <a:cubicBezTo>
                    <a:pt x="5132" y="6271"/>
                    <a:pt x="5155" y="6273"/>
                    <a:pt x="5179" y="6277"/>
                  </a:cubicBezTo>
                  <a:lnTo>
                    <a:pt x="7231" y="6643"/>
                  </a:lnTo>
                  <a:cubicBezTo>
                    <a:pt x="7256" y="6647"/>
                    <a:pt x="7280" y="6650"/>
                    <a:pt x="7304" y="6650"/>
                  </a:cubicBezTo>
                  <a:cubicBezTo>
                    <a:pt x="7596" y="6650"/>
                    <a:pt x="7804" y="6333"/>
                    <a:pt x="7662" y="6059"/>
                  </a:cubicBezTo>
                  <a:lnTo>
                    <a:pt x="6702" y="4209"/>
                  </a:lnTo>
                  <a:cubicBezTo>
                    <a:pt x="6642" y="4090"/>
                    <a:pt x="6642" y="3949"/>
                    <a:pt x="6705" y="3832"/>
                  </a:cubicBezTo>
                  <a:lnTo>
                    <a:pt x="7687" y="1994"/>
                  </a:lnTo>
                  <a:cubicBezTo>
                    <a:pt x="7832" y="1720"/>
                    <a:pt x="7628" y="1399"/>
                    <a:pt x="7333" y="1399"/>
                  </a:cubicBezTo>
                  <a:cubicBezTo>
                    <a:pt x="7310" y="1399"/>
                    <a:pt x="7287" y="1401"/>
                    <a:pt x="7264" y="1405"/>
                  </a:cubicBezTo>
                  <a:lnTo>
                    <a:pt x="5207" y="1743"/>
                  </a:lnTo>
                  <a:cubicBezTo>
                    <a:pt x="5184" y="1747"/>
                    <a:pt x="5161" y="1749"/>
                    <a:pt x="5138" y="1749"/>
                  </a:cubicBezTo>
                  <a:cubicBezTo>
                    <a:pt x="5030" y="1749"/>
                    <a:pt x="4926" y="1705"/>
                    <a:pt x="4850" y="1626"/>
                  </a:cubicBezTo>
                  <a:lnTo>
                    <a:pt x="3406" y="123"/>
                  </a:lnTo>
                  <a:cubicBezTo>
                    <a:pt x="3323" y="39"/>
                    <a:pt x="3220" y="0"/>
                    <a:pt x="31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41" name="Google Shape;1241;p49"/>
          <p:cNvGrpSpPr/>
          <p:nvPr/>
        </p:nvGrpSpPr>
        <p:grpSpPr>
          <a:xfrm>
            <a:off x="6487825" y="622438"/>
            <a:ext cx="419550" cy="422075"/>
            <a:chOff x="1975000" y="926725"/>
            <a:chExt cx="419550" cy="422075"/>
          </a:xfrm>
        </p:grpSpPr>
        <p:sp>
          <p:nvSpPr>
            <p:cNvPr id="1242" name="Google Shape;1242;p49"/>
            <p:cNvSpPr/>
            <p:nvPr/>
          </p:nvSpPr>
          <p:spPr>
            <a:xfrm>
              <a:off x="1975000" y="926725"/>
              <a:ext cx="419550" cy="422075"/>
            </a:xfrm>
            <a:custGeom>
              <a:avLst/>
              <a:gdLst/>
              <a:ahLst/>
              <a:cxnLst/>
              <a:rect l="l" t="t" r="r" b="b"/>
              <a:pathLst>
                <a:path w="16782" h="16883" extrusionOk="0">
                  <a:moveTo>
                    <a:pt x="7494" y="1"/>
                  </a:moveTo>
                  <a:cubicBezTo>
                    <a:pt x="5092" y="1"/>
                    <a:pt x="3086" y="1715"/>
                    <a:pt x="2706" y="4082"/>
                  </a:cubicBezTo>
                  <a:cubicBezTo>
                    <a:pt x="1054" y="4901"/>
                    <a:pt x="24" y="6550"/>
                    <a:pt x="12" y="8395"/>
                  </a:cubicBezTo>
                  <a:cubicBezTo>
                    <a:pt x="1" y="10241"/>
                    <a:pt x="1011" y="11902"/>
                    <a:pt x="2651" y="12741"/>
                  </a:cubicBezTo>
                  <a:cubicBezTo>
                    <a:pt x="3001" y="15104"/>
                    <a:pt x="5055" y="16882"/>
                    <a:pt x="7450" y="16882"/>
                  </a:cubicBezTo>
                  <a:cubicBezTo>
                    <a:pt x="8743" y="16882"/>
                    <a:pt x="9955" y="16381"/>
                    <a:pt x="10869" y="15468"/>
                  </a:cubicBezTo>
                  <a:cubicBezTo>
                    <a:pt x="11138" y="15514"/>
                    <a:pt x="11412" y="15537"/>
                    <a:pt x="11683" y="15537"/>
                  </a:cubicBezTo>
                  <a:cubicBezTo>
                    <a:pt x="13362" y="15537"/>
                    <a:pt x="14948" y="14644"/>
                    <a:pt x="15822" y="13206"/>
                  </a:cubicBezTo>
                  <a:cubicBezTo>
                    <a:pt x="16701" y="11761"/>
                    <a:pt x="16767" y="10001"/>
                    <a:pt x="16001" y="8494"/>
                  </a:cubicBezTo>
                  <a:cubicBezTo>
                    <a:pt x="16781" y="7008"/>
                    <a:pt x="16728" y="5195"/>
                    <a:pt x="15866" y="3755"/>
                  </a:cubicBezTo>
                  <a:cubicBezTo>
                    <a:pt x="14994" y="2301"/>
                    <a:pt x="13402" y="1399"/>
                    <a:pt x="11711" y="1399"/>
                  </a:cubicBezTo>
                  <a:cubicBezTo>
                    <a:pt x="11460" y="1399"/>
                    <a:pt x="11205" y="1420"/>
                    <a:pt x="10956" y="1459"/>
                  </a:cubicBezTo>
                  <a:cubicBezTo>
                    <a:pt x="10050" y="532"/>
                    <a:pt x="8791" y="1"/>
                    <a:pt x="74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66675" dir="636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2084450" y="1037825"/>
              <a:ext cx="195825" cy="199900"/>
            </a:xfrm>
            <a:custGeom>
              <a:avLst/>
              <a:gdLst/>
              <a:ahLst/>
              <a:cxnLst/>
              <a:rect l="l" t="t" r="r" b="b"/>
              <a:pathLst>
                <a:path w="7833" h="7996" extrusionOk="0">
                  <a:moveTo>
                    <a:pt x="3117" y="0"/>
                  </a:moveTo>
                  <a:cubicBezTo>
                    <a:pt x="2930" y="0"/>
                    <a:pt x="2748" y="130"/>
                    <a:pt x="2715" y="344"/>
                  </a:cubicBezTo>
                  <a:lnTo>
                    <a:pt x="2402" y="2403"/>
                  </a:lnTo>
                  <a:cubicBezTo>
                    <a:pt x="2382" y="2537"/>
                    <a:pt x="2299" y="2649"/>
                    <a:pt x="2179" y="2707"/>
                  </a:cubicBezTo>
                  <a:lnTo>
                    <a:pt x="304" y="3618"/>
                  </a:lnTo>
                  <a:cubicBezTo>
                    <a:pt x="3" y="3765"/>
                    <a:pt x="1" y="4193"/>
                    <a:pt x="300" y="4343"/>
                  </a:cubicBezTo>
                  <a:lnTo>
                    <a:pt x="2163" y="5277"/>
                  </a:lnTo>
                  <a:cubicBezTo>
                    <a:pt x="2283" y="5336"/>
                    <a:pt x="2363" y="5449"/>
                    <a:pt x="2382" y="5583"/>
                  </a:cubicBezTo>
                  <a:lnTo>
                    <a:pt x="2669" y="7646"/>
                  </a:lnTo>
                  <a:cubicBezTo>
                    <a:pt x="2699" y="7862"/>
                    <a:pt x="2883" y="7995"/>
                    <a:pt x="3072" y="7995"/>
                  </a:cubicBezTo>
                  <a:cubicBezTo>
                    <a:pt x="3173" y="7995"/>
                    <a:pt x="3276" y="7957"/>
                    <a:pt x="3357" y="7874"/>
                  </a:cubicBezTo>
                  <a:lnTo>
                    <a:pt x="4820" y="6390"/>
                  </a:lnTo>
                  <a:cubicBezTo>
                    <a:pt x="4898" y="6313"/>
                    <a:pt x="5001" y="6271"/>
                    <a:pt x="5108" y="6271"/>
                  </a:cubicBezTo>
                  <a:cubicBezTo>
                    <a:pt x="5132" y="6271"/>
                    <a:pt x="5155" y="6273"/>
                    <a:pt x="5179" y="6277"/>
                  </a:cubicBezTo>
                  <a:lnTo>
                    <a:pt x="7231" y="6643"/>
                  </a:lnTo>
                  <a:cubicBezTo>
                    <a:pt x="7256" y="6647"/>
                    <a:pt x="7280" y="6650"/>
                    <a:pt x="7304" y="6650"/>
                  </a:cubicBezTo>
                  <a:cubicBezTo>
                    <a:pt x="7596" y="6650"/>
                    <a:pt x="7804" y="6333"/>
                    <a:pt x="7662" y="6059"/>
                  </a:cubicBezTo>
                  <a:lnTo>
                    <a:pt x="6702" y="4209"/>
                  </a:lnTo>
                  <a:cubicBezTo>
                    <a:pt x="6642" y="4090"/>
                    <a:pt x="6642" y="3949"/>
                    <a:pt x="6705" y="3832"/>
                  </a:cubicBezTo>
                  <a:lnTo>
                    <a:pt x="7687" y="1994"/>
                  </a:lnTo>
                  <a:cubicBezTo>
                    <a:pt x="7832" y="1720"/>
                    <a:pt x="7628" y="1399"/>
                    <a:pt x="7333" y="1399"/>
                  </a:cubicBezTo>
                  <a:cubicBezTo>
                    <a:pt x="7310" y="1399"/>
                    <a:pt x="7287" y="1401"/>
                    <a:pt x="7264" y="1405"/>
                  </a:cubicBezTo>
                  <a:lnTo>
                    <a:pt x="5207" y="1743"/>
                  </a:lnTo>
                  <a:cubicBezTo>
                    <a:pt x="5184" y="1747"/>
                    <a:pt x="5161" y="1749"/>
                    <a:pt x="5138" y="1749"/>
                  </a:cubicBezTo>
                  <a:cubicBezTo>
                    <a:pt x="5030" y="1749"/>
                    <a:pt x="4926" y="1705"/>
                    <a:pt x="4850" y="1626"/>
                  </a:cubicBezTo>
                  <a:lnTo>
                    <a:pt x="3406" y="123"/>
                  </a:lnTo>
                  <a:cubicBezTo>
                    <a:pt x="3323" y="39"/>
                    <a:pt x="3220" y="0"/>
                    <a:pt x="3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6F4247-8C9B-969A-00CB-1916B05C0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95303FE1-6770-C80F-93D9-EE0FE61A7BC9}"/>
              </a:ext>
            </a:extLst>
          </p:cNvPr>
          <p:cNvSpPr/>
          <p:nvPr/>
        </p:nvSpPr>
        <p:spPr>
          <a:xfrm>
            <a:off x="429600" y="367594"/>
            <a:ext cx="8247316" cy="4483930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C50FB7-BA81-E94C-6CB9-AD068CDE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9" y="3118876"/>
            <a:ext cx="438142" cy="1242036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E01AB503-B1E4-9305-D639-D44E3F3A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56" y="2914968"/>
            <a:ext cx="474226" cy="1242036"/>
          </a:xfrm>
          <a:prstGeom prst="rect">
            <a:avLst/>
          </a:prstGeom>
        </p:spPr>
      </p:pic>
      <p:grpSp>
        <p:nvGrpSpPr>
          <p:cNvPr id="102" name="Google Shape;906;p47">
            <a:extLst>
              <a:ext uri="{FF2B5EF4-FFF2-40B4-BE49-F238E27FC236}">
                <a16:creationId xmlns:a16="http://schemas.microsoft.com/office/drawing/2014/main" id="{05C93D49-E7CC-E790-6470-7D8F76119626}"/>
              </a:ext>
            </a:extLst>
          </p:cNvPr>
          <p:cNvGrpSpPr/>
          <p:nvPr/>
        </p:nvGrpSpPr>
        <p:grpSpPr>
          <a:xfrm rot="386264">
            <a:off x="8138466" y="4027427"/>
            <a:ext cx="864333" cy="949381"/>
            <a:chOff x="2073650" y="171400"/>
            <a:chExt cx="2098700" cy="2343650"/>
          </a:xfrm>
        </p:grpSpPr>
        <p:sp>
          <p:nvSpPr>
            <p:cNvPr id="103" name="Google Shape;907;p47">
              <a:extLst>
                <a:ext uri="{FF2B5EF4-FFF2-40B4-BE49-F238E27FC236}">
                  <a16:creationId xmlns:a16="http://schemas.microsoft.com/office/drawing/2014/main" id="{5C641B0A-EC3A-8788-C45B-C106D399802A}"/>
                </a:ext>
              </a:extLst>
            </p:cNvPr>
            <p:cNvSpPr/>
            <p:nvPr/>
          </p:nvSpPr>
          <p:spPr>
            <a:xfrm>
              <a:off x="2073650" y="171400"/>
              <a:ext cx="2098700" cy="2343650"/>
            </a:xfrm>
            <a:custGeom>
              <a:avLst/>
              <a:gdLst/>
              <a:ahLst/>
              <a:cxnLst/>
              <a:rect l="l" t="t" r="r" b="b"/>
              <a:pathLst>
                <a:path w="83948" h="93746" extrusionOk="0">
                  <a:moveTo>
                    <a:pt x="42284" y="68210"/>
                  </a:moveTo>
                  <a:cubicBezTo>
                    <a:pt x="42330" y="68375"/>
                    <a:pt x="42385" y="68540"/>
                    <a:pt x="42449" y="68705"/>
                  </a:cubicBezTo>
                  <a:cubicBezTo>
                    <a:pt x="42468" y="68755"/>
                    <a:pt x="42492" y="68802"/>
                    <a:pt x="42513" y="68852"/>
                  </a:cubicBezTo>
                  <a:cubicBezTo>
                    <a:pt x="42453" y="68877"/>
                    <a:pt x="42384" y="68905"/>
                    <a:pt x="42328" y="68928"/>
                  </a:cubicBezTo>
                  <a:cubicBezTo>
                    <a:pt x="38923" y="70337"/>
                    <a:pt x="35613" y="71655"/>
                    <a:pt x="32555" y="72314"/>
                  </a:cubicBezTo>
                  <a:cubicBezTo>
                    <a:pt x="31544" y="72531"/>
                    <a:pt x="30559" y="72642"/>
                    <a:pt x="29629" y="72642"/>
                  </a:cubicBezTo>
                  <a:cubicBezTo>
                    <a:pt x="27609" y="72642"/>
                    <a:pt x="25896" y="72115"/>
                    <a:pt x="24807" y="71156"/>
                  </a:cubicBezTo>
                  <a:cubicBezTo>
                    <a:pt x="24162" y="70589"/>
                    <a:pt x="23705" y="69751"/>
                    <a:pt x="23475" y="68848"/>
                  </a:cubicBezTo>
                  <a:lnTo>
                    <a:pt x="23475" y="68848"/>
                  </a:lnTo>
                  <a:cubicBezTo>
                    <a:pt x="26178" y="69968"/>
                    <a:pt x="29116" y="70564"/>
                    <a:pt x="32154" y="70564"/>
                  </a:cubicBezTo>
                  <a:lnTo>
                    <a:pt x="32155" y="70564"/>
                  </a:lnTo>
                  <a:cubicBezTo>
                    <a:pt x="32451" y="70564"/>
                    <a:pt x="32748" y="70559"/>
                    <a:pt x="33046" y="70548"/>
                  </a:cubicBezTo>
                  <a:cubicBezTo>
                    <a:pt x="36304" y="70424"/>
                    <a:pt x="39447" y="69613"/>
                    <a:pt x="42284" y="68210"/>
                  </a:cubicBezTo>
                  <a:close/>
                  <a:moveTo>
                    <a:pt x="69122" y="70749"/>
                  </a:moveTo>
                  <a:cubicBezTo>
                    <a:pt x="69577" y="70969"/>
                    <a:pt x="70016" y="71202"/>
                    <a:pt x="70418" y="71466"/>
                  </a:cubicBezTo>
                  <a:cubicBezTo>
                    <a:pt x="72650" y="72932"/>
                    <a:pt x="73875" y="75089"/>
                    <a:pt x="73868" y="77542"/>
                  </a:cubicBezTo>
                  <a:cubicBezTo>
                    <a:pt x="73863" y="79421"/>
                    <a:pt x="73143" y="81136"/>
                    <a:pt x="71811" y="82516"/>
                  </a:cubicBezTo>
                  <a:cubicBezTo>
                    <a:pt x="71845" y="82319"/>
                    <a:pt x="71880" y="82123"/>
                    <a:pt x="71907" y="81921"/>
                  </a:cubicBezTo>
                  <a:cubicBezTo>
                    <a:pt x="72473" y="77770"/>
                    <a:pt x="71386" y="73520"/>
                    <a:pt x="69122" y="70749"/>
                  </a:cubicBezTo>
                  <a:close/>
                  <a:moveTo>
                    <a:pt x="14527" y="0"/>
                  </a:moveTo>
                  <a:cubicBezTo>
                    <a:pt x="6669" y="0"/>
                    <a:pt x="5433" y="0"/>
                    <a:pt x="3454" y="1544"/>
                  </a:cubicBezTo>
                  <a:cubicBezTo>
                    <a:pt x="2136" y="2487"/>
                    <a:pt x="1139" y="3776"/>
                    <a:pt x="564" y="5279"/>
                  </a:cubicBezTo>
                  <a:lnTo>
                    <a:pt x="559" y="5295"/>
                  </a:lnTo>
                  <a:cubicBezTo>
                    <a:pt x="0" y="6641"/>
                    <a:pt x="0" y="6726"/>
                    <a:pt x="19" y="17063"/>
                  </a:cubicBezTo>
                  <a:lnTo>
                    <a:pt x="19" y="17121"/>
                  </a:lnTo>
                  <a:cubicBezTo>
                    <a:pt x="33" y="23975"/>
                    <a:pt x="54" y="35444"/>
                    <a:pt x="27" y="55649"/>
                  </a:cubicBezTo>
                  <a:cubicBezTo>
                    <a:pt x="27" y="58684"/>
                    <a:pt x="1693" y="61331"/>
                    <a:pt x="4157" y="62739"/>
                  </a:cubicBezTo>
                  <a:cubicBezTo>
                    <a:pt x="3309" y="63151"/>
                    <a:pt x="2576" y="63794"/>
                    <a:pt x="2078" y="64624"/>
                  </a:cubicBezTo>
                  <a:cubicBezTo>
                    <a:pt x="1305" y="65914"/>
                    <a:pt x="1171" y="67497"/>
                    <a:pt x="1691" y="68888"/>
                  </a:cubicBezTo>
                  <a:cubicBezTo>
                    <a:pt x="1181" y="70287"/>
                    <a:pt x="1327" y="71830"/>
                    <a:pt x="2116" y="73127"/>
                  </a:cubicBezTo>
                  <a:cubicBezTo>
                    <a:pt x="3004" y="74586"/>
                    <a:pt x="4616" y="75492"/>
                    <a:pt x="6321" y="75492"/>
                  </a:cubicBezTo>
                  <a:cubicBezTo>
                    <a:pt x="6396" y="75492"/>
                    <a:pt x="6471" y="75491"/>
                    <a:pt x="6546" y="75487"/>
                  </a:cubicBezTo>
                  <a:cubicBezTo>
                    <a:pt x="7407" y="76160"/>
                    <a:pt x="8460" y="76525"/>
                    <a:pt x="9570" y="76525"/>
                  </a:cubicBezTo>
                  <a:cubicBezTo>
                    <a:pt x="11721" y="76525"/>
                    <a:pt x="13601" y="75111"/>
                    <a:pt x="14252" y="73122"/>
                  </a:cubicBezTo>
                  <a:cubicBezTo>
                    <a:pt x="14894" y="74748"/>
                    <a:pt x="15830" y="76261"/>
                    <a:pt x="17028" y="77581"/>
                  </a:cubicBezTo>
                  <a:cubicBezTo>
                    <a:pt x="16910" y="77685"/>
                    <a:pt x="16798" y="77793"/>
                    <a:pt x="16691" y="77908"/>
                  </a:cubicBezTo>
                  <a:cubicBezTo>
                    <a:pt x="15142" y="78181"/>
                    <a:pt x="13819" y="79176"/>
                    <a:pt x="13130" y="80632"/>
                  </a:cubicBezTo>
                  <a:cubicBezTo>
                    <a:pt x="12439" y="82088"/>
                    <a:pt x="12506" y="83744"/>
                    <a:pt x="13275" y="85114"/>
                  </a:cubicBezTo>
                  <a:cubicBezTo>
                    <a:pt x="13105" y="86367"/>
                    <a:pt x="13426" y="87656"/>
                    <a:pt x="14185" y="88686"/>
                  </a:cubicBezTo>
                  <a:cubicBezTo>
                    <a:pt x="15106" y="89932"/>
                    <a:pt x="16578" y="90675"/>
                    <a:pt x="18125" y="90675"/>
                  </a:cubicBezTo>
                  <a:cubicBezTo>
                    <a:pt x="18442" y="90675"/>
                    <a:pt x="18757" y="90645"/>
                    <a:pt x="19066" y="90585"/>
                  </a:cubicBezTo>
                  <a:cubicBezTo>
                    <a:pt x="19728" y="90906"/>
                    <a:pt x="20453" y="91074"/>
                    <a:pt x="21199" y="91074"/>
                  </a:cubicBezTo>
                  <a:cubicBezTo>
                    <a:pt x="22527" y="91074"/>
                    <a:pt x="23816" y="90524"/>
                    <a:pt x="24736" y="89566"/>
                  </a:cubicBezTo>
                  <a:cubicBezTo>
                    <a:pt x="25469" y="88801"/>
                    <a:pt x="25933" y="87811"/>
                    <a:pt x="26061" y="86769"/>
                  </a:cubicBezTo>
                  <a:cubicBezTo>
                    <a:pt x="27128" y="85665"/>
                    <a:pt x="27612" y="84128"/>
                    <a:pt x="27356" y="82581"/>
                  </a:cubicBezTo>
                  <a:lnTo>
                    <a:pt x="27356" y="82581"/>
                  </a:lnTo>
                  <a:cubicBezTo>
                    <a:pt x="28097" y="82661"/>
                    <a:pt x="28855" y="82705"/>
                    <a:pt x="29632" y="82705"/>
                  </a:cubicBezTo>
                  <a:cubicBezTo>
                    <a:pt x="30811" y="82705"/>
                    <a:pt x="32019" y="82605"/>
                    <a:pt x="33236" y="82415"/>
                  </a:cubicBezTo>
                  <a:lnTo>
                    <a:pt x="33236" y="82415"/>
                  </a:lnTo>
                  <a:cubicBezTo>
                    <a:pt x="33223" y="82729"/>
                    <a:pt x="33236" y="83046"/>
                    <a:pt x="33283" y="83362"/>
                  </a:cubicBezTo>
                  <a:cubicBezTo>
                    <a:pt x="32150" y="84736"/>
                    <a:pt x="31834" y="86589"/>
                    <a:pt x="32466" y="88277"/>
                  </a:cubicBezTo>
                  <a:cubicBezTo>
                    <a:pt x="33098" y="89964"/>
                    <a:pt x="34554" y="91154"/>
                    <a:pt x="36309" y="91445"/>
                  </a:cubicBezTo>
                  <a:cubicBezTo>
                    <a:pt x="37220" y="92872"/>
                    <a:pt x="38801" y="93745"/>
                    <a:pt x="40509" y="93745"/>
                  </a:cubicBezTo>
                  <a:cubicBezTo>
                    <a:pt x="42375" y="93745"/>
                    <a:pt x="44076" y="92703"/>
                    <a:pt x="44929" y="91065"/>
                  </a:cubicBezTo>
                  <a:cubicBezTo>
                    <a:pt x="46652" y="90620"/>
                    <a:pt x="47997" y="89307"/>
                    <a:pt x="48478" y="87573"/>
                  </a:cubicBezTo>
                  <a:cubicBezTo>
                    <a:pt x="48959" y="85836"/>
                    <a:pt x="48483" y="84018"/>
                    <a:pt x="47232" y="82749"/>
                  </a:cubicBezTo>
                  <a:cubicBezTo>
                    <a:pt x="47311" y="81439"/>
                    <a:pt x="46870" y="80145"/>
                    <a:pt x="45998" y="79155"/>
                  </a:cubicBezTo>
                  <a:cubicBezTo>
                    <a:pt x="45804" y="78935"/>
                    <a:pt x="45588" y="78740"/>
                    <a:pt x="45363" y="78560"/>
                  </a:cubicBezTo>
                  <a:cubicBezTo>
                    <a:pt x="45633" y="78449"/>
                    <a:pt x="45903" y="78339"/>
                    <a:pt x="46174" y="78228"/>
                  </a:cubicBezTo>
                  <a:cubicBezTo>
                    <a:pt x="47397" y="77721"/>
                    <a:pt x="48555" y="77295"/>
                    <a:pt x="49658" y="76932"/>
                  </a:cubicBezTo>
                  <a:lnTo>
                    <a:pt x="49658" y="76932"/>
                  </a:lnTo>
                  <a:cubicBezTo>
                    <a:pt x="49434" y="77881"/>
                    <a:pt x="49485" y="78885"/>
                    <a:pt x="49830" y="79807"/>
                  </a:cubicBezTo>
                  <a:cubicBezTo>
                    <a:pt x="49319" y="81203"/>
                    <a:pt x="49465" y="82746"/>
                    <a:pt x="50252" y="84042"/>
                  </a:cubicBezTo>
                  <a:cubicBezTo>
                    <a:pt x="51140" y="85504"/>
                    <a:pt x="52752" y="86411"/>
                    <a:pt x="54460" y="86411"/>
                  </a:cubicBezTo>
                  <a:cubicBezTo>
                    <a:pt x="54535" y="86411"/>
                    <a:pt x="54609" y="86409"/>
                    <a:pt x="54684" y="86406"/>
                  </a:cubicBezTo>
                  <a:cubicBezTo>
                    <a:pt x="55545" y="87079"/>
                    <a:pt x="56598" y="87444"/>
                    <a:pt x="57709" y="87444"/>
                  </a:cubicBezTo>
                  <a:cubicBezTo>
                    <a:pt x="57784" y="87444"/>
                    <a:pt x="57856" y="87438"/>
                    <a:pt x="57931" y="87434"/>
                  </a:cubicBezTo>
                  <a:lnTo>
                    <a:pt x="57931" y="87434"/>
                  </a:lnTo>
                  <a:cubicBezTo>
                    <a:pt x="57907" y="88319"/>
                    <a:pt x="58114" y="89196"/>
                    <a:pt x="58550" y="89985"/>
                  </a:cubicBezTo>
                  <a:cubicBezTo>
                    <a:pt x="59434" y="91592"/>
                    <a:pt x="61123" y="92591"/>
                    <a:pt x="62958" y="92591"/>
                  </a:cubicBezTo>
                  <a:cubicBezTo>
                    <a:pt x="63807" y="92591"/>
                    <a:pt x="64649" y="92373"/>
                    <a:pt x="65388" y="91963"/>
                  </a:cubicBezTo>
                  <a:cubicBezTo>
                    <a:pt x="66457" y="91374"/>
                    <a:pt x="67412" y="90639"/>
                    <a:pt x="68244" y="89784"/>
                  </a:cubicBezTo>
                  <a:cubicBezTo>
                    <a:pt x="68370" y="90124"/>
                    <a:pt x="68531" y="90454"/>
                    <a:pt x="68733" y="90764"/>
                  </a:cubicBezTo>
                  <a:cubicBezTo>
                    <a:pt x="69662" y="92207"/>
                    <a:pt x="71244" y="93069"/>
                    <a:pt x="72961" y="93069"/>
                  </a:cubicBezTo>
                  <a:cubicBezTo>
                    <a:pt x="73938" y="93069"/>
                    <a:pt x="74887" y="92787"/>
                    <a:pt x="75697" y="92259"/>
                  </a:cubicBezTo>
                  <a:cubicBezTo>
                    <a:pt x="80912" y="88878"/>
                    <a:pt x="83913" y="83525"/>
                    <a:pt x="83931" y="77571"/>
                  </a:cubicBezTo>
                  <a:cubicBezTo>
                    <a:pt x="83947" y="71691"/>
                    <a:pt x="81036" y="66400"/>
                    <a:pt x="75941" y="63055"/>
                  </a:cubicBezTo>
                  <a:cubicBezTo>
                    <a:pt x="75603" y="62834"/>
                    <a:pt x="75257" y="62625"/>
                    <a:pt x="74906" y="62421"/>
                  </a:cubicBezTo>
                  <a:cubicBezTo>
                    <a:pt x="77081" y="60953"/>
                    <a:pt x="78516" y="58467"/>
                    <a:pt x="78516" y="55649"/>
                  </a:cubicBezTo>
                  <a:lnTo>
                    <a:pt x="78516" y="8194"/>
                  </a:lnTo>
                  <a:cubicBezTo>
                    <a:pt x="78516" y="3692"/>
                    <a:pt x="74854" y="30"/>
                    <a:pt x="70342" y="30"/>
                  </a:cubicBezTo>
                  <a:cubicBezTo>
                    <a:pt x="61956" y="48"/>
                    <a:pt x="54679" y="54"/>
                    <a:pt x="48377" y="54"/>
                  </a:cubicBezTo>
                  <a:cubicBezTo>
                    <a:pt x="36528" y="54"/>
                    <a:pt x="28259" y="31"/>
                    <a:pt x="22222" y="15"/>
                  </a:cubicBezTo>
                  <a:lnTo>
                    <a:pt x="21913" y="14"/>
                  </a:lnTo>
                  <a:cubicBezTo>
                    <a:pt x="18876" y="6"/>
                    <a:pt x="16457" y="0"/>
                    <a:pt x="14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571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4" name="Google Shape;908;p47">
              <a:extLst>
                <a:ext uri="{FF2B5EF4-FFF2-40B4-BE49-F238E27FC236}">
                  <a16:creationId xmlns:a16="http://schemas.microsoft.com/office/drawing/2014/main" id="{D8C491C0-5354-55E1-B2F0-361DC9EF099D}"/>
                </a:ext>
              </a:extLst>
            </p:cNvPr>
            <p:cNvSpPr/>
            <p:nvPr/>
          </p:nvSpPr>
          <p:spPr>
            <a:xfrm>
              <a:off x="2676050" y="1435525"/>
              <a:ext cx="12250" cy="69025"/>
            </a:xfrm>
            <a:custGeom>
              <a:avLst/>
              <a:gdLst/>
              <a:ahLst/>
              <a:cxnLst/>
              <a:rect l="l" t="t" r="r" b="b"/>
              <a:pathLst>
                <a:path w="490" h="2761" extrusionOk="0">
                  <a:moveTo>
                    <a:pt x="486" y="0"/>
                  </a:moveTo>
                  <a:cubicBezTo>
                    <a:pt x="322" y="0"/>
                    <a:pt x="162" y="2"/>
                    <a:pt x="4" y="2"/>
                  </a:cubicBezTo>
                  <a:cubicBezTo>
                    <a:pt x="3" y="899"/>
                    <a:pt x="1" y="1818"/>
                    <a:pt x="0" y="2759"/>
                  </a:cubicBezTo>
                  <a:cubicBezTo>
                    <a:pt x="161" y="2759"/>
                    <a:pt x="324" y="2759"/>
                    <a:pt x="490" y="2760"/>
                  </a:cubicBezTo>
                  <a:cubicBezTo>
                    <a:pt x="489" y="1818"/>
                    <a:pt x="487" y="899"/>
                    <a:pt x="48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5" name="Google Shape;909;p47">
              <a:extLst>
                <a:ext uri="{FF2B5EF4-FFF2-40B4-BE49-F238E27FC236}">
                  <a16:creationId xmlns:a16="http://schemas.microsoft.com/office/drawing/2014/main" id="{388488F1-7263-182A-FF55-73B0BE43CB4A}"/>
                </a:ext>
              </a:extLst>
            </p:cNvPr>
            <p:cNvSpPr/>
            <p:nvPr/>
          </p:nvSpPr>
          <p:spPr>
            <a:xfrm>
              <a:off x="2676125" y="1353350"/>
              <a:ext cx="12100" cy="68975"/>
            </a:xfrm>
            <a:custGeom>
              <a:avLst/>
              <a:gdLst/>
              <a:ahLst/>
              <a:cxnLst/>
              <a:rect l="l" t="t" r="r" b="b"/>
              <a:pathLst>
                <a:path w="484" h="2759" extrusionOk="0">
                  <a:moveTo>
                    <a:pt x="481" y="0"/>
                  </a:moveTo>
                  <a:cubicBezTo>
                    <a:pt x="319" y="0"/>
                    <a:pt x="159" y="0"/>
                    <a:pt x="3" y="1"/>
                  </a:cubicBezTo>
                  <a:cubicBezTo>
                    <a:pt x="2" y="896"/>
                    <a:pt x="2" y="1815"/>
                    <a:pt x="1" y="2758"/>
                  </a:cubicBezTo>
                  <a:cubicBezTo>
                    <a:pt x="159" y="2758"/>
                    <a:pt x="319" y="2759"/>
                    <a:pt x="483" y="2759"/>
                  </a:cubicBezTo>
                  <a:cubicBezTo>
                    <a:pt x="482" y="1815"/>
                    <a:pt x="482" y="896"/>
                    <a:pt x="481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6" name="Google Shape;910;p47">
              <a:extLst>
                <a:ext uri="{FF2B5EF4-FFF2-40B4-BE49-F238E27FC236}">
                  <a16:creationId xmlns:a16="http://schemas.microsoft.com/office/drawing/2014/main" id="{0604313A-C8C1-E5D9-11AA-C7A25BF5A609}"/>
                </a:ext>
              </a:extLst>
            </p:cNvPr>
            <p:cNvSpPr/>
            <p:nvPr/>
          </p:nvSpPr>
          <p:spPr>
            <a:xfrm>
              <a:off x="2675575" y="777925"/>
              <a:ext cx="13225" cy="69025"/>
            </a:xfrm>
            <a:custGeom>
              <a:avLst/>
              <a:gdLst/>
              <a:ahLst/>
              <a:cxnLst/>
              <a:rect l="l" t="t" r="r" b="b"/>
              <a:pathLst>
                <a:path w="529" h="2761" extrusionOk="0">
                  <a:moveTo>
                    <a:pt x="529" y="1"/>
                  </a:moveTo>
                  <a:lnTo>
                    <a:pt x="529" y="1"/>
                  </a:lnTo>
                  <a:cubicBezTo>
                    <a:pt x="350" y="2"/>
                    <a:pt x="174" y="2"/>
                    <a:pt x="0" y="3"/>
                  </a:cubicBezTo>
                  <a:cubicBezTo>
                    <a:pt x="3" y="854"/>
                    <a:pt x="5" y="1771"/>
                    <a:pt x="8" y="2760"/>
                  </a:cubicBezTo>
                  <a:cubicBezTo>
                    <a:pt x="176" y="2760"/>
                    <a:pt x="348" y="2761"/>
                    <a:pt x="521" y="2761"/>
                  </a:cubicBezTo>
                  <a:cubicBezTo>
                    <a:pt x="524" y="1771"/>
                    <a:pt x="526" y="854"/>
                    <a:pt x="52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7" name="Google Shape;911;p47">
              <a:extLst>
                <a:ext uri="{FF2B5EF4-FFF2-40B4-BE49-F238E27FC236}">
                  <a16:creationId xmlns:a16="http://schemas.microsoft.com/office/drawing/2014/main" id="{A7BCE220-BA57-ADDE-B9D7-BAA04718B83D}"/>
                </a:ext>
              </a:extLst>
            </p:cNvPr>
            <p:cNvSpPr/>
            <p:nvPr/>
          </p:nvSpPr>
          <p:spPr>
            <a:xfrm>
              <a:off x="2676100" y="1024550"/>
              <a:ext cx="12175" cy="69525"/>
            </a:xfrm>
            <a:custGeom>
              <a:avLst/>
              <a:gdLst/>
              <a:ahLst/>
              <a:cxnLst/>
              <a:rect l="l" t="t" r="r" b="b"/>
              <a:pathLst>
                <a:path w="487" h="2781" extrusionOk="0">
                  <a:moveTo>
                    <a:pt x="487" y="0"/>
                  </a:moveTo>
                  <a:cubicBezTo>
                    <a:pt x="322" y="0"/>
                    <a:pt x="160" y="2"/>
                    <a:pt x="1" y="2"/>
                  </a:cubicBezTo>
                  <a:cubicBezTo>
                    <a:pt x="2" y="889"/>
                    <a:pt x="3" y="1815"/>
                    <a:pt x="3" y="2779"/>
                  </a:cubicBezTo>
                  <a:cubicBezTo>
                    <a:pt x="164" y="2779"/>
                    <a:pt x="324" y="2780"/>
                    <a:pt x="483" y="2780"/>
                  </a:cubicBezTo>
                  <a:cubicBezTo>
                    <a:pt x="484" y="1815"/>
                    <a:pt x="485" y="889"/>
                    <a:pt x="48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8" name="Google Shape;912;p47">
              <a:extLst>
                <a:ext uri="{FF2B5EF4-FFF2-40B4-BE49-F238E27FC236}">
                  <a16:creationId xmlns:a16="http://schemas.microsoft.com/office/drawing/2014/main" id="{9ECA3416-9508-D3F5-EB2F-ED33968967A9}"/>
                </a:ext>
              </a:extLst>
            </p:cNvPr>
            <p:cNvSpPr/>
            <p:nvPr/>
          </p:nvSpPr>
          <p:spPr>
            <a:xfrm>
              <a:off x="2676200" y="1271125"/>
              <a:ext cx="11950" cy="69025"/>
            </a:xfrm>
            <a:custGeom>
              <a:avLst/>
              <a:gdLst/>
              <a:ahLst/>
              <a:cxnLst/>
              <a:rect l="l" t="t" r="r" b="b"/>
              <a:pathLst>
                <a:path w="478" h="2761" extrusionOk="0">
                  <a:moveTo>
                    <a:pt x="476" y="0"/>
                  </a:moveTo>
                  <a:cubicBezTo>
                    <a:pt x="316" y="0"/>
                    <a:pt x="158" y="2"/>
                    <a:pt x="2" y="2"/>
                  </a:cubicBezTo>
                  <a:cubicBezTo>
                    <a:pt x="2" y="895"/>
                    <a:pt x="2" y="1813"/>
                    <a:pt x="0" y="2759"/>
                  </a:cubicBezTo>
                  <a:cubicBezTo>
                    <a:pt x="158" y="2759"/>
                    <a:pt x="316" y="2759"/>
                    <a:pt x="478" y="2761"/>
                  </a:cubicBezTo>
                  <a:cubicBezTo>
                    <a:pt x="478" y="1813"/>
                    <a:pt x="476" y="894"/>
                    <a:pt x="47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9" name="Google Shape;913;p47">
              <a:extLst>
                <a:ext uri="{FF2B5EF4-FFF2-40B4-BE49-F238E27FC236}">
                  <a16:creationId xmlns:a16="http://schemas.microsoft.com/office/drawing/2014/main" id="{7969E752-E263-73A2-375E-922407F1020D}"/>
                </a:ext>
              </a:extLst>
            </p:cNvPr>
            <p:cNvSpPr/>
            <p:nvPr/>
          </p:nvSpPr>
          <p:spPr>
            <a:xfrm>
              <a:off x="2676200" y="1106250"/>
              <a:ext cx="11975" cy="69500"/>
            </a:xfrm>
            <a:custGeom>
              <a:avLst/>
              <a:gdLst/>
              <a:ahLst/>
              <a:cxnLst/>
              <a:rect l="l" t="t" r="r" b="b"/>
              <a:pathLst>
                <a:path w="479" h="2780" extrusionOk="0">
                  <a:moveTo>
                    <a:pt x="479" y="1"/>
                  </a:moveTo>
                  <a:cubicBezTo>
                    <a:pt x="320" y="1"/>
                    <a:pt x="160" y="2"/>
                    <a:pt x="0" y="2"/>
                  </a:cubicBezTo>
                  <a:cubicBezTo>
                    <a:pt x="0" y="894"/>
                    <a:pt x="0" y="1819"/>
                    <a:pt x="2" y="2778"/>
                  </a:cubicBezTo>
                  <a:cubicBezTo>
                    <a:pt x="158" y="2778"/>
                    <a:pt x="316" y="2780"/>
                    <a:pt x="478" y="2780"/>
                  </a:cubicBezTo>
                  <a:cubicBezTo>
                    <a:pt x="478" y="1820"/>
                    <a:pt x="478" y="894"/>
                    <a:pt x="47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0" name="Google Shape;914;p47">
              <a:extLst>
                <a:ext uri="{FF2B5EF4-FFF2-40B4-BE49-F238E27FC236}">
                  <a16:creationId xmlns:a16="http://schemas.microsoft.com/office/drawing/2014/main" id="{EB21B18E-19E9-86F9-41BE-DF70C7470FE5}"/>
                </a:ext>
              </a:extLst>
            </p:cNvPr>
            <p:cNvSpPr/>
            <p:nvPr/>
          </p:nvSpPr>
          <p:spPr>
            <a:xfrm>
              <a:off x="2676225" y="1188950"/>
              <a:ext cx="11900" cy="68975"/>
            </a:xfrm>
            <a:custGeom>
              <a:avLst/>
              <a:gdLst/>
              <a:ahLst/>
              <a:cxnLst/>
              <a:rect l="l" t="t" r="r" b="b"/>
              <a:pathLst>
                <a:path w="476" h="2759" extrusionOk="0">
                  <a:moveTo>
                    <a:pt x="475" y="0"/>
                  </a:moveTo>
                  <a:cubicBezTo>
                    <a:pt x="315" y="0"/>
                    <a:pt x="157" y="0"/>
                    <a:pt x="1" y="1"/>
                  </a:cubicBezTo>
                  <a:cubicBezTo>
                    <a:pt x="1" y="891"/>
                    <a:pt x="1" y="1809"/>
                    <a:pt x="1" y="2758"/>
                  </a:cubicBezTo>
                  <a:cubicBezTo>
                    <a:pt x="157" y="2759"/>
                    <a:pt x="315" y="2759"/>
                    <a:pt x="475" y="2759"/>
                  </a:cubicBezTo>
                  <a:cubicBezTo>
                    <a:pt x="475" y="1809"/>
                    <a:pt x="475" y="891"/>
                    <a:pt x="475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" name="Google Shape;915;p47">
              <a:extLst>
                <a:ext uri="{FF2B5EF4-FFF2-40B4-BE49-F238E27FC236}">
                  <a16:creationId xmlns:a16="http://schemas.microsoft.com/office/drawing/2014/main" id="{369829BA-DBEC-C780-C4D5-95AECCEDD06A}"/>
                </a:ext>
              </a:extLst>
            </p:cNvPr>
            <p:cNvSpPr/>
            <p:nvPr/>
          </p:nvSpPr>
          <p:spPr>
            <a:xfrm>
              <a:off x="2675925" y="1517700"/>
              <a:ext cx="12500" cy="69025"/>
            </a:xfrm>
            <a:custGeom>
              <a:avLst/>
              <a:gdLst/>
              <a:ahLst/>
              <a:cxnLst/>
              <a:rect l="l" t="t" r="r" b="b"/>
              <a:pathLst>
                <a:path w="500" h="2761" extrusionOk="0">
                  <a:moveTo>
                    <a:pt x="495" y="1"/>
                  </a:moveTo>
                  <a:cubicBezTo>
                    <a:pt x="329" y="2"/>
                    <a:pt x="165" y="2"/>
                    <a:pt x="5" y="3"/>
                  </a:cubicBezTo>
                  <a:cubicBezTo>
                    <a:pt x="4" y="901"/>
                    <a:pt x="3" y="1820"/>
                    <a:pt x="0" y="2759"/>
                  </a:cubicBezTo>
                  <a:cubicBezTo>
                    <a:pt x="164" y="2759"/>
                    <a:pt x="331" y="2761"/>
                    <a:pt x="500" y="2761"/>
                  </a:cubicBezTo>
                  <a:cubicBezTo>
                    <a:pt x="497" y="1821"/>
                    <a:pt x="496" y="901"/>
                    <a:pt x="49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" name="Google Shape;916;p47">
              <a:extLst>
                <a:ext uri="{FF2B5EF4-FFF2-40B4-BE49-F238E27FC236}">
                  <a16:creationId xmlns:a16="http://schemas.microsoft.com/office/drawing/2014/main" id="{478F5201-6807-2E86-51CF-30313AC62A9E}"/>
                </a:ext>
              </a:extLst>
            </p:cNvPr>
            <p:cNvSpPr/>
            <p:nvPr/>
          </p:nvSpPr>
          <p:spPr>
            <a:xfrm>
              <a:off x="2675325" y="697825"/>
              <a:ext cx="13725" cy="66950"/>
            </a:xfrm>
            <a:custGeom>
              <a:avLst/>
              <a:gdLst/>
              <a:ahLst/>
              <a:cxnLst/>
              <a:rect l="l" t="t" r="r" b="b"/>
              <a:pathLst>
                <a:path w="549" h="2678" extrusionOk="0">
                  <a:moveTo>
                    <a:pt x="0" y="0"/>
                  </a:moveTo>
                  <a:cubicBezTo>
                    <a:pt x="3" y="806"/>
                    <a:pt x="7" y="1694"/>
                    <a:pt x="9" y="2676"/>
                  </a:cubicBezTo>
                  <a:cubicBezTo>
                    <a:pt x="183" y="2676"/>
                    <a:pt x="360" y="2676"/>
                    <a:pt x="540" y="2678"/>
                  </a:cubicBezTo>
                  <a:cubicBezTo>
                    <a:pt x="544" y="1696"/>
                    <a:pt x="546" y="806"/>
                    <a:pt x="54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3" name="Google Shape;917;p47">
              <a:extLst>
                <a:ext uri="{FF2B5EF4-FFF2-40B4-BE49-F238E27FC236}">
                  <a16:creationId xmlns:a16="http://schemas.microsoft.com/office/drawing/2014/main" id="{B07C835E-AB7F-A570-D705-F1C9A6A84517}"/>
                </a:ext>
              </a:extLst>
            </p:cNvPr>
            <p:cNvSpPr/>
            <p:nvPr/>
          </p:nvSpPr>
          <p:spPr>
            <a:xfrm>
              <a:off x="2675975" y="942325"/>
              <a:ext cx="12425" cy="69025"/>
            </a:xfrm>
            <a:custGeom>
              <a:avLst/>
              <a:gdLst/>
              <a:ahLst/>
              <a:cxnLst/>
              <a:rect l="l" t="t" r="r" b="b"/>
              <a:pathLst>
                <a:path w="497" h="2761" extrusionOk="0">
                  <a:moveTo>
                    <a:pt x="497" y="1"/>
                  </a:moveTo>
                  <a:lnTo>
                    <a:pt x="497" y="1"/>
                  </a:lnTo>
                  <a:cubicBezTo>
                    <a:pt x="329" y="2"/>
                    <a:pt x="163" y="2"/>
                    <a:pt x="1" y="3"/>
                  </a:cubicBezTo>
                  <a:cubicBezTo>
                    <a:pt x="2" y="878"/>
                    <a:pt x="3" y="1795"/>
                    <a:pt x="4" y="2760"/>
                  </a:cubicBezTo>
                  <a:cubicBezTo>
                    <a:pt x="164" y="2760"/>
                    <a:pt x="327" y="2761"/>
                    <a:pt x="492" y="2761"/>
                  </a:cubicBezTo>
                  <a:cubicBezTo>
                    <a:pt x="493" y="1796"/>
                    <a:pt x="495" y="877"/>
                    <a:pt x="49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4" name="Google Shape;918;p47">
              <a:extLst>
                <a:ext uri="{FF2B5EF4-FFF2-40B4-BE49-F238E27FC236}">
                  <a16:creationId xmlns:a16="http://schemas.microsoft.com/office/drawing/2014/main" id="{EE38F380-2158-7B43-6F21-9BFA5952FBBF}"/>
                </a:ext>
              </a:extLst>
            </p:cNvPr>
            <p:cNvSpPr/>
            <p:nvPr/>
          </p:nvSpPr>
          <p:spPr>
            <a:xfrm>
              <a:off x="2675800" y="860150"/>
              <a:ext cx="12800" cy="69025"/>
            </a:xfrm>
            <a:custGeom>
              <a:avLst/>
              <a:gdLst/>
              <a:ahLst/>
              <a:cxnLst/>
              <a:rect l="l" t="t" r="r" b="b"/>
              <a:pathLst>
                <a:path w="512" h="2761" extrusionOk="0">
                  <a:moveTo>
                    <a:pt x="511" y="0"/>
                  </a:moveTo>
                  <a:cubicBezTo>
                    <a:pt x="337" y="0"/>
                    <a:pt x="167" y="2"/>
                    <a:pt x="0" y="2"/>
                  </a:cubicBezTo>
                  <a:cubicBezTo>
                    <a:pt x="3" y="868"/>
                    <a:pt x="5" y="1785"/>
                    <a:pt x="6" y="2758"/>
                  </a:cubicBezTo>
                  <a:cubicBezTo>
                    <a:pt x="170" y="2759"/>
                    <a:pt x="336" y="2759"/>
                    <a:pt x="505" y="2761"/>
                  </a:cubicBezTo>
                  <a:cubicBezTo>
                    <a:pt x="506" y="1786"/>
                    <a:pt x="509" y="866"/>
                    <a:pt x="511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5" name="Google Shape;919;p47">
              <a:extLst>
                <a:ext uri="{FF2B5EF4-FFF2-40B4-BE49-F238E27FC236}">
                  <a16:creationId xmlns:a16="http://schemas.microsoft.com/office/drawing/2014/main" id="{4AC49C52-3BE1-099B-72A7-F2919C90D3C9}"/>
                </a:ext>
              </a:extLst>
            </p:cNvPr>
            <p:cNvSpPr/>
            <p:nvPr/>
          </p:nvSpPr>
          <p:spPr>
            <a:xfrm>
              <a:off x="2758000" y="859925"/>
              <a:ext cx="12775" cy="69475"/>
            </a:xfrm>
            <a:custGeom>
              <a:avLst/>
              <a:gdLst/>
              <a:ahLst/>
              <a:cxnLst/>
              <a:rect l="l" t="t" r="r" b="b"/>
              <a:pathLst>
                <a:path w="511" h="2779" extrusionOk="0">
                  <a:moveTo>
                    <a:pt x="510" y="1"/>
                  </a:moveTo>
                  <a:cubicBezTo>
                    <a:pt x="338" y="1"/>
                    <a:pt x="168" y="2"/>
                    <a:pt x="1" y="2"/>
                  </a:cubicBezTo>
                  <a:cubicBezTo>
                    <a:pt x="2" y="873"/>
                    <a:pt x="4" y="1796"/>
                    <a:pt x="6" y="2777"/>
                  </a:cubicBezTo>
                  <a:cubicBezTo>
                    <a:pt x="171" y="2777"/>
                    <a:pt x="337" y="2778"/>
                    <a:pt x="504" y="2778"/>
                  </a:cubicBezTo>
                  <a:cubicBezTo>
                    <a:pt x="507" y="1797"/>
                    <a:pt x="508" y="873"/>
                    <a:pt x="51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6" name="Google Shape;920;p47">
              <a:extLst>
                <a:ext uri="{FF2B5EF4-FFF2-40B4-BE49-F238E27FC236}">
                  <a16:creationId xmlns:a16="http://schemas.microsoft.com/office/drawing/2014/main" id="{706429F1-788C-4695-4C5B-D47255DA35AB}"/>
                </a:ext>
              </a:extLst>
            </p:cNvPr>
            <p:cNvSpPr/>
            <p:nvPr/>
          </p:nvSpPr>
          <p:spPr>
            <a:xfrm>
              <a:off x="2757525" y="697825"/>
              <a:ext cx="13725" cy="67175"/>
            </a:xfrm>
            <a:custGeom>
              <a:avLst/>
              <a:gdLst/>
              <a:ahLst/>
              <a:cxnLst/>
              <a:rect l="l" t="t" r="r" b="b"/>
              <a:pathLst>
                <a:path w="549" h="2687" extrusionOk="0">
                  <a:moveTo>
                    <a:pt x="1" y="0"/>
                  </a:moveTo>
                  <a:cubicBezTo>
                    <a:pt x="3" y="808"/>
                    <a:pt x="6" y="1701"/>
                    <a:pt x="8" y="2685"/>
                  </a:cubicBezTo>
                  <a:cubicBezTo>
                    <a:pt x="183" y="2685"/>
                    <a:pt x="361" y="2686"/>
                    <a:pt x="541" y="2686"/>
                  </a:cubicBezTo>
                  <a:cubicBezTo>
                    <a:pt x="543" y="1701"/>
                    <a:pt x="546" y="808"/>
                    <a:pt x="54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7" name="Google Shape;921;p47">
              <a:extLst>
                <a:ext uri="{FF2B5EF4-FFF2-40B4-BE49-F238E27FC236}">
                  <a16:creationId xmlns:a16="http://schemas.microsoft.com/office/drawing/2014/main" id="{643C6291-2719-9DF7-9045-4C281358C17B}"/>
                </a:ext>
              </a:extLst>
            </p:cNvPr>
            <p:cNvSpPr/>
            <p:nvPr/>
          </p:nvSpPr>
          <p:spPr>
            <a:xfrm>
              <a:off x="2758125" y="1517475"/>
              <a:ext cx="12500" cy="69450"/>
            </a:xfrm>
            <a:custGeom>
              <a:avLst/>
              <a:gdLst/>
              <a:ahLst/>
              <a:cxnLst/>
              <a:rect l="l" t="t" r="r" b="b"/>
              <a:pathLst>
                <a:path w="500" h="2778" extrusionOk="0">
                  <a:moveTo>
                    <a:pt x="495" y="1"/>
                  </a:moveTo>
                  <a:cubicBezTo>
                    <a:pt x="329" y="2"/>
                    <a:pt x="167" y="2"/>
                    <a:pt x="4" y="2"/>
                  </a:cubicBezTo>
                  <a:cubicBezTo>
                    <a:pt x="3" y="907"/>
                    <a:pt x="2" y="1831"/>
                    <a:pt x="1" y="2777"/>
                  </a:cubicBezTo>
                  <a:lnTo>
                    <a:pt x="499" y="2777"/>
                  </a:lnTo>
                  <a:cubicBezTo>
                    <a:pt x="498" y="1831"/>
                    <a:pt x="497" y="907"/>
                    <a:pt x="49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8" name="Google Shape;922;p47">
              <a:extLst>
                <a:ext uri="{FF2B5EF4-FFF2-40B4-BE49-F238E27FC236}">
                  <a16:creationId xmlns:a16="http://schemas.microsoft.com/office/drawing/2014/main" id="{D80B8BB5-D1BD-61D0-F7DB-E54F91B440C6}"/>
                </a:ext>
              </a:extLst>
            </p:cNvPr>
            <p:cNvSpPr/>
            <p:nvPr/>
          </p:nvSpPr>
          <p:spPr>
            <a:xfrm>
              <a:off x="2757775" y="777725"/>
              <a:ext cx="13225" cy="69450"/>
            </a:xfrm>
            <a:custGeom>
              <a:avLst/>
              <a:gdLst/>
              <a:ahLst/>
              <a:cxnLst/>
              <a:rect l="l" t="t" r="r" b="b"/>
              <a:pathLst>
                <a:path w="529" h="2778" extrusionOk="0">
                  <a:moveTo>
                    <a:pt x="528" y="0"/>
                  </a:moveTo>
                  <a:lnTo>
                    <a:pt x="528" y="0"/>
                  </a:lnTo>
                  <a:cubicBezTo>
                    <a:pt x="351" y="1"/>
                    <a:pt x="175" y="1"/>
                    <a:pt x="1" y="1"/>
                  </a:cubicBezTo>
                  <a:cubicBezTo>
                    <a:pt x="3" y="859"/>
                    <a:pt x="6" y="1782"/>
                    <a:pt x="8" y="2776"/>
                  </a:cubicBezTo>
                  <a:cubicBezTo>
                    <a:pt x="177" y="2778"/>
                    <a:pt x="348" y="2778"/>
                    <a:pt x="521" y="2778"/>
                  </a:cubicBezTo>
                  <a:cubicBezTo>
                    <a:pt x="523" y="1782"/>
                    <a:pt x="526" y="859"/>
                    <a:pt x="52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" name="Google Shape;923;p47">
              <a:extLst>
                <a:ext uri="{FF2B5EF4-FFF2-40B4-BE49-F238E27FC236}">
                  <a16:creationId xmlns:a16="http://schemas.microsoft.com/office/drawing/2014/main" id="{37851EE9-1E49-FE8E-0C96-3A1552D1C4E7}"/>
                </a:ext>
              </a:extLst>
            </p:cNvPr>
            <p:cNvSpPr/>
            <p:nvPr/>
          </p:nvSpPr>
          <p:spPr>
            <a:xfrm>
              <a:off x="2758350" y="1353125"/>
              <a:ext cx="12050" cy="69425"/>
            </a:xfrm>
            <a:custGeom>
              <a:avLst/>
              <a:gdLst/>
              <a:ahLst/>
              <a:cxnLst/>
              <a:rect l="l" t="t" r="r" b="b"/>
              <a:pathLst>
                <a:path w="482" h="2777" extrusionOk="0">
                  <a:moveTo>
                    <a:pt x="2" y="0"/>
                  </a:moveTo>
                  <a:cubicBezTo>
                    <a:pt x="2" y="901"/>
                    <a:pt x="0" y="1827"/>
                    <a:pt x="0" y="2775"/>
                  </a:cubicBezTo>
                  <a:cubicBezTo>
                    <a:pt x="159" y="2777"/>
                    <a:pt x="319" y="2777"/>
                    <a:pt x="481" y="2777"/>
                  </a:cubicBezTo>
                  <a:cubicBezTo>
                    <a:pt x="481" y="1827"/>
                    <a:pt x="480" y="901"/>
                    <a:pt x="48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" name="Google Shape;924;p47">
              <a:extLst>
                <a:ext uri="{FF2B5EF4-FFF2-40B4-BE49-F238E27FC236}">
                  <a16:creationId xmlns:a16="http://schemas.microsoft.com/office/drawing/2014/main" id="{FE524631-035F-5F28-56B8-2EC9E5CA3580}"/>
                </a:ext>
              </a:extLst>
            </p:cNvPr>
            <p:cNvSpPr/>
            <p:nvPr/>
          </p:nvSpPr>
          <p:spPr>
            <a:xfrm>
              <a:off x="2758400" y="1270900"/>
              <a:ext cx="11925" cy="69475"/>
            </a:xfrm>
            <a:custGeom>
              <a:avLst/>
              <a:gdLst/>
              <a:ahLst/>
              <a:cxnLst/>
              <a:rect l="l" t="t" r="r" b="b"/>
              <a:pathLst>
                <a:path w="477" h="2779" extrusionOk="0">
                  <a:moveTo>
                    <a:pt x="477" y="1"/>
                  </a:moveTo>
                  <a:cubicBezTo>
                    <a:pt x="316" y="1"/>
                    <a:pt x="158" y="2"/>
                    <a:pt x="1" y="2"/>
                  </a:cubicBezTo>
                  <a:cubicBezTo>
                    <a:pt x="1" y="900"/>
                    <a:pt x="1" y="1825"/>
                    <a:pt x="1" y="2777"/>
                  </a:cubicBezTo>
                  <a:cubicBezTo>
                    <a:pt x="158" y="2777"/>
                    <a:pt x="317" y="2778"/>
                    <a:pt x="477" y="2778"/>
                  </a:cubicBezTo>
                  <a:cubicBezTo>
                    <a:pt x="477" y="1826"/>
                    <a:pt x="477" y="900"/>
                    <a:pt x="47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" name="Google Shape;925;p47">
              <a:extLst>
                <a:ext uri="{FF2B5EF4-FFF2-40B4-BE49-F238E27FC236}">
                  <a16:creationId xmlns:a16="http://schemas.microsoft.com/office/drawing/2014/main" id="{362B113A-380F-CD77-43B3-78A378215359}"/>
                </a:ext>
              </a:extLst>
            </p:cNvPr>
            <p:cNvSpPr/>
            <p:nvPr/>
          </p:nvSpPr>
          <p:spPr>
            <a:xfrm>
              <a:off x="2758400" y="1188725"/>
              <a:ext cx="11925" cy="69450"/>
            </a:xfrm>
            <a:custGeom>
              <a:avLst/>
              <a:gdLst/>
              <a:ahLst/>
              <a:cxnLst/>
              <a:rect l="l" t="t" r="r" b="b"/>
              <a:pathLst>
                <a:path w="477" h="2778" extrusionOk="0">
                  <a:moveTo>
                    <a:pt x="477" y="0"/>
                  </a:moveTo>
                  <a:cubicBezTo>
                    <a:pt x="316" y="0"/>
                    <a:pt x="158" y="0"/>
                    <a:pt x="1" y="2"/>
                  </a:cubicBezTo>
                  <a:cubicBezTo>
                    <a:pt x="1" y="896"/>
                    <a:pt x="2" y="1821"/>
                    <a:pt x="1" y="2777"/>
                  </a:cubicBezTo>
                  <a:cubicBezTo>
                    <a:pt x="158" y="2777"/>
                    <a:pt x="316" y="2777"/>
                    <a:pt x="477" y="2778"/>
                  </a:cubicBezTo>
                  <a:cubicBezTo>
                    <a:pt x="477" y="1822"/>
                    <a:pt x="477" y="896"/>
                    <a:pt x="47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2" name="Google Shape;926;p47">
              <a:extLst>
                <a:ext uri="{FF2B5EF4-FFF2-40B4-BE49-F238E27FC236}">
                  <a16:creationId xmlns:a16="http://schemas.microsoft.com/office/drawing/2014/main" id="{FB220FA4-DFE7-200F-2CE5-CFD5E899C6A5}"/>
                </a:ext>
              </a:extLst>
            </p:cNvPr>
            <p:cNvSpPr/>
            <p:nvPr/>
          </p:nvSpPr>
          <p:spPr>
            <a:xfrm>
              <a:off x="2758375" y="1106175"/>
              <a:ext cx="12000" cy="69800"/>
            </a:xfrm>
            <a:custGeom>
              <a:avLst/>
              <a:gdLst/>
              <a:ahLst/>
              <a:cxnLst/>
              <a:rect l="l" t="t" r="r" b="b"/>
              <a:pathLst>
                <a:path w="480" h="2792" extrusionOk="0">
                  <a:moveTo>
                    <a:pt x="479" y="0"/>
                  </a:moveTo>
                  <a:cubicBezTo>
                    <a:pt x="320" y="0"/>
                    <a:pt x="162" y="1"/>
                    <a:pt x="1" y="1"/>
                  </a:cubicBezTo>
                  <a:cubicBezTo>
                    <a:pt x="1" y="897"/>
                    <a:pt x="2" y="1827"/>
                    <a:pt x="2" y="2790"/>
                  </a:cubicBezTo>
                  <a:cubicBezTo>
                    <a:pt x="159" y="2791"/>
                    <a:pt x="317" y="2791"/>
                    <a:pt x="478" y="2791"/>
                  </a:cubicBezTo>
                  <a:cubicBezTo>
                    <a:pt x="478" y="1827"/>
                    <a:pt x="479" y="897"/>
                    <a:pt x="47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3" name="Google Shape;927;p47">
              <a:extLst>
                <a:ext uri="{FF2B5EF4-FFF2-40B4-BE49-F238E27FC236}">
                  <a16:creationId xmlns:a16="http://schemas.microsoft.com/office/drawing/2014/main" id="{B5EDC50B-AFF7-8E97-14AA-E27005D472F4}"/>
                </a:ext>
              </a:extLst>
            </p:cNvPr>
            <p:cNvSpPr/>
            <p:nvPr/>
          </p:nvSpPr>
          <p:spPr>
            <a:xfrm>
              <a:off x="2758275" y="1024325"/>
              <a:ext cx="12175" cy="69850"/>
            </a:xfrm>
            <a:custGeom>
              <a:avLst/>
              <a:gdLst/>
              <a:ahLst/>
              <a:cxnLst/>
              <a:rect l="l" t="t" r="r" b="b"/>
              <a:pathLst>
                <a:path w="487" h="2794" extrusionOk="0">
                  <a:moveTo>
                    <a:pt x="487" y="1"/>
                  </a:moveTo>
                  <a:cubicBezTo>
                    <a:pt x="323" y="1"/>
                    <a:pt x="162" y="1"/>
                    <a:pt x="1" y="2"/>
                  </a:cubicBezTo>
                  <a:cubicBezTo>
                    <a:pt x="2" y="893"/>
                    <a:pt x="3" y="1824"/>
                    <a:pt x="5" y="2792"/>
                  </a:cubicBezTo>
                  <a:cubicBezTo>
                    <a:pt x="165" y="2792"/>
                    <a:pt x="324" y="2793"/>
                    <a:pt x="484" y="2793"/>
                  </a:cubicBezTo>
                  <a:cubicBezTo>
                    <a:pt x="484" y="1824"/>
                    <a:pt x="486" y="893"/>
                    <a:pt x="48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4" name="Google Shape;928;p47">
              <a:extLst>
                <a:ext uri="{FF2B5EF4-FFF2-40B4-BE49-F238E27FC236}">
                  <a16:creationId xmlns:a16="http://schemas.microsoft.com/office/drawing/2014/main" id="{1D87D201-0D52-481C-416F-C6D3F33366B8}"/>
                </a:ext>
              </a:extLst>
            </p:cNvPr>
            <p:cNvSpPr/>
            <p:nvPr/>
          </p:nvSpPr>
          <p:spPr>
            <a:xfrm>
              <a:off x="2758150" y="942125"/>
              <a:ext cx="12425" cy="69450"/>
            </a:xfrm>
            <a:custGeom>
              <a:avLst/>
              <a:gdLst/>
              <a:ahLst/>
              <a:cxnLst/>
              <a:rect l="l" t="t" r="r" b="b"/>
              <a:pathLst>
                <a:path w="497" h="2778" extrusionOk="0">
                  <a:moveTo>
                    <a:pt x="497" y="0"/>
                  </a:moveTo>
                  <a:cubicBezTo>
                    <a:pt x="329" y="1"/>
                    <a:pt x="165" y="1"/>
                    <a:pt x="1" y="1"/>
                  </a:cubicBezTo>
                  <a:cubicBezTo>
                    <a:pt x="3" y="882"/>
                    <a:pt x="5" y="1805"/>
                    <a:pt x="6" y="2776"/>
                  </a:cubicBezTo>
                  <a:cubicBezTo>
                    <a:pt x="166" y="2778"/>
                    <a:pt x="328" y="2778"/>
                    <a:pt x="493" y="2778"/>
                  </a:cubicBezTo>
                  <a:cubicBezTo>
                    <a:pt x="494" y="1807"/>
                    <a:pt x="496" y="882"/>
                    <a:pt x="4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" name="Google Shape;929;p47">
              <a:extLst>
                <a:ext uri="{FF2B5EF4-FFF2-40B4-BE49-F238E27FC236}">
                  <a16:creationId xmlns:a16="http://schemas.microsoft.com/office/drawing/2014/main" id="{8895C587-0A5A-F7C7-DB50-C59E537B167E}"/>
                </a:ext>
              </a:extLst>
            </p:cNvPr>
            <p:cNvSpPr/>
            <p:nvPr/>
          </p:nvSpPr>
          <p:spPr>
            <a:xfrm>
              <a:off x="2758250" y="1435300"/>
              <a:ext cx="12250" cy="69475"/>
            </a:xfrm>
            <a:custGeom>
              <a:avLst/>
              <a:gdLst/>
              <a:ahLst/>
              <a:cxnLst/>
              <a:rect l="l" t="t" r="r" b="b"/>
              <a:pathLst>
                <a:path w="490" h="2779" extrusionOk="0">
                  <a:moveTo>
                    <a:pt x="487" y="1"/>
                  </a:moveTo>
                  <a:cubicBezTo>
                    <a:pt x="323" y="1"/>
                    <a:pt x="163" y="2"/>
                    <a:pt x="3" y="2"/>
                  </a:cubicBezTo>
                  <a:cubicBezTo>
                    <a:pt x="3" y="905"/>
                    <a:pt x="2" y="1830"/>
                    <a:pt x="1" y="2777"/>
                  </a:cubicBezTo>
                  <a:cubicBezTo>
                    <a:pt x="162" y="2777"/>
                    <a:pt x="324" y="2778"/>
                    <a:pt x="489" y="2778"/>
                  </a:cubicBezTo>
                  <a:cubicBezTo>
                    <a:pt x="488" y="1830"/>
                    <a:pt x="487" y="904"/>
                    <a:pt x="48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" name="Google Shape;930;p47">
              <a:extLst>
                <a:ext uri="{FF2B5EF4-FFF2-40B4-BE49-F238E27FC236}">
                  <a16:creationId xmlns:a16="http://schemas.microsoft.com/office/drawing/2014/main" id="{31FF07E8-6A61-BDF2-11FC-4B3F939E3FA6}"/>
                </a:ext>
              </a:extLst>
            </p:cNvPr>
            <p:cNvSpPr/>
            <p:nvPr/>
          </p:nvSpPr>
          <p:spPr>
            <a:xfrm>
              <a:off x="2840175" y="859750"/>
              <a:ext cx="12800" cy="69825"/>
            </a:xfrm>
            <a:custGeom>
              <a:avLst/>
              <a:gdLst/>
              <a:ahLst/>
              <a:cxnLst/>
              <a:rect l="l" t="t" r="r" b="b"/>
              <a:pathLst>
                <a:path w="512" h="2793" extrusionOk="0">
                  <a:moveTo>
                    <a:pt x="512" y="0"/>
                  </a:moveTo>
                  <a:cubicBezTo>
                    <a:pt x="339" y="1"/>
                    <a:pt x="170" y="1"/>
                    <a:pt x="1" y="1"/>
                  </a:cubicBezTo>
                  <a:cubicBezTo>
                    <a:pt x="3" y="877"/>
                    <a:pt x="5" y="1806"/>
                    <a:pt x="7" y="2792"/>
                  </a:cubicBezTo>
                  <a:cubicBezTo>
                    <a:pt x="171" y="2792"/>
                    <a:pt x="338" y="2792"/>
                    <a:pt x="506" y="2793"/>
                  </a:cubicBezTo>
                  <a:cubicBezTo>
                    <a:pt x="507" y="1806"/>
                    <a:pt x="509" y="876"/>
                    <a:pt x="512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" name="Google Shape;931;p47">
              <a:extLst>
                <a:ext uri="{FF2B5EF4-FFF2-40B4-BE49-F238E27FC236}">
                  <a16:creationId xmlns:a16="http://schemas.microsoft.com/office/drawing/2014/main" id="{D0BB5CDC-E43A-9623-ADC7-F5C5A86CEC83}"/>
                </a:ext>
              </a:extLst>
            </p:cNvPr>
            <p:cNvSpPr/>
            <p:nvPr/>
          </p:nvSpPr>
          <p:spPr>
            <a:xfrm>
              <a:off x="2839975" y="777550"/>
              <a:ext cx="13225" cy="69825"/>
            </a:xfrm>
            <a:custGeom>
              <a:avLst/>
              <a:gdLst/>
              <a:ahLst/>
              <a:cxnLst/>
              <a:rect l="l" t="t" r="r" b="b"/>
              <a:pathLst>
                <a:path w="529" h="2793" extrusionOk="0">
                  <a:moveTo>
                    <a:pt x="529" y="1"/>
                  </a:moveTo>
                  <a:cubicBezTo>
                    <a:pt x="351" y="1"/>
                    <a:pt x="174" y="1"/>
                    <a:pt x="0" y="2"/>
                  </a:cubicBezTo>
                  <a:cubicBezTo>
                    <a:pt x="3" y="863"/>
                    <a:pt x="5" y="1790"/>
                    <a:pt x="8" y="2791"/>
                  </a:cubicBezTo>
                  <a:cubicBezTo>
                    <a:pt x="176" y="2792"/>
                    <a:pt x="349" y="2792"/>
                    <a:pt x="521" y="2792"/>
                  </a:cubicBezTo>
                  <a:cubicBezTo>
                    <a:pt x="524" y="1790"/>
                    <a:pt x="526" y="862"/>
                    <a:pt x="52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" name="Google Shape;932;p47">
              <a:extLst>
                <a:ext uri="{FF2B5EF4-FFF2-40B4-BE49-F238E27FC236}">
                  <a16:creationId xmlns:a16="http://schemas.microsoft.com/office/drawing/2014/main" id="{1517E3D9-BC83-BAF8-CBC4-20FBDA9B490A}"/>
                </a:ext>
              </a:extLst>
            </p:cNvPr>
            <p:cNvSpPr/>
            <p:nvPr/>
          </p:nvSpPr>
          <p:spPr>
            <a:xfrm>
              <a:off x="2840375" y="941950"/>
              <a:ext cx="12425" cy="69825"/>
            </a:xfrm>
            <a:custGeom>
              <a:avLst/>
              <a:gdLst/>
              <a:ahLst/>
              <a:cxnLst/>
              <a:rect l="l" t="t" r="r" b="b"/>
              <a:pathLst>
                <a:path w="497" h="2793" extrusionOk="0">
                  <a:moveTo>
                    <a:pt x="0" y="1"/>
                  </a:moveTo>
                  <a:cubicBezTo>
                    <a:pt x="2" y="887"/>
                    <a:pt x="3" y="1815"/>
                    <a:pt x="4" y="2791"/>
                  </a:cubicBezTo>
                  <a:cubicBezTo>
                    <a:pt x="165" y="2792"/>
                    <a:pt x="328" y="2792"/>
                    <a:pt x="491" y="2792"/>
                  </a:cubicBezTo>
                  <a:cubicBezTo>
                    <a:pt x="493" y="1815"/>
                    <a:pt x="494" y="885"/>
                    <a:pt x="49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" name="Google Shape;933;p47">
              <a:extLst>
                <a:ext uri="{FF2B5EF4-FFF2-40B4-BE49-F238E27FC236}">
                  <a16:creationId xmlns:a16="http://schemas.microsoft.com/office/drawing/2014/main" id="{EBE94B50-AF34-78BA-EAB4-C4E13E6EB209}"/>
                </a:ext>
              </a:extLst>
            </p:cNvPr>
            <p:cNvSpPr/>
            <p:nvPr/>
          </p:nvSpPr>
          <p:spPr>
            <a:xfrm>
              <a:off x="2840525" y="1352925"/>
              <a:ext cx="12075" cy="69825"/>
            </a:xfrm>
            <a:custGeom>
              <a:avLst/>
              <a:gdLst/>
              <a:ahLst/>
              <a:cxnLst/>
              <a:rect l="l" t="t" r="r" b="b"/>
              <a:pathLst>
                <a:path w="483" h="2793" extrusionOk="0">
                  <a:moveTo>
                    <a:pt x="480" y="1"/>
                  </a:moveTo>
                  <a:cubicBezTo>
                    <a:pt x="320" y="1"/>
                    <a:pt x="161" y="1"/>
                    <a:pt x="3" y="2"/>
                  </a:cubicBezTo>
                  <a:cubicBezTo>
                    <a:pt x="2" y="907"/>
                    <a:pt x="2" y="1837"/>
                    <a:pt x="1" y="2791"/>
                  </a:cubicBezTo>
                  <a:cubicBezTo>
                    <a:pt x="159" y="2792"/>
                    <a:pt x="320" y="2792"/>
                    <a:pt x="483" y="2792"/>
                  </a:cubicBezTo>
                  <a:cubicBezTo>
                    <a:pt x="482" y="1837"/>
                    <a:pt x="480" y="907"/>
                    <a:pt x="48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" name="Google Shape;934;p47">
              <a:extLst>
                <a:ext uri="{FF2B5EF4-FFF2-40B4-BE49-F238E27FC236}">
                  <a16:creationId xmlns:a16="http://schemas.microsoft.com/office/drawing/2014/main" id="{77B8CB2A-E5F7-88ED-7C34-F43E70938D29}"/>
                </a:ext>
              </a:extLst>
            </p:cNvPr>
            <p:cNvSpPr/>
            <p:nvPr/>
          </p:nvSpPr>
          <p:spPr>
            <a:xfrm>
              <a:off x="2840550" y="1106100"/>
              <a:ext cx="12025" cy="70050"/>
            </a:xfrm>
            <a:custGeom>
              <a:avLst/>
              <a:gdLst/>
              <a:ahLst/>
              <a:cxnLst/>
              <a:rect l="l" t="t" r="r" b="b"/>
              <a:pathLst>
                <a:path w="481" h="2802" extrusionOk="0">
                  <a:moveTo>
                    <a:pt x="481" y="1"/>
                  </a:moveTo>
                  <a:lnTo>
                    <a:pt x="481" y="1"/>
                  </a:lnTo>
                  <a:cubicBezTo>
                    <a:pt x="321" y="2"/>
                    <a:pt x="162" y="2"/>
                    <a:pt x="1" y="2"/>
                  </a:cubicBezTo>
                  <a:cubicBezTo>
                    <a:pt x="2" y="901"/>
                    <a:pt x="2" y="1834"/>
                    <a:pt x="3" y="2801"/>
                  </a:cubicBezTo>
                  <a:cubicBezTo>
                    <a:pt x="160" y="2801"/>
                    <a:pt x="319" y="2802"/>
                    <a:pt x="478" y="2802"/>
                  </a:cubicBezTo>
                  <a:cubicBezTo>
                    <a:pt x="479" y="1834"/>
                    <a:pt x="479" y="901"/>
                    <a:pt x="48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" name="Google Shape;935;p47">
              <a:extLst>
                <a:ext uri="{FF2B5EF4-FFF2-40B4-BE49-F238E27FC236}">
                  <a16:creationId xmlns:a16="http://schemas.microsoft.com/office/drawing/2014/main" id="{C6CAAF6F-4263-2E77-A78C-BD247F2824BA}"/>
                </a:ext>
              </a:extLst>
            </p:cNvPr>
            <p:cNvSpPr/>
            <p:nvPr/>
          </p:nvSpPr>
          <p:spPr>
            <a:xfrm>
              <a:off x="2840300" y="1517325"/>
              <a:ext cx="12500" cy="69600"/>
            </a:xfrm>
            <a:custGeom>
              <a:avLst/>
              <a:gdLst/>
              <a:ahLst/>
              <a:cxnLst/>
              <a:rect l="l" t="t" r="r" b="b"/>
              <a:pathLst>
                <a:path w="500" h="2784" extrusionOk="0">
                  <a:moveTo>
                    <a:pt x="496" y="1"/>
                  </a:moveTo>
                  <a:cubicBezTo>
                    <a:pt x="331" y="1"/>
                    <a:pt x="167" y="1"/>
                    <a:pt x="6" y="2"/>
                  </a:cubicBezTo>
                  <a:cubicBezTo>
                    <a:pt x="5" y="908"/>
                    <a:pt x="2" y="1835"/>
                    <a:pt x="1" y="2783"/>
                  </a:cubicBezTo>
                  <a:lnTo>
                    <a:pt x="499" y="2783"/>
                  </a:lnTo>
                  <a:cubicBezTo>
                    <a:pt x="498" y="1835"/>
                    <a:pt x="497" y="908"/>
                    <a:pt x="49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" name="Google Shape;936;p47">
              <a:extLst>
                <a:ext uri="{FF2B5EF4-FFF2-40B4-BE49-F238E27FC236}">
                  <a16:creationId xmlns:a16="http://schemas.microsoft.com/office/drawing/2014/main" id="{168A94DD-4113-D770-D519-3DD1F191C6DE}"/>
                </a:ext>
              </a:extLst>
            </p:cNvPr>
            <p:cNvSpPr/>
            <p:nvPr/>
          </p:nvSpPr>
          <p:spPr>
            <a:xfrm>
              <a:off x="2840500" y="1024150"/>
              <a:ext cx="12175" cy="70075"/>
            </a:xfrm>
            <a:custGeom>
              <a:avLst/>
              <a:gdLst/>
              <a:ahLst/>
              <a:cxnLst/>
              <a:rect l="l" t="t" r="r" b="b"/>
              <a:pathLst>
                <a:path w="487" h="2803" extrusionOk="0">
                  <a:moveTo>
                    <a:pt x="486" y="0"/>
                  </a:moveTo>
                  <a:cubicBezTo>
                    <a:pt x="323" y="0"/>
                    <a:pt x="160" y="1"/>
                    <a:pt x="0" y="1"/>
                  </a:cubicBezTo>
                  <a:cubicBezTo>
                    <a:pt x="2" y="896"/>
                    <a:pt x="2" y="1829"/>
                    <a:pt x="3" y="2801"/>
                  </a:cubicBezTo>
                  <a:cubicBezTo>
                    <a:pt x="164" y="2801"/>
                    <a:pt x="324" y="2803"/>
                    <a:pt x="483" y="2803"/>
                  </a:cubicBezTo>
                  <a:cubicBezTo>
                    <a:pt x="484" y="1829"/>
                    <a:pt x="485" y="895"/>
                    <a:pt x="48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" name="Google Shape;937;p47">
              <a:extLst>
                <a:ext uri="{FF2B5EF4-FFF2-40B4-BE49-F238E27FC236}">
                  <a16:creationId xmlns:a16="http://schemas.microsoft.com/office/drawing/2014/main" id="{64B98CE8-5A93-D396-9F79-3543E4B9CCBD}"/>
                </a:ext>
              </a:extLst>
            </p:cNvPr>
            <p:cNvSpPr/>
            <p:nvPr/>
          </p:nvSpPr>
          <p:spPr>
            <a:xfrm>
              <a:off x="2840625" y="1188525"/>
              <a:ext cx="11900" cy="69825"/>
            </a:xfrm>
            <a:custGeom>
              <a:avLst/>
              <a:gdLst/>
              <a:ahLst/>
              <a:cxnLst/>
              <a:rect l="l" t="t" r="r" b="b"/>
              <a:pathLst>
                <a:path w="476" h="2793" extrusionOk="0">
                  <a:moveTo>
                    <a:pt x="475" y="1"/>
                  </a:moveTo>
                  <a:cubicBezTo>
                    <a:pt x="316" y="1"/>
                    <a:pt x="157" y="2"/>
                    <a:pt x="0" y="2"/>
                  </a:cubicBezTo>
                  <a:cubicBezTo>
                    <a:pt x="0" y="902"/>
                    <a:pt x="0" y="1831"/>
                    <a:pt x="0" y="2792"/>
                  </a:cubicBezTo>
                  <a:lnTo>
                    <a:pt x="475" y="2792"/>
                  </a:lnTo>
                  <a:cubicBezTo>
                    <a:pt x="475" y="1831"/>
                    <a:pt x="475" y="902"/>
                    <a:pt x="47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" name="Google Shape;938;p47">
              <a:extLst>
                <a:ext uri="{FF2B5EF4-FFF2-40B4-BE49-F238E27FC236}">
                  <a16:creationId xmlns:a16="http://schemas.microsoft.com/office/drawing/2014/main" id="{BA7BF7D7-7F7B-BC37-8AB4-E1C7850763F2}"/>
                </a:ext>
              </a:extLst>
            </p:cNvPr>
            <p:cNvSpPr/>
            <p:nvPr/>
          </p:nvSpPr>
          <p:spPr>
            <a:xfrm>
              <a:off x="2840600" y="1270750"/>
              <a:ext cx="11950" cy="69800"/>
            </a:xfrm>
            <a:custGeom>
              <a:avLst/>
              <a:gdLst/>
              <a:ahLst/>
              <a:cxnLst/>
              <a:rect l="l" t="t" r="r" b="b"/>
              <a:pathLst>
                <a:path w="478" h="2792" extrusionOk="0">
                  <a:moveTo>
                    <a:pt x="1" y="0"/>
                  </a:moveTo>
                  <a:cubicBezTo>
                    <a:pt x="1" y="904"/>
                    <a:pt x="0" y="1833"/>
                    <a:pt x="0" y="2790"/>
                  </a:cubicBezTo>
                  <a:cubicBezTo>
                    <a:pt x="158" y="2790"/>
                    <a:pt x="317" y="2792"/>
                    <a:pt x="477" y="2792"/>
                  </a:cubicBezTo>
                  <a:cubicBezTo>
                    <a:pt x="476" y="1833"/>
                    <a:pt x="476" y="904"/>
                    <a:pt x="47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" name="Google Shape;939;p47">
              <a:extLst>
                <a:ext uri="{FF2B5EF4-FFF2-40B4-BE49-F238E27FC236}">
                  <a16:creationId xmlns:a16="http://schemas.microsoft.com/office/drawing/2014/main" id="{DD165AFD-983D-B064-D99C-40D91F35256C}"/>
                </a:ext>
              </a:extLst>
            </p:cNvPr>
            <p:cNvSpPr/>
            <p:nvPr/>
          </p:nvSpPr>
          <p:spPr>
            <a:xfrm>
              <a:off x="2839725" y="697825"/>
              <a:ext cx="13725" cy="67350"/>
            </a:xfrm>
            <a:custGeom>
              <a:avLst/>
              <a:gdLst/>
              <a:ahLst/>
              <a:cxnLst/>
              <a:rect l="l" t="t" r="r" b="b"/>
              <a:pathLst>
                <a:path w="549" h="2694" extrusionOk="0">
                  <a:moveTo>
                    <a:pt x="0" y="0"/>
                  </a:moveTo>
                  <a:cubicBezTo>
                    <a:pt x="3" y="810"/>
                    <a:pt x="6" y="1706"/>
                    <a:pt x="9" y="2693"/>
                  </a:cubicBezTo>
                  <a:cubicBezTo>
                    <a:pt x="184" y="2693"/>
                    <a:pt x="361" y="2694"/>
                    <a:pt x="540" y="2694"/>
                  </a:cubicBezTo>
                  <a:cubicBezTo>
                    <a:pt x="542" y="1706"/>
                    <a:pt x="546" y="811"/>
                    <a:pt x="54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" name="Google Shape;940;p47">
              <a:extLst>
                <a:ext uri="{FF2B5EF4-FFF2-40B4-BE49-F238E27FC236}">
                  <a16:creationId xmlns:a16="http://schemas.microsoft.com/office/drawing/2014/main" id="{CC7B6208-9307-9303-74E0-DFAB4BF4454B}"/>
                </a:ext>
              </a:extLst>
            </p:cNvPr>
            <p:cNvSpPr/>
            <p:nvPr/>
          </p:nvSpPr>
          <p:spPr>
            <a:xfrm>
              <a:off x="2840425" y="1435125"/>
              <a:ext cx="12275" cy="69825"/>
            </a:xfrm>
            <a:custGeom>
              <a:avLst/>
              <a:gdLst/>
              <a:ahLst/>
              <a:cxnLst/>
              <a:rect l="l" t="t" r="r" b="b"/>
              <a:pathLst>
                <a:path w="491" h="2793" extrusionOk="0">
                  <a:moveTo>
                    <a:pt x="487" y="0"/>
                  </a:moveTo>
                  <a:cubicBezTo>
                    <a:pt x="324" y="1"/>
                    <a:pt x="163" y="1"/>
                    <a:pt x="5" y="1"/>
                  </a:cubicBezTo>
                  <a:cubicBezTo>
                    <a:pt x="3" y="908"/>
                    <a:pt x="2" y="1839"/>
                    <a:pt x="1" y="2791"/>
                  </a:cubicBezTo>
                  <a:cubicBezTo>
                    <a:pt x="162" y="2791"/>
                    <a:pt x="326" y="2791"/>
                    <a:pt x="491" y="2793"/>
                  </a:cubicBezTo>
                  <a:cubicBezTo>
                    <a:pt x="489" y="1839"/>
                    <a:pt x="488" y="908"/>
                    <a:pt x="48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" name="Google Shape;941;p47">
              <a:extLst>
                <a:ext uri="{FF2B5EF4-FFF2-40B4-BE49-F238E27FC236}">
                  <a16:creationId xmlns:a16="http://schemas.microsoft.com/office/drawing/2014/main" id="{F0082A64-4C29-3354-6467-D9488216420F}"/>
                </a:ext>
              </a:extLst>
            </p:cNvPr>
            <p:cNvSpPr/>
            <p:nvPr/>
          </p:nvSpPr>
          <p:spPr>
            <a:xfrm>
              <a:off x="2921925" y="697825"/>
              <a:ext cx="13700" cy="67475"/>
            </a:xfrm>
            <a:custGeom>
              <a:avLst/>
              <a:gdLst/>
              <a:ahLst/>
              <a:cxnLst/>
              <a:rect l="l" t="t" r="r" b="b"/>
              <a:pathLst>
                <a:path w="548" h="2699" extrusionOk="0">
                  <a:moveTo>
                    <a:pt x="1" y="0"/>
                  </a:moveTo>
                  <a:cubicBezTo>
                    <a:pt x="3" y="812"/>
                    <a:pt x="6" y="1708"/>
                    <a:pt x="8" y="2698"/>
                  </a:cubicBezTo>
                  <a:cubicBezTo>
                    <a:pt x="184" y="2699"/>
                    <a:pt x="362" y="2699"/>
                    <a:pt x="539" y="2699"/>
                  </a:cubicBezTo>
                  <a:cubicBezTo>
                    <a:pt x="543" y="1709"/>
                    <a:pt x="545" y="812"/>
                    <a:pt x="54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" name="Google Shape;942;p47">
              <a:extLst>
                <a:ext uri="{FF2B5EF4-FFF2-40B4-BE49-F238E27FC236}">
                  <a16:creationId xmlns:a16="http://schemas.microsoft.com/office/drawing/2014/main" id="{CE5FA2BA-7206-5530-E19D-DEB55128A281}"/>
                </a:ext>
              </a:extLst>
            </p:cNvPr>
            <p:cNvSpPr/>
            <p:nvPr/>
          </p:nvSpPr>
          <p:spPr>
            <a:xfrm>
              <a:off x="2922675" y="1024025"/>
              <a:ext cx="12175" cy="70225"/>
            </a:xfrm>
            <a:custGeom>
              <a:avLst/>
              <a:gdLst/>
              <a:ahLst/>
              <a:cxnLst/>
              <a:rect l="l" t="t" r="r" b="b"/>
              <a:pathLst>
                <a:path w="487" h="2809" extrusionOk="0">
                  <a:moveTo>
                    <a:pt x="487" y="0"/>
                  </a:moveTo>
                  <a:cubicBezTo>
                    <a:pt x="323" y="0"/>
                    <a:pt x="162" y="0"/>
                    <a:pt x="1" y="1"/>
                  </a:cubicBezTo>
                  <a:cubicBezTo>
                    <a:pt x="2" y="897"/>
                    <a:pt x="3" y="1833"/>
                    <a:pt x="4" y="2808"/>
                  </a:cubicBezTo>
                  <a:cubicBezTo>
                    <a:pt x="164" y="2808"/>
                    <a:pt x="324" y="2809"/>
                    <a:pt x="484" y="2809"/>
                  </a:cubicBezTo>
                  <a:cubicBezTo>
                    <a:pt x="484" y="1833"/>
                    <a:pt x="485" y="897"/>
                    <a:pt x="48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" name="Google Shape;943;p47">
              <a:extLst>
                <a:ext uri="{FF2B5EF4-FFF2-40B4-BE49-F238E27FC236}">
                  <a16:creationId xmlns:a16="http://schemas.microsoft.com/office/drawing/2014/main" id="{1D725E3B-BB6E-5CCB-9359-8782A99189B9}"/>
                </a:ext>
              </a:extLst>
            </p:cNvPr>
            <p:cNvSpPr/>
            <p:nvPr/>
          </p:nvSpPr>
          <p:spPr>
            <a:xfrm>
              <a:off x="2922800" y="1188400"/>
              <a:ext cx="11925" cy="70100"/>
            </a:xfrm>
            <a:custGeom>
              <a:avLst/>
              <a:gdLst/>
              <a:ahLst/>
              <a:cxnLst/>
              <a:rect l="l" t="t" r="r" b="b"/>
              <a:pathLst>
                <a:path w="477" h="2804" extrusionOk="0">
                  <a:moveTo>
                    <a:pt x="477" y="1"/>
                  </a:moveTo>
                  <a:cubicBezTo>
                    <a:pt x="317" y="1"/>
                    <a:pt x="158" y="1"/>
                    <a:pt x="1" y="2"/>
                  </a:cubicBezTo>
                  <a:cubicBezTo>
                    <a:pt x="1" y="906"/>
                    <a:pt x="1" y="1839"/>
                    <a:pt x="1" y="2802"/>
                  </a:cubicBezTo>
                  <a:cubicBezTo>
                    <a:pt x="158" y="2802"/>
                    <a:pt x="317" y="2802"/>
                    <a:pt x="475" y="2803"/>
                  </a:cubicBezTo>
                  <a:cubicBezTo>
                    <a:pt x="475" y="1839"/>
                    <a:pt x="475" y="906"/>
                    <a:pt x="47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" name="Google Shape;944;p47">
              <a:extLst>
                <a:ext uri="{FF2B5EF4-FFF2-40B4-BE49-F238E27FC236}">
                  <a16:creationId xmlns:a16="http://schemas.microsoft.com/office/drawing/2014/main" id="{A6A4CE61-0801-9065-3264-FA63B313FD57}"/>
                </a:ext>
              </a:extLst>
            </p:cNvPr>
            <p:cNvSpPr/>
            <p:nvPr/>
          </p:nvSpPr>
          <p:spPr>
            <a:xfrm>
              <a:off x="2922525" y="1517200"/>
              <a:ext cx="12475" cy="69725"/>
            </a:xfrm>
            <a:custGeom>
              <a:avLst/>
              <a:gdLst/>
              <a:ahLst/>
              <a:cxnLst/>
              <a:rect l="l" t="t" r="r" b="b"/>
              <a:pathLst>
                <a:path w="499" h="2789" extrusionOk="0">
                  <a:moveTo>
                    <a:pt x="4" y="1"/>
                  </a:moveTo>
                  <a:cubicBezTo>
                    <a:pt x="3" y="909"/>
                    <a:pt x="2" y="1839"/>
                    <a:pt x="0" y="2788"/>
                  </a:cubicBezTo>
                  <a:lnTo>
                    <a:pt x="499" y="2788"/>
                  </a:lnTo>
                  <a:cubicBezTo>
                    <a:pt x="498" y="1837"/>
                    <a:pt x="496" y="909"/>
                    <a:pt x="49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" name="Google Shape;945;p47">
              <a:extLst>
                <a:ext uri="{FF2B5EF4-FFF2-40B4-BE49-F238E27FC236}">
                  <a16:creationId xmlns:a16="http://schemas.microsoft.com/office/drawing/2014/main" id="{C46AC8E3-3539-A5CE-8BFD-DA69CFEA220B}"/>
                </a:ext>
              </a:extLst>
            </p:cNvPr>
            <p:cNvSpPr/>
            <p:nvPr/>
          </p:nvSpPr>
          <p:spPr>
            <a:xfrm>
              <a:off x="2922700" y="1352800"/>
              <a:ext cx="12100" cy="70075"/>
            </a:xfrm>
            <a:custGeom>
              <a:avLst/>
              <a:gdLst/>
              <a:ahLst/>
              <a:cxnLst/>
              <a:rect l="l" t="t" r="r" b="b"/>
              <a:pathLst>
                <a:path w="484" h="2803" extrusionOk="0">
                  <a:moveTo>
                    <a:pt x="3" y="1"/>
                  </a:moveTo>
                  <a:cubicBezTo>
                    <a:pt x="3" y="910"/>
                    <a:pt x="2" y="1844"/>
                    <a:pt x="1" y="2802"/>
                  </a:cubicBezTo>
                  <a:lnTo>
                    <a:pt x="483" y="2802"/>
                  </a:lnTo>
                  <a:cubicBezTo>
                    <a:pt x="482" y="1844"/>
                    <a:pt x="482" y="910"/>
                    <a:pt x="48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" name="Google Shape;946;p47">
              <a:extLst>
                <a:ext uri="{FF2B5EF4-FFF2-40B4-BE49-F238E27FC236}">
                  <a16:creationId xmlns:a16="http://schemas.microsoft.com/office/drawing/2014/main" id="{F49BDED5-B363-F974-AE12-8C4662B274E8}"/>
                </a:ext>
              </a:extLst>
            </p:cNvPr>
            <p:cNvSpPr/>
            <p:nvPr/>
          </p:nvSpPr>
          <p:spPr>
            <a:xfrm>
              <a:off x="2922400" y="859625"/>
              <a:ext cx="12775" cy="70075"/>
            </a:xfrm>
            <a:custGeom>
              <a:avLst/>
              <a:gdLst/>
              <a:ahLst/>
              <a:cxnLst/>
              <a:rect l="l" t="t" r="r" b="b"/>
              <a:pathLst>
                <a:path w="511" h="2803" extrusionOk="0">
                  <a:moveTo>
                    <a:pt x="510" y="0"/>
                  </a:moveTo>
                  <a:cubicBezTo>
                    <a:pt x="339" y="0"/>
                    <a:pt x="168" y="1"/>
                    <a:pt x="0" y="1"/>
                  </a:cubicBezTo>
                  <a:cubicBezTo>
                    <a:pt x="2" y="880"/>
                    <a:pt x="4" y="1812"/>
                    <a:pt x="5" y="2801"/>
                  </a:cubicBezTo>
                  <a:cubicBezTo>
                    <a:pt x="170" y="2801"/>
                    <a:pt x="337" y="2803"/>
                    <a:pt x="504" y="2803"/>
                  </a:cubicBezTo>
                  <a:cubicBezTo>
                    <a:pt x="506" y="1812"/>
                    <a:pt x="508" y="880"/>
                    <a:pt x="51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" name="Google Shape;947;p47">
              <a:extLst>
                <a:ext uri="{FF2B5EF4-FFF2-40B4-BE49-F238E27FC236}">
                  <a16:creationId xmlns:a16="http://schemas.microsoft.com/office/drawing/2014/main" id="{F0AC668F-4857-EB19-2A5B-1DE354D24D1D}"/>
                </a:ext>
              </a:extLst>
            </p:cNvPr>
            <p:cNvSpPr/>
            <p:nvPr/>
          </p:nvSpPr>
          <p:spPr>
            <a:xfrm>
              <a:off x="2922650" y="1435000"/>
              <a:ext cx="12225" cy="70075"/>
            </a:xfrm>
            <a:custGeom>
              <a:avLst/>
              <a:gdLst/>
              <a:ahLst/>
              <a:cxnLst/>
              <a:rect l="l" t="t" r="r" b="b"/>
              <a:pathLst>
                <a:path w="489" h="2803" extrusionOk="0">
                  <a:moveTo>
                    <a:pt x="485" y="0"/>
                  </a:moveTo>
                  <a:cubicBezTo>
                    <a:pt x="324" y="0"/>
                    <a:pt x="163" y="1"/>
                    <a:pt x="3" y="1"/>
                  </a:cubicBezTo>
                  <a:cubicBezTo>
                    <a:pt x="2" y="912"/>
                    <a:pt x="2" y="1846"/>
                    <a:pt x="0" y="2801"/>
                  </a:cubicBezTo>
                  <a:cubicBezTo>
                    <a:pt x="162" y="2803"/>
                    <a:pt x="325" y="2803"/>
                    <a:pt x="489" y="2803"/>
                  </a:cubicBezTo>
                  <a:cubicBezTo>
                    <a:pt x="488" y="1846"/>
                    <a:pt x="486" y="912"/>
                    <a:pt x="485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" name="Google Shape;948;p47">
              <a:extLst>
                <a:ext uri="{FF2B5EF4-FFF2-40B4-BE49-F238E27FC236}">
                  <a16:creationId xmlns:a16="http://schemas.microsoft.com/office/drawing/2014/main" id="{ECEF1DA5-5A4F-75F0-88F0-108C1A204DCB}"/>
                </a:ext>
              </a:extLst>
            </p:cNvPr>
            <p:cNvSpPr/>
            <p:nvPr/>
          </p:nvSpPr>
          <p:spPr>
            <a:xfrm>
              <a:off x="2922775" y="1270600"/>
              <a:ext cx="11950" cy="70075"/>
            </a:xfrm>
            <a:custGeom>
              <a:avLst/>
              <a:gdLst/>
              <a:ahLst/>
              <a:cxnLst/>
              <a:rect l="l" t="t" r="r" b="b"/>
              <a:pathLst>
                <a:path w="478" h="2803" extrusionOk="0">
                  <a:moveTo>
                    <a:pt x="476" y="0"/>
                  </a:moveTo>
                  <a:cubicBezTo>
                    <a:pt x="318" y="1"/>
                    <a:pt x="159" y="1"/>
                    <a:pt x="2" y="1"/>
                  </a:cubicBezTo>
                  <a:cubicBezTo>
                    <a:pt x="2" y="907"/>
                    <a:pt x="2" y="1842"/>
                    <a:pt x="0" y="2803"/>
                  </a:cubicBezTo>
                  <a:lnTo>
                    <a:pt x="478" y="2803"/>
                  </a:lnTo>
                  <a:cubicBezTo>
                    <a:pt x="478" y="1842"/>
                    <a:pt x="478" y="907"/>
                    <a:pt x="47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5" name="Google Shape;949;p47">
              <a:extLst>
                <a:ext uri="{FF2B5EF4-FFF2-40B4-BE49-F238E27FC236}">
                  <a16:creationId xmlns:a16="http://schemas.microsoft.com/office/drawing/2014/main" id="{97B466E7-0657-8420-3D9A-47832FE56D7E}"/>
                </a:ext>
              </a:extLst>
            </p:cNvPr>
            <p:cNvSpPr/>
            <p:nvPr/>
          </p:nvSpPr>
          <p:spPr>
            <a:xfrm>
              <a:off x="2922550" y="941825"/>
              <a:ext cx="12425" cy="70075"/>
            </a:xfrm>
            <a:custGeom>
              <a:avLst/>
              <a:gdLst/>
              <a:ahLst/>
              <a:cxnLst/>
              <a:rect l="l" t="t" r="r" b="b"/>
              <a:pathLst>
                <a:path w="497" h="2803" extrusionOk="0">
                  <a:moveTo>
                    <a:pt x="1" y="1"/>
                  </a:moveTo>
                  <a:cubicBezTo>
                    <a:pt x="2" y="889"/>
                    <a:pt x="4" y="1821"/>
                    <a:pt x="6" y="2802"/>
                  </a:cubicBezTo>
                  <a:lnTo>
                    <a:pt x="493" y="2802"/>
                  </a:lnTo>
                  <a:cubicBezTo>
                    <a:pt x="494" y="1821"/>
                    <a:pt x="495" y="889"/>
                    <a:pt x="49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6" name="Google Shape;950;p47">
              <a:extLst>
                <a:ext uri="{FF2B5EF4-FFF2-40B4-BE49-F238E27FC236}">
                  <a16:creationId xmlns:a16="http://schemas.microsoft.com/office/drawing/2014/main" id="{11945C24-A801-9D28-88F5-F8693DAF28D4}"/>
                </a:ext>
              </a:extLst>
            </p:cNvPr>
            <p:cNvSpPr/>
            <p:nvPr/>
          </p:nvSpPr>
          <p:spPr>
            <a:xfrm>
              <a:off x="2922775" y="1106100"/>
              <a:ext cx="11975" cy="70175"/>
            </a:xfrm>
            <a:custGeom>
              <a:avLst/>
              <a:gdLst/>
              <a:ahLst/>
              <a:cxnLst/>
              <a:rect l="l" t="t" r="r" b="b"/>
              <a:pathLst>
                <a:path w="479" h="2807" extrusionOk="0">
                  <a:moveTo>
                    <a:pt x="0" y="1"/>
                  </a:moveTo>
                  <a:cubicBezTo>
                    <a:pt x="0" y="901"/>
                    <a:pt x="2" y="1836"/>
                    <a:pt x="2" y="2807"/>
                  </a:cubicBezTo>
                  <a:lnTo>
                    <a:pt x="478" y="2807"/>
                  </a:lnTo>
                  <a:cubicBezTo>
                    <a:pt x="478" y="1837"/>
                    <a:pt x="479" y="901"/>
                    <a:pt x="47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7" name="Google Shape;951;p47">
              <a:extLst>
                <a:ext uri="{FF2B5EF4-FFF2-40B4-BE49-F238E27FC236}">
                  <a16:creationId xmlns:a16="http://schemas.microsoft.com/office/drawing/2014/main" id="{A76ECAF0-D7BA-77DD-D321-1667E5678235}"/>
                </a:ext>
              </a:extLst>
            </p:cNvPr>
            <p:cNvSpPr/>
            <p:nvPr/>
          </p:nvSpPr>
          <p:spPr>
            <a:xfrm>
              <a:off x="2922150" y="777425"/>
              <a:ext cx="13225" cy="70075"/>
            </a:xfrm>
            <a:custGeom>
              <a:avLst/>
              <a:gdLst/>
              <a:ahLst/>
              <a:cxnLst/>
              <a:rect l="l" t="t" r="r" b="b"/>
              <a:pathLst>
                <a:path w="529" h="2803" extrusionOk="0">
                  <a:moveTo>
                    <a:pt x="0" y="1"/>
                  </a:moveTo>
                  <a:cubicBezTo>
                    <a:pt x="3" y="866"/>
                    <a:pt x="7" y="1796"/>
                    <a:pt x="9" y="2802"/>
                  </a:cubicBezTo>
                  <a:lnTo>
                    <a:pt x="521" y="2802"/>
                  </a:lnTo>
                  <a:cubicBezTo>
                    <a:pt x="524" y="1798"/>
                    <a:pt x="526" y="866"/>
                    <a:pt x="52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8" name="Google Shape;952;p47">
              <a:extLst>
                <a:ext uri="{FF2B5EF4-FFF2-40B4-BE49-F238E27FC236}">
                  <a16:creationId xmlns:a16="http://schemas.microsoft.com/office/drawing/2014/main" id="{F300EC0A-516D-0DED-EEF5-822C6DC98158}"/>
                </a:ext>
              </a:extLst>
            </p:cNvPr>
            <p:cNvSpPr/>
            <p:nvPr/>
          </p:nvSpPr>
          <p:spPr>
            <a:xfrm>
              <a:off x="3004350" y="777350"/>
              <a:ext cx="13250" cy="70225"/>
            </a:xfrm>
            <a:custGeom>
              <a:avLst/>
              <a:gdLst/>
              <a:ahLst/>
              <a:cxnLst/>
              <a:rect l="l" t="t" r="r" b="b"/>
              <a:pathLst>
                <a:path w="530" h="2809" extrusionOk="0">
                  <a:moveTo>
                    <a:pt x="1" y="0"/>
                  </a:moveTo>
                  <a:cubicBezTo>
                    <a:pt x="3" y="867"/>
                    <a:pt x="6" y="1801"/>
                    <a:pt x="8" y="2809"/>
                  </a:cubicBezTo>
                  <a:lnTo>
                    <a:pt x="521" y="2809"/>
                  </a:lnTo>
                  <a:cubicBezTo>
                    <a:pt x="523" y="1801"/>
                    <a:pt x="527" y="867"/>
                    <a:pt x="52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9" name="Google Shape;953;p47">
              <a:extLst>
                <a:ext uri="{FF2B5EF4-FFF2-40B4-BE49-F238E27FC236}">
                  <a16:creationId xmlns:a16="http://schemas.microsoft.com/office/drawing/2014/main" id="{936E838C-0616-E807-5DF8-F3AF2CE07097}"/>
                </a:ext>
              </a:extLst>
            </p:cNvPr>
            <p:cNvSpPr/>
            <p:nvPr/>
          </p:nvSpPr>
          <p:spPr>
            <a:xfrm>
              <a:off x="3004925" y="1352725"/>
              <a:ext cx="12075" cy="70225"/>
            </a:xfrm>
            <a:custGeom>
              <a:avLst/>
              <a:gdLst/>
              <a:ahLst/>
              <a:cxnLst/>
              <a:rect l="l" t="t" r="r" b="b"/>
              <a:pathLst>
                <a:path w="483" h="2809" extrusionOk="0">
                  <a:moveTo>
                    <a:pt x="480" y="0"/>
                  </a:moveTo>
                  <a:cubicBezTo>
                    <a:pt x="320" y="0"/>
                    <a:pt x="160" y="0"/>
                    <a:pt x="3" y="1"/>
                  </a:cubicBezTo>
                  <a:cubicBezTo>
                    <a:pt x="2" y="912"/>
                    <a:pt x="2" y="1848"/>
                    <a:pt x="0" y="2809"/>
                  </a:cubicBezTo>
                  <a:lnTo>
                    <a:pt x="483" y="2809"/>
                  </a:lnTo>
                  <a:cubicBezTo>
                    <a:pt x="482" y="1848"/>
                    <a:pt x="480" y="912"/>
                    <a:pt x="48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" name="Google Shape;954;p47">
              <a:extLst>
                <a:ext uri="{FF2B5EF4-FFF2-40B4-BE49-F238E27FC236}">
                  <a16:creationId xmlns:a16="http://schemas.microsoft.com/office/drawing/2014/main" id="{166F25BA-307C-6449-945E-2DEBBD753A4A}"/>
                </a:ext>
              </a:extLst>
            </p:cNvPr>
            <p:cNvSpPr/>
            <p:nvPr/>
          </p:nvSpPr>
          <p:spPr>
            <a:xfrm>
              <a:off x="3004950" y="1106100"/>
              <a:ext cx="12025" cy="70275"/>
            </a:xfrm>
            <a:custGeom>
              <a:avLst/>
              <a:gdLst/>
              <a:ahLst/>
              <a:cxnLst/>
              <a:rect l="l" t="t" r="r" b="b"/>
              <a:pathLst>
                <a:path w="481" h="2811" extrusionOk="0">
                  <a:moveTo>
                    <a:pt x="1" y="1"/>
                  </a:moveTo>
                  <a:cubicBezTo>
                    <a:pt x="2" y="903"/>
                    <a:pt x="2" y="1839"/>
                    <a:pt x="3" y="2811"/>
                  </a:cubicBezTo>
                  <a:lnTo>
                    <a:pt x="478" y="2811"/>
                  </a:lnTo>
                  <a:cubicBezTo>
                    <a:pt x="479" y="1840"/>
                    <a:pt x="479" y="904"/>
                    <a:pt x="48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" name="Google Shape;955;p47">
              <a:extLst>
                <a:ext uri="{FF2B5EF4-FFF2-40B4-BE49-F238E27FC236}">
                  <a16:creationId xmlns:a16="http://schemas.microsoft.com/office/drawing/2014/main" id="{585C04FE-18E7-D5E7-10FE-272C9643C3E5}"/>
                </a:ext>
              </a:extLst>
            </p:cNvPr>
            <p:cNvSpPr/>
            <p:nvPr/>
          </p:nvSpPr>
          <p:spPr>
            <a:xfrm>
              <a:off x="3004975" y="1270525"/>
              <a:ext cx="11975" cy="70250"/>
            </a:xfrm>
            <a:custGeom>
              <a:avLst/>
              <a:gdLst/>
              <a:ahLst/>
              <a:cxnLst/>
              <a:rect l="l" t="t" r="r" b="b"/>
              <a:pathLst>
                <a:path w="479" h="2810" extrusionOk="0">
                  <a:moveTo>
                    <a:pt x="2" y="1"/>
                  </a:moveTo>
                  <a:cubicBezTo>
                    <a:pt x="2" y="909"/>
                    <a:pt x="1" y="1846"/>
                    <a:pt x="1" y="2809"/>
                  </a:cubicBezTo>
                  <a:lnTo>
                    <a:pt x="478" y="2809"/>
                  </a:lnTo>
                  <a:cubicBezTo>
                    <a:pt x="477" y="1846"/>
                    <a:pt x="477" y="909"/>
                    <a:pt x="47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" name="Google Shape;956;p47">
              <a:extLst>
                <a:ext uri="{FF2B5EF4-FFF2-40B4-BE49-F238E27FC236}">
                  <a16:creationId xmlns:a16="http://schemas.microsoft.com/office/drawing/2014/main" id="{C877504F-1FE9-0DAC-928D-000CD2EC27A7}"/>
                </a:ext>
              </a:extLst>
            </p:cNvPr>
            <p:cNvSpPr/>
            <p:nvPr/>
          </p:nvSpPr>
          <p:spPr>
            <a:xfrm>
              <a:off x="3004575" y="859550"/>
              <a:ext cx="12775" cy="70250"/>
            </a:xfrm>
            <a:custGeom>
              <a:avLst/>
              <a:gdLst/>
              <a:ahLst/>
              <a:cxnLst/>
              <a:rect l="l" t="t" r="r" b="b"/>
              <a:pathLst>
                <a:path w="511" h="2810" extrusionOk="0">
                  <a:moveTo>
                    <a:pt x="1" y="1"/>
                  </a:moveTo>
                  <a:cubicBezTo>
                    <a:pt x="3" y="882"/>
                    <a:pt x="4" y="1816"/>
                    <a:pt x="7" y="2808"/>
                  </a:cubicBezTo>
                  <a:cubicBezTo>
                    <a:pt x="172" y="2808"/>
                    <a:pt x="338" y="2809"/>
                    <a:pt x="504" y="2809"/>
                  </a:cubicBezTo>
                  <a:cubicBezTo>
                    <a:pt x="507" y="1816"/>
                    <a:pt x="509" y="882"/>
                    <a:pt x="51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" name="Google Shape;957;p47">
              <a:extLst>
                <a:ext uri="{FF2B5EF4-FFF2-40B4-BE49-F238E27FC236}">
                  <a16:creationId xmlns:a16="http://schemas.microsoft.com/office/drawing/2014/main" id="{AEC1D59A-7DA7-50B0-EB66-D17B58EF2A27}"/>
                </a:ext>
              </a:extLst>
            </p:cNvPr>
            <p:cNvSpPr/>
            <p:nvPr/>
          </p:nvSpPr>
          <p:spPr>
            <a:xfrm>
              <a:off x="3005025" y="1188325"/>
              <a:ext cx="11900" cy="70225"/>
            </a:xfrm>
            <a:custGeom>
              <a:avLst/>
              <a:gdLst/>
              <a:ahLst/>
              <a:cxnLst/>
              <a:rect l="l" t="t" r="r" b="b"/>
              <a:pathLst>
                <a:path w="476" h="2809" extrusionOk="0">
                  <a:moveTo>
                    <a:pt x="475" y="0"/>
                  </a:moveTo>
                  <a:cubicBezTo>
                    <a:pt x="315" y="0"/>
                    <a:pt x="158" y="1"/>
                    <a:pt x="0" y="1"/>
                  </a:cubicBezTo>
                  <a:cubicBezTo>
                    <a:pt x="0" y="907"/>
                    <a:pt x="0" y="1842"/>
                    <a:pt x="0" y="2809"/>
                  </a:cubicBezTo>
                  <a:lnTo>
                    <a:pt x="475" y="2809"/>
                  </a:lnTo>
                  <a:cubicBezTo>
                    <a:pt x="475" y="1843"/>
                    <a:pt x="475" y="907"/>
                    <a:pt x="475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" name="Google Shape;958;p47">
              <a:extLst>
                <a:ext uri="{FF2B5EF4-FFF2-40B4-BE49-F238E27FC236}">
                  <a16:creationId xmlns:a16="http://schemas.microsoft.com/office/drawing/2014/main" id="{CBF6F953-0AD9-CD1E-3AA5-E92E3105E027}"/>
                </a:ext>
              </a:extLst>
            </p:cNvPr>
            <p:cNvSpPr/>
            <p:nvPr/>
          </p:nvSpPr>
          <p:spPr>
            <a:xfrm>
              <a:off x="3004100" y="697825"/>
              <a:ext cx="13750" cy="67575"/>
            </a:xfrm>
            <a:custGeom>
              <a:avLst/>
              <a:gdLst/>
              <a:ahLst/>
              <a:cxnLst/>
              <a:rect l="l" t="t" r="r" b="b"/>
              <a:pathLst>
                <a:path w="550" h="2703" extrusionOk="0">
                  <a:moveTo>
                    <a:pt x="1" y="0"/>
                  </a:moveTo>
                  <a:cubicBezTo>
                    <a:pt x="3" y="812"/>
                    <a:pt x="6" y="1711"/>
                    <a:pt x="10" y="2701"/>
                  </a:cubicBezTo>
                  <a:cubicBezTo>
                    <a:pt x="185" y="2703"/>
                    <a:pt x="362" y="2703"/>
                    <a:pt x="541" y="2703"/>
                  </a:cubicBezTo>
                  <a:cubicBezTo>
                    <a:pt x="543" y="1711"/>
                    <a:pt x="547" y="812"/>
                    <a:pt x="54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" name="Google Shape;959;p47">
              <a:extLst>
                <a:ext uri="{FF2B5EF4-FFF2-40B4-BE49-F238E27FC236}">
                  <a16:creationId xmlns:a16="http://schemas.microsoft.com/office/drawing/2014/main" id="{60313088-70EF-683A-24A9-C3F39B29648A}"/>
                </a:ext>
              </a:extLst>
            </p:cNvPr>
            <p:cNvSpPr/>
            <p:nvPr/>
          </p:nvSpPr>
          <p:spPr>
            <a:xfrm>
              <a:off x="3004700" y="1517100"/>
              <a:ext cx="12500" cy="69825"/>
            </a:xfrm>
            <a:custGeom>
              <a:avLst/>
              <a:gdLst/>
              <a:ahLst/>
              <a:cxnLst/>
              <a:rect l="l" t="t" r="r" b="b"/>
              <a:pathLst>
                <a:path w="500" h="2793" extrusionOk="0">
                  <a:moveTo>
                    <a:pt x="4" y="1"/>
                  </a:moveTo>
                  <a:cubicBezTo>
                    <a:pt x="4" y="910"/>
                    <a:pt x="2" y="1841"/>
                    <a:pt x="1" y="2792"/>
                  </a:cubicBezTo>
                  <a:lnTo>
                    <a:pt x="499" y="2792"/>
                  </a:lnTo>
                  <a:cubicBezTo>
                    <a:pt x="498" y="1840"/>
                    <a:pt x="497" y="910"/>
                    <a:pt x="49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" name="Google Shape;960;p47">
              <a:extLst>
                <a:ext uri="{FF2B5EF4-FFF2-40B4-BE49-F238E27FC236}">
                  <a16:creationId xmlns:a16="http://schemas.microsoft.com/office/drawing/2014/main" id="{5909082E-5992-180F-2A0D-21E1960D22B8}"/>
                </a:ext>
              </a:extLst>
            </p:cNvPr>
            <p:cNvSpPr/>
            <p:nvPr/>
          </p:nvSpPr>
          <p:spPr>
            <a:xfrm>
              <a:off x="3004825" y="1434925"/>
              <a:ext cx="12250" cy="70250"/>
            </a:xfrm>
            <a:custGeom>
              <a:avLst/>
              <a:gdLst/>
              <a:ahLst/>
              <a:cxnLst/>
              <a:rect l="l" t="t" r="r" b="b"/>
              <a:pathLst>
                <a:path w="490" h="2810" extrusionOk="0">
                  <a:moveTo>
                    <a:pt x="4" y="1"/>
                  </a:moveTo>
                  <a:cubicBezTo>
                    <a:pt x="3" y="914"/>
                    <a:pt x="2" y="1850"/>
                    <a:pt x="1" y="2808"/>
                  </a:cubicBezTo>
                  <a:cubicBezTo>
                    <a:pt x="163" y="2809"/>
                    <a:pt x="326" y="2809"/>
                    <a:pt x="489" y="2809"/>
                  </a:cubicBezTo>
                  <a:cubicBezTo>
                    <a:pt x="488" y="1850"/>
                    <a:pt x="488" y="914"/>
                    <a:pt x="48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" name="Google Shape;961;p47">
              <a:extLst>
                <a:ext uri="{FF2B5EF4-FFF2-40B4-BE49-F238E27FC236}">
                  <a16:creationId xmlns:a16="http://schemas.microsoft.com/office/drawing/2014/main" id="{17C861CC-7434-6B10-203F-063A371088EF}"/>
                </a:ext>
              </a:extLst>
            </p:cNvPr>
            <p:cNvSpPr/>
            <p:nvPr/>
          </p:nvSpPr>
          <p:spPr>
            <a:xfrm>
              <a:off x="3004725" y="941750"/>
              <a:ext cx="12475" cy="70225"/>
            </a:xfrm>
            <a:custGeom>
              <a:avLst/>
              <a:gdLst/>
              <a:ahLst/>
              <a:cxnLst/>
              <a:rect l="l" t="t" r="r" b="b"/>
              <a:pathLst>
                <a:path w="499" h="2809" extrusionOk="0">
                  <a:moveTo>
                    <a:pt x="1" y="0"/>
                  </a:moveTo>
                  <a:cubicBezTo>
                    <a:pt x="3" y="891"/>
                    <a:pt x="5" y="1825"/>
                    <a:pt x="6" y="2809"/>
                  </a:cubicBezTo>
                  <a:lnTo>
                    <a:pt x="493" y="2809"/>
                  </a:lnTo>
                  <a:cubicBezTo>
                    <a:pt x="495" y="1825"/>
                    <a:pt x="496" y="891"/>
                    <a:pt x="49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" name="Google Shape;962;p47">
              <a:extLst>
                <a:ext uri="{FF2B5EF4-FFF2-40B4-BE49-F238E27FC236}">
                  <a16:creationId xmlns:a16="http://schemas.microsoft.com/office/drawing/2014/main" id="{4058E96F-49ED-3CDA-D7E4-27DEFB359864}"/>
                </a:ext>
              </a:extLst>
            </p:cNvPr>
            <p:cNvSpPr/>
            <p:nvPr/>
          </p:nvSpPr>
          <p:spPr>
            <a:xfrm>
              <a:off x="3004900" y="1023925"/>
              <a:ext cx="12150" cy="70300"/>
            </a:xfrm>
            <a:custGeom>
              <a:avLst/>
              <a:gdLst/>
              <a:ahLst/>
              <a:cxnLst/>
              <a:rect l="l" t="t" r="r" b="b"/>
              <a:pathLst>
                <a:path w="486" h="2812" extrusionOk="0">
                  <a:moveTo>
                    <a:pt x="485" y="0"/>
                  </a:moveTo>
                  <a:cubicBezTo>
                    <a:pt x="323" y="2"/>
                    <a:pt x="160" y="2"/>
                    <a:pt x="0" y="2"/>
                  </a:cubicBezTo>
                  <a:cubicBezTo>
                    <a:pt x="1" y="899"/>
                    <a:pt x="1" y="1836"/>
                    <a:pt x="3" y="2812"/>
                  </a:cubicBezTo>
                  <a:lnTo>
                    <a:pt x="483" y="2812"/>
                  </a:lnTo>
                  <a:cubicBezTo>
                    <a:pt x="484" y="1836"/>
                    <a:pt x="484" y="899"/>
                    <a:pt x="485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" name="Google Shape;963;p47">
              <a:extLst>
                <a:ext uri="{FF2B5EF4-FFF2-40B4-BE49-F238E27FC236}">
                  <a16:creationId xmlns:a16="http://schemas.microsoft.com/office/drawing/2014/main" id="{E0E424A7-EA40-1138-84EB-8440822050DB}"/>
                </a:ext>
              </a:extLst>
            </p:cNvPr>
            <p:cNvSpPr/>
            <p:nvPr/>
          </p:nvSpPr>
          <p:spPr>
            <a:xfrm>
              <a:off x="3086550" y="777300"/>
              <a:ext cx="13225" cy="70350"/>
            </a:xfrm>
            <a:custGeom>
              <a:avLst/>
              <a:gdLst/>
              <a:ahLst/>
              <a:cxnLst/>
              <a:rect l="l" t="t" r="r" b="b"/>
              <a:pathLst>
                <a:path w="529" h="2814" extrusionOk="0">
                  <a:moveTo>
                    <a:pt x="0" y="1"/>
                  </a:moveTo>
                  <a:cubicBezTo>
                    <a:pt x="3" y="868"/>
                    <a:pt x="5" y="1804"/>
                    <a:pt x="8" y="2813"/>
                  </a:cubicBezTo>
                  <a:lnTo>
                    <a:pt x="521" y="2813"/>
                  </a:lnTo>
                  <a:cubicBezTo>
                    <a:pt x="524" y="1804"/>
                    <a:pt x="526" y="868"/>
                    <a:pt x="52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" name="Google Shape;964;p47">
              <a:extLst>
                <a:ext uri="{FF2B5EF4-FFF2-40B4-BE49-F238E27FC236}">
                  <a16:creationId xmlns:a16="http://schemas.microsoft.com/office/drawing/2014/main" id="{CA3ED62D-BA07-C529-2B95-9D86937EAA6A}"/>
                </a:ext>
              </a:extLst>
            </p:cNvPr>
            <p:cNvSpPr/>
            <p:nvPr/>
          </p:nvSpPr>
          <p:spPr>
            <a:xfrm>
              <a:off x="3086925" y="1517075"/>
              <a:ext cx="12475" cy="69850"/>
            </a:xfrm>
            <a:custGeom>
              <a:avLst/>
              <a:gdLst/>
              <a:ahLst/>
              <a:cxnLst/>
              <a:rect l="l" t="t" r="r" b="b"/>
              <a:pathLst>
                <a:path w="499" h="2794" extrusionOk="0">
                  <a:moveTo>
                    <a:pt x="4" y="1"/>
                  </a:moveTo>
                  <a:cubicBezTo>
                    <a:pt x="3" y="910"/>
                    <a:pt x="2" y="1841"/>
                    <a:pt x="0" y="2793"/>
                  </a:cubicBezTo>
                  <a:lnTo>
                    <a:pt x="499" y="2793"/>
                  </a:lnTo>
                  <a:cubicBezTo>
                    <a:pt x="496" y="1841"/>
                    <a:pt x="495" y="910"/>
                    <a:pt x="494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" name="Google Shape;965;p47">
              <a:extLst>
                <a:ext uri="{FF2B5EF4-FFF2-40B4-BE49-F238E27FC236}">
                  <a16:creationId xmlns:a16="http://schemas.microsoft.com/office/drawing/2014/main" id="{5CFDFE20-59D8-BF67-55BA-9514A261682A}"/>
                </a:ext>
              </a:extLst>
            </p:cNvPr>
            <p:cNvSpPr/>
            <p:nvPr/>
          </p:nvSpPr>
          <p:spPr>
            <a:xfrm>
              <a:off x="3087075" y="1023900"/>
              <a:ext cx="12175" cy="70300"/>
            </a:xfrm>
            <a:custGeom>
              <a:avLst/>
              <a:gdLst/>
              <a:ahLst/>
              <a:cxnLst/>
              <a:rect l="l" t="t" r="r" b="b"/>
              <a:pathLst>
                <a:path w="487" h="2812" extrusionOk="0">
                  <a:moveTo>
                    <a:pt x="1" y="0"/>
                  </a:moveTo>
                  <a:cubicBezTo>
                    <a:pt x="2" y="898"/>
                    <a:pt x="3" y="1834"/>
                    <a:pt x="3" y="2811"/>
                  </a:cubicBezTo>
                  <a:lnTo>
                    <a:pt x="483" y="2811"/>
                  </a:lnTo>
                  <a:cubicBezTo>
                    <a:pt x="484" y="1834"/>
                    <a:pt x="485" y="897"/>
                    <a:pt x="48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" name="Google Shape;966;p47">
              <a:extLst>
                <a:ext uri="{FF2B5EF4-FFF2-40B4-BE49-F238E27FC236}">
                  <a16:creationId xmlns:a16="http://schemas.microsoft.com/office/drawing/2014/main" id="{205D84EE-D988-1C9E-9DA1-6C80C8D9E63D}"/>
                </a:ext>
              </a:extLst>
            </p:cNvPr>
            <p:cNvSpPr/>
            <p:nvPr/>
          </p:nvSpPr>
          <p:spPr>
            <a:xfrm>
              <a:off x="3086775" y="859500"/>
              <a:ext cx="12800" cy="70325"/>
            </a:xfrm>
            <a:custGeom>
              <a:avLst/>
              <a:gdLst/>
              <a:ahLst/>
              <a:cxnLst/>
              <a:rect l="l" t="t" r="r" b="b"/>
              <a:pathLst>
                <a:path w="512" h="2813" extrusionOk="0">
                  <a:moveTo>
                    <a:pt x="0" y="0"/>
                  </a:moveTo>
                  <a:cubicBezTo>
                    <a:pt x="3" y="882"/>
                    <a:pt x="5" y="1818"/>
                    <a:pt x="6" y="2813"/>
                  </a:cubicBezTo>
                  <a:lnTo>
                    <a:pt x="505" y="2813"/>
                  </a:lnTo>
                  <a:cubicBezTo>
                    <a:pt x="506" y="1818"/>
                    <a:pt x="509" y="882"/>
                    <a:pt x="511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" name="Google Shape;967;p47">
              <a:extLst>
                <a:ext uri="{FF2B5EF4-FFF2-40B4-BE49-F238E27FC236}">
                  <a16:creationId xmlns:a16="http://schemas.microsoft.com/office/drawing/2014/main" id="{7FF327D4-03DC-B186-410E-AD432130E6AF}"/>
                </a:ext>
              </a:extLst>
            </p:cNvPr>
            <p:cNvSpPr/>
            <p:nvPr/>
          </p:nvSpPr>
          <p:spPr>
            <a:xfrm>
              <a:off x="3087025" y="1434875"/>
              <a:ext cx="12250" cy="70325"/>
            </a:xfrm>
            <a:custGeom>
              <a:avLst/>
              <a:gdLst/>
              <a:ahLst/>
              <a:cxnLst/>
              <a:rect l="l" t="t" r="r" b="b"/>
              <a:pathLst>
                <a:path w="490" h="2813" extrusionOk="0">
                  <a:moveTo>
                    <a:pt x="4" y="0"/>
                  </a:moveTo>
                  <a:cubicBezTo>
                    <a:pt x="3" y="915"/>
                    <a:pt x="1" y="1853"/>
                    <a:pt x="0" y="2813"/>
                  </a:cubicBezTo>
                  <a:lnTo>
                    <a:pt x="490" y="2813"/>
                  </a:lnTo>
                  <a:cubicBezTo>
                    <a:pt x="489" y="1853"/>
                    <a:pt x="487" y="915"/>
                    <a:pt x="48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" name="Google Shape;968;p47">
              <a:extLst>
                <a:ext uri="{FF2B5EF4-FFF2-40B4-BE49-F238E27FC236}">
                  <a16:creationId xmlns:a16="http://schemas.microsoft.com/office/drawing/2014/main" id="{8D4582CB-17DC-7667-FBDE-794AA0C9EB4C}"/>
                </a:ext>
              </a:extLst>
            </p:cNvPr>
            <p:cNvSpPr/>
            <p:nvPr/>
          </p:nvSpPr>
          <p:spPr>
            <a:xfrm>
              <a:off x="3087100" y="1352675"/>
              <a:ext cx="12100" cy="70350"/>
            </a:xfrm>
            <a:custGeom>
              <a:avLst/>
              <a:gdLst/>
              <a:ahLst/>
              <a:cxnLst/>
              <a:rect l="l" t="t" r="r" b="b"/>
              <a:pathLst>
                <a:path w="484" h="2814" extrusionOk="0">
                  <a:moveTo>
                    <a:pt x="3" y="1"/>
                  </a:moveTo>
                  <a:cubicBezTo>
                    <a:pt x="3" y="913"/>
                    <a:pt x="2" y="1851"/>
                    <a:pt x="1" y="2813"/>
                  </a:cubicBezTo>
                  <a:lnTo>
                    <a:pt x="483" y="2813"/>
                  </a:lnTo>
                  <a:cubicBezTo>
                    <a:pt x="482" y="1851"/>
                    <a:pt x="482" y="913"/>
                    <a:pt x="48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" name="Google Shape;969;p47">
              <a:extLst>
                <a:ext uri="{FF2B5EF4-FFF2-40B4-BE49-F238E27FC236}">
                  <a16:creationId xmlns:a16="http://schemas.microsoft.com/office/drawing/2014/main" id="{4D900D20-26B3-4FC2-DC3E-F4D50D3E24FB}"/>
                </a:ext>
              </a:extLst>
            </p:cNvPr>
            <p:cNvSpPr/>
            <p:nvPr/>
          </p:nvSpPr>
          <p:spPr>
            <a:xfrm>
              <a:off x="3086325" y="697825"/>
              <a:ext cx="13700" cy="67600"/>
            </a:xfrm>
            <a:custGeom>
              <a:avLst/>
              <a:gdLst/>
              <a:ahLst/>
              <a:cxnLst/>
              <a:rect l="l" t="t" r="r" b="b"/>
              <a:pathLst>
                <a:path w="548" h="2704" extrusionOk="0">
                  <a:moveTo>
                    <a:pt x="1" y="0"/>
                  </a:moveTo>
                  <a:cubicBezTo>
                    <a:pt x="3" y="813"/>
                    <a:pt x="6" y="1712"/>
                    <a:pt x="8" y="2704"/>
                  </a:cubicBezTo>
                  <a:lnTo>
                    <a:pt x="539" y="2704"/>
                  </a:lnTo>
                  <a:cubicBezTo>
                    <a:pt x="543" y="1712"/>
                    <a:pt x="545" y="813"/>
                    <a:pt x="54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" name="Google Shape;970;p47">
              <a:extLst>
                <a:ext uri="{FF2B5EF4-FFF2-40B4-BE49-F238E27FC236}">
                  <a16:creationId xmlns:a16="http://schemas.microsoft.com/office/drawing/2014/main" id="{AC9AEB47-B139-C726-8238-E19E96A0F206}"/>
                </a:ext>
              </a:extLst>
            </p:cNvPr>
            <p:cNvSpPr/>
            <p:nvPr/>
          </p:nvSpPr>
          <p:spPr>
            <a:xfrm>
              <a:off x="3087200" y="1188275"/>
              <a:ext cx="11925" cy="70350"/>
            </a:xfrm>
            <a:custGeom>
              <a:avLst/>
              <a:gdLst/>
              <a:ahLst/>
              <a:cxnLst/>
              <a:rect l="l" t="t" r="r" b="b"/>
              <a:pathLst>
                <a:path w="477" h="2814" extrusionOk="0">
                  <a:moveTo>
                    <a:pt x="1" y="1"/>
                  </a:moveTo>
                  <a:cubicBezTo>
                    <a:pt x="1" y="908"/>
                    <a:pt x="1" y="1845"/>
                    <a:pt x="1" y="2813"/>
                  </a:cubicBezTo>
                  <a:lnTo>
                    <a:pt x="475" y="2813"/>
                  </a:lnTo>
                  <a:cubicBezTo>
                    <a:pt x="475" y="1845"/>
                    <a:pt x="475" y="908"/>
                    <a:pt x="47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" name="Google Shape;971;p47">
              <a:extLst>
                <a:ext uri="{FF2B5EF4-FFF2-40B4-BE49-F238E27FC236}">
                  <a16:creationId xmlns:a16="http://schemas.microsoft.com/office/drawing/2014/main" id="{AC5D1DC2-372E-E9FC-5389-50B8E8E2987F}"/>
                </a:ext>
              </a:extLst>
            </p:cNvPr>
            <p:cNvSpPr/>
            <p:nvPr/>
          </p:nvSpPr>
          <p:spPr>
            <a:xfrm>
              <a:off x="3087175" y="1106125"/>
              <a:ext cx="11975" cy="70275"/>
            </a:xfrm>
            <a:custGeom>
              <a:avLst/>
              <a:gdLst/>
              <a:ahLst/>
              <a:cxnLst/>
              <a:rect l="l" t="t" r="r" b="b"/>
              <a:pathLst>
                <a:path w="479" h="2811" extrusionOk="0">
                  <a:moveTo>
                    <a:pt x="0" y="1"/>
                  </a:moveTo>
                  <a:cubicBezTo>
                    <a:pt x="0" y="904"/>
                    <a:pt x="2" y="1840"/>
                    <a:pt x="2" y="2811"/>
                  </a:cubicBezTo>
                  <a:lnTo>
                    <a:pt x="478" y="2811"/>
                  </a:lnTo>
                  <a:cubicBezTo>
                    <a:pt x="478" y="1840"/>
                    <a:pt x="478" y="904"/>
                    <a:pt x="479" y="2"/>
                  </a:cubicBezTo>
                  <a:cubicBezTo>
                    <a:pt x="320" y="2"/>
                    <a:pt x="160" y="1"/>
                    <a:pt x="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" name="Google Shape;972;p47">
              <a:extLst>
                <a:ext uri="{FF2B5EF4-FFF2-40B4-BE49-F238E27FC236}">
                  <a16:creationId xmlns:a16="http://schemas.microsoft.com/office/drawing/2014/main" id="{604E4741-5FE1-1EBA-DF0B-C1944986ACD2}"/>
                </a:ext>
              </a:extLst>
            </p:cNvPr>
            <p:cNvSpPr/>
            <p:nvPr/>
          </p:nvSpPr>
          <p:spPr>
            <a:xfrm>
              <a:off x="3086950" y="941700"/>
              <a:ext cx="12425" cy="70350"/>
            </a:xfrm>
            <a:custGeom>
              <a:avLst/>
              <a:gdLst/>
              <a:ahLst/>
              <a:cxnLst/>
              <a:rect l="l" t="t" r="r" b="b"/>
              <a:pathLst>
                <a:path w="497" h="2814" extrusionOk="0">
                  <a:moveTo>
                    <a:pt x="1" y="1"/>
                  </a:moveTo>
                  <a:cubicBezTo>
                    <a:pt x="2" y="892"/>
                    <a:pt x="3" y="1829"/>
                    <a:pt x="6" y="2812"/>
                  </a:cubicBezTo>
                  <a:cubicBezTo>
                    <a:pt x="165" y="2812"/>
                    <a:pt x="329" y="2813"/>
                    <a:pt x="492" y="2813"/>
                  </a:cubicBezTo>
                  <a:cubicBezTo>
                    <a:pt x="494" y="1829"/>
                    <a:pt x="495" y="892"/>
                    <a:pt x="49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" name="Google Shape;973;p47">
              <a:extLst>
                <a:ext uri="{FF2B5EF4-FFF2-40B4-BE49-F238E27FC236}">
                  <a16:creationId xmlns:a16="http://schemas.microsoft.com/office/drawing/2014/main" id="{7B16BDBB-A492-1EA1-3ADA-A55E522019D3}"/>
                </a:ext>
              </a:extLst>
            </p:cNvPr>
            <p:cNvSpPr/>
            <p:nvPr/>
          </p:nvSpPr>
          <p:spPr>
            <a:xfrm>
              <a:off x="3087175" y="1270475"/>
              <a:ext cx="11950" cy="70325"/>
            </a:xfrm>
            <a:custGeom>
              <a:avLst/>
              <a:gdLst/>
              <a:ahLst/>
              <a:cxnLst/>
              <a:rect l="l" t="t" r="r" b="b"/>
              <a:pathLst>
                <a:path w="478" h="2813" extrusionOk="0">
                  <a:moveTo>
                    <a:pt x="476" y="0"/>
                  </a:moveTo>
                  <a:cubicBezTo>
                    <a:pt x="318" y="0"/>
                    <a:pt x="159" y="1"/>
                    <a:pt x="2" y="1"/>
                  </a:cubicBezTo>
                  <a:cubicBezTo>
                    <a:pt x="2" y="911"/>
                    <a:pt x="2" y="1848"/>
                    <a:pt x="0" y="2813"/>
                  </a:cubicBezTo>
                  <a:lnTo>
                    <a:pt x="478" y="2813"/>
                  </a:lnTo>
                  <a:cubicBezTo>
                    <a:pt x="478" y="1848"/>
                    <a:pt x="476" y="911"/>
                    <a:pt x="47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" name="Google Shape;974;p47">
              <a:extLst>
                <a:ext uri="{FF2B5EF4-FFF2-40B4-BE49-F238E27FC236}">
                  <a16:creationId xmlns:a16="http://schemas.microsoft.com/office/drawing/2014/main" id="{72296B93-EC0D-E7FB-C59B-62C9E8D39EC6}"/>
                </a:ext>
              </a:extLst>
            </p:cNvPr>
            <p:cNvSpPr/>
            <p:nvPr/>
          </p:nvSpPr>
          <p:spPr>
            <a:xfrm>
              <a:off x="3169100" y="1517075"/>
              <a:ext cx="12500" cy="69850"/>
            </a:xfrm>
            <a:custGeom>
              <a:avLst/>
              <a:gdLst/>
              <a:ahLst/>
              <a:cxnLst/>
              <a:rect l="l" t="t" r="r" b="b"/>
              <a:pathLst>
                <a:path w="500" h="2794" extrusionOk="0">
                  <a:moveTo>
                    <a:pt x="4" y="1"/>
                  </a:moveTo>
                  <a:cubicBezTo>
                    <a:pt x="3" y="910"/>
                    <a:pt x="2" y="1841"/>
                    <a:pt x="1" y="2793"/>
                  </a:cubicBezTo>
                  <a:lnTo>
                    <a:pt x="499" y="2793"/>
                  </a:lnTo>
                  <a:cubicBezTo>
                    <a:pt x="498" y="1841"/>
                    <a:pt x="497" y="910"/>
                    <a:pt x="49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" name="Google Shape;975;p47">
              <a:extLst>
                <a:ext uri="{FF2B5EF4-FFF2-40B4-BE49-F238E27FC236}">
                  <a16:creationId xmlns:a16="http://schemas.microsoft.com/office/drawing/2014/main" id="{4F1EEC85-72F2-D8D8-A2B3-AC957DA41545}"/>
                </a:ext>
              </a:extLst>
            </p:cNvPr>
            <p:cNvSpPr/>
            <p:nvPr/>
          </p:nvSpPr>
          <p:spPr>
            <a:xfrm>
              <a:off x="3168500" y="697825"/>
              <a:ext cx="13725" cy="67600"/>
            </a:xfrm>
            <a:custGeom>
              <a:avLst/>
              <a:gdLst/>
              <a:ahLst/>
              <a:cxnLst/>
              <a:rect l="l" t="t" r="r" b="b"/>
              <a:pathLst>
                <a:path w="549" h="2704" extrusionOk="0">
                  <a:moveTo>
                    <a:pt x="1" y="0"/>
                  </a:moveTo>
                  <a:cubicBezTo>
                    <a:pt x="3" y="813"/>
                    <a:pt x="6" y="1712"/>
                    <a:pt x="10" y="2704"/>
                  </a:cubicBezTo>
                  <a:lnTo>
                    <a:pt x="541" y="2704"/>
                  </a:lnTo>
                  <a:cubicBezTo>
                    <a:pt x="543" y="1712"/>
                    <a:pt x="546" y="813"/>
                    <a:pt x="54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" name="Google Shape;976;p47">
              <a:extLst>
                <a:ext uri="{FF2B5EF4-FFF2-40B4-BE49-F238E27FC236}">
                  <a16:creationId xmlns:a16="http://schemas.microsoft.com/office/drawing/2014/main" id="{5C3989EB-11B5-0C47-B2AF-54621BF957E3}"/>
                </a:ext>
              </a:extLst>
            </p:cNvPr>
            <p:cNvSpPr/>
            <p:nvPr/>
          </p:nvSpPr>
          <p:spPr>
            <a:xfrm>
              <a:off x="3169325" y="1352675"/>
              <a:ext cx="12050" cy="70350"/>
            </a:xfrm>
            <a:custGeom>
              <a:avLst/>
              <a:gdLst/>
              <a:ahLst/>
              <a:cxnLst/>
              <a:rect l="l" t="t" r="r" b="b"/>
              <a:pathLst>
                <a:path w="482" h="2814" extrusionOk="0">
                  <a:moveTo>
                    <a:pt x="3" y="1"/>
                  </a:moveTo>
                  <a:cubicBezTo>
                    <a:pt x="2" y="913"/>
                    <a:pt x="2" y="1851"/>
                    <a:pt x="0" y="2813"/>
                  </a:cubicBezTo>
                  <a:lnTo>
                    <a:pt x="481" y="2813"/>
                  </a:lnTo>
                  <a:cubicBezTo>
                    <a:pt x="481" y="1851"/>
                    <a:pt x="480" y="913"/>
                    <a:pt x="48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" name="Google Shape;977;p47">
              <a:extLst>
                <a:ext uri="{FF2B5EF4-FFF2-40B4-BE49-F238E27FC236}">
                  <a16:creationId xmlns:a16="http://schemas.microsoft.com/office/drawing/2014/main" id="{1407BACF-5317-532A-10FE-21F8C2C619EF}"/>
                </a:ext>
              </a:extLst>
            </p:cNvPr>
            <p:cNvSpPr/>
            <p:nvPr/>
          </p:nvSpPr>
          <p:spPr>
            <a:xfrm>
              <a:off x="3169375" y="1270475"/>
              <a:ext cx="11975" cy="70350"/>
            </a:xfrm>
            <a:custGeom>
              <a:avLst/>
              <a:gdLst/>
              <a:ahLst/>
              <a:cxnLst/>
              <a:rect l="l" t="t" r="r" b="b"/>
              <a:pathLst>
                <a:path w="479" h="2814" extrusionOk="0">
                  <a:moveTo>
                    <a:pt x="2" y="0"/>
                  </a:moveTo>
                  <a:cubicBezTo>
                    <a:pt x="1" y="911"/>
                    <a:pt x="1" y="1848"/>
                    <a:pt x="1" y="2814"/>
                  </a:cubicBezTo>
                  <a:lnTo>
                    <a:pt x="478" y="2814"/>
                  </a:lnTo>
                  <a:cubicBezTo>
                    <a:pt x="477" y="1848"/>
                    <a:pt x="477" y="911"/>
                    <a:pt x="47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" name="Google Shape;978;p47">
              <a:extLst>
                <a:ext uri="{FF2B5EF4-FFF2-40B4-BE49-F238E27FC236}">
                  <a16:creationId xmlns:a16="http://schemas.microsoft.com/office/drawing/2014/main" id="{61E1BB44-5A63-B5F2-608C-CB51BAAC8761}"/>
                </a:ext>
              </a:extLst>
            </p:cNvPr>
            <p:cNvSpPr/>
            <p:nvPr/>
          </p:nvSpPr>
          <p:spPr>
            <a:xfrm>
              <a:off x="3169350" y="1106225"/>
              <a:ext cx="12000" cy="70225"/>
            </a:xfrm>
            <a:custGeom>
              <a:avLst/>
              <a:gdLst/>
              <a:ahLst/>
              <a:cxnLst/>
              <a:rect l="l" t="t" r="r" b="b"/>
              <a:pathLst>
                <a:path w="480" h="2809" extrusionOk="0">
                  <a:moveTo>
                    <a:pt x="1" y="1"/>
                  </a:moveTo>
                  <a:cubicBezTo>
                    <a:pt x="2" y="903"/>
                    <a:pt x="2" y="1837"/>
                    <a:pt x="2" y="2808"/>
                  </a:cubicBezTo>
                  <a:lnTo>
                    <a:pt x="478" y="2808"/>
                  </a:lnTo>
                  <a:cubicBezTo>
                    <a:pt x="478" y="1837"/>
                    <a:pt x="479" y="903"/>
                    <a:pt x="479" y="2"/>
                  </a:cubicBezTo>
                  <a:cubicBezTo>
                    <a:pt x="322" y="2"/>
                    <a:pt x="162" y="1"/>
                    <a:pt x="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" name="Google Shape;979;p47">
              <a:extLst>
                <a:ext uri="{FF2B5EF4-FFF2-40B4-BE49-F238E27FC236}">
                  <a16:creationId xmlns:a16="http://schemas.microsoft.com/office/drawing/2014/main" id="{9A189C06-B111-ECDB-6A26-59AAC6DF312D}"/>
                </a:ext>
              </a:extLst>
            </p:cNvPr>
            <p:cNvSpPr/>
            <p:nvPr/>
          </p:nvSpPr>
          <p:spPr>
            <a:xfrm>
              <a:off x="3169375" y="1188275"/>
              <a:ext cx="11925" cy="70350"/>
            </a:xfrm>
            <a:custGeom>
              <a:avLst/>
              <a:gdLst/>
              <a:ahLst/>
              <a:cxnLst/>
              <a:rect l="l" t="t" r="r" b="b"/>
              <a:pathLst>
                <a:path w="477" h="2814" extrusionOk="0">
                  <a:moveTo>
                    <a:pt x="1" y="1"/>
                  </a:moveTo>
                  <a:cubicBezTo>
                    <a:pt x="2" y="908"/>
                    <a:pt x="2" y="1845"/>
                    <a:pt x="2" y="2813"/>
                  </a:cubicBezTo>
                  <a:lnTo>
                    <a:pt x="477" y="2813"/>
                  </a:lnTo>
                  <a:cubicBezTo>
                    <a:pt x="477" y="1845"/>
                    <a:pt x="477" y="908"/>
                    <a:pt x="47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" name="Google Shape;980;p47">
              <a:extLst>
                <a:ext uri="{FF2B5EF4-FFF2-40B4-BE49-F238E27FC236}">
                  <a16:creationId xmlns:a16="http://schemas.microsoft.com/office/drawing/2014/main" id="{ACB529C2-B319-0797-F55F-67564C79FE26}"/>
                </a:ext>
              </a:extLst>
            </p:cNvPr>
            <p:cNvSpPr/>
            <p:nvPr/>
          </p:nvSpPr>
          <p:spPr>
            <a:xfrm>
              <a:off x="3168975" y="859500"/>
              <a:ext cx="12775" cy="70325"/>
            </a:xfrm>
            <a:custGeom>
              <a:avLst/>
              <a:gdLst/>
              <a:ahLst/>
              <a:cxnLst/>
              <a:rect l="l" t="t" r="r" b="b"/>
              <a:pathLst>
                <a:path w="511" h="2813" extrusionOk="0">
                  <a:moveTo>
                    <a:pt x="1" y="0"/>
                  </a:moveTo>
                  <a:cubicBezTo>
                    <a:pt x="2" y="882"/>
                    <a:pt x="4" y="1818"/>
                    <a:pt x="7" y="2813"/>
                  </a:cubicBezTo>
                  <a:lnTo>
                    <a:pt x="504" y="2813"/>
                  </a:lnTo>
                  <a:cubicBezTo>
                    <a:pt x="507" y="1819"/>
                    <a:pt x="509" y="882"/>
                    <a:pt x="51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" name="Google Shape;981;p47">
              <a:extLst>
                <a:ext uri="{FF2B5EF4-FFF2-40B4-BE49-F238E27FC236}">
                  <a16:creationId xmlns:a16="http://schemas.microsoft.com/office/drawing/2014/main" id="{A6C2E2BD-A9FD-FDD6-5C1D-994D3E230062}"/>
                </a:ext>
              </a:extLst>
            </p:cNvPr>
            <p:cNvSpPr/>
            <p:nvPr/>
          </p:nvSpPr>
          <p:spPr>
            <a:xfrm>
              <a:off x="3168750" y="777300"/>
              <a:ext cx="13250" cy="70350"/>
            </a:xfrm>
            <a:custGeom>
              <a:avLst/>
              <a:gdLst/>
              <a:ahLst/>
              <a:cxnLst/>
              <a:rect l="l" t="t" r="r" b="b"/>
              <a:pathLst>
                <a:path w="530" h="2814" extrusionOk="0">
                  <a:moveTo>
                    <a:pt x="1" y="1"/>
                  </a:moveTo>
                  <a:cubicBezTo>
                    <a:pt x="3" y="868"/>
                    <a:pt x="6" y="1804"/>
                    <a:pt x="8" y="2813"/>
                  </a:cubicBezTo>
                  <a:lnTo>
                    <a:pt x="521" y="2813"/>
                  </a:lnTo>
                  <a:cubicBezTo>
                    <a:pt x="523" y="1804"/>
                    <a:pt x="526" y="868"/>
                    <a:pt x="529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" name="Google Shape;982;p47">
              <a:extLst>
                <a:ext uri="{FF2B5EF4-FFF2-40B4-BE49-F238E27FC236}">
                  <a16:creationId xmlns:a16="http://schemas.microsoft.com/office/drawing/2014/main" id="{3448B930-50ED-9659-2C7A-6146E6449D32}"/>
                </a:ext>
              </a:extLst>
            </p:cNvPr>
            <p:cNvSpPr/>
            <p:nvPr/>
          </p:nvSpPr>
          <p:spPr>
            <a:xfrm>
              <a:off x="3169225" y="1434875"/>
              <a:ext cx="12250" cy="70325"/>
            </a:xfrm>
            <a:custGeom>
              <a:avLst/>
              <a:gdLst/>
              <a:ahLst/>
              <a:cxnLst/>
              <a:rect l="l" t="t" r="r" b="b"/>
              <a:pathLst>
                <a:path w="490" h="2813" extrusionOk="0">
                  <a:moveTo>
                    <a:pt x="3" y="0"/>
                  </a:moveTo>
                  <a:cubicBezTo>
                    <a:pt x="3" y="915"/>
                    <a:pt x="2" y="1853"/>
                    <a:pt x="1" y="2813"/>
                  </a:cubicBezTo>
                  <a:lnTo>
                    <a:pt x="489" y="2813"/>
                  </a:lnTo>
                  <a:cubicBezTo>
                    <a:pt x="488" y="1853"/>
                    <a:pt x="487" y="915"/>
                    <a:pt x="48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" name="Google Shape;983;p47">
              <a:extLst>
                <a:ext uri="{FF2B5EF4-FFF2-40B4-BE49-F238E27FC236}">
                  <a16:creationId xmlns:a16="http://schemas.microsoft.com/office/drawing/2014/main" id="{9045FE81-C644-F0D1-0374-D88BFBB8B266}"/>
                </a:ext>
              </a:extLst>
            </p:cNvPr>
            <p:cNvSpPr/>
            <p:nvPr/>
          </p:nvSpPr>
          <p:spPr>
            <a:xfrm>
              <a:off x="3169125" y="941700"/>
              <a:ext cx="12475" cy="70350"/>
            </a:xfrm>
            <a:custGeom>
              <a:avLst/>
              <a:gdLst/>
              <a:ahLst/>
              <a:cxnLst/>
              <a:rect l="l" t="t" r="r" b="b"/>
              <a:pathLst>
                <a:path w="499" h="2814" extrusionOk="0">
                  <a:moveTo>
                    <a:pt x="1" y="1"/>
                  </a:moveTo>
                  <a:cubicBezTo>
                    <a:pt x="3" y="892"/>
                    <a:pt x="5" y="1829"/>
                    <a:pt x="6" y="2813"/>
                  </a:cubicBezTo>
                  <a:lnTo>
                    <a:pt x="493" y="2813"/>
                  </a:lnTo>
                  <a:cubicBezTo>
                    <a:pt x="494" y="1829"/>
                    <a:pt x="496" y="892"/>
                    <a:pt x="49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" name="Google Shape;984;p47">
              <a:extLst>
                <a:ext uri="{FF2B5EF4-FFF2-40B4-BE49-F238E27FC236}">
                  <a16:creationId xmlns:a16="http://schemas.microsoft.com/office/drawing/2014/main" id="{9F1CEF6E-F48C-9AF9-4CB2-903A11CAB0DC}"/>
                </a:ext>
              </a:extLst>
            </p:cNvPr>
            <p:cNvSpPr/>
            <p:nvPr/>
          </p:nvSpPr>
          <p:spPr>
            <a:xfrm>
              <a:off x="3169250" y="1023900"/>
              <a:ext cx="12175" cy="70200"/>
            </a:xfrm>
            <a:custGeom>
              <a:avLst/>
              <a:gdLst/>
              <a:ahLst/>
              <a:cxnLst/>
              <a:rect l="l" t="t" r="r" b="b"/>
              <a:pathLst>
                <a:path w="487" h="2808" extrusionOk="0">
                  <a:moveTo>
                    <a:pt x="1" y="0"/>
                  </a:moveTo>
                  <a:cubicBezTo>
                    <a:pt x="2" y="897"/>
                    <a:pt x="3" y="1833"/>
                    <a:pt x="5" y="2808"/>
                  </a:cubicBezTo>
                  <a:lnTo>
                    <a:pt x="484" y="2808"/>
                  </a:lnTo>
                  <a:cubicBezTo>
                    <a:pt x="484" y="1832"/>
                    <a:pt x="486" y="897"/>
                    <a:pt x="48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" name="Google Shape;985;p47">
              <a:extLst>
                <a:ext uri="{FF2B5EF4-FFF2-40B4-BE49-F238E27FC236}">
                  <a16:creationId xmlns:a16="http://schemas.microsoft.com/office/drawing/2014/main" id="{518866CE-475A-27DB-C0CD-12E659BE5592}"/>
                </a:ext>
              </a:extLst>
            </p:cNvPr>
            <p:cNvSpPr/>
            <p:nvPr/>
          </p:nvSpPr>
          <p:spPr>
            <a:xfrm>
              <a:off x="3251600" y="1188325"/>
              <a:ext cx="11900" cy="70275"/>
            </a:xfrm>
            <a:custGeom>
              <a:avLst/>
              <a:gdLst/>
              <a:ahLst/>
              <a:cxnLst/>
              <a:rect l="l" t="t" r="r" b="b"/>
              <a:pathLst>
                <a:path w="476" h="2811" extrusionOk="0">
                  <a:moveTo>
                    <a:pt x="0" y="0"/>
                  </a:moveTo>
                  <a:cubicBezTo>
                    <a:pt x="0" y="906"/>
                    <a:pt x="0" y="1843"/>
                    <a:pt x="0" y="2810"/>
                  </a:cubicBezTo>
                  <a:lnTo>
                    <a:pt x="475" y="2810"/>
                  </a:lnTo>
                  <a:cubicBezTo>
                    <a:pt x="475" y="1843"/>
                    <a:pt x="475" y="906"/>
                    <a:pt x="475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" name="Google Shape;986;p47">
              <a:extLst>
                <a:ext uri="{FF2B5EF4-FFF2-40B4-BE49-F238E27FC236}">
                  <a16:creationId xmlns:a16="http://schemas.microsoft.com/office/drawing/2014/main" id="{30FC17F9-C10A-C20D-E2C1-C713E4361B79}"/>
                </a:ext>
              </a:extLst>
            </p:cNvPr>
            <p:cNvSpPr/>
            <p:nvPr/>
          </p:nvSpPr>
          <p:spPr>
            <a:xfrm>
              <a:off x="3250950" y="777350"/>
              <a:ext cx="13225" cy="70275"/>
            </a:xfrm>
            <a:custGeom>
              <a:avLst/>
              <a:gdLst/>
              <a:ahLst/>
              <a:cxnLst/>
              <a:rect l="l" t="t" r="r" b="b"/>
              <a:pathLst>
                <a:path w="529" h="2811" extrusionOk="0">
                  <a:moveTo>
                    <a:pt x="0" y="0"/>
                  </a:moveTo>
                  <a:cubicBezTo>
                    <a:pt x="3" y="866"/>
                    <a:pt x="5" y="1802"/>
                    <a:pt x="8" y="2810"/>
                  </a:cubicBezTo>
                  <a:lnTo>
                    <a:pt x="521" y="2810"/>
                  </a:lnTo>
                  <a:cubicBezTo>
                    <a:pt x="524" y="1801"/>
                    <a:pt x="526" y="867"/>
                    <a:pt x="52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" name="Google Shape;987;p47">
              <a:extLst>
                <a:ext uri="{FF2B5EF4-FFF2-40B4-BE49-F238E27FC236}">
                  <a16:creationId xmlns:a16="http://schemas.microsoft.com/office/drawing/2014/main" id="{79F79FD3-5A9F-74DC-3CCE-6D34D9F89134}"/>
                </a:ext>
              </a:extLst>
            </p:cNvPr>
            <p:cNvSpPr/>
            <p:nvPr/>
          </p:nvSpPr>
          <p:spPr>
            <a:xfrm>
              <a:off x="3251400" y="1434900"/>
              <a:ext cx="12275" cy="70300"/>
            </a:xfrm>
            <a:custGeom>
              <a:avLst/>
              <a:gdLst/>
              <a:ahLst/>
              <a:cxnLst/>
              <a:rect l="l" t="t" r="r" b="b"/>
              <a:pathLst>
                <a:path w="491" h="2812" extrusionOk="0">
                  <a:moveTo>
                    <a:pt x="5" y="0"/>
                  </a:moveTo>
                  <a:cubicBezTo>
                    <a:pt x="3" y="915"/>
                    <a:pt x="2" y="1852"/>
                    <a:pt x="1" y="2812"/>
                  </a:cubicBezTo>
                  <a:cubicBezTo>
                    <a:pt x="163" y="2812"/>
                    <a:pt x="327" y="2810"/>
                    <a:pt x="491" y="2810"/>
                  </a:cubicBezTo>
                  <a:cubicBezTo>
                    <a:pt x="489" y="1852"/>
                    <a:pt x="488" y="915"/>
                    <a:pt x="48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" name="Google Shape;988;p47">
              <a:extLst>
                <a:ext uri="{FF2B5EF4-FFF2-40B4-BE49-F238E27FC236}">
                  <a16:creationId xmlns:a16="http://schemas.microsoft.com/office/drawing/2014/main" id="{0F39F8D1-8822-2BF0-D916-7EA8F82265C3}"/>
                </a:ext>
              </a:extLst>
            </p:cNvPr>
            <p:cNvSpPr/>
            <p:nvPr/>
          </p:nvSpPr>
          <p:spPr>
            <a:xfrm>
              <a:off x="3251500" y="1352725"/>
              <a:ext cx="12075" cy="70275"/>
            </a:xfrm>
            <a:custGeom>
              <a:avLst/>
              <a:gdLst/>
              <a:ahLst/>
              <a:cxnLst/>
              <a:rect l="l" t="t" r="r" b="b"/>
              <a:pathLst>
                <a:path w="483" h="2811" extrusionOk="0">
                  <a:moveTo>
                    <a:pt x="3" y="0"/>
                  </a:moveTo>
                  <a:cubicBezTo>
                    <a:pt x="3" y="912"/>
                    <a:pt x="2" y="1849"/>
                    <a:pt x="1" y="2810"/>
                  </a:cubicBezTo>
                  <a:lnTo>
                    <a:pt x="483" y="2810"/>
                  </a:lnTo>
                  <a:cubicBezTo>
                    <a:pt x="482" y="1849"/>
                    <a:pt x="482" y="912"/>
                    <a:pt x="48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" name="Google Shape;989;p47">
              <a:extLst>
                <a:ext uri="{FF2B5EF4-FFF2-40B4-BE49-F238E27FC236}">
                  <a16:creationId xmlns:a16="http://schemas.microsoft.com/office/drawing/2014/main" id="{2260B30D-EBDE-4118-2AE7-4B01FCAE93BA}"/>
                </a:ext>
              </a:extLst>
            </p:cNvPr>
            <p:cNvSpPr/>
            <p:nvPr/>
          </p:nvSpPr>
          <p:spPr>
            <a:xfrm>
              <a:off x="3251150" y="859525"/>
              <a:ext cx="12800" cy="70300"/>
            </a:xfrm>
            <a:custGeom>
              <a:avLst/>
              <a:gdLst/>
              <a:ahLst/>
              <a:cxnLst/>
              <a:rect l="l" t="t" r="r" b="b"/>
              <a:pathLst>
                <a:path w="512" h="2812" extrusionOk="0">
                  <a:moveTo>
                    <a:pt x="1" y="0"/>
                  </a:moveTo>
                  <a:cubicBezTo>
                    <a:pt x="3" y="883"/>
                    <a:pt x="6" y="1817"/>
                    <a:pt x="7" y="2812"/>
                  </a:cubicBezTo>
                  <a:cubicBezTo>
                    <a:pt x="172" y="2812"/>
                    <a:pt x="338" y="2810"/>
                    <a:pt x="506" y="2810"/>
                  </a:cubicBezTo>
                  <a:cubicBezTo>
                    <a:pt x="507" y="1817"/>
                    <a:pt x="509" y="883"/>
                    <a:pt x="512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6" name="Google Shape;990;p47">
              <a:extLst>
                <a:ext uri="{FF2B5EF4-FFF2-40B4-BE49-F238E27FC236}">
                  <a16:creationId xmlns:a16="http://schemas.microsoft.com/office/drawing/2014/main" id="{9C7F5160-D377-EA8A-703F-3E346487672B}"/>
                </a:ext>
              </a:extLst>
            </p:cNvPr>
            <p:cNvSpPr/>
            <p:nvPr/>
          </p:nvSpPr>
          <p:spPr>
            <a:xfrm>
              <a:off x="3251275" y="1517075"/>
              <a:ext cx="12525" cy="69850"/>
            </a:xfrm>
            <a:custGeom>
              <a:avLst/>
              <a:gdLst/>
              <a:ahLst/>
              <a:cxnLst/>
              <a:rect l="l" t="t" r="r" b="b"/>
              <a:pathLst>
                <a:path w="501" h="2794" extrusionOk="0">
                  <a:moveTo>
                    <a:pt x="6" y="1"/>
                  </a:moveTo>
                  <a:cubicBezTo>
                    <a:pt x="5" y="911"/>
                    <a:pt x="3" y="1841"/>
                    <a:pt x="1" y="2793"/>
                  </a:cubicBezTo>
                  <a:lnTo>
                    <a:pt x="501" y="2793"/>
                  </a:lnTo>
                  <a:cubicBezTo>
                    <a:pt x="498" y="1841"/>
                    <a:pt x="497" y="911"/>
                    <a:pt x="496" y="2"/>
                  </a:cubicBezTo>
                  <a:cubicBezTo>
                    <a:pt x="332" y="2"/>
                    <a:pt x="168" y="1"/>
                    <a:pt x="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7" name="Google Shape;991;p47">
              <a:extLst>
                <a:ext uri="{FF2B5EF4-FFF2-40B4-BE49-F238E27FC236}">
                  <a16:creationId xmlns:a16="http://schemas.microsoft.com/office/drawing/2014/main" id="{20FEB21F-5AEB-BC8F-04E5-5E189350D095}"/>
                </a:ext>
              </a:extLst>
            </p:cNvPr>
            <p:cNvSpPr/>
            <p:nvPr/>
          </p:nvSpPr>
          <p:spPr>
            <a:xfrm>
              <a:off x="3251475" y="1023925"/>
              <a:ext cx="12175" cy="70050"/>
            </a:xfrm>
            <a:custGeom>
              <a:avLst/>
              <a:gdLst/>
              <a:ahLst/>
              <a:cxnLst/>
              <a:rect l="l" t="t" r="r" b="b"/>
              <a:pathLst>
                <a:path w="487" h="2802" extrusionOk="0">
                  <a:moveTo>
                    <a:pt x="0" y="0"/>
                  </a:moveTo>
                  <a:cubicBezTo>
                    <a:pt x="2" y="895"/>
                    <a:pt x="3" y="1828"/>
                    <a:pt x="3" y="2802"/>
                  </a:cubicBezTo>
                  <a:lnTo>
                    <a:pt x="483" y="2802"/>
                  </a:lnTo>
                  <a:cubicBezTo>
                    <a:pt x="484" y="1828"/>
                    <a:pt x="485" y="895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8" name="Google Shape;992;p47">
              <a:extLst>
                <a:ext uri="{FF2B5EF4-FFF2-40B4-BE49-F238E27FC236}">
                  <a16:creationId xmlns:a16="http://schemas.microsoft.com/office/drawing/2014/main" id="{0D9DA0EA-97FF-77AC-CED9-65407D528F5B}"/>
                </a:ext>
              </a:extLst>
            </p:cNvPr>
            <p:cNvSpPr/>
            <p:nvPr/>
          </p:nvSpPr>
          <p:spPr>
            <a:xfrm>
              <a:off x="3251575" y="1270500"/>
              <a:ext cx="11950" cy="70300"/>
            </a:xfrm>
            <a:custGeom>
              <a:avLst/>
              <a:gdLst/>
              <a:ahLst/>
              <a:cxnLst/>
              <a:rect l="l" t="t" r="r" b="b"/>
              <a:pathLst>
                <a:path w="478" h="2812" extrusionOk="0">
                  <a:moveTo>
                    <a:pt x="1" y="0"/>
                  </a:moveTo>
                  <a:cubicBezTo>
                    <a:pt x="1" y="910"/>
                    <a:pt x="1" y="1847"/>
                    <a:pt x="0" y="2812"/>
                  </a:cubicBezTo>
                  <a:lnTo>
                    <a:pt x="477" y="2812"/>
                  </a:lnTo>
                  <a:cubicBezTo>
                    <a:pt x="477" y="1847"/>
                    <a:pt x="476" y="910"/>
                    <a:pt x="47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9" name="Google Shape;993;p47">
              <a:extLst>
                <a:ext uri="{FF2B5EF4-FFF2-40B4-BE49-F238E27FC236}">
                  <a16:creationId xmlns:a16="http://schemas.microsoft.com/office/drawing/2014/main" id="{F666DB6A-183D-4B24-5414-0AFBE3AD108C}"/>
                </a:ext>
              </a:extLst>
            </p:cNvPr>
            <p:cNvSpPr/>
            <p:nvPr/>
          </p:nvSpPr>
          <p:spPr>
            <a:xfrm>
              <a:off x="3251350" y="941700"/>
              <a:ext cx="12425" cy="70325"/>
            </a:xfrm>
            <a:custGeom>
              <a:avLst/>
              <a:gdLst/>
              <a:ahLst/>
              <a:cxnLst/>
              <a:rect l="l" t="t" r="r" b="b"/>
              <a:pathLst>
                <a:path w="497" h="2813" extrusionOk="0">
                  <a:moveTo>
                    <a:pt x="0" y="1"/>
                  </a:moveTo>
                  <a:cubicBezTo>
                    <a:pt x="2" y="893"/>
                    <a:pt x="3" y="1829"/>
                    <a:pt x="4" y="2812"/>
                  </a:cubicBezTo>
                  <a:lnTo>
                    <a:pt x="491" y="2812"/>
                  </a:lnTo>
                  <a:cubicBezTo>
                    <a:pt x="493" y="1829"/>
                    <a:pt x="495" y="893"/>
                    <a:pt x="496" y="2"/>
                  </a:cubicBezTo>
                  <a:cubicBezTo>
                    <a:pt x="330" y="2"/>
                    <a:pt x="165" y="1"/>
                    <a:pt x="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0" name="Google Shape;994;p47">
              <a:extLst>
                <a:ext uri="{FF2B5EF4-FFF2-40B4-BE49-F238E27FC236}">
                  <a16:creationId xmlns:a16="http://schemas.microsoft.com/office/drawing/2014/main" id="{E99693B8-D3DA-3836-AC0B-61A9B09DD708}"/>
                </a:ext>
              </a:extLst>
            </p:cNvPr>
            <p:cNvSpPr/>
            <p:nvPr/>
          </p:nvSpPr>
          <p:spPr>
            <a:xfrm>
              <a:off x="3250700" y="697825"/>
              <a:ext cx="13725" cy="67600"/>
            </a:xfrm>
            <a:custGeom>
              <a:avLst/>
              <a:gdLst/>
              <a:ahLst/>
              <a:cxnLst/>
              <a:rect l="l" t="t" r="r" b="b"/>
              <a:pathLst>
                <a:path w="549" h="2704" extrusionOk="0">
                  <a:moveTo>
                    <a:pt x="0" y="0"/>
                  </a:moveTo>
                  <a:cubicBezTo>
                    <a:pt x="3" y="813"/>
                    <a:pt x="6" y="1712"/>
                    <a:pt x="9" y="2704"/>
                  </a:cubicBezTo>
                  <a:cubicBezTo>
                    <a:pt x="185" y="2704"/>
                    <a:pt x="362" y="2704"/>
                    <a:pt x="540" y="2703"/>
                  </a:cubicBezTo>
                  <a:cubicBezTo>
                    <a:pt x="544" y="1712"/>
                    <a:pt x="546" y="813"/>
                    <a:pt x="54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1" name="Google Shape;995;p47">
              <a:extLst>
                <a:ext uri="{FF2B5EF4-FFF2-40B4-BE49-F238E27FC236}">
                  <a16:creationId xmlns:a16="http://schemas.microsoft.com/office/drawing/2014/main" id="{55FED138-8C2F-60C0-702B-FD2B46AE494E}"/>
                </a:ext>
              </a:extLst>
            </p:cNvPr>
            <p:cNvSpPr/>
            <p:nvPr/>
          </p:nvSpPr>
          <p:spPr>
            <a:xfrm>
              <a:off x="3251575" y="1106350"/>
              <a:ext cx="11975" cy="70050"/>
            </a:xfrm>
            <a:custGeom>
              <a:avLst/>
              <a:gdLst/>
              <a:ahLst/>
              <a:cxnLst/>
              <a:rect l="l" t="t" r="r" b="b"/>
              <a:pathLst>
                <a:path w="479" h="2802" extrusionOk="0">
                  <a:moveTo>
                    <a:pt x="0" y="1"/>
                  </a:moveTo>
                  <a:cubicBezTo>
                    <a:pt x="0" y="901"/>
                    <a:pt x="0" y="1834"/>
                    <a:pt x="1" y="2802"/>
                  </a:cubicBezTo>
                  <a:lnTo>
                    <a:pt x="477" y="2802"/>
                  </a:lnTo>
                  <a:cubicBezTo>
                    <a:pt x="477" y="1834"/>
                    <a:pt x="477" y="901"/>
                    <a:pt x="479" y="2"/>
                  </a:cubicBezTo>
                  <a:cubicBezTo>
                    <a:pt x="321" y="2"/>
                    <a:pt x="160" y="2"/>
                    <a:pt x="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2" name="Google Shape;996;p47">
              <a:extLst>
                <a:ext uri="{FF2B5EF4-FFF2-40B4-BE49-F238E27FC236}">
                  <a16:creationId xmlns:a16="http://schemas.microsoft.com/office/drawing/2014/main" id="{6253979A-AA02-84E3-84AA-919CB69EBA69}"/>
                </a:ext>
              </a:extLst>
            </p:cNvPr>
            <p:cNvSpPr/>
            <p:nvPr/>
          </p:nvSpPr>
          <p:spPr>
            <a:xfrm>
              <a:off x="3333650" y="1023975"/>
              <a:ext cx="12175" cy="69850"/>
            </a:xfrm>
            <a:custGeom>
              <a:avLst/>
              <a:gdLst/>
              <a:ahLst/>
              <a:cxnLst/>
              <a:rect l="l" t="t" r="r" b="b"/>
              <a:pathLst>
                <a:path w="487" h="2794" extrusionOk="0">
                  <a:moveTo>
                    <a:pt x="1" y="1"/>
                  </a:moveTo>
                  <a:cubicBezTo>
                    <a:pt x="2" y="893"/>
                    <a:pt x="3" y="1823"/>
                    <a:pt x="4" y="2793"/>
                  </a:cubicBezTo>
                  <a:cubicBezTo>
                    <a:pt x="166" y="2792"/>
                    <a:pt x="326" y="2792"/>
                    <a:pt x="484" y="2792"/>
                  </a:cubicBezTo>
                  <a:cubicBezTo>
                    <a:pt x="484" y="1823"/>
                    <a:pt x="485" y="893"/>
                    <a:pt x="48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3" name="Google Shape;997;p47">
              <a:extLst>
                <a:ext uri="{FF2B5EF4-FFF2-40B4-BE49-F238E27FC236}">
                  <a16:creationId xmlns:a16="http://schemas.microsoft.com/office/drawing/2014/main" id="{2DF6A051-2920-2765-D728-15F1736D7F9B}"/>
                </a:ext>
              </a:extLst>
            </p:cNvPr>
            <p:cNvSpPr/>
            <p:nvPr/>
          </p:nvSpPr>
          <p:spPr>
            <a:xfrm>
              <a:off x="3333500" y="1517150"/>
              <a:ext cx="12475" cy="69775"/>
            </a:xfrm>
            <a:custGeom>
              <a:avLst/>
              <a:gdLst/>
              <a:ahLst/>
              <a:cxnLst/>
              <a:rect l="l" t="t" r="r" b="b"/>
              <a:pathLst>
                <a:path w="499" h="2791" extrusionOk="0">
                  <a:moveTo>
                    <a:pt x="4" y="0"/>
                  </a:moveTo>
                  <a:cubicBezTo>
                    <a:pt x="3" y="910"/>
                    <a:pt x="2" y="1839"/>
                    <a:pt x="0" y="2790"/>
                  </a:cubicBezTo>
                  <a:lnTo>
                    <a:pt x="499" y="2790"/>
                  </a:lnTo>
                  <a:cubicBezTo>
                    <a:pt x="498" y="1839"/>
                    <a:pt x="496" y="910"/>
                    <a:pt x="495" y="1"/>
                  </a:cubicBezTo>
                  <a:cubicBezTo>
                    <a:pt x="330" y="1"/>
                    <a:pt x="168" y="0"/>
                    <a:pt x="4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4" name="Google Shape;998;p47">
              <a:extLst>
                <a:ext uri="{FF2B5EF4-FFF2-40B4-BE49-F238E27FC236}">
                  <a16:creationId xmlns:a16="http://schemas.microsoft.com/office/drawing/2014/main" id="{E78DACE6-51F8-3EF0-3B6D-DC09D74295B6}"/>
                </a:ext>
              </a:extLst>
            </p:cNvPr>
            <p:cNvSpPr/>
            <p:nvPr/>
          </p:nvSpPr>
          <p:spPr>
            <a:xfrm>
              <a:off x="3333750" y="1106550"/>
              <a:ext cx="11975" cy="69800"/>
            </a:xfrm>
            <a:custGeom>
              <a:avLst/>
              <a:gdLst/>
              <a:ahLst/>
              <a:cxnLst/>
              <a:rect l="l" t="t" r="r" b="b"/>
              <a:pathLst>
                <a:path w="479" h="2792" extrusionOk="0">
                  <a:moveTo>
                    <a:pt x="0" y="0"/>
                  </a:moveTo>
                  <a:cubicBezTo>
                    <a:pt x="2" y="897"/>
                    <a:pt x="2" y="1827"/>
                    <a:pt x="2" y="2791"/>
                  </a:cubicBezTo>
                  <a:lnTo>
                    <a:pt x="478" y="2791"/>
                  </a:lnTo>
                  <a:cubicBezTo>
                    <a:pt x="478" y="1827"/>
                    <a:pt x="479" y="898"/>
                    <a:pt x="479" y="1"/>
                  </a:cubicBezTo>
                  <a:cubicBezTo>
                    <a:pt x="322" y="1"/>
                    <a:pt x="162" y="0"/>
                    <a:pt x="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5" name="Google Shape;999;p47">
              <a:extLst>
                <a:ext uri="{FF2B5EF4-FFF2-40B4-BE49-F238E27FC236}">
                  <a16:creationId xmlns:a16="http://schemas.microsoft.com/office/drawing/2014/main" id="{2368C4BC-5648-C66E-B4B7-D07DDFC97778}"/>
                </a:ext>
              </a:extLst>
            </p:cNvPr>
            <p:cNvSpPr/>
            <p:nvPr/>
          </p:nvSpPr>
          <p:spPr>
            <a:xfrm>
              <a:off x="3333525" y="941775"/>
              <a:ext cx="12425" cy="70175"/>
            </a:xfrm>
            <a:custGeom>
              <a:avLst/>
              <a:gdLst/>
              <a:ahLst/>
              <a:cxnLst/>
              <a:rect l="l" t="t" r="r" b="b"/>
              <a:pathLst>
                <a:path w="497" h="2807" extrusionOk="0">
                  <a:moveTo>
                    <a:pt x="1" y="0"/>
                  </a:moveTo>
                  <a:cubicBezTo>
                    <a:pt x="3" y="890"/>
                    <a:pt x="4" y="1824"/>
                    <a:pt x="6" y="2807"/>
                  </a:cubicBezTo>
                  <a:lnTo>
                    <a:pt x="493" y="2807"/>
                  </a:lnTo>
                  <a:cubicBezTo>
                    <a:pt x="494" y="1824"/>
                    <a:pt x="495" y="891"/>
                    <a:pt x="497" y="2"/>
                  </a:cubicBezTo>
                  <a:cubicBezTo>
                    <a:pt x="331" y="2"/>
                    <a:pt x="166" y="0"/>
                    <a:pt x="1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6" name="Google Shape;1000;p47">
              <a:extLst>
                <a:ext uri="{FF2B5EF4-FFF2-40B4-BE49-F238E27FC236}">
                  <a16:creationId xmlns:a16="http://schemas.microsoft.com/office/drawing/2014/main" id="{E81B38ED-1806-7F94-A859-07DBC0E34E5E}"/>
                </a:ext>
              </a:extLst>
            </p:cNvPr>
            <p:cNvSpPr/>
            <p:nvPr/>
          </p:nvSpPr>
          <p:spPr>
            <a:xfrm>
              <a:off x="3333375" y="859575"/>
              <a:ext cx="12775" cy="70200"/>
            </a:xfrm>
            <a:custGeom>
              <a:avLst/>
              <a:gdLst/>
              <a:ahLst/>
              <a:cxnLst/>
              <a:rect l="l" t="t" r="r" b="b"/>
              <a:pathLst>
                <a:path w="511" h="2808" extrusionOk="0">
                  <a:moveTo>
                    <a:pt x="0" y="1"/>
                  </a:moveTo>
                  <a:cubicBezTo>
                    <a:pt x="2" y="881"/>
                    <a:pt x="4" y="1815"/>
                    <a:pt x="5" y="2807"/>
                  </a:cubicBezTo>
                  <a:cubicBezTo>
                    <a:pt x="172" y="2807"/>
                    <a:pt x="337" y="2806"/>
                    <a:pt x="504" y="2806"/>
                  </a:cubicBezTo>
                  <a:cubicBezTo>
                    <a:pt x="506" y="1815"/>
                    <a:pt x="508" y="881"/>
                    <a:pt x="51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7" name="Google Shape;1001;p47">
              <a:extLst>
                <a:ext uri="{FF2B5EF4-FFF2-40B4-BE49-F238E27FC236}">
                  <a16:creationId xmlns:a16="http://schemas.microsoft.com/office/drawing/2014/main" id="{0C18545F-5419-2E32-993B-78EFD0ABD580}"/>
                </a:ext>
              </a:extLst>
            </p:cNvPr>
            <p:cNvSpPr/>
            <p:nvPr/>
          </p:nvSpPr>
          <p:spPr>
            <a:xfrm>
              <a:off x="3333775" y="1270550"/>
              <a:ext cx="11925" cy="70200"/>
            </a:xfrm>
            <a:custGeom>
              <a:avLst/>
              <a:gdLst/>
              <a:ahLst/>
              <a:cxnLst/>
              <a:rect l="l" t="t" r="r" b="b"/>
              <a:pathLst>
                <a:path w="477" h="2808" extrusionOk="0">
                  <a:moveTo>
                    <a:pt x="1" y="1"/>
                  </a:moveTo>
                  <a:cubicBezTo>
                    <a:pt x="1" y="909"/>
                    <a:pt x="1" y="1844"/>
                    <a:pt x="1" y="2807"/>
                  </a:cubicBezTo>
                  <a:cubicBezTo>
                    <a:pt x="159" y="2807"/>
                    <a:pt x="317" y="2807"/>
                    <a:pt x="477" y="2806"/>
                  </a:cubicBezTo>
                  <a:cubicBezTo>
                    <a:pt x="477" y="1844"/>
                    <a:pt x="477" y="909"/>
                    <a:pt x="47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8" name="Google Shape;1002;p47">
              <a:extLst>
                <a:ext uri="{FF2B5EF4-FFF2-40B4-BE49-F238E27FC236}">
                  <a16:creationId xmlns:a16="http://schemas.microsoft.com/office/drawing/2014/main" id="{4474DF90-1FF5-31AE-7780-5A4439CA46E0}"/>
                </a:ext>
              </a:extLst>
            </p:cNvPr>
            <p:cNvSpPr/>
            <p:nvPr/>
          </p:nvSpPr>
          <p:spPr>
            <a:xfrm>
              <a:off x="3333150" y="777375"/>
              <a:ext cx="13200" cy="70175"/>
            </a:xfrm>
            <a:custGeom>
              <a:avLst/>
              <a:gdLst/>
              <a:ahLst/>
              <a:cxnLst/>
              <a:rect l="l" t="t" r="r" b="b"/>
              <a:pathLst>
                <a:path w="528" h="2807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866"/>
                    <a:pt x="6" y="1800"/>
                    <a:pt x="8" y="2807"/>
                  </a:cubicBezTo>
                  <a:lnTo>
                    <a:pt x="520" y="2807"/>
                  </a:lnTo>
                  <a:cubicBezTo>
                    <a:pt x="523" y="1800"/>
                    <a:pt x="525" y="866"/>
                    <a:pt x="528" y="2"/>
                  </a:cubicBezTo>
                  <a:cubicBezTo>
                    <a:pt x="352" y="2"/>
                    <a:pt x="176" y="2"/>
                    <a:pt x="1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9" name="Google Shape;1003;p47">
              <a:extLst>
                <a:ext uri="{FF2B5EF4-FFF2-40B4-BE49-F238E27FC236}">
                  <a16:creationId xmlns:a16="http://schemas.microsoft.com/office/drawing/2014/main" id="{5526272E-1971-6B0E-4DED-A61C5430F846}"/>
                </a:ext>
              </a:extLst>
            </p:cNvPr>
            <p:cNvSpPr/>
            <p:nvPr/>
          </p:nvSpPr>
          <p:spPr>
            <a:xfrm>
              <a:off x="3332900" y="697825"/>
              <a:ext cx="13700" cy="67550"/>
            </a:xfrm>
            <a:custGeom>
              <a:avLst/>
              <a:gdLst/>
              <a:ahLst/>
              <a:cxnLst/>
              <a:rect l="l" t="t" r="r" b="b"/>
              <a:pathLst>
                <a:path w="548" h="2702" extrusionOk="0">
                  <a:moveTo>
                    <a:pt x="1" y="0"/>
                  </a:moveTo>
                  <a:cubicBezTo>
                    <a:pt x="3" y="812"/>
                    <a:pt x="6" y="1711"/>
                    <a:pt x="9" y="2701"/>
                  </a:cubicBezTo>
                  <a:cubicBezTo>
                    <a:pt x="186" y="2701"/>
                    <a:pt x="362" y="2701"/>
                    <a:pt x="540" y="2700"/>
                  </a:cubicBezTo>
                  <a:cubicBezTo>
                    <a:pt x="543" y="1709"/>
                    <a:pt x="545" y="812"/>
                    <a:pt x="5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0" name="Google Shape;1004;p47">
              <a:extLst>
                <a:ext uri="{FF2B5EF4-FFF2-40B4-BE49-F238E27FC236}">
                  <a16:creationId xmlns:a16="http://schemas.microsoft.com/office/drawing/2014/main" id="{A5029D08-EC39-0185-A47D-08DEDBC310EB}"/>
                </a:ext>
              </a:extLst>
            </p:cNvPr>
            <p:cNvSpPr/>
            <p:nvPr/>
          </p:nvSpPr>
          <p:spPr>
            <a:xfrm>
              <a:off x="3333725" y="1352775"/>
              <a:ext cx="12050" cy="70150"/>
            </a:xfrm>
            <a:custGeom>
              <a:avLst/>
              <a:gdLst/>
              <a:ahLst/>
              <a:cxnLst/>
              <a:rect l="l" t="t" r="r" b="b"/>
              <a:pathLst>
                <a:path w="482" h="2806" extrusionOk="0">
                  <a:moveTo>
                    <a:pt x="1" y="1"/>
                  </a:moveTo>
                  <a:cubicBezTo>
                    <a:pt x="1" y="910"/>
                    <a:pt x="0" y="1846"/>
                    <a:pt x="0" y="2806"/>
                  </a:cubicBezTo>
                  <a:lnTo>
                    <a:pt x="481" y="2806"/>
                  </a:lnTo>
                  <a:cubicBezTo>
                    <a:pt x="481" y="1846"/>
                    <a:pt x="480" y="910"/>
                    <a:pt x="48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1" name="Google Shape;1005;p47">
              <a:extLst>
                <a:ext uri="{FF2B5EF4-FFF2-40B4-BE49-F238E27FC236}">
                  <a16:creationId xmlns:a16="http://schemas.microsoft.com/office/drawing/2014/main" id="{8A4BA385-1187-0C23-8BC3-905AE75F0972}"/>
                </a:ext>
              </a:extLst>
            </p:cNvPr>
            <p:cNvSpPr/>
            <p:nvPr/>
          </p:nvSpPr>
          <p:spPr>
            <a:xfrm>
              <a:off x="3333775" y="1188375"/>
              <a:ext cx="11925" cy="70150"/>
            </a:xfrm>
            <a:custGeom>
              <a:avLst/>
              <a:gdLst/>
              <a:ahLst/>
              <a:cxnLst/>
              <a:rect l="l" t="t" r="r" b="b"/>
              <a:pathLst>
                <a:path w="477" h="2806" extrusionOk="0">
                  <a:moveTo>
                    <a:pt x="1" y="1"/>
                  </a:moveTo>
                  <a:cubicBezTo>
                    <a:pt x="2" y="905"/>
                    <a:pt x="2" y="1840"/>
                    <a:pt x="2" y="2806"/>
                  </a:cubicBezTo>
                  <a:lnTo>
                    <a:pt x="477" y="2806"/>
                  </a:lnTo>
                  <a:cubicBezTo>
                    <a:pt x="477" y="1840"/>
                    <a:pt x="477" y="905"/>
                    <a:pt x="47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2" name="Google Shape;1006;p47">
              <a:extLst>
                <a:ext uri="{FF2B5EF4-FFF2-40B4-BE49-F238E27FC236}">
                  <a16:creationId xmlns:a16="http://schemas.microsoft.com/office/drawing/2014/main" id="{87CD8707-35ED-0C5A-30A2-376BDF7C9EEE}"/>
                </a:ext>
              </a:extLst>
            </p:cNvPr>
            <p:cNvSpPr/>
            <p:nvPr/>
          </p:nvSpPr>
          <p:spPr>
            <a:xfrm>
              <a:off x="3333625" y="1434950"/>
              <a:ext cx="12225" cy="70200"/>
            </a:xfrm>
            <a:custGeom>
              <a:avLst/>
              <a:gdLst/>
              <a:ahLst/>
              <a:cxnLst/>
              <a:rect l="l" t="t" r="r" b="b"/>
              <a:pathLst>
                <a:path w="489" h="2808" extrusionOk="0">
                  <a:moveTo>
                    <a:pt x="3" y="1"/>
                  </a:moveTo>
                  <a:cubicBezTo>
                    <a:pt x="3" y="913"/>
                    <a:pt x="2" y="1849"/>
                    <a:pt x="0" y="2807"/>
                  </a:cubicBezTo>
                  <a:cubicBezTo>
                    <a:pt x="163" y="2807"/>
                    <a:pt x="325" y="2806"/>
                    <a:pt x="489" y="2806"/>
                  </a:cubicBezTo>
                  <a:cubicBezTo>
                    <a:pt x="488" y="1849"/>
                    <a:pt x="486" y="914"/>
                    <a:pt x="48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3" name="Google Shape;1007;p47">
              <a:extLst>
                <a:ext uri="{FF2B5EF4-FFF2-40B4-BE49-F238E27FC236}">
                  <a16:creationId xmlns:a16="http://schemas.microsoft.com/office/drawing/2014/main" id="{D69F4A98-C6A4-6B54-945A-68462D5A2846}"/>
                </a:ext>
              </a:extLst>
            </p:cNvPr>
            <p:cNvSpPr/>
            <p:nvPr/>
          </p:nvSpPr>
          <p:spPr>
            <a:xfrm>
              <a:off x="3415750" y="941875"/>
              <a:ext cx="12425" cy="69975"/>
            </a:xfrm>
            <a:custGeom>
              <a:avLst/>
              <a:gdLst/>
              <a:ahLst/>
              <a:cxnLst/>
              <a:rect l="l" t="t" r="r" b="b"/>
              <a:pathLst>
                <a:path w="497" h="2799" extrusionOk="0">
                  <a:moveTo>
                    <a:pt x="0" y="0"/>
                  </a:moveTo>
                  <a:cubicBezTo>
                    <a:pt x="1" y="888"/>
                    <a:pt x="3" y="1819"/>
                    <a:pt x="4" y="2799"/>
                  </a:cubicBezTo>
                  <a:lnTo>
                    <a:pt x="491" y="2799"/>
                  </a:lnTo>
                  <a:cubicBezTo>
                    <a:pt x="493" y="1819"/>
                    <a:pt x="495" y="888"/>
                    <a:pt x="496" y="1"/>
                  </a:cubicBezTo>
                  <a:cubicBezTo>
                    <a:pt x="330" y="1"/>
                    <a:pt x="165" y="0"/>
                    <a:pt x="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4" name="Google Shape;1008;p47">
              <a:extLst>
                <a:ext uri="{FF2B5EF4-FFF2-40B4-BE49-F238E27FC236}">
                  <a16:creationId xmlns:a16="http://schemas.microsoft.com/office/drawing/2014/main" id="{F6BE3F95-968E-972B-A128-C13CBF7731B4}"/>
                </a:ext>
              </a:extLst>
            </p:cNvPr>
            <p:cNvSpPr/>
            <p:nvPr/>
          </p:nvSpPr>
          <p:spPr>
            <a:xfrm>
              <a:off x="3415550" y="859675"/>
              <a:ext cx="12800" cy="70000"/>
            </a:xfrm>
            <a:custGeom>
              <a:avLst/>
              <a:gdLst/>
              <a:ahLst/>
              <a:cxnLst/>
              <a:rect l="l" t="t" r="r" b="b"/>
              <a:pathLst>
                <a:path w="512" h="2800" extrusionOk="0">
                  <a:moveTo>
                    <a:pt x="1" y="1"/>
                  </a:moveTo>
                  <a:cubicBezTo>
                    <a:pt x="3" y="879"/>
                    <a:pt x="6" y="1810"/>
                    <a:pt x="7" y="2799"/>
                  </a:cubicBezTo>
                  <a:cubicBezTo>
                    <a:pt x="172" y="2799"/>
                    <a:pt x="338" y="2798"/>
                    <a:pt x="505" y="2798"/>
                  </a:cubicBezTo>
                  <a:cubicBezTo>
                    <a:pt x="507" y="1810"/>
                    <a:pt x="509" y="879"/>
                    <a:pt x="512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5" name="Google Shape;1009;p47">
              <a:extLst>
                <a:ext uri="{FF2B5EF4-FFF2-40B4-BE49-F238E27FC236}">
                  <a16:creationId xmlns:a16="http://schemas.microsoft.com/office/drawing/2014/main" id="{FB100BAF-FB65-7ECD-75EB-764AAD2F25CA}"/>
                </a:ext>
              </a:extLst>
            </p:cNvPr>
            <p:cNvSpPr/>
            <p:nvPr/>
          </p:nvSpPr>
          <p:spPr>
            <a:xfrm>
              <a:off x="3415875" y="1024075"/>
              <a:ext cx="12175" cy="69525"/>
            </a:xfrm>
            <a:custGeom>
              <a:avLst/>
              <a:gdLst/>
              <a:ahLst/>
              <a:cxnLst/>
              <a:rect l="l" t="t" r="r" b="b"/>
              <a:pathLst>
                <a:path w="487" h="2781" extrusionOk="0">
                  <a:moveTo>
                    <a:pt x="0" y="1"/>
                  </a:moveTo>
                  <a:cubicBezTo>
                    <a:pt x="1" y="889"/>
                    <a:pt x="3" y="1815"/>
                    <a:pt x="3" y="2781"/>
                  </a:cubicBezTo>
                  <a:cubicBezTo>
                    <a:pt x="165" y="2779"/>
                    <a:pt x="325" y="2779"/>
                    <a:pt x="483" y="2779"/>
                  </a:cubicBezTo>
                  <a:cubicBezTo>
                    <a:pt x="484" y="1815"/>
                    <a:pt x="485" y="889"/>
                    <a:pt x="48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6" name="Google Shape;1010;p47">
              <a:extLst>
                <a:ext uri="{FF2B5EF4-FFF2-40B4-BE49-F238E27FC236}">
                  <a16:creationId xmlns:a16="http://schemas.microsoft.com/office/drawing/2014/main" id="{DF354AC1-B59E-C871-183E-A49682F025CB}"/>
                </a:ext>
              </a:extLst>
            </p:cNvPr>
            <p:cNvSpPr/>
            <p:nvPr/>
          </p:nvSpPr>
          <p:spPr>
            <a:xfrm>
              <a:off x="3415950" y="1106750"/>
              <a:ext cx="12000" cy="69500"/>
            </a:xfrm>
            <a:custGeom>
              <a:avLst/>
              <a:gdLst/>
              <a:ahLst/>
              <a:cxnLst/>
              <a:rect l="l" t="t" r="r" b="b"/>
              <a:pathLst>
                <a:path w="480" h="2780" extrusionOk="0">
                  <a:moveTo>
                    <a:pt x="1" y="1"/>
                  </a:moveTo>
                  <a:cubicBezTo>
                    <a:pt x="1" y="894"/>
                    <a:pt x="2" y="1820"/>
                    <a:pt x="2" y="2780"/>
                  </a:cubicBezTo>
                  <a:lnTo>
                    <a:pt x="478" y="2780"/>
                  </a:lnTo>
                  <a:cubicBezTo>
                    <a:pt x="478" y="1820"/>
                    <a:pt x="478" y="895"/>
                    <a:pt x="480" y="3"/>
                  </a:cubicBezTo>
                  <a:cubicBezTo>
                    <a:pt x="322" y="2"/>
                    <a:pt x="162" y="2"/>
                    <a:pt x="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7" name="Google Shape;1011;p47">
              <a:extLst>
                <a:ext uri="{FF2B5EF4-FFF2-40B4-BE49-F238E27FC236}">
                  <a16:creationId xmlns:a16="http://schemas.microsoft.com/office/drawing/2014/main" id="{9FBC406D-9186-1F78-9F80-36DEA387A4E9}"/>
                </a:ext>
              </a:extLst>
            </p:cNvPr>
            <p:cNvSpPr/>
            <p:nvPr/>
          </p:nvSpPr>
          <p:spPr>
            <a:xfrm>
              <a:off x="3415675" y="1517225"/>
              <a:ext cx="12525" cy="69700"/>
            </a:xfrm>
            <a:custGeom>
              <a:avLst/>
              <a:gdLst/>
              <a:ahLst/>
              <a:cxnLst/>
              <a:rect l="l" t="t" r="r" b="b"/>
              <a:pathLst>
                <a:path w="501" h="2788" extrusionOk="0">
                  <a:moveTo>
                    <a:pt x="6" y="1"/>
                  </a:moveTo>
                  <a:cubicBezTo>
                    <a:pt x="4" y="909"/>
                    <a:pt x="3" y="1838"/>
                    <a:pt x="1" y="2787"/>
                  </a:cubicBezTo>
                  <a:lnTo>
                    <a:pt x="500" y="2787"/>
                  </a:lnTo>
                  <a:cubicBezTo>
                    <a:pt x="498" y="1838"/>
                    <a:pt x="497" y="909"/>
                    <a:pt x="496" y="2"/>
                  </a:cubicBezTo>
                  <a:cubicBezTo>
                    <a:pt x="332" y="2"/>
                    <a:pt x="168" y="1"/>
                    <a:pt x="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" name="Google Shape;1012;p47">
              <a:extLst>
                <a:ext uri="{FF2B5EF4-FFF2-40B4-BE49-F238E27FC236}">
                  <a16:creationId xmlns:a16="http://schemas.microsoft.com/office/drawing/2014/main" id="{EE60EAAB-D429-5052-6802-EE0646EA5DC6}"/>
                </a:ext>
              </a:extLst>
            </p:cNvPr>
            <p:cNvSpPr/>
            <p:nvPr/>
          </p:nvSpPr>
          <p:spPr>
            <a:xfrm>
              <a:off x="3415800" y="1435050"/>
              <a:ext cx="12275" cy="70000"/>
            </a:xfrm>
            <a:custGeom>
              <a:avLst/>
              <a:gdLst/>
              <a:ahLst/>
              <a:cxnLst/>
              <a:rect l="l" t="t" r="r" b="b"/>
              <a:pathLst>
                <a:path w="491" h="2800" extrusionOk="0">
                  <a:moveTo>
                    <a:pt x="4" y="1"/>
                  </a:moveTo>
                  <a:cubicBezTo>
                    <a:pt x="3" y="911"/>
                    <a:pt x="2" y="1844"/>
                    <a:pt x="1" y="2799"/>
                  </a:cubicBezTo>
                  <a:cubicBezTo>
                    <a:pt x="163" y="2799"/>
                    <a:pt x="327" y="2799"/>
                    <a:pt x="491" y="2798"/>
                  </a:cubicBezTo>
                  <a:cubicBezTo>
                    <a:pt x="489" y="1844"/>
                    <a:pt x="488" y="911"/>
                    <a:pt x="487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" name="Google Shape;1013;p47">
              <a:extLst>
                <a:ext uri="{FF2B5EF4-FFF2-40B4-BE49-F238E27FC236}">
                  <a16:creationId xmlns:a16="http://schemas.microsoft.com/office/drawing/2014/main" id="{1A0A6E59-474F-65E0-F633-554865871CD3}"/>
                </a:ext>
              </a:extLst>
            </p:cNvPr>
            <p:cNvSpPr/>
            <p:nvPr/>
          </p:nvSpPr>
          <p:spPr>
            <a:xfrm>
              <a:off x="3415325" y="777475"/>
              <a:ext cx="13250" cy="69975"/>
            </a:xfrm>
            <a:custGeom>
              <a:avLst/>
              <a:gdLst/>
              <a:ahLst/>
              <a:cxnLst/>
              <a:rect l="l" t="t" r="r" b="b"/>
              <a:pathLst>
                <a:path w="530" h="2799" extrusionOk="0">
                  <a:moveTo>
                    <a:pt x="1" y="0"/>
                  </a:moveTo>
                  <a:cubicBezTo>
                    <a:pt x="3" y="865"/>
                    <a:pt x="6" y="1794"/>
                    <a:pt x="8" y="2799"/>
                  </a:cubicBezTo>
                  <a:lnTo>
                    <a:pt x="522" y="2799"/>
                  </a:lnTo>
                  <a:cubicBezTo>
                    <a:pt x="524" y="1794"/>
                    <a:pt x="527" y="865"/>
                    <a:pt x="529" y="1"/>
                  </a:cubicBezTo>
                  <a:cubicBezTo>
                    <a:pt x="353" y="1"/>
                    <a:pt x="177" y="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" name="Google Shape;1014;p47">
              <a:extLst>
                <a:ext uri="{FF2B5EF4-FFF2-40B4-BE49-F238E27FC236}">
                  <a16:creationId xmlns:a16="http://schemas.microsoft.com/office/drawing/2014/main" id="{04B371A5-6437-8860-E30B-ECCB1BCC049E}"/>
                </a:ext>
              </a:extLst>
            </p:cNvPr>
            <p:cNvSpPr/>
            <p:nvPr/>
          </p:nvSpPr>
          <p:spPr>
            <a:xfrm>
              <a:off x="3415950" y="1270650"/>
              <a:ext cx="11975" cy="70000"/>
            </a:xfrm>
            <a:custGeom>
              <a:avLst/>
              <a:gdLst/>
              <a:ahLst/>
              <a:cxnLst/>
              <a:rect l="l" t="t" r="r" b="b"/>
              <a:pathLst>
                <a:path w="479" h="2800" extrusionOk="0">
                  <a:moveTo>
                    <a:pt x="2" y="1"/>
                  </a:moveTo>
                  <a:cubicBezTo>
                    <a:pt x="2" y="907"/>
                    <a:pt x="2" y="1840"/>
                    <a:pt x="1" y="2799"/>
                  </a:cubicBezTo>
                  <a:cubicBezTo>
                    <a:pt x="160" y="2799"/>
                    <a:pt x="318" y="2799"/>
                    <a:pt x="478" y="2798"/>
                  </a:cubicBezTo>
                  <a:cubicBezTo>
                    <a:pt x="478" y="1839"/>
                    <a:pt x="477" y="907"/>
                    <a:pt x="477" y="2"/>
                  </a:cubicBezTo>
                  <a:cubicBezTo>
                    <a:pt x="318" y="1"/>
                    <a:pt x="160" y="1"/>
                    <a:pt x="2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" name="Google Shape;1015;p47">
              <a:extLst>
                <a:ext uri="{FF2B5EF4-FFF2-40B4-BE49-F238E27FC236}">
                  <a16:creationId xmlns:a16="http://schemas.microsoft.com/office/drawing/2014/main" id="{14643818-BC00-100D-BB66-C84E1F8265E6}"/>
                </a:ext>
              </a:extLst>
            </p:cNvPr>
            <p:cNvSpPr/>
            <p:nvPr/>
          </p:nvSpPr>
          <p:spPr>
            <a:xfrm>
              <a:off x="3416000" y="1188475"/>
              <a:ext cx="11925" cy="70000"/>
            </a:xfrm>
            <a:custGeom>
              <a:avLst/>
              <a:gdLst/>
              <a:ahLst/>
              <a:cxnLst/>
              <a:rect l="l" t="t" r="r" b="b"/>
              <a:pathLst>
                <a:path w="477" h="2800" extrusionOk="0">
                  <a:moveTo>
                    <a:pt x="0" y="0"/>
                  </a:moveTo>
                  <a:cubicBezTo>
                    <a:pt x="0" y="903"/>
                    <a:pt x="0" y="1836"/>
                    <a:pt x="0" y="2799"/>
                  </a:cubicBezTo>
                  <a:cubicBezTo>
                    <a:pt x="158" y="2798"/>
                    <a:pt x="316" y="2798"/>
                    <a:pt x="475" y="2798"/>
                  </a:cubicBezTo>
                  <a:cubicBezTo>
                    <a:pt x="475" y="1835"/>
                    <a:pt x="475" y="903"/>
                    <a:pt x="47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" name="Google Shape;1016;p47">
              <a:extLst>
                <a:ext uri="{FF2B5EF4-FFF2-40B4-BE49-F238E27FC236}">
                  <a16:creationId xmlns:a16="http://schemas.microsoft.com/office/drawing/2014/main" id="{EBFD6A7D-F327-139C-F856-659B86EA67A7}"/>
                </a:ext>
              </a:extLst>
            </p:cNvPr>
            <p:cNvSpPr/>
            <p:nvPr/>
          </p:nvSpPr>
          <p:spPr>
            <a:xfrm>
              <a:off x="3415900" y="1352850"/>
              <a:ext cx="12075" cy="69975"/>
            </a:xfrm>
            <a:custGeom>
              <a:avLst/>
              <a:gdLst/>
              <a:ahLst/>
              <a:cxnLst/>
              <a:rect l="l" t="t" r="r" b="b"/>
              <a:pathLst>
                <a:path w="483" h="2799" extrusionOk="0">
                  <a:moveTo>
                    <a:pt x="3" y="0"/>
                  </a:moveTo>
                  <a:cubicBezTo>
                    <a:pt x="3" y="908"/>
                    <a:pt x="2" y="1842"/>
                    <a:pt x="0" y="2799"/>
                  </a:cubicBezTo>
                  <a:lnTo>
                    <a:pt x="483" y="2799"/>
                  </a:lnTo>
                  <a:cubicBezTo>
                    <a:pt x="482" y="1842"/>
                    <a:pt x="482" y="910"/>
                    <a:pt x="480" y="1"/>
                  </a:cubicBezTo>
                  <a:cubicBezTo>
                    <a:pt x="322" y="1"/>
                    <a:pt x="162" y="1"/>
                    <a:pt x="3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" name="Google Shape;1017;p47">
              <a:extLst>
                <a:ext uri="{FF2B5EF4-FFF2-40B4-BE49-F238E27FC236}">
                  <a16:creationId xmlns:a16="http://schemas.microsoft.com/office/drawing/2014/main" id="{9EE59F98-7261-B25A-FF1A-BB94EE2538E0}"/>
                </a:ext>
              </a:extLst>
            </p:cNvPr>
            <p:cNvSpPr/>
            <p:nvPr/>
          </p:nvSpPr>
          <p:spPr>
            <a:xfrm>
              <a:off x="3415125" y="697825"/>
              <a:ext cx="13700" cy="67450"/>
            </a:xfrm>
            <a:custGeom>
              <a:avLst/>
              <a:gdLst/>
              <a:ahLst/>
              <a:cxnLst/>
              <a:rect l="l" t="t" r="r" b="b"/>
              <a:pathLst>
                <a:path w="548" h="2698" extrusionOk="0">
                  <a:moveTo>
                    <a:pt x="0" y="0"/>
                  </a:moveTo>
                  <a:cubicBezTo>
                    <a:pt x="3" y="811"/>
                    <a:pt x="5" y="1708"/>
                    <a:pt x="8" y="2698"/>
                  </a:cubicBezTo>
                  <a:cubicBezTo>
                    <a:pt x="184" y="2698"/>
                    <a:pt x="361" y="2698"/>
                    <a:pt x="539" y="2696"/>
                  </a:cubicBezTo>
                  <a:cubicBezTo>
                    <a:pt x="542" y="1708"/>
                    <a:pt x="545" y="811"/>
                    <a:pt x="54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" name="Google Shape;1018;p47">
              <a:extLst>
                <a:ext uri="{FF2B5EF4-FFF2-40B4-BE49-F238E27FC236}">
                  <a16:creationId xmlns:a16="http://schemas.microsoft.com/office/drawing/2014/main" id="{74C253EF-2196-79D2-A970-DC98092B6255}"/>
                </a:ext>
              </a:extLst>
            </p:cNvPr>
            <p:cNvSpPr/>
            <p:nvPr/>
          </p:nvSpPr>
          <p:spPr>
            <a:xfrm>
              <a:off x="2607600" y="764500"/>
              <a:ext cx="888925" cy="13700"/>
            </a:xfrm>
            <a:custGeom>
              <a:avLst/>
              <a:gdLst/>
              <a:ahLst/>
              <a:cxnLst/>
              <a:rect l="l" t="t" r="r" b="b"/>
              <a:pathLst>
                <a:path w="35557" h="548" extrusionOk="0">
                  <a:moveTo>
                    <a:pt x="0" y="1"/>
                  </a:moveTo>
                  <a:lnTo>
                    <a:pt x="0" y="548"/>
                  </a:lnTo>
                  <a:cubicBezTo>
                    <a:pt x="818" y="545"/>
                    <a:pt x="1721" y="543"/>
                    <a:pt x="2719" y="540"/>
                  </a:cubicBezTo>
                  <a:cubicBezTo>
                    <a:pt x="2893" y="539"/>
                    <a:pt x="3069" y="539"/>
                    <a:pt x="3248" y="538"/>
                  </a:cubicBezTo>
                  <a:cubicBezTo>
                    <a:pt x="4100" y="535"/>
                    <a:pt x="5018" y="533"/>
                    <a:pt x="6008" y="530"/>
                  </a:cubicBezTo>
                  <a:cubicBezTo>
                    <a:pt x="6182" y="530"/>
                    <a:pt x="6358" y="530"/>
                    <a:pt x="6535" y="529"/>
                  </a:cubicBezTo>
                  <a:cubicBezTo>
                    <a:pt x="7402" y="528"/>
                    <a:pt x="8321" y="525"/>
                    <a:pt x="9295" y="524"/>
                  </a:cubicBezTo>
                  <a:cubicBezTo>
                    <a:pt x="9469" y="523"/>
                    <a:pt x="9646" y="523"/>
                    <a:pt x="9824" y="523"/>
                  </a:cubicBezTo>
                  <a:cubicBezTo>
                    <a:pt x="10700" y="522"/>
                    <a:pt x="11618" y="519"/>
                    <a:pt x="12582" y="518"/>
                  </a:cubicBezTo>
                  <a:lnTo>
                    <a:pt x="13111" y="518"/>
                  </a:lnTo>
                  <a:cubicBezTo>
                    <a:pt x="13993" y="517"/>
                    <a:pt x="14913" y="515"/>
                    <a:pt x="15871" y="514"/>
                  </a:cubicBezTo>
                  <a:lnTo>
                    <a:pt x="16399" y="514"/>
                  </a:lnTo>
                  <a:cubicBezTo>
                    <a:pt x="17287" y="514"/>
                    <a:pt x="18205" y="513"/>
                    <a:pt x="19158" y="513"/>
                  </a:cubicBezTo>
                  <a:lnTo>
                    <a:pt x="22975" y="513"/>
                  </a:lnTo>
                  <a:cubicBezTo>
                    <a:pt x="23869" y="513"/>
                    <a:pt x="24788" y="513"/>
                    <a:pt x="25734" y="514"/>
                  </a:cubicBezTo>
                  <a:lnTo>
                    <a:pt x="26263" y="514"/>
                  </a:lnTo>
                  <a:cubicBezTo>
                    <a:pt x="27158" y="514"/>
                    <a:pt x="28078" y="515"/>
                    <a:pt x="29023" y="515"/>
                  </a:cubicBezTo>
                  <a:cubicBezTo>
                    <a:pt x="29198" y="517"/>
                    <a:pt x="29374" y="517"/>
                    <a:pt x="29550" y="517"/>
                  </a:cubicBezTo>
                  <a:cubicBezTo>
                    <a:pt x="30448" y="518"/>
                    <a:pt x="31369" y="518"/>
                    <a:pt x="32310" y="519"/>
                  </a:cubicBezTo>
                  <a:cubicBezTo>
                    <a:pt x="32486" y="520"/>
                    <a:pt x="32662" y="520"/>
                    <a:pt x="32838" y="520"/>
                  </a:cubicBezTo>
                  <a:cubicBezTo>
                    <a:pt x="33726" y="522"/>
                    <a:pt x="34631" y="523"/>
                    <a:pt x="35556" y="524"/>
                  </a:cubicBezTo>
                  <a:lnTo>
                    <a:pt x="35556" y="26"/>
                  </a:lnTo>
                  <a:cubicBezTo>
                    <a:pt x="34631" y="27"/>
                    <a:pt x="33726" y="28"/>
                    <a:pt x="32840" y="29"/>
                  </a:cubicBezTo>
                  <a:cubicBezTo>
                    <a:pt x="32662" y="31"/>
                    <a:pt x="32485" y="31"/>
                    <a:pt x="32309" y="31"/>
                  </a:cubicBezTo>
                  <a:cubicBezTo>
                    <a:pt x="31368" y="32"/>
                    <a:pt x="30450" y="33"/>
                    <a:pt x="29552" y="33"/>
                  </a:cubicBezTo>
                  <a:cubicBezTo>
                    <a:pt x="29374" y="34"/>
                    <a:pt x="29198" y="34"/>
                    <a:pt x="29021" y="34"/>
                  </a:cubicBezTo>
                  <a:cubicBezTo>
                    <a:pt x="28078" y="34"/>
                    <a:pt x="27158" y="36"/>
                    <a:pt x="26264" y="36"/>
                  </a:cubicBezTo>
                  <a:cubicBezTo>
                    <a:pt x="26086" y="37"/>
                    <a:pt x="25909" y="37"/>
                    <a:pt x="25733" y="37"/>
                  </a:cubicBezTo>
                  <a:lnTo>
                    <a:pt x="22446" y="37"/>
                  </a:lnTo>
                  <a:cubicBezTo>
                    <a:pt x="22129" y="37"/>
                    <a:pt x="21817" y="37"/>
                    <a:pt x="21507" y="37"/>
                  </a:cubicBezTo>
                  <a:cubicBezTo>
                    <a:pt x="20888" y="37"/>
                    <a:pt x="20281" y="37"/>
                    <a:pt x="19688" y="37"/>
                  </a:cubicBezTo>
                  <a:lnTo>
                    <a:pt x="19157" y="37"/>
                  </a:lnTo>
                  <a:cubicBezTo>
                    <a:pt x="18205" y="37"/>
                    <a:pt x="17287" y="36"/>
                    <a:pt x="16401" y="36"/>
                  </a:cubicBezTo>
                  <a:cubicBezTo>
                    <a:pt x="16222" y="36"/>
                    <a:pt x="16045" y="36"/>
                    <a:pt x="15870" y="34"/>
                  </a:cubicBezTo>
                  <a:cubicBezTo>
                    <a:pt x="14913" y="34"/>
                    <a:pt x="13994" y="33"/>
                    <a:pt x="13112" y="32"/>
                  </a:cubicBezTo>
                  <a:cubicBezTo>
                    <a:pt x="12935" y="32"/>
                    <a:pt x="12757" y="32"/>
                    <a:pt x="12581" y="31"/>
                  </a:cubicBezTo>
                  <a:cubicBezTo>
                    <a:pt x="11618" y="29"/>
                    <a:pt x="10700" y="28"/>
                    <a:pt x="9825" y="27"/>
                  </a:cubicBezTo>
                  <a:cubicBezTo>
                    <a:pt x="9646" y="26"/>
                    <a:pt x="9469" y="26"/>
                    <a:pt x="9294" y="26"/>
                  </a:cubicBezTo>
                  <a:cubicBezTo>
                    <a:pt x="8321" y="23"/>
                    <a:pt x="7402" y="22"/>
                    <a:pt x="6538" y="19"/>
                  </a:cubicBezTo>
                  <a:cubicBezTo>
                    <a:pt x="6358" y="19"/>
                    <a:pt x="6180" y="18"/>
                    <a:pt x="6005" y="18"/>
                  </a:cubicBezTo>
                  <a:cubicBezTo>
                    <a:pt x="5017" y="16"/>
                    <a:pt x="4101" y="13"/>
                    <a:pt x="3249" y="11"/>
                  </a:cubicBezTo>
                  <a:cubicBezTo>
                    <a:pt x="3069" y="9"/>
                    <a:pt x="2892" y="9"/>
                    <a:pt x="2718" y="8"/>
                  </a:cubicBezTo>
                  <a:cubicBezTo>
                    <a:pt x="1720" y="6"/>
                    <a:pt x="816" y="3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" name="Google Shape;1019;p47">
              <a:extLst>
                <a:ext uri="{FF2B5EF4-FFF2-40B4-BE49-F238E27FC236}">
                  <a16:creationId xmlns:a16="http://schemas.microsoft.com/office/drawing/2014/main" id="{7EE1C1E4-44D1-CBC8-A489-E4A4E9168F1C}"/>
                </a:ext>
              </a:extLst>
            </p:cNvPr>
            <p:cNvSpPr/>
            <p:nvPr/>
          </p:nvSpPr>
          <p:spPr>
            <a:xfrm>
              <a:off x="2607600" y="846675"/>
              <a:ext cx="888925" cy="13750"/>
            </a:xfrm>
            <a:custGeom>
              <a:avLst/>
              <a:gdLst/>
              <a:ahLst/>
              <a:cxnLst/>
              <a:rect l="l" t="t" r="r" b="b"/>
              <a:pathLst>
                <a:path w="35557" h="550" extrusionOk="0">
                  <a:moveTo>
                    <a:pt x="0" y="1"/>
                  </a:moveTo>
                  <a:lnTo>
                    <a:pt x="0" y="549"/>
                  </a:lnTo>
                  <a:cubicBezTo>
                    <a:pt x="820" y="547"/>
                    <a:pt x="1726" y="543"/>
                    <a:pt x="2728" y="541"/>
                  </a:cubicBezTo>
                  <a:cubicBezTo>
                    <a:pt x="2895" y="541"/>
                    <a:pt x="3065" y="539"/>
                    <a:pt x="3239" y="539"/>
                  </a:cubicBezTo>
                  <a:cubicBezTo>
                    <a:pt x="4096" y="537"/>
                    <a:pt x="5020" y="534"/>
                    <a:pt x="6017" y="532"/>
                  </a:cubicBezTo>
                  <a:cubicBezTo>
                    <a:pt x="6184" y="532"/>
                    <a:pt x="6354" y="531"/>
                    <a:pt x="6526" y="531"/>
                  </a:cubicBezTo>
                  <a:cubicBezTo>
                    <a:pt x="7398" y="528"/>
                    <a:pt x="8323" y="527"/>
                    <a:pt x="9304" y="524"/>
                  </a:cubicBezTo>
                  <a:cubicBezTo>
                    <a:pt x="9473" y="524"/>
                    <a:pt x="9642" y="524"/>
                    <a:pt x="9815" y="523"/>
                  </a:cubicBezTo>
                  <a:cubicBezTo>
                    <a:pt x="10696" y="522"/>
                    <a:pt x="11620" y="521"/>
                    <a:pt x="12592" y="519"/>
                  </a:cubicBezTo>
                  <a:cubicBezTo>
                    <a:pt x="12760" y="519"/>
                    <a:pt x="12931" y="518"/>
                    <a:pt x="13102" y="518"/>
                  </a:cubicBezTo>
                  <a:cubicBezTo>
                    <a:pt x="13989" y="517"/>
                    <a:pt x="14915" y="517"/>
                    <a:pt x="15880" y="516"/>
                  </a:cubicBezTo>
                  <a:lnTo>
                    <a:pt x="16390" y="516"/>
                  </a:lnTo>
                  <a:cubicBezTo>
                    <a:pt x="17283" y="514"/>
                    <a:pt x="18207" y="514"/>
                    <a:pt x="19167" y="513"/>
                  </a:cubicBezTo>
                  <a:lnTo>
                    <a:pt x="22965" y="513"/>
                  </a:lnTo>
                  <a:cubicBezTo>
                    <a:pt x="23865" y="513"/>
                    <a:pt x="24791" y="514"/>
                    <a:pt x="25743" y="514"/>
                  </a:cubicBezTo>
                  <a:lnTo>
                    <a:pt x="26254" y="514"/>
                  </a:lnTo>
                  <a:cubicBezTo>
                    <a:pt x="27155" y="516"/>
                    <a:pt x="28082" y="516"/>
                    <a:pt x="29031" y="517"/>
                  </a:cubicBezTo>
                  <a:lnTo>
                    <a:pt x="29541" y="517"/>
                  </a:lnTo>
                  <a:cubicBezTo>
                    <a:pt x="30445" y="518"/>
                    <a:pt x="31372" y="519"/>
                    <a:pt x="32319" y="521"/>
                  </a:cubicBezTo>
                  <a:lnTo>
                    <a:pt x="32830" y="521"/>
                  </a:lnTo>
                  <a:cubicBezTo>
                    <a:pt x="33719" y="522"/>
                    <a:pt x="34628" y="523"/>
                    <a:pt x="35556" y="526"/>
                  </a:cubicBezTo>
                  <a:lnTo>
                    <a:pt x="35556" y="27"/>
                  </a:lnTo>
                  <a:cubicBezTo>
                    <a:pt x="34628" y="28"/>
                    <a:pt x="33719" y="30"/>
                    <a:pt x="32831" y="31"/>
                  </a:cubicBezTo>
                  <a:lnTo>
                    <a:pt x="32317" y="31"/>
                  </a:lnTo>
                  <a:cubicBezTo>
                    <a:pt x="31370" y="32"/>
                    <a:pt x="30446" y="33"/>
                    <a:pt x="29542" y="35"/>
                  </a:cubicBezTo>
                  <a:lnTo>
                    <a:pt x="29030" y="35"/>
                  </a:lnTo>
                  <a:cubicBezTo>
                    <a:pt x="28081" y="36"/>
                    <a:pt x="27156" y="36"/>
                    <a:pt x="26255" y="37"/>
                  </a:cubicBezTo>
                  <a:lnTo>
                    <a:pt x="25742" y="37"/>
                  </a:lnTo>
                  <a:cubicBezTo>
                    <a:pt x="24791" y="38"/>
                    <a:pt x="23865" y="38"/>
                    <a:pt x="22967" y="38"/>
                  </a:cubicBezTo>
                  <a:lnTo>
                    <a:pt x="19166" y="38"/>
                  </a:lnTo>
                  <a:cubicBezTo>
                    <a:pt x="18207" y="37"/>
                    <a:pt x="17283" y="37"/>
                    <a:pt x="16391" y="36"/>
                  </a:cubicBezTo>
                  <a:lnTo>
                    <a:pt x="15878" y="36"/>
                  </a:lnTo>
                  <a:cubicBezTo>
                    <a:pt x="14915" y="35"/>
                    <a:pt x="13991" y="33"/>
                    <a:pt x="13103" y="32"/>
                  </a:cubicBezTo>
                  <a:lnTo>
                    <a:pt x="12591" y="32"/>
                  </a:lnTo>
                  <a:cubicBezTo>
                    <a:pt x="11620" y="31"/>
                    <a:pt x="10696" y="30"/>
                    <a:pt x="9816" y="27"/>
                  </a:cubicBezTo>
                  <a:cubicBezTo>
                    <a:pt x="9644" y="27"/>
                    <a:pt x="9471" y="27"/>
                    <a:pt x="9303" y="26"/>
                  </a:cubicBezTo>
                  <a:cubicBezTo>
                    <a:pt x="8323" y="25"/>
                    <a:pt x="7398" y="22"/>
                    <a:pt x="6528" y="20"/>
                  </a:cubicBezTo>
                  <a:cubicBezTo>
                    <a:pt x="6355" y="20"/>
                    <a:pt x="6184" y="20"/>
                    <a:pt x="6015" y="18"/>
                  </a:cubicBezTo>
                  <a:cubicBezTo>
                    <a:pt x="5020" y="16"/>
                    <a:pt x="4097" y="13"/>
                    <a:pt x="3240" y="11"/>
                  </a:cubicBezTo>
                  <a:cubicBezTo>
                    <a:pt x="3067" y="11"/>
                    <a:pt x="2895" y="10"/>
                    <a:pt x="2727" y="10"/>
                  </a:cubicBezTo>
                  <a:cubicBezTo>
                    <a:pt x="1726" y="7"/>
                    <a:pt x="820" y="3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" name="Google Shape;1020;p47">
              <a:extLst>
                <a:ext uri="{FF2B5EF4-FFF2-40B4-BE49-F238E27FC236}">
                  <a16:creationId xmlns:a16="http://schemas.microsoft.com/office/drawing/2014/main" id="{42323E12-90E1-223B-4DDF-FFCE4A1E9215}"/>
                </a:ext>
              </a:extLst>
            </p:cNvPr>
            <p:cNvSpPr/>
            <p:nvPr/>
          </p:nvSpPr>
          <p:spPr>
            <a:xfrm>
              <a:off x="2607575" y="928900"/>
              <a:ext cx="888950" cy="13700"/>
            </a:xfrm>
            <a:custGeom>
              <a:avLst/>
              <a:gdLst/>
              <a:ahLst/>
              <a:cxnLst/>
              <a:rect l="l" t="t" r="r" b="b"/>
              <a:pathLst>
                <a:path w="35558" h="548" extrusionOk="0">
                  <a:moveTo>
                    <a:pt x="0" y="1"/>
                  </a:moveTo>
                  <a:lnTo>
                    <a:pt x="0" y="548"/>
                  </a:lnTo>
                  <a:cubicBezTo>
                    <a:pt x="822" y="545"/>
                    <a:pt x="1732" y="543"/>
                    <a:pt x="2737" y="540"/>
                  </a:cubicBezTo>
                  <a:cubicBezTo>
                    <a:pt x="2899" y="539"/>
                    <a:pt x="3064" y="539"/>
                    <a:pt x="3233" y="538"/>
                  </a:cubicBezTo>
                  <a:cubicBezTo>
                    <a:pt x="4093" y="535"/>
                    <a:pt x="5022" y="533"/>
                    <a:pt x="6024" y="530"/>
                  </a:cubicBezTo>
                  <a:cubicBezTo>
                    <a:pt x="6188" y="530"/>
                    <a:pt x="6352" y="530"/>
                    <a:pt x="6520" y="529"/>
                  </a:cubicBezTo>
                  <a:cubicBezTo>
                    <a:pt x="7396" y="528"/>
                    <a:pt x="8325" y="525"/>
                    <a:pt x="9312" y="524"/>
                  </a:cubicBezTo>
                  <a:cubicBezTo>
                    <a:pt x="9475" y="523"/>
                    <a:pt x="9641" y="523"/>
                    <a:pt x="9808" y="523"/>
                  </a:cubicBezTo>
                  <a:cubicBezTo>
                    <a:pt x="10693" y="520"/>
                    <a:pt x="11623" y="519"/>
                    <a:pt x="12600" y="518"/>
                  </a:cubicBezTo>
                  <a:lnTo>
                    <a:pt x="13096" y="518"/>
                  </a:lnTo>
                  <a:cubicBezTo>
                    <a:pt x="13988" y="517"/>
                    <a:pt x="14919" y="515"/>
                    <a:pt x="15887" y="514"/>
                  </a:cubicBezTo>
                  <a:lnTo>
                    <a:pt x="16384" y="514"/>
                  </a:lnTo>
                  <a:cubicBezTo>
                    <a:pt x="17281" y="513"/>
                    <a:pt x="18211" y="513"/>
                    <a:pt x="19176" y="513"/>
                  </a:cubicBezTo>
                  <a:lnTo>
                    <a:pt x="19672" y="513"/>
                  </a:lnTo>
                  <a:cubicBezTo>
                    <a:pt x="20122" y="512"/>
                    <a:pt x="20580" y="512"/>
                    <a:pt x="21045" y="512"/>
                  </a:cubicBezTo>
                  <a:cubicBezTo>
                    <a:pt x="21510" y="512"/>
                    <a:pt x="21982" y="512"/>
                    <a:pt x="22463" y="513"/>
                  </a:cubicBezTo>
                  <a:lnTo>
                    <a:pt x="25751" y="513"/>
                  </a:lnTo>
                  <a:cubicBezTo>
                    <a:pt x="25916" y="513"/>
                    <a:pt x="26081" y="514"/>
                    <a:pt x="26247" y="514"/>
                  </a:cubicBezTo>
                  <a:cubicBezTo>
                    <a:pt x="27153" y="514"/>
                    <a:pt x="28084" y="515"/>
                    <a:pt x="29039" y="515"/>
                  </a:cubicBezTo>
                  <a:cubicBezTo>
                    <a:pt x="29204" y="515"/>
                    <a:pt x="29369" y="517"/>
                    <a:pt x="29535" y="517"/>
                  </a:cubicBezTo>
                  <a:cubicBezTo>
                    <a:pt x="30443" y="517"/>
                    <a:pt x="31374" y="518"/>
                    <a:pt x="32327" y="519"/>
                  </a:cubicBezTo>
                  <a:cubicBezTo>
                    <a:pt x="32492" y="519"/>
                    <a:pt x="32657" y="520"/>
                    <a:pt x="32823" y="520"/>
                  </a:cubicBezTo>
                  <a:cubicBezTo>
                    <a:pt x="33715" y="522"/>
                    <a:pt x="34626" y="523"/>
                    <a:pt x="35557" y="524"/>
                  </a:cubicBezTo>
                  <a:lnTo>
                    <a:pt x="35557" y="26"/>
                  </a:lnTo>
                  <a:cubicBezTo>
                    <a:pt x="34626" y="27"/>
                    <a:pt x="33715" y="28"/>
                    <a:pt x="32824" y="29"/>
                  </a:cubicBezTo>
                  <a:cubicBezTo>
                    <a:pt x="32657" y="29"/>
                    <a:pt x="32491" y="30"/>
                    <a:pt x="32326" y="30"/>
                  </a:cubicBezTo>
                  <a:cubicBezTo>
                    <a:pt x="31374" y="32"/>
                    <a:pt x="30444" y="33"/>
                    <a:pt x="29536" y="33"/>
                  </a:cubicBezTo>
                  <a:cubicBezTo>
                    <a:pt x="29369" y="33"/>
                    <a:pt x="29204" y="34"/>
                    <a:pt x="29037" y="34"/>
                  </a:cubicBezTo>
                  <a:cubicBezTo>
                    <a:pt x="28084" y="34"/>
                    <a:pt x="27153" y="35"/>
                    <a:pt x="26249" y="35"/>
                  </a:cubicBezTo>
                  <a:cubicBezTo>
                    <a:pt x="26081" y="35"/>
                    <a:pt x="25915" y="37"/>
                    <a:pt x="25750" y="37"/>
                  </a:cubicBezTo>
                  <a:lnTo>
                    <a:pt x="19174" y="37"/>
                  </a:lnTo>
                  <a:cubicBezTo>
                    <a:pt x="18210" y="37"/>
                    <a:pt x="17281" y="35"/>
                    <a:pt x="16384" y="35"/>
                  </a:cubicBezTo>
                  <a:cubicBezTo>
                    <a:pt x="16218" y="35"/>
                    <a:pt x="16052" y="34"/>
                    <a:pt x="15887" y="34"/>
                  </a:cubicBezTo>
                  <a:cubicBezTo>
                    <a:pt x="14917" y="34"/>
                    <a:pt x="13988" y="33"/>
                    <a:pt x="13097" y="32"/>
                  </a:cubicBezTo>
                  <a:cubicBezTo>
                    <a:pt x="12930" y="32"/>
                    <a:pt x="12763" y="32"/>
                    <a:pt x="12598" y="30"/>
                  </a:cubicBezTo>
                  <a:cubicBezTo>
                    <a:pt x="11623" y="29"/>
                    <a:pt x="10694" y="28"/>
                    <a:pt x="9808" y="27"/>
                  </a:cubicBezTo>
                  <a:cubicBezTo>
                    <a:pt x="9642" y="26"/>
                    <a:pt x="9475" y="26"/>
                    <a:pt x="9311" y="26"/>
                  </a:cubicBezTo>
                  <a:cubicBezTo>
                    <a:pt x="8325" y="23"/>
                    <a:pt x="7397" y="22"/>
                    <a:pt x="6521" y="19"/>
                  </a:cubicBezTo>
                  <a:cubicBezTo>
                    <a:pt x="6352" y="19"/>
                    <a:pt x="6188" y="18"/>
                    <a:pt x="6023" y="18"/>
                  </a:cubicBezTo>
                  <a:cubicBezTo>
                    <a:pt x="5022" y="16"/>
                    <a:pt x="4095" y="13"/>
                    <a:pt x="3234" y="11"/>
                  </a:cubicBezTo>
                  <a:cubicBezTo>
                    <a:pt x="3065" y="9"/>
                    <a:pt x="2899" y="9"/>
                    <a:pt x="2735" y="8"/>
                  </a:cubicBezTo>
                  <a:cubicBezTo>
                    <a:pt x="1731" y="6"/>
                    <a:pt x="822" y="3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" name="Google Shape;1021;p47">
              <a:extLst>
                <a:ext uri="{FF2B5EF4-FFF2-40B4-BE49-F238E27FC236}">
                  <a16:creationId xmlns:a16="http://schemas.microsoft.com/office/drawing/2014/main" id="{785362CF-21EF-1F56-A717-49EE7EC352D3}"/>
                </a:ext>
              </a:extLst>
            </p:cNvPr>
            <p:cNvSpPr/>
            <p:nvPr/>
          </p:nvSpPr>
          <p:spPr>
            <a:xfrm>
              <a:off x="2607600" y="1011075"/>
              <a:ext cx="888925" cy="13750"/>
            </a:xfrm>
            <a:custGeom>
              <a:avLst/>
              <a:gdLst/>
              <a:ahLst/>
              <a:cxnLst/>
              <a:rect l="l" t="t" r="r" b="b"/>
              <a:pathLst>
                <a:path w="35557" h="550" extrusionOk="0">
                  <a:moveTo>
                    <a:pt x="0" y="1"/>
                  </a:moveTo>
                  <a:lnTo>
                    <a:pt x="0" y="549"/>
                  </a:lnTo>
                  <a:cubicBezTo>
                    <a:pt x="823" y="547"/>
                    <a:pt x="1733" y="543"/>
                    <a:pt x="2741" y="541"/>
                  </a:cubicBezTo>
                  <a:cubicBezTo>
                    <a:pt x="2900" y="541"/>
                    <a:pt x="3062" y="539"/>
                    <a:pt x="3227" y="539"/>
                  </a:cubicBezTo>
                  <a:cubicBezTo>
                    <a:pt x="4091" y="537"/>
                    <a:pt x="5022" y="534"/>
                    <a:pt x="6028" y="532"/>
                  </a:cubicBezTo>
                  <a:cubicBezTo>
                    <a:pt x="6189" y="531"/>
                    <a:pt x="6350" y="531"/>
                    <a:pt x="6514" y="531"/>
                  </a:cubicBezTo>
                  <a:cubicBezTo>
                    <a:pt x="7393" y="528"/>
                    <a:pt x="8326" y="526"/>
                    <a:pt x="9316" y="524"/>
                  </a:cubicBezTo>
                  <a:cubicBezTo>
                    <a:pt x="9476" y="524"/>
                    <a:pt x="9639" y="523"/>
                    <a:pt x="9802" y="523"/>
                  </a:cubicBezTo>
                  <a:cubicBezTo>
                    <a:pt x="10691" y="522"/>
                    <a:pt x="11623" y="521"/>
                    <a:pt x="12604" y="519"/>
                  </a:cubicBezTo>
                  <a:cubicBezTo>
                    <a:pt x="12765" y="518"/>
                    <a:pt x="12926" y="518"/>
                    <a:pt x="13090" y="518"/>
                  </a:cubicBezTo>
                  <a:cubicBezTo>
                    <a:pt x="13984" y="517"/>
                    <a:pt x="14919" y="516"/>
                    <a:pt x="15892" y="516"/>
                  </a:cubicBezTo>
                  <a:cubicBezTo>
                    <a:pt x="16052" y="516"/>
                    <a:pt x="16215" y="516"/>
                    <a:pt x="16377" y="514"/>
                  </a:cubicBezTo>
                  <a:cubicBezTo>
                    <a:pt x="17278" y="514"/>
                    <a:pt x="18211" y="513"/>
                    <a:pt x="19180" y="513"/>
                  </a:cubicBezTo>
                  <a:lnTo>
                    <a:pt x="22953" y="513"/>
                  </a:lnTo>
                  <a:cubicBezTo>
                    <a:pt x="23860" y="513"/>
                    <a:pt x="24795" y="513"/>
                    <a:pt x="25755" y="514"/>
                  </a:cubicBezTo>
                  <a:lnTo>
                    <a:pt x="26241" y="514"/>
                  </a:lnTo>
                  <a:cubicBezTo>
                    <a:pt x="27150" y="514"/>
                    <a:pt x="28084" y="516"/>
                    <a:pt x="29043" y="517"/>
                  </a:cubicBezTo>
                  <a:lnTo>
                    <a:pt x="29529" y="517"/>
                  </a:lnTo>
                  <a:cubicBezTo>
                    <a:pt x="30441" y="518"/>
                    <a:pt x="31374" y="519"/>
                    <a:pt x="32331" y="521"/>
                  </a:cubicBezTo>
                  <a:lnTo>
                    <a:pt x="32817" y="521"/>
                  </a:lnTo>
                  <a:cubicBezTo>
                    <a:pt x="33711" y="522"/>
                    <a:pt x="34624" y="523"/>
                    <a:pt x="35556" y="526"/>
                  </a:cubicBezTo>
                  <a:lnTo>
                    <a:pt x="35556" y="26"/>
                  </a:lnTo>
                  <a:cubicBezTo>
                    <a:pt x="34624" y="28"/>
                    <a:pt x="33711" y="30"/>
                    <a:pt x="32817" y="31"/>
                  </a:cubicBezTo>
                  <a:lnTo>
                    <a:pt x="32330" y="31"/>
                  </a:lnTo>
                  <a:cubicBezTo>
                    <a:pt x="31374" y="32"/>
                    <a:pt x="30441" y="33"/>
                    <a:pt x="29530" y="35"/>
                  </a:cubicBezTo>
                  <a:lnTo>
                    <a:pt x="29043" y="35"/>
                  </a:lnTo>
                  <a:cubicBezTo>
                    <a:pt x="28084" y="36"/>
                    <a:pt x="27151" y="36"/>
                    <a:pt x="26241" y="37"/>
                  </a:cubicBezTo>
                  <a:lnTo>
                    <a:pt x="25754" y="37"/>
                  </a:lnTo>
                  <a:cubicBezTo>
                    <a:pt x="24793" y="37"/>
                    <a:pt x="23860" y="38"/>
                    <a:pt x="22954" y="38"/>
                  </a:cubicBezTo>
                  <a:lnTo>
                    <a:pt x="19666" y="38"/>
                  </a:lnTo>
                  <a:cubicBezTo>
                    <a:pt x="19503" y="38"/>
                    <a:pt x="19339" y="37"/>
                    <a:pt x="19178" y="37"/>
                  </a:cubicBezTo>
                  <a:cubicBezTo>
                    <a:pt x="18211" y="37"/>
                    <a:pt x="17278" y="37"/>
                    <a:pt x="16378" y="36"/>
                  </a:cubicBezTo>
                  <a:lnTo>
                    <a:pt x="15891" y="36"/>
                  </a:lnTo>
                  <a:cubicBezTo>
                    <a:pt x="14918" y="35"/>
                    <a:pt x="13984" y="33"/>
                    <a:pt x="13090" y="32"/>
                  </a:cubicBezTo>
                  <a:lnTo>
                    <a:pt x="12604" y="32"/>
                  </a:lnTo>
                  <a:cubicBezTo>
                    <a:pt x="11623" y="31"/>
                    <a:pt x="10691" y="28"/>
                    <a:pt x="9802" y="27"/>
                  </a:cubicBezTo>
                  <a:cubicBezTo>
                    <a:pt x="9639" y="27"/>
                    <a:pt x="9476" y="27"/>
                    <a:pt x="9315" y="26"/>
                  </a:cubicBezTo>
                  <a:cubicBezTo>
                    <a:pt x="8326" y="25"/>
                    <a:pt x="7393" y="22"/>
                    <a:pt x="6515" y="20"/>
                  </a:cubicBezTo>
                  <a:cubicBezTo>
                    <a:pt x="6350" y="20"/>
                    <a:pt x="6188" y="20"/>
                    <a:pt x="6028" y="18"/>
                  </a:cubicBezTo>
                  <a:cubicBezTo>
                    <a:pt x="5022" y="16"/>
                    <a:pt x="4091" y="13"/>
                    <a:pt x="3227" y="11"/>
                  </a:cubicBezTo>
                  <a:cubicBezTo>
                    <a:pt x="3062" y="11"/>
                    <a:pt x="2899" y="10"/>
                    <a:pt x="2739" y="10"/>
                  </a:cubicBezTo>
                  <a:cubicBezTo>
                    <a:pt x="1733" y="6"/>
                    <a:pt x="823" y="3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" name="Google Shape;1022;p47">
              <a:extLst>
                <a:ext uri="{FF2B5EF4-FFF2-40B4-BE49-F238E27FC236}">
                  <a16:creationId xmlns:a16="http://schemas.microsoft.com/office/drawing/2014/main" id="{BF02ADD3-77C5-84B5-1DCD-30A5FB944425}"/>
                </a:ext>
              </a:extLst>
            </p:cNvPr>
            <p:cNvSpPr/>
            <p:nvPr/>
          </p:nvSpPr>
          <p:spPr>
            <a:xfrm>
              <a:off x="2607600" y="1093325"/>
              <a:ext cx="888925" cy="13700"/>
            </a:xfrm>
            <a:custGeom>
              <a:avLst/>
              <a:gdLst/>
              <a:ahLst/>
              <a:cxnLst/>
              <a:rect l="l" t="t" r="r" b="b"/>
              <a:pathLst>
                <a:path w="35557" h="548" extrusionOk="0">
                  <a:moveTo>
                    <a:pt x="35556" y="1"/>
                  </a:moveTo>
                  <a:cubicBezTo>
                    <a:pt x="34733" y="3"/>
                    <a:pt x="33822" y="6"/>
                    <a:pt x="32814" y="9"/>
                  </a:cubicBezTo>
                  <a:cubicBezTo>
                    <a:pt x="32656" y="9"/>
                    <a:pt x="32496" y="9"/>
                    <a:pt x="32334" y="11"/>
                  </a:cubicBezTo>
                  <a:cubicBezTo>
                    <a:pt x="31468" y="13"/>
                    <a:pt x="30533" y="16"/>
                    <a:pt x="29526" y="18"/>
                  </a:cubicBezTo>
                  <a:cubicBezTo>
                    <a:pt x="29368" y="18"/>
                    <a:pt x="29208" y="18"/>
                    <a:pt x="29046" y="19"/>
                  </a:cubicBezTo>
                  <a:cubicBezTo>
                    <a:pt x="28166" y="21"/>
                    <a:pt x="27231" y="23"/>
                    <a:pt x="26238" y="26"/>
                  </a:cubicBezTo>
                  <a:lnTo>
                    <a:pt x="25758" y="26"/>
                  </a:lnTo>
                  <a:cubicBezTo>
                    <a:pt x="24868" y="28"/>
                    <a:pt x="23932" y="29"/>
                    <a:pt x="22950" y="31"/>
                  </a:cubicBezTo>
                  <a:lnTo>
                    <a:pt x="22471" y="31"/>
                  </a:lnTo>
                  <a:cubicBezTo>
                    <a:pt x="21573" y="32"/>
                    <a:pt x="20638" y="33"/>
                    <a:pt x="19662" y="34"/>
                  </a:cubicBezTo>
                  <a:lnTo>
                    <a:pt x="19182" y="34"/>
                  </a:lnTo>
                  <a:cubicBezTo>
                    <a:pt x="18280" y="36"/>
                    <a:pt x="17345" y="36"/>
                    <a:pt x="16375" y="36"/>
                  </a:cubicBezTo>
                  <a:lnTo>
                    <a:pt x="15895" y="36"/>
                  </a:lnTo>
                  <a:cubicBezTo>
                    <a:pt x="14989" y="37"/>
                    <a:pt x="14053" y="37"/>
                    <a:pt x="13087" y="37"/>
                  </a:cubicBezTo>
                  <a:cubicBezTo>
                    <a:pt x="12927" y="37"/>
                    <a:pt x="12767" y="36"/>
                    <a:pt x="12607" y="36"/>
                  </a:cubicBezTo>
                  <a:lnTo>
                    <a:pt x="9799" y="36"/>
                  </a:lnTo>
                  <a:cubicBezTo>
                    <a:pt x="9640" y="36"/>
                    <a:pt x="9480" y="34"/>
                    <a:pt x="9319" y="34"/>
                  </a:cubicBezTo>
                  <a:cubicBezTo>
                    <a:pt x="8408" y="34"/>
                    <a:pt x="7471" y="33"/>
                    <a:pt x="6511" y="33"/>
                  </a:cubicBezTo>
                  <a:cubicBezTo>
                    <a:pt x="6351" y="33"/>
                    <a:pt x="6192" y="32"/>
                    <a:pt x="6032" y="32"/>
                  </a:cubicBezTo>
                  <a:cubicBezTo>
                    <a:pt x="5118" y="32"/>
                    <a:pt x="4181" y="31"/>
                    <a:pt x="3223" y="29"/>
                  </a:cubicBezTo>
                  <a:cubicBezTo>
                    <a:pt x="3064" y="29"/>
                    <a:pt x="2904" y="28"/>
                    <a:pt x="2743" y="28"/>
                  </a:cubicBezTo>
                  <a:cubicBezTo>
                    <a:pt x="1848" y="27"/>
                    <a:pt x="934" y="26"/>
                    <a:pt x="0" y="24"/>
                  </a:cubicBezTo>
                  <a:lnTo>
                    <a:pt x="0" y="523"/>
                  </a:lnTo>
                  <a:cubicBezTo>
                    <a:pt x="935" y="522"/>
                    <a:pt x="1848" y="520"/>
                    <a:pt x="2744" y="519"/>
                  </a:cubicBezTo>
                  <a:cubicBezTo>
                    <a:pt x="2904" y="519"/>
                    <a:pt x="3064" y="518"/>
                    <a:pt x="3223" y="518"/>
                  </a:cubicBezTo>
                  <a:cubicBezTo>
                    <a:pt x="4181" y="517"/>
                    <a:pt x="5118" y="515"/>
                    <a:pt x="6032" y="515"/>
                  </a:cubicBezTo>
                  <a:cubicBezTo>
                    <a:pt x="6193" y="515"/>
                    <a:pt x="6351" y="514"/>
                    <a:pt x="6510" y="514"/>
                  </a:cubicBezTo>
                  <a:cubicBezTo>
                    <a:pt x="7471" y="514"/>
                    <a:pt x="8408" y="513"/>
                    <a:pt x="9319" y="513"/>
                  </a:cubicBezTo>
                  <a:cubicBezTo>
                    <a:pt x="9480" y="513"/>
                    <a:pt x="9639" y="513"/>
                    <a:pt x="9799" y="512"/>
                  </a:cubicBezTo>
                  <a:lnTo>
                    <a:pt x="16375" y="512"/>
                  </a:lnTo>
                  <a:cubicBezTo>
                    <a:pt x="17345" y="512"/>
                    <a:pt x="18280" y="513"/>
                    <a:pt x="19183" y="513"/>
                  </a:cubicBezTo>
                  <a:cubicBezTo>
                    <a:pt x="19343" y="513"/>
                    <a:pt x="19503" y="514"/>
                    <a:pt x="19662" y="514"/>
                  </a:cubicBezTo>
                  <a:cubicBezTo>
                    <a:pt x="20638" y="514"/>
                    <a:pt x="21573" y="515"/>
                    <a:pt x="22471" y="517"/>
                  </a:cubicBezTo>
                  <a:cubicBezTo>
                    <a:pt x="22632" y="517"/>
                    <a:pt x="22792" y="517"/>
                    <a:pt x="22949" y="518"/>
                  </a:cubicBezTo>
                  <a:cubicBezTo>
                    <a:pt x="23932" y="519"/>
                    <a:pt x="24868" y="520"/>
                    <a:pt x="25759" y="522"/>
                  </a:cubicBezTo>
                  <a:cubicBezTo>
                    <a:pt x="25919" y="523"/>
                    <a:pt x="26080" y="523"/>
                    <a:pt x="26238" y="523"/>
                  </a:cubicBezTo>
                  <a:cubicBezTo>
                    <a:pt x="27231" y="525"/>
                    <a:pt x="28166" y="527"/>
                    <a:pt x="29046" y="529"/>
                  </a:cubicBezTo>
                  <a:cubicBezTo>
                    <a:pt x="29208" y="529"/>
                    <a:pt x="29368" y="530"/>
                    <a:pt x="29525" y="530"/>
                  </a:cubicBezTo>
                  <a:cubicBezTo>
                    <a:pt x="30533" y="533"/>
                    <a:pt x="31468" y="535"/>
                    <a:pt x="32335" y="538"/>
                  </a:cubicBezTo>
                  <a:cubicBezTo>
                    <a:pt x="32496" y="539"/>
                    <a:pt x="32656" y="539"/>
                    <a:pt x="32814" y="540"/>
                  </a:cubicBezTo>
                  <a:cubicBezTo>
                    <a:pt x="33822" y="543"/>
                    <a:pt x="34733" y="545"/>
                    <a:pt x="35556" y="548"/>
                  </a:cubicBezTo>
                  <a:lnTo>
                    <a:pt x="355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" name="Google Shape;1023;p47">
              <a:extLst>
                <a:ext uri="{FF2B5EF4-FFF2-40B4-BE49-F238E27FC236}">
                  <a16:creationId xmlns:a16="http://schemas.microsoft.com/office/drawing/2014/main" id="{37F23EB7-10ED-205F-51F8-8B1DE440F32A}"/>
                </a:ext>
              </a:extLst>
            </p:cNvPr>
            <p:cNvSpPr/>
            <p:nvPr/>
          </p:nvSpPr>
          <p:spPr>
            <a:xfrm>
              <a:off x="2607600" y="1175475"/>
              <a:ext cx="888925" cy="13750"/>
            </a:xfrm>
            <a:custGeom>
              <a:avLst/>
              <a:gdLst/>
              <a:ahLst/>
              <a:cxnLst/>
              <a:rect l="l" t="t" r="r" b="b"/>
              <a:pathLst>
                <a:path w="35557" h="550" extrusionOk="0">
                  <a:moveTo>
                    <a:pt x="0" y="1"/>
                  </a:moveTo>
                  <a:lnTo>
                    <a:pt x="0" y="549"/>
                  </a:lnTo>
                  <a:cubicBezTo>
                    <a:pt x="824" y="547"/>
                    <a:pt x="1736" y="543"/>
                    <a:pt x="2746" y="540"/>
                  </a:cubicBezTo>
                  <a:cubicBezTo>
                    <a:pt x="2902" y="539"/>
                    <a:pt x="3060" y="539"/>
                    <a:pt x="3220" y="539"/>
                  </a:cubicBezTo>
                  <a:cubicBezTo>
                    <a:pt x="4089" y="537"/>
                    <a:pt x="5023" y="534"/>
                    <a:pt x="6033" y="532"/>
                  </a:cubicBezTo>
                  <a:cubicBezTo>
                    <a:pt x="6190" y="530"/>
                    <a:pt x="6348" y="530"/>
                    <a:pt x="6509" y="530"/>
                  </a:cubicBezTo>
                  <a:cubicBezTo>
                    <a:pt x="7391" y="528"/>
                    <a:pt x="8327" y="525"/>
                    <a:pt x="9321" y="524"/>
                  </a:cubicBezTo>
                  <a:cubicBezTo>
                    <a:pt x="9478" y="524"/>
                    <a:pt x="9637" y="523"/>
                    <a:pt x="9796" y="523"/>
                  </a:cubicBezTo>
                  <a:cubicBezTo>
                    <a:pt x="10688" y="522"/>
                    <a:pt x="11624" y="520"/>
                    <a:pt x="12609" y="519"/>
                  </a:cubicBezTo>
                  <a:cubicBezTo>
                    <a:pt x="12766" y="518"/>
                    <a:pt x="12925" y="518"/>
                    <a:pt x="13085" y="518"/>
                  </a:cubicBezTo>
                  <a:cubicBezTo>
                    <a:pt x="13982" y="517"/>
                    <a:pt x="14920" y="515"/>
                    <a:pt x="15897" y="515"/>
                  </a:cubicBezTo>
                  <a:cubicBezTo>
                    <a:pt x="16055" y="515"/>
                    <a:pt x="16212" y="514"/>
                    <a:pt x="16372" y="514"/>
                  </a:cubicBezTo>
                  <a:cubicBezTo>
                    <a:pt x="17275" y="514"/>
                    <a:pt x="18212" y="513"/>
                    <a:pt x="19185" y="513"/>
                  </a:cubicBezTo>
                  <a:lnTo>
                    <a:pt x="22948" y="513"/>
                  </a:lnTo>
                  <a:cubicBezTo>
                    <a:pt x="23857" y="513"/>
                    <a:pt x="24796" y="513"/>
                    <a:pt x="25760" y="514"/>
                  </a:cubicBezTo>
                  <a:lnTo>
                    <a:pt x="26235" y="514"/>
                  </a:lnTo>
                  <a:cubicBezTo>
                    <a:pt x="27149" y="514"/>
                    <a:pt x="28086" y="515"/>
                    <a:pt x="29048" y="517"/>
                  </a:cubicBezTo>
                  <a:lnTo>
                    <a:pt x="29524" y="517"/>
                  </a:lnTo>
                  <a:cubicBezTo>
                    <a:pt x="30438" y="518"/>
                    <a:pt x="31375" y="519"/>
                    <a:pt x="32336" y="520"/>
                  </a:cubicBezTo>
                  <a:lnTo>
                    <a:pt x="32811" y="520"/>
                  </a:lnTo>
                  <a:cubicBezTo>
                    <a:pt x="33707" y="522"/>
                    <a:pt x="34621" y="523"/>
                    <a:pt x="35556" y="524"/>
                  </a:cubicBezTo>
                  <a:lnTo>
                    <a:pt x="35556" y="26"/>
                  </a:lnTo>
                  <a:cubicBezTo>
                    <a:pt x="34621" y="28"/>
                    <a:pt x="33707" y="29"/>
                    <a:pt x="32812" y="31"/>
                  </a:cubicBezTo>
                  <a:lnTo>
                    <a:pt x="32336" y="31"/>
                  </a:lnTo>
                  <a:cubicBezTo>
                    <a:pt x="31375" y="32"/>
                    <a:pt x="30438" y="33"/>
                    <a:pt x="29524" y="34"/>
                  </a:cubicBezTo>
                  <a:lnTo>
                    <a:pt x="29048" y="34"/>
                  </a:lnTo>
                  <a:cubicBezTo>
                    <a:pt x="28086" y="36"/>
                    <a:pt x="27149" y="36"/>
                    <a:pt x="26236" y="37"/>
                  </a:cubicBezTo>
                  <a:lnTo>
                    <a:pt x="25760" y="37"/>
                  </a:lnTo>
                  <a:cubicBezTo>
                    <a:pt x="24796" y="37"/>
                    <a:pt x="23857" y="38"/>
                    <a:pt x="22948" y="38"/>
                  </a:cubicBezTo>
                  <a:lnTo>
                    <a:pt x="22472" y="38"/>
                  </a:lnTo>
                  <a:cubicBezTo>
                    <a:pt x="21505" y="38"/>
                    <a:pt x="20568" y="38"/>
                    <a:pt x="19661" y="37"/>
                  </a:cubicBezTo>
                  <a:lnTo>
                    <a:pt x="19185" y="37"/>
                  </a:lnTo>
                  <a:cubicBezTo>
                    <a:pt x="18212" y="37"/>
                    <a:pt x="17275" y="37"/>
                    <a:pt x="16372" y="36"/>
                  </a:cubicBezTo>
                  <a:lnTo>
                    <a:pt x="15897" y="36"/>
                  </a:lnTo>
                  <a:cubicBezTo>
                    <a:pt x="14920" y="34"/>
                    <a:pt x="13983" y="33"/>
                    <a:pt x="13085" y="32"/>
                  </a:cubicBezTo>
                  <a:lnTo>
                    <a:pt x="12609" y="32"/>
                  </a:lnTo>
                  <a:cubicBezTo>
                    <a:pt x="11624" y="31"/>
                    <a:pt x="10688" y="28"/>
                    <a:pt x="9796" y="27"/>
                  </a:cubicBezTo>
                  <a:cubicBezTo>
                    <a:pt x="9637" y="27"/>
                    <a:pt x="9478" y="26"/>
                    <a:pt x="9321" y="26"/>
                  </a:cubicBezTo>
                  <a:cubicBezTo>
                    <a:pt x="8327" y="24"/>
                    <a:pt x="7391" y="22"/>
                    <a:pt x="6509" y="19"/>
                  </a:cubicBezTo>
                  <a:cubicBezTo>
                    <a:pt x="6348" y="19"/>
                    <a:pt x="6190" y="19"/>
                    <a:pt x="6033" y="18"/>
                  </a:cubicBezTo>
                  <a:cubicBezTo>
                    <a:pt x="5023" y="16"/>
                    <a:pt x="4089" y="13"/>
                    <a:pt x="3222" y="11"/>
                  </a:cubicBezTo>
                  <a:cubicBezTo>
                    <a:pt x="3060" y="11"/>
                    <a:pt x="2902" y="9"/>
                    <a:pt x="2746" y="9"/>
                  </a:cubicBezTo>
                  <a:cubicBezTo>
                    <a:pt x="1736" y="6"/>
                    <a:pt x="824" y="3"/>
                    <a:pt x="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" name="Google Shape;1024;p47">
              <a:extLst>
                <a:ext uri="{FF2B5EF4-FFF2-40B4-BE49-F238E27FC236}">
                  <a16:creationId xmlns:a16="http://schemas.microsoft.com/office/drawing/2014/main" id="{42996315-5108-2EE3-55AA-5E91C0D928D9}"/>
                </a:ext>
              </a:extLst>
            </p:cNvPr>
            <p:cNvSpPr/>
            <p:nvPr/>
          </p:nvSpPr>
          <p:spPr>
            <a:xfrm>
              <a:off x="2607600" y="1257650"/>
              <a:ext cx="888925" cy="13750"/>
            </a:xfrm>
            <a:custGeom>
              <a:avLst/>
              <a:gdLst/>
              <a:ahLst/>
              <a:cxnLst/>
              <a:rect l="l" t="t" r="r" b="b"/>
              <a:pathLst>
                <a:path w="35557" h="550" extrusionOk="0">
                  <a:moveTo>
                    <a:pt x="0" y="1"/>
                  </a:moveTo>
                  <a:lnTo>
                    <a:pt x="0" y="549"/>
                  </a:lnTo>
                  <a:cubicBezTo>
                    <a:pt x="824" y="547"/>
                    <a:pt x="1737" y="544"/>
                    <a:pt x="2746" y="541"/>
                  </a:cubicBezTo>
                  <a:cubicBezTo>
                    <a:pt x="2902" y="541"/>
                    <a:pt x="3060" y="541"/>
                    <a:pt x="3220" y="539"/>
                  </a:cubicBezTo>
                  <a:cubicBezTo>
                    <a:pt x="4089" y="537"/>
                    <a:pt x="5023" y="534"/>
                    <a:pt x="6033" y="532"/>
                  </a:cubicBezTo>
                  <a:cubicBezTo>
                    <a:pt x="6190" y="532"/>
                    <a:pt x="6348" y="531"/>
                    <a:pt x="6509" y="531"/>
                  </a:cubicBezTo>
                  <a:cubicBezTo>
                    <a:pt x="7391" y="528"/>
                    <a:pt x="8327" y="527"/>
                    <a:pt x="9321" y="524"/>
                  </a:cubicBezTo>
                  <a:lnTo>
                    <a:pt x="9796" y="524"/>
                  </a:lnTo>
                  <a:cubicBezTo>
                    <a:pt x="10688" y="522"/>
                    <a:pt x="11624" y="521"/>
                    <a:pt x="12609" y="519"/>
                  </a:cubicBezTo>
                  <a:cubicBezTo>
                    <a:pt x="12766" y="519"/>
                    <a:pt x="12925" y="519"/>
                    <a:pt x="13085" y="518"/>
                  </a:cubicBezTo>
                  <a:cubicBezTo>
                    <a:pt x="13982" y="517"/>
                    <a:pt x="14920" y="517"/>
                    <a:pt x="15897" y="516"/>
                  </a:cubicBezTo>
                  <a:lnTo>
                    <a:pt x="16372" y="516"/>
                  </a:lnTo>
                  <a:cubicBezTo>
                    <a:pt x="17275" y="514"/>
                    <a:pt x="18212" y="514"/>
                    <a:pt x="19185" y="514"/>
                  </a:cubicBezTo>
                  <a:cubicBezTo>
                    <a:pt x="19342" y="514"/>
                    <a:pt x="19501" y="513"/>
                    <a:pt x="19659" y="513"/>
                  </a:cubicBezTo>
                  <a:lnTo>
                    <a:pt x="22948" y="513"/>
                  </a:lnTo>
                  <a:cubicBezTo>
                    <a:pt x="23857" y="513"/>
                    <a:pt x="24796" y="514"/>
                    <a:pt x="25760" y="514"/>
                  </a:cubicBezTo>
                  <a:lnTo>
                    <a:pt x="26235" y="514"/>
                  </a:lnTo>
                  <a:cubicBezTo>
                    <a:pt x="27149" y="516"/>
                    <a:pt x="28086" y="516"/>
                    <a:pt x="29048" y="517"/>
                  </a:cubicBezTo>
                  <a:lnTo>
                    <a:pt x="29524" y="517"/>
                  </a:lnTo>
                  <a:cubicBezTo>
                    <a:pt x="30438" y="518"/>
                    <a:pt x="31377" y="519"/>
                    <a:pt x="32336" y="521"/>
                  </a:cubicBezTo>
                  <a:cubicBezTo>
                    <a:pt x="32494" y="521"/>
                    <a:pt x="32652" y="521"/>
                    <a:pt x="32811" y="522"/>
                  </a:cubicBezTo>
                  <a:cubicBezTo>
                    <a:pt x="33707" y="523"/>
                    <a:pt x="34621" y="524"/>
                    <a:pt x="35556" y="526"/>
                  </a:cubicBezTo>
                  <a:lnTo>
                    <a:pt x="35556" y="27"/>
                  </a:lnTo>
                  <a:cubicBezTo>
                    <a:pt x="34621" y="28"/>
                    <a:pt x="33707" y="30"/>
                    <a:pt x="32811" y="31"/>
                  </a:cubicBezTo>
                  <a:cubicBezTo>
                    <a:pt x="32652" y="31"/>
                    <a:pt x="32494" y="31"/>
                    <a:pt x="32336" y="32"/>
                  </a:cubicBezTo>
                  <a:cubicBezTo>
                    <a:pt x="31377" y="33"/>
                    <a:pt x="30438" y="33"/>
                    <a:pt x="29524" y="35"/>
                  </a:cubicBezTo>
                  <a:lnTo>
                    <a:pt x="29049" y="35"/>
                  </a:lnTo>
                  <a:cubicBezTo>
                    <a:pt x="28086" y="36"/>
                    <a:pt x="27149" y="37"/>
                    <a:pt x="26235" y="37"/>
                  </a:cubicBezTo>
                  <a:lnTo>
                    <a:pt x="25760" y="37"/>
                  </a:lnTo>
                  <a:cubicBezTo>
                    <a:pt x="24796" y="38"/>
                    <a:pt x="23857" y="38"/>
                    <a:pt x="22948" y="38"/>
                  </a:cubicBezTo>
                  <a:lnTo>
                    <a:pt x="19185" y="38"/>
                  </a:lnTo>
                  <a:cubicBezTo>
                    <a:pt x="18212" y="37"/>
                    <a:pt x="17275" y="37"/>
                    <a:pt x="16372" y="36"/>
                  </a:cubicBezTo>
                  <a:lnTo>
                    <a:pt x="15897" y="36"/>
                  </a:lnTo>
                  <a:cubicBezTo>
                    <a:pt x="14920" y="35"/>
                    <a:pt x="13982" y="35"/>
                    <a:pt x="13083" y="33"/>
                  </a:cubicBezTo>
                  <a:cubicBezTo>
                    <a:pt x="12925" y="32"/>
                    <a:pt x="12766" y="32"/>
                    <a:pt x="12609" y="32"/>
                  </a:cubicBezTo>
                  <a:cubicBezTo>
                    <a:pt x="11624" y="31"/>
                    <a:pt x="10688" y="30"/>
                    <a:pt x="9796" y="27"/>
                  </a:cubicBezTo>
                  <a:lnTo>
                    <a:pt x="9321" y="27"/>
                  </a:lnTo>
                  <a:cubicBezTo>
                    <a:pt x="8327" y="25"/>
                    <a:pt x="7391" y="22"/>
                    <a:pt x="6509" y="21"/>
                  </a:cubicBezTo>
                  <a:cubicBezTo>
                    <a:pt x="6348" y="20"/>
                    <a:pt x="6190" y="20"/>
                    <a:pt x="6033" y="20"/>
                  </a:cubicBezTo>
                  <a:cubicBezTo>
                    <a:pt x="5023" y="17"/>
                    <a:pt x="4089" y="13"/>
                    <a:pt x="3220" y="11"/>
                  </a:cubicBezTo>
                  <a:cubicBezTo>
                    <a:pt x="3060" y="11"/>
                    <a:pt x="2902" y="11"/>
                    <a:pt x="2746" y="10"/>
                  </a:cubicBezTo>
                  <a:cubicBezTo>
                    <a:pt x="1737" y="7"/>
                    <a:pt x="824" y="3"/>
                    <a:pt x="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" name="Google Shape;1025;p47">
              <a:extLst>
                <a:ext uri="{FF2B5EF4-FFF2-40B4-BE49-F238E27FC236}">
                  <a16:creationId xmlns:a16="http://schemas.microsoft.com/office/drawing/2014/main" id="{782FA84F-5BDD-E88F-A530-5B49E912E043}"/>
                </a:ext>
              </a:extLst>
            </p:cNvPr>
            <p:cNvSpPr/>
            <p:nvPr/>
          </p:nvSpPr>
          <p:spPr>
            <a:xfrm>
              <a:off x="2607575" y="1339875"/>
              <a:ext cx="888950" cy="13700"/>
            </a:xfrm>
            <a:custGeom>
              <a:avLst/>
              <a:gdLst/>
              <a:ahLst/>
              <a:cxnLst/>
              <a:rect l="l" t="t" r="r" b="b"/>
              <a:pathLst>
                <a:path w="35558" h="548" extrusionOk="0">
                  <a:moveTo>
                    <a:pt x="0" y="1"/>
                  </a:moveTo>
                  <a:lnTo>
                    <a:pt x="0" y="548"/>
                  </a:lnTo>
                  <a:cubicBezTo>
                    <a:pt x="825" y="545"/>
                    <a:pt x="1737" y="543"/>
                    <a:pt x="2745" y="540"/>
                  </a:cubicBezTo>
                  <a:cubicBezTo>
                    <a:pt x="2901" y="539"/>
                    <a:pt x="3061" y="539"/>
                    <a:pt x="3223" y="539"/>
                  </a:cubicBezTo>
                  <a:cubicBezTo>
                    <a:pt x="4090" y="537"/>
                    <a:pt x="5024" y="533"/>
                    <a:pt x="6033" y="530"/>
                  </a:cubicBezTo>
                  <a:lnTo>
                    <a:pt x="6511" y="530"/>
                  </a:lnTo>
                  <a:cubicBezTo>
                    <a:pt x="7392" y="528"/>
                    <a:pt x="8328" y="525"/>
                    <a:pt x="9321" y="524"/>
                  </a:cubicBezTo>
                  <a:cubicBezTo>
                    <a:pt x="9479" y="523"/>
                    <a:pt x="9638" y="523"/>
                    <a:pt x="9798" y="523"/>
                  </a:cubicBezTo>
                  <a:cubicBezTo>
                    <a:pt x="10689" y="522"/>
                    <a:pt x="11625" y="519"/>
                    <a:pt x="12608" y="518"/>
                  </a:cubicBezTo>
                  <a:lnTo>
                    <a:pt x="13086" y="518"/>
                  </a:lnTo>
                  <a:cubicBezTo>
                    <a:pt x="13984" y="517"/>
                    <a:pt x="14920" y="515"/>
                    <a:pt x="15897" y="514"/>
                  </a:cubicBezTo>
                  <a:lnTo>
                    <a:pt x="16374" y="514"/>
                  </a:lnTo>
                  <a:cubicBezTo>
                    <a:pt x="17278" y="514"/>
                    <a:pt x="18212" y="513"/>
                    <a:pt x="19184" y="513"/>
                  </a:cubicBezTo>
                  <a:lnTo>
                    <a:pt x="22950" y="513"/>
                  </a:lnTo>
                  <a:cubicBezTo>
                    <a:pt x="23860" y="513"/>
                    <a:pt x="24796" y="513"/>
                    <a:pt x="25760" y="514"/>
                  </a:cubicBezTo>
                  <a:lnTo>
                    <a:pt x="26237" y="514"/>
                  </a:lnTo>
                  <a:cubicBezTo>
                    <a:pt x="27150" y="514"/>
                    <a:pt x="28087" y="515"/>
                    <a:pt x="29047" y="515"/>
                  </a:cubicBezTo>
                  <a:cubicBezTo>
                    <a:pt x="29207" y="517"/>
                    <a:pt x="29365" y="517"/>
                    <a:pt x="29526" y="517"/>
                  </a:cubicBezTo>
                  <a:cubicBezTo>
                    <a:pt x="30439" y="518"/>
                    <a:pt x="31376" y="518"/>
                    <a:pt x="32336" y="519"/>
                  </a:cubicBezTo>
                  <a:cubicBezTo>
                    <a:pt x="32495" y="520"/>
                    <a:pt x="32653" y="520"/>
                    <a:pt x="32813" y="520"/>
                  </a:cubicBezTo>
                  <a:cubicBezTo>
                    <a:pt x="33708" y="522"/>
                    <a:pt x="34622" y="523"/>
                    <a:pt x="35557" y="524"/>
                  </a:cubicBezTo>
                  <a:lnTo>
                    <a:pt x="35557" y="25"/>
                  </a:lnTo>
                  <a:cubicBezTo>
                    <a:pt x="34622" y="27"/>
                    <a:pt x="33708" y="28"/>
                    <a:pt x="32813" y="29"/>
                  </a:cubicBezTo>
                  <a:cubicBezTo>
                    <a:pt x="32653" y="30"/>
                    <a:pt x="32495" y="30"/>
                    <a:pt x="32336" y="30"/>
                  </a:cubicBezTo>
                  <a:cubicBezTo>
                    <a:pt x="31376" y="32"/>
                    <a:pt x="30439" y="33"/>
                    <a:pt x="29525" y="33"/>
                  </a:cubicBezTo>
                  <a:cubicBezTo>
                    <a:pt x="29365" y="34"/>
                    <a:pt x="29207" y="34"/>
                    <a:pt x="29049" y="34"/>
                  </a:cubicBezTo>
                  <a:cubicBezTo>
                    <a:pt x="28087" y="35"/>
                    <a:pt x="27150" y="35"/>
                    <a:pt x="26237" y="37"/>
                  </a:cubicBezTo>
                  <a:lnTo>
                    <a:pt x="25760" y="37"/>
                  </a:lnTo>
                  <a:cubicBezTo>
                    <a:pt x="24796" y="37"/>
                    <a:pt x="23860" y="37"/>
                    <a:pt x="22950" y="38"/>
                  </a:cubicBezTo>
                  <a:lnTo>
                    <a:pt x="22473" y="38"/>
                  </a:lnTo>
                  <a:cubicBezTo>
                    <a:pt x="21504" y="38"/>
                    <a:pt x="20569" y="38"/>
                    <a:pt x="19662" y="37"/>
                  </a:cubicBezTo>
                  <a:lnTo>
                    <a:pt x="19184" y="37"/>
                  </a:lnTo>
                  <a:cubicBezTo>
                    <a:pt x="18213" y="37"/>
                    <a:pt x="17276" y="35"/>
                    <a:pt x="16374" y="35"/>
                  </a:cubicBezTo>
                  <a:lnTo>
                    <a:pt x="15897" y="35"/>
                  </a:lnTo>
                  <a:cubicBezTo>
                    <a:pt x="14920" y="34"/>
                    <a:pt x="13984" y="33"/>
                    <a:pt x="13086" y="32"/>
                  </a:cubicBezTo>
                  <a:lnTo>
                    <a:pt x="12608" y="32"/>
                  </a:lnTo>
                  <a:cubicBezTo>
                    <a:pt x="11625" y="29"/>
                    <a:pt x="10689" y="28"/>
                    <a:pt x="9798" y="27"/>
                  </a:cubicBezTo>
                  <a:cubicBezTo>
                    <a:pt x="9638" y="27"/>
                    <a:pt x="9479" y="25"/>
                    <a:pt x="9321" y="25"/>
                  </a:cubicBezTo>
                  <a:cubicBezTo>
                    <a:pt x="8328" y="23"/>
                    <a:pt x="7392" y="22"/>
                    <a:pt x="6510" y="19"/>
                  </a:cubicBezTo>
                  <a:cubicBezTo>
                    <a:pt x="6349" y="19"/>
                    <a:pt x="6190" y="18"/>
                    <a:pt x="6034" y="18"/>
                  </a:cubicBezTo>
                  <a:cubicBezTo>
                    <a:pt x="5024" y="15"/>
                    <a:pt x="4090" y="13"/>
                    <a:pt x="3223" y="11"/>
                  </a:cubicBezTo>
                  <a:cubicBezTo>
                    <a:pt x="3061" y="9"/>
                    <a:pt x="2901" y="9"/>
                    <a:pt x="2745" y="9"/>
                  </a:cubicBezTo>
                  <a:cubicBezTo>
                    <a:pt x="1737" y="6"/>
                    <a:pt x="825" y="3"/>
                    <a:pt x="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" name="Google Shape;1026;p47">
              <a:extLst>
                <a:ext uri="{FF2B5EF4-FFF2-40B4-BE49-F238E27FC236}">
                  <a16:creationId xmlns:a16="http://schemas.microsoft.com/office/drawing/2014/main" id="{F61CFAA8-21AA-5FE9-1E8D-3D95E72D68A8}"/>
                </a:ext>
              </a:extLst>
            </p:cNvPr>
            <p:cNvSpPr/>
            <p:nvPr/>
          </p:nvSpPr>
          <p:spPr>
            <a:xfrm>
              <a:off x="2607600" y="1422050"/>
              <a:ext cx="888925" cy="13750"/>
            </a:xfrm>
            <a:custGeom>
              <a:avLst/>
              <a:gdLst/>
              <a:ahLst/>
              <a:cxnLst/>
              <a:rect l="l" t="t" r="r" b="b"/>
              <a:pathLst>
                <a:path w="35557" h="550" extrusionOk="0">
                  <a:moveTo>
                    <a:pt x="0" y="1"/>
                  </a:moveTo>
                  <a:lnTo>
                    <a:pt x="0" y="549"/>
                  </a:lnTo>
                  <a:cubicBezTo>
                    <a:pt x="824" y="547"/>
                    <a:pt x="1735" y="544"/>
                    <a:pt x="2742" y="541"/>
                  </a:cubicBezTo>
                  <a:cubicBezTo>
                    <a:pt x="2900" y="541"/>
                    <a:pt x="3060" y="539"/>
                    <a:pt x="3224" y="539"/>
                  </a:cubicBezTo>
                  <a:cubicBezTo>
                    <a:pt x="4090" y="537"/>
                    <a:pt x="5022" y="534"/>
                    <a:pt x="6029" y="532"/>
                  </a:cubicBezTo>
                  <a:cubicBezTo>
                    <a:pt x="6189" y="532"/>
                    <a:pt x="6349" y="531"/>
                    <a:pt x="6513" y="531"/>
                  </a:cubicBezTo>
                  <a:cubicBezTo>
                    <a:pt x="7392" y="528"/>
                    <a:pt x="8326" y="527"/>
                    <a:pt x="9318" y="524"/>
                  </a:cubicBezTo>
                  <a:cubicBezTo>
                    <a:pt x="9476" y="524"/>
                    <a:pt x="9637" y="524"/>
                    <a:pt x="9800" y="523"/>
                  </a:cubicBezTo>
                  <a:cubicBezTo>
                    <a:pt x="10690" y="522"/>
                    <a:pt x="11623" y="521"/>
                    <a:pt x="12605" y="519"/>
                  </a:cubicBezTo>
                  <a:cubicBezTo>
                    <a:pt x="12765" y="519"/>
                    <a:pt x="12926" y="518"/>
                    <a:pt x="13087" y="518"/>
                  </a:cubicBezTo>
                  <a:cubicBezTo>
                    <a:pt x="13984" y="517"/>
                    <a:pt x="14919" y="517"/>
                    <a:pt x="15893" y="516"/>
                  </a:cubicBezTo>
                  <a:lnTo>
                    <a:pt x="16376" y="516"/>
                  </a:lnTo>
                  <a:cubicBezTo>
                    <a:pt x="17277" y="514"/>
                    <a:pt x="18211" y="514"/>
                    <a:pt x="19181" y="513"/>
                  </a:cubicBezTo>
                  <a:lnTo>
                    <a:pt x="22952" y="513"/>
                  </a:lnTo>
                  <a:cubicBezTo>
                    <a:pt x="23859" y="513"/>
                    <a:pt x="24795" y="514"/>
                    <a:pt x="25757" y="514"/>
                  </a:cubicBezTo>
                  <a:lnTo>
                    <a:pt x="26239" y="514"/>
                  </a:lnTo>
                  <a:cubicBezTo>
                    <a:pt x="27150" y="516"/>
                    <a:pt x="28084" y="516"/>
                    <a:pt x="29044" y="517"/>
                  </a:cubicBezTo>
                  <a:lnTo>
                    <a:pt x="29527" y="517"/>
                  </a:lnTo>
                  <a:cubicBezTo>
                    <a:pt x="30440" y="518"/>
                    <a:pt x="31374" y="519"/>
                    <a:pt x="32332" y="521"/>
                  </a:cubicBezTo>
                  <a:lnTo>
                    <a:pt x="32815" y="521"/>
                  </a:lnTo>
                  <a:cubicBezTo>
                    <a:pt x="33709" y="522"/>
                    <a:pt x="34623" y="523"/>
                    <a:pt x="35556" y="526"/>
                  </a:cubicBezTo>
                  <a:lnTo>
                    <a:pt x="35556" y="27"/>
                  </a:lnTo>
                  <a:cubicBezTo>
                    <a:pt x="34623" y="28"/>
                    <a:pt x="33709" y="30"/>
                    <a:pt x="32815" y="31"/>
                  </a:cubicBezTo>
                  <a:lnTo>
                    <a:pt x="32332" y="31"/>
                  </a:lnTo>
                  <a:cubicBezTo>
                    <a:pt x="31375" y="32"/>
                    <a:pt x="30440" y="33"/>
                    <a:pt x="29526" y="35"/>
                  </a:cubicBezTo>
                  <a:lnTo>
                    <a:pt x="29045" y="35"/>
                  </a:lnTo>
                  <a:cubicBezTo>
                    <a:pt x="28084" y="36"/>
                    <a:pt x="27150" y="37"/>
                    <a:pt x="26239" y="37"/>
                  </a:cubicBezTo>
                  <a:lnTo>
                    <a:pt x="25757" y="37"/>
                  </a:lnTo>
                  <a:cubicBezTo>
                    <a:pt x="24795" y="38"/>
                    <a:pt x="23859" y="38"/>
                    <a:pt x="22950" y="38"/>
                  </a:cubicBezTo>
                  <a:lnTo>
                    <a:pt x="19181" y="38"/>
                  </a:lnTo>
                  <a:cubicBezTo>
                    <a:pt x="18211" y="37"/>
                    <a:pt x="17277" y="37"/>
                    <a:pt x="16376" y="36"/>
                  </a:cubicBezTo>
                  <a:lnTo>
                    <a:pt x="15893" y="36"/>
                  </a:lnTo>
                  <a:cubicBezTo>
                    <a:pt x="14919" y="35"/>
                    <a:pt x="13983" y="33"/>
                    <a:pt x="13087" y="33"/>
                  </a:cubicBezTo>
                  <a:cubicBezTo>
                    <a:pt x="12926" y="32"/>
                    <a:pt x="12765" y="32"/>
                    <a:pt x="12605" y="32"/>
                  </a:cubicBezTo>
                  <a:cubicBezTo>
                    <a:pt x="11623" y="31"/>
                    <a:pt x="10690" y="30"/>
                    <a:pt x="9800" y="27"/>
                  </a:cubicBezTo>
                  <a:cubicBezTo>
                    <a:pt x="9637" y="27"/>
                    <a:pt x="9476" y="27"/>
                    <a:pt x="9318" y="26"/>
                  </a:cubicBezTo>
                  <a:cubicBezTo>
                    <a:pt x="8326" y="25"/>
                    <a:pt x="7392" y="22"/>
                    <a:pt x="6511" y="20"/>
                  </a:cubicBezTo>
                  <a:cubicBezTo>
                    <a:pt x="6349" y="20"/>
                    <a:pt x="6189" y="20"/>
                    <a:pt x="6030" y="18"/>
                  </a:cubicBezTo>
                  <a:cubicBezTo>
                    <a:pt x="5022" y="16"/>
                    <a:pt x="4090" y="13"/>
                    <a:pt x="3224" y="11"/>
                  </a:cubicBezTo>
                  <a:cubicBezTo>
                    <a:pt x="3060" y="11"/>
                    <a:pt x="2900" y="10"/>
                    <a:pt x="2742" y="10"/>
                  </a:cubicBezTo>
                  <a:cubicBezTo>
                    <a:pt x="1735" y="7"/>
                    <a:pt x="824" y="3"/>
                    <a:pt x="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" name="Google Shape;1027;p47">
              <a:extLst>
                <a:ext uri="{FF2B5EF4-FFF2-40B4-BE49-F238E27FC236}">
                  <a16:creationId xmlns:a16="http://schemas.microsoft.com/office/drawing/2014/main" id="{1DA3E4DD-B39D-C207-4E1E-0ADF81592A03}"/>
                </a:ext>
              </a:extLst>
            </p:cNvPr>
            <p:cNvSpPr/>
            <p:nvPr/>
          </p:nvSpPr>
          <p:spPr>
            <a:xfrm>
              <a:off x="2607600" y="1504275"/>
              <a:ext cx="888925" cy="13700"/>
            </a:xfrm>
            <a:custGeom>
              <a:avLst/>
              <a:gdLst/>
              <a:ahLst/>
              <a:cxnLst/>
              <a:rect l="l" t="t" r="r" b="b"/>
              <a:pathLst>
                <a:path w="35557" h="548" extrusionOk="0">
                  <a:moveTo>
                    <a:pt x="0" y="0"/>
                  </a:moveTo>
                  <a:lnTo>
                    <a:pt x="0" y="548"/>
                  </a:lnTo>
                  <a:cubicBezTo>
                    <a:pt x="823" y="545"/>
                    <a:pt x="1732" y="543"/>
                    <a:pt x="2738" y="540"/>
                  </a:cubicBezTo>
                  <a:cubicBezTo>
                    <a:pt x="2899" y="539"/>
                    <a:pt x="3063" y="539"/>
                    <a:pt x="3228" y="538"/>
                  </a:cubicBezTo>
                  <a:cubicBezTo>
                    <a:pt x="4091" y="535"/>
                    <a:pt x="5022" y="533"/>
                    <a:pt x="6025" y="530"/>
                  </a:cubicBezTo>
                  <a:cubicBezTo>
                    <a:pt x="6188" y="530"/>
                    <a:pt x="6350" y="530"/>
                    <a:pt x="6516" y="529"/>
                  </a:cubicBezTo>
                  <a:cubicBezTo>
                    <a:pt x="7393" y="528"/>
                    <a:pt x="8324" y="525"/>
                    <a:pt x="9314" y="524"/>
                  </a:cubicBezTo>
                  <a:cubicBezTo>
                    <a:pt x="9475" y="523"/>
                    <a:pt x="9639" y="523"/>
                    <a:pt x="9804" y="523"/>
                  </a:cubicBezTo>
                  <a:cubicBezTo>
                    <a:pt x="10691" y="520"/>
                    <a:pt x="11623" y="519"/>
                    <a:pt x="12601" y="518"/>
                  </a:cubicBezTo>
                  <a:lnTo>
                    <a:pt x="13092" y="518"/>
                  </a:lnTo>
                  <a:cubicBezTo>
                    <a:pt x="13986" y="516"/>
                    <a:pt x="14918" y="515"/>
                    <a:pt x="15890" y="514"/>
                  </a:cubicBezTo>
                  <a:lnTo>
                    <a:pt x="16380" y="514"/>
                  </a:lnTo>
                  <a:cubicBezTo>
                    <a:pt x="17278" y="514"/>
                    <a:pt x="18210" y="513"/>
                    <a:pt x="19177" y="513"/>
                  </a:cubicBezTo>
                  <a:lnTo>
                    <a:pt x="19667" y="513"/>
                  </a:lnTo>
                  <a:cubicBezTo>
                    <a:pt x="20269" y="513"/>
                    <a:pt x="20884" y="512"/>
                    <a:pt x="21512" y="512"/>
                  </a:cubicBezTo>
                  <a:cubicBezTo>
                    <a:pt x="21826" y="512"/>
                    <a:pt x="22144" y="512"/>
                    <a:pt x="22464" y="513"/>
                  </a:cubicBezTo>
                  <a:lnTo>
                    <a:pt x="25753" y="513"/>
                  </a:lnTo>
                  <a:cubicBezTo>
                    <a:pt x="25915" y="514"/>
                    <a:pt x="26079" y="514"/>
                    <a:pt x="26243" y="514"/>
                  </a:cubicBezTo>
                  <a:cubicBezTo>
                    <a:pt x="27151" y="514"/>
                    <a:pt x="28083" y="515"/>
                    <a:pt x="29040" y="515"/>
                  </a:cubicBezTo>
                  <a:cubicBezTo>
                    <a:pt x="29204" y="515"/>
                    <a:pt x="29366" y="516"/>
                    <a:pt x="29531" y="516"/>
                  </a:cubicBezTo>
                  <a:cubicBezTo>
                    <a:pt x="30441" y="516"/>
                    <a:pt x="31374" y="518"/>
                    <a:pt x="32329" y="519"/>
                  </a:cubicBezTo>
                  <a:cubicBezTo>
                    <a:pt x="32491" y="519"/>
                    <a:pt x="32655" y="520"/>
                    <a:pt x="32819" y="520"/>
                  </a:cubicBezTo>
                  <a:cubicBezTo>
                    <a:pt x="33712" y="521"/>
                    <a:pt x="34624" y="523"/>
                    <a:pt x="35556" y="524"/>
                  </a:cubicBezTo>
                  <a:lnTo>
                    <a:pt x="35556" y="25"/>
                  </a:lnTo>
                  <a:cubicBezTo>
                    <a:pt x="34624" y="27"/>
                    <a:pt x="33712" y="28"/>
                    <a:pt x="32819" y="29"/>
                  </a:cubicBezTo>
                  <a:cubicBezTo>
                    <a:pt x="32655" y="30"/>
                    <a:pt x="32491" y="30"/>
                    <a:pt x="32329" y="30"/>
                  </a:cubicBezTo>
                  <a:cubicBezTo>
                    <a:pt x="31374" y="32"/>
                    <a:pt x="30441" y="33"/>
                    <a:pt x="29530" y="33"/>
                  </a:cubicBezTo>
                  <a:cubicBezTo>
                    <a:pt x="29366" y="33"/>
                    <a:pt x="29204" y="34"/>
                    <a:pt x="29041" y="34"/>
                  </a:cubicBezTo>
                  <a:cubicBezTo>
                    <a:pt x="28084" y="34"/>
                    <a:pt x="27151" y="35"/>
                    <a:pt x="26243" y="35"/>
                  </a:cubicBezTo>
                  <a:cubicBezTo>
                    <a:pt x="26079" y="35"/>
                    <a:pt x="25915" y="37"/>
                    <a:pt x="25753" y="37"/>
                  </a:cubicBezTo>
                  <a:lnTo>
                    <a:pt x="19177" y="37"/>
                  </a:lnTo>
                  <a:cubicBezTo>
                    <a:pt x="18210" y="37"/>
                    <a:pt x="17278" y="35"/>
                    <a:pt x="16378" y="35"/>
                  </a:cubicBezTo>
                  <a:cubicBezTo>
                    <a:pt x="16215" y="35"/>
                    <a:pt x="16052" y="35"/>
                    <a:pt x="15890" y="34"/>
                  </a:cubicBezTo>
                  <a:cubicBezTo>
                    <a:pt x="14918" y="34"/>
                    <a:pt x="13984" y="33"/>
                    <a:pt x="13091" y="32"/>
                  </a:cubicBezTo>
                  <a:cubicBezTo>
                    <a:pt x="12927" y="32"/>
                    <a:pt x="12764" y="32"/>
                    <a:pt x="12602" y="30"/>
                  </a:cubicBezTo>
                  <a:cubicBezTo>
                    <a:pt x="11623" y="29"/>
                    <a:pt x="10691" y="28"/>
                    <a:pt x="9804" y="27"/>
                  </a:cubicBezTo>
                  <a:cubicBezTo>
                    <a:pt x="9639" y="25"/>
                    <a:pt x="9475" y="25"/>
                    <a:pt x="9314" y="25"/>
                  </a:cubicBezTo>
                  <a:cubicBezTo>
                    <a:pt x="8326" y="23"/>
                    <a:pt x="7393" y="22"/>
                    <a:pt x="6515" y="19"/>
                  </a:cubicBezTo>
                  <a:cubicBezTo>
                    <a:pt x="6350" y="19"/>
                    <a:pt x="6188" y="18"/>
                    <a:pt x="6027" y="18"/>
                  </a:cubicBezTo>
                  <a:cubicBezTo>
                    <a:pt x="5022" y="15"/>
                    <a:pt x="4091" y="13"/>
                    <a:pt x="3228" y="10"/>
                  </a:cubicBezTo>
                  <a:cubicBezTo>
                    <a:pt x="3062" y="9"/>
                    <a:pt x="2899" y="9"/>
                    <a:pt x="2738" y="8"/>
                  </a:cubicBezTo>
                  <a:cubicBezTo>
                    <a:pt x="1732" y="5"/>
                    <a:pt x="823" y="3"/>
                    <a:pt x="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" name="Google Shape;1028;p47">
              <a:extLst>
                <a:ext uri="{FF2B5EF4-FFF2-40B4-BE49-F238E27FC236}">
                  <a16:creationId xmlns:a16="http://schemas.microsoft.com/office/drawing/2014/main" id="{7A59EF8E-0660-A76A-A545-A79654279874}"/>
                </a:ext>
              </a:extLst>
            </p:cNvPr>
            <p:cNvSpPr/>
            <p:nvPr/>
          </p:nvSpPr>
          <p:spPr>
            <a:xfrm>
              <a:off x="2607600" y="1586450"/>
              <a:ext cx="140425" cy="475"/>
            </a:xfrm>
            <a:custGeom>
              <a:avLst/>
              <a:gdLst/>
              <a:ahLst/>
              <a:cxnLst/>
              <a:rect l="l" t="t" r="r" b="b"/>
              <a:pathLst>
                <a:path w="5617" h="19" extrusionOk="0">
                  <a:moveTo>
                    <a:pt x="0" y="1"/>
                  </a:moveTo>
                  <a:lnTo>
                    <a:pt x="0" y="18"/>
                  </a:lnTo>
                  <a:lnTo>
                    <a:pt x="5617" y="18"/>
                  </a:lnTo>
                  <a:cubicBezTo>
                    <a:pt x="4770" y="16"/>
                    <a:pt x="3976" y="13"/>
                    <a:pt x="3233" y="11"/>
                  </a:cubicBezTo>
                  <a:cubicBezTo>
                    <a:pt x="3064" y="11"/>
                    <a:pt x="2897" y="9"/>
                    <a:pt x="2733" y="9"/>
                  </a:cubicBezTo>
                  <a:cubicBezTo>
                    <a:pt x="1730" y="6"/>
                    <a:pt x="821" y="3"/>
                    <a:pt x="0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" name="Google Shape;1029;p47">
              <a:extLst>
                <a:ext uri="{FF2B5EF4-FFF2-40B4-BE49-F238E27FC236}">
                  <a16:creationId xmlns:a16="http://schemas.microsoft.com/office/drawing/2014/main" id="{6B82DF59-5A2F-E27C-3B49-D52B5AEB8B1B}"/>
                </a:ext>
              </a:extLst>
            </p:cNvPr>
            <p:cNvSpPr/>
            <p:nvPr/>
          </p:nvSpPr>
          <p:spPr>
            <a:xfrm>
              <a:off x="2250625" y="449300"/>
              <a:ext cx="317225" cy="1137125"/>
            </a:xfrm>
            <a:custGeom>
              <a:avLst/>
              <a:gdLst/>
              <a:ahLst/>
              <a:cxnLst/>
              <a:rect l="l" t="t" r="r" b="b"/>
              <a:pathLst>
                <a:path w="12689" h="45485" extrusionOk="0">
                  <a:moveTo>
                    <a:pt x="2996" y="4877"/>
                  </a:moveTo>
                  <a:lnTo>
                    <a:pt x="4785" y="6430"/>
                  </a:lnTo>
                  <a:lnTo>
                    <a:pt x="4785" y="9697"/>
                  </a:lnTo>
                  <a:lnTo>
                    <a:pt x="2996" y="8301"/>
                  </a:lnTo>
                  <a:lnTo>
                    <a:pt x="2996" y="4877"/>
                  </a:lnTo>
                  <a:close/>
                  <a:moveTo>
                    <a:pt x="5312" y="6889"/>
                  </a:moveTo>
                  <a:lnTo>
                    <a:pt x="7101" y="8442"/>
                  </a:lnTo>
                  <a:lnTo>
                    <a:pt x="7101" y="11508"/>
                  </a:lnTo>
                  <a:lnTo>
                    <a:pt x="5312" y="10110"/>
                  </a:lnTo>
                  <a:lnTo>
                    <a:pt x="5312" y="6889"/>
                  </a:lnTo>
                  <a:close/>
                  <a:moveTo>
                    <a:pt x="7630" y="8900"/>
                  </a:moveTo>
                  <a:lnTo>
                    <a:pt x="9419" y="10453"/>
                  </a:lnTo>
                  <a:lnTo>
                    <a:pt x="9419" y="13317"/>
                  </a:lnTo>
                  <a:lnTo>
                    <a:pt x="7630" y="11920"/>
                  </a:lnTo>
                  <a:lnTo>
                    <a:pt x="7630" y="8900"/>
                  </a:lnTo>
                  <a:close/>
                  <a:moveTo>
                    <a:pt x="2996" y="8970"/>
                  </a:moveTo>
                  <a:lnTo>
                    <a:pt x="4785" y="10367"/>
                  </a:lnTo>
                  <a:lnTo>
                    <a:pt x="4785" y="13663"/>
                  </a:lnTo>
                  <a:cubicBezTo>
                    <a:pt x="4150" y="13223"/>
                    <a:pt x="3544" y="12802"/>
                    <a:pt x="2996" y="12421"/>
                  </a:cubicBezTo>
                  <a:lnTo>
                    <a:pt x="2996" y="8970"/>
                  </a:lnTo>
                  <a:close/>
                  <a:moveTo>
                    <a:pt x="5312" y="10779"/>
                  </a:moveTo>
                  <a:lnTo>
                    <a:pt x="7101" y="12178"/>
                  </a:lnTo>
                  <a:lnTo>
                    <a:pt x="7101" y="15271"/>
                  </a:lnTo>
                  <a:cubicBezTo>
                    <a:pt x="6505" y="14858"/>
                    <a:pt x="5902" y="14438"/>
                    <a:pt x="5312" y="14029"/>
                  </a:cubicBezTo>
                  <a:lnTo>
                    <a:pt x="5312" y="10779"/>
                  </a:lnTo>
                  <a:close/>
                  <a:moveTo>
                    <a:pt x="7630" y="12590"/>
                  </a:moveTo>
                  <a:lnTo>
                    <a:pt x="9419" y="13987"/>
                  </a:lnTo>
                  <a:lnTo>
                    <a:pt x="9419" y="16879"/>
                  </a:lnTo>
                  <a:cubicBezTo>
                    <a:pt x="8858" y="16489"/>
                    <a:pt x="8252" y="16070"/>
                    <a:pt x="7630" y="15637"/>
                  </a:cubicBezTo>
                  <a:lnTo>
                    <a:pt x="7630" y="12590"/>
                  </a:lnTo>
                  <a:close/>
                  <a:moveTo>
                    <a:pt x="2996" y="13065"/>
                  </a:moveTo>
                  <a:cubicBezTo>
                    <a:pt x="3550" y="13450"/>
                    <a:pt x="4156" y="13871"/>
                    <a:pt x="4785" y="14305"/>
                  </a:cubicBezTo>
                  <a:lnTo>
                    <a:pt x="4785" y="17628"/>
                  </a:lnTo>
                  <a:cubicBezTo>
                    <a:pt x="4150" y="17243"/>
                    <a:pt x="3544" y="16874"/>
                    <a:pt x="2996" y="16542"/>
                  </a:cubicBezTo>
                  <a:lnTo>
                    <a:pt x="2996" y="13065"/>
                  </a:lnTo>
                  <a:close/>
                  <a:moveTo>
                    <a:pt x="5312" y="14673"/>
                  </a:moveTo>
                  <a:cubicBezTo>
                    <a:pt x="5906" y="15084"/>
                    <a:pt x="6509" y="15502"/>
                    <a:pt x="7101" y="15913"/>
                  </a:cubicBezTo>
                  <a:lnTo>
                    <a:pt x="7101" y="19035"/>
                  </a:lnTo>
                  <a:cubicBezTo>
                    <a:pt x="6505" y="18672"/>
                    <a:pt x="5902" y="18306"/>
                    <a:pt x="5312" y="17948"/>
                  </a:cubicBezTo>
                  <a:lnTo>
                    <a:pt x="5312" y="14673"/>
                  </a:lnTo>
                  <a:close/>
                  <a:moveTo>
                    <a:pt x="7630" y="16281"/>
                  </a:moveTo>
                  <a:cubicBezTo>
                    <a:pt x="8258" y="16717"/>
                    <a:pt x="8864" y="17137"/>
                    <a:pt x="9419" y="17521"/>
                  </a:cubicBezTo>
                  <a:lnTo>
                    <a:pt x="9419" y="20440"/>
                  </a:lnTo>
                  <a:cubicBezTo>
                    <a:pt x="8858" y="20100"/>
                    <a:pt x="8252" y="19733"/>
                    <a:pt x="7630" y="19354"/>
                  </a:cubicBezTo>
                  <a:lnTo>
                    <a:pt x="7630" y="16281"/>
                  </a:lnTo>
                  <a:close/>
                  <a:moveTo>
                    <a:pt x="2996" y="17159"/>
                  </a:moveTo>
                  <a:cubicBezTo>
                    <a:pt x="3550" y="17497"/>
                    <a:pt x="4156" y="17864"/>
                    <a:pt x="4785" y="18245"/>
                  </a:cubicBezTo>
                  <a:lnTo>
                    <a:pt x="4785" y="21591"/>
                  </a:lnTo>
                  <a:cubicBezTo>
                    <a:pt x="4151" y="21261"/>
                    <a:pt x="3544" y="20946"/>
                    <a:pt x="2996" y="20660"/>
                  </a:cubicBezTo>
                  <a:lnTo>
                    <a:pt x="2996" y="17159"/>
                  </a:lnTo>
                  <a:close/>
                  <a:moveTo>
                    <a:pt x="5312" y="18566"/>
                  </a:moveTo>
                  <a:cubicBezTo>
                    <a:pt x="5906" y="18926"/>
                    <a:pt x="6509" y="19292"/>
                    <a:pt x="7101" y="19652"/>
                  </a:cubicBezTo>
                  <a:lnTo>
                    <a:pt x="7101" y="22795"/>
                  </a:lnTo>
                  <a:cubicBezTo>
                    <a:pt x="6505" y="22486"/>
                    <a:pt x="5902" y="22172"/>
                    <a:pt x="5312" y="21866"/>
                  </a:cubicBezTo>
                  <a:lnTo>
                    <a:pt x="5312" y="18566"/>
                  </a:lnTo>
                  <a:close/>
                  <a:moveTo>
                    <a:pt x="7630" y="19972"/>
                  </a:moveTo>
                  <a:cubicBezTo>
                    <a:pt x="8258" y="20354"/>
                    <a:pt x="8864" y="20721"/>
                    <a:pt x="9419" y="21059"/>
                  </a:cubicBezTo>
                  <a:lnTo>
                    <a:pt x="9419" y="24001"/>
                  </a:lnTo>
                  <a:cubicBezTo>
                    <a:pt x="8858" y="23709"/>
                    <a:pt x="8253" y="23394"/>
                    <a:pt x="7630" y="23070"/>
                  </a:cubicBezTo>
                  <a:lnTo>
                    <a:pt x="7630" y="19972"/>
                  </a:lnTo>
                  <a:close/>
                  <a:moveTo>
                    <a:pt x="2996" y="21256"/>
                  </a:moveTo>
                  <a:cubicBezTo>
                    <a:pt x="3550" y="21545"/>
                    <a:pt x="4156" y="21860"/>
                    <a:pt x="4785" y="22186"/>
                  </a:cubicBezTo>
                  <a:lnTo>
                    <a:pt x="4785" y="25553"/>
                  </a:lnTo>
                  <a:lnTo>
                    <a:pt x="2996" y="24778"/>
                  </a:lnTo>
                  <a:lnTo>
                    <a:pt x="2996" y="21256"/>
                  </a:lnTo>
                  <a:close/>
                  <a:moveTo>
                    <a:pt x="5312" y="22461"/>
                  </a:moveTo>
                  <a:cubicBezTo>
                    <a:pt x="5906" y="22769"/>
                    <a:pt x="6509" y="23083"/>
                    <a:pt x="7101" y="23391"/>
                  </a:cubicBezTo>
                  <a:lnTo>
                    <a:pt x="7101" y="26556"/>
                  </a:lnTo>
                  <a:lnTo>
                    <a:pt x="5312" y="25782"/>
                  </a:lnTo>
                  <a:lnTo>
                    <a:pt x="5312" y="22461"/>
                  </a:lnTo>
                  <a:close/>
                  <a:moveTo>
                    <a:pt x="7630" y="23665"/>
                  </a:moveTo>
                  <a:cubicBezTo>
                    <a:pt x="8258" y="23992"/>
                    <a:pt x="8864" y="24307"/>
                    <a:pt x="9419" y="24596"/>
                  </a:cubicBezTo>
                  <a:lnTo>
                    <a:pt x="9419" y="27560"/>
                  </a:lnTo>
                  <a:lnTo>
                    <a:pt x="7630" y="26785"/>
                  </a:lnTo>
                  <a:lnTo>
                    <a:pt x="7630" y="23665"/>
                  </a:lnTo>
                  <a:close/>
                  <a:moveTo>
                    <a:pt x="2996" y="25354"/>
                  </a:moveTo>
                  <a:lnTo>
                    <a:pt x="4785" y="26129"/>
                  </a:lnTo>
                  <a:lnTo>
                    <a:pt x="4785" y="29514"/>
                  </a:lnTo>
                  <a:lnTo>
                    <a:pt x="2996" y="28894"/>
                  </a:lnTo>
                  <a:lnTo>
                    <a:pt x="2996" y="25354"/>
                  </a:lnTo>
                  <a:close/>
                  <a:moveTo>
                    <a:pt x="5312" y="26356"/>
                  </a:moveTo>
                  <a:lnTo>
                    <a:pt x="7101" y="27131"/>
                  </a:lnTo>
                  <a:lnTo>
                    <a:pt x="7101" y="30315"/>
                  </a:lnTo>
                  <a:lnTo>
                    <a:pt x="5312" y="29696"/>
                  </a:lnTo>
                  <a:lnTo>
                    <a:pt x="5312" y="26356"/>
                  </a:lnTo>
                  <a:close/>
                  <a:moveTo>
                    <a:pt x="7630" y="27360"/>
                  </a:moveTo>
                  <a:lnTo>
                    <a:pt x="9419" y="28134"/>
                  </a:lnTo>
                  <a:lnTo>
                    <a:pt x="9419" y="31117"/>
                  </a:lnTo>
                  <a:lnTo>
                    <a:pt x="7630" y="30497"/>
                  </a:lnTo>
                  <a:lnTo>
                    <a:pt x="7630" y="27360"/>
                  </a:lnTo>
                  <a:close/>
                  <a:moveTo>
                    <a:pt x="2996" y="29454"/>
                  </a:moveTo>
                  <a:lnTo>
                    <a:pt x="4785" y="30072"/>
                  </a:lnTo>
                  <a:lnTo>
                    <a:pt x="4785" y="33472"/>
                  </a:lnTo>
                  <a:lnTo>
                    <a:pt x="2996" y="33008"/>
                  </a:lnTo>
                  <a:lnTo>
                    <a:pt x="2996" y="29454"/>
                  </a:lnTo>
                  <a:close/>
                  <a:moveTo>
                    <a:pt x="5312" y="30255"/>
                  </a:moveTo>
                  <a:lnTo>
                    <a:pt x="7101" y="30873"/>
                  </a:lnTo>
                  <a:lnTo>
                    <a:pt x="7101" y="34072"/>
                  </a:lnTo>
                  <a:lnTo>
                    <a:pt x="5312" y="33608"/>
                  </a:lnTo>
                  <a:lnTo>
                    <a:pt x="5312" y="30255"/>
                  </a:lnTo>
                  <a:close/>
                  <a:moveTo>
                    <a:pt x="7630" y="31057"/>
                  </a:moveTo>
                  <a:lnTo>
                    <a:pt x="9419" y="31675"/>
                  </a:lnTo>
                  <a:lnTo>
                    <a:pt x="9419" y="34671"/>
                  </a:lnTo>
                  <a:lnTo>
                    <a:pt x="7630" y="34208"/>
                  </a:lnTo>
                  <a:lnTo>
                    <a:pt x="7630" y="31057"/>
                  </a:lnTo>
                  <a:close/>
                  <a:moveTo>
                    <a:pt x="2996" y="33554"/>
                  </a:moveTo>
                  <a:lnTo>
                    <a:pt x="4785" y="34017"/>
                  </a:lnTo>
                  <a:lnTo>
                    <a:pt x="4785" y="37429"/>
                  </a:lnTo>
                  <a:lnTo>
                    <a:pt x="2996" y="37122"/>
                  </a:lnTo>
                  <a:lnTo>
                    <a:pt x="2996" y="33554"/>
                  </a:lnTo>
                  <a:close/>
                  <a:moveTo>
                    <a:pt x="5312" y="34154"/>
                  </a:moveTo>
                  <a:lnTo>
                    <a:pt x="7101" y="34618"/>
                  </a:lnTo>
                  <a:lnTo>
                    <a:pt x="7101" y="37828"/>
                  </a:lnTo>
                  <a:lnTo>
                    <a:pt x="5312" y="37519"/>
                  </a:lnTo>
                  <a:lnTo>
                    <a:pt x="5312" y="34154"/>
                  </a:lnTo>
                  <a:close/>
                  <a:moveTo>
                    <a:pt x="7630" y="34754"/>
                  </a:moveTo>
                  <a:lnTo>
                    <a:pt x="9419" y="35217"/>
                  </a:lnTo>
                  <a:lnTo>
                    <a:pt x="9419" y="38225"/>
                  </a:lnTo>
                  <a:lnTo>
                    <a:pt x="7630" y="37917"/>
                  </a:lnTo>
                  <a:lnTo>
                    <a:pt x="7630" y="34754"/>
                  </a:lnTo>
                  <a:close/>
                  <a:moveTo>
                    <a:pt x="2996" y="37656"/>
                  </a:moveTo>
                  <a:lnTo>
                    <a:pt x="4785" y="37964"/>
                  </a:lnTo>
                  <a:lnTo>
                    <a:pt x="4785" y="41383"/>
                  </a:lnTo>
                  <a:lnTo>
                    <a:pt x="2996" y="41231"/>
                  </a:lnTo>
                  <a:lnTo>
                    <a:pt x="2996" y="37656"/>
                  </a:lnTo>
                  <a:close/>
                  <a:moveTo>
                    <a:pt x="5312" y="38055"/>
                  </a:moveTo>
                  <a:lnTo>
                    <a:pt x="7101" y="38362"/>
                  </a:lnTo>
                  <a:lnTo>
                    <a:pt x="7101" y="41580"/>
                  </a:lnTo>
                  <a:lnTo>
                    <a:pt x="5312" y="41428"/>
                  </a:lnTo>
                  <a:lnTo>
                    <a:pt x="5312" y="38055"/>
                  </a:lnTo>
                  <a:close/>
                  <a:moveTo>
                    <a:pt x="7630" y="38454"/>
                  </a:moveTo>
                  <a:lnTo>
                    <a:pt x="9419" y="38761"/>
                  </a:lnTo>
                  <a:lnTo>
                    <a:pt x="9419" y="41777"/>
                  </a:lnTo>
                  <a:lnTo>
                    <a:pt x="7630" y="41625"/>
                  </a:lnTo>
                  <a:lnTo>
                    <a:pt x="7630" y="38454"/>
                  </a:lnTo>
                  <a:close/>
                  <a:moveTo>
                    <a:pt x="2731" y="0"/>
                  </a:moveTo>
                  <a:cubicBezTo>
                    <a:pt x="2586" y="0"/>
                    <a:pt x="2467" y="119"/>
                    <a:pt x="2467" y="264"/>
                  </a:cubicBezTo>
                  <a:lnTo>
                    <a:pt x="2467" y="3720"/>
                  </a:lnTo>
                  <a:lnTo>
                    <a:pt x="476" y="1992"/>
                  </a:lnTo>
                  <a:cubicBezTo>
                    <a:pt x="426" y="1948"/>
                    <a:pt x="364" y="1927"/>
                    <a:pt x="302" y="1927"/>
                  </a:cubicBezTo>
                  <a:cubicBezTo>
                    <a:pt x="228" y="1927"/>
                    <a:pt x="155" y="1958"/>
                    <a:pt x="103" y="2018"/>
                  </a:cubicBezTo>
                  <a:cubicBezTo>
                    <a:pt x="8" y="2128"/>
                    <a:pt x="20" y="2294"/>
                    <a:pt x="129" y="2391"/>
                  </a:cubicBezTo>
                  <a:lnTo>
                    <a:pt x="2467" y="4419"/>
                  </a:lnTo>
                  <a:lnTo>
                    <a:pt x="2467" y="7888"/>
                  </a:lnTo>
                  <a:lnTo>
                    <a:pt x="466" y="6324"/>
                  </a:lnTo>
                  <a:cubicBezTo>
                    <a:pt x="417" y="6286"/>
                    <a:pt x="360" y="6268"/>
                    <a:pt x="303" y="6268"/>
                  </a:cubicBezTo>
                  <a:cubicBezTo>
                    <a:pt x="225" y="6268"/>
                    <a:pt x="147" y="6303"/>
                    <a:pt x="94" y="6370"/>
                  </a:cubicBezTo>
                  <a:cubicBezTo>
                    <a:pt x="5" y="6485"/>
                    <a:pt x="26" y="6651"/>
                    <a:pt x="141" y="6740"/>
                  </a:cubicBezTo>
                  <a:lnTo>
                    <a:pt x="2467" y="8558"/>
                  </a:lnTo>
                  <a:lnTo>
                    <a:pt x="2467" y="12055"/>
                  </a:lnTo>
                  <a:cubicBezTo>
                    <a:pt x="1330" y="11267"/>
                    <a:pt x="542" y="10718"/>
                    <a:pt x="453" y="10657"/>
                  </a:cubicBezTo>
                  <a:cubicBezTo>
                    <a:pt x="407" y="10625"/>
                    <a:pt x="355" y="10610"/>
                    <a:pt x="304" y="10610"/>
                  </a:cubicBezTo>
                  <a:cubicBezTo>
                    <a:pt x="220" y="10610"/>
                    <a:pt x="138" y="10650"/>
                    <a:pt x="86" y="10723"/>
                  </a:cubicBezTo>
                  <a:cubicBezTo>
                    <a:pt x="2" y="10843"/>
                    <a:pt x="32" y="11008"/>
                    <a:pt x="152" y="11092"/>
                  </a:cubicBezTo>
                  <a:cubicBezTo>
                    <a:pt x="248" y="11158"/>
                    <a:pt x="1172" y="11798"/>
                    <a:pt x="2467" y="12697"/>
                  </a:cubicBezTo>
                  <a:lnTo>
                    <a:pt x="2467" y="16221"/>
                  </a:lnTo>
                  <a:cubicBezTo>
                    <a:pt x="1336" y="15535"/>
                    <a:pt x="546" y="15054"/>
                    <a:pt x="439" y="14990"/>
                  </a:cubicBezTo>
                  <a:cubicBezTo>
                    <a:pt x="397" y="14964"/>
                    <a:pt x="350" y="14952"/>
                    <a:pt x="303" y="14952"/>
                  </a:cubicBezTo>
                  <a:cubicBezTo>
                    <a:pt x="214" y="14952"/>
                    <a:pt x="127" y="14997"/>
                    <a:pt x="77" y="15079"/>
                  </a:cubicBezTo>
                  <a:cubicBezTo>
                    <a:pt x="1" y="15204"/>
                    <a:pt x="41" y="15366"/>
                    <a:pt x="166" y="15441"/>
                  </a:cubicBezTo>
                  <a:cubicBezTo>
                    <a:pt x="279" y="15511"/>
                    <a:pt x="1192" y="16065"/>
                    <a:pt x="2467" y="16839"/>
                  </a:cubicBezTo>
                  <a:lnTo>
                    <a:pt x="2467" y="20386"/>
                  </a:lnTo>
                  <a:cubicBezTo>
                    <a:pt x="1290" y="19774"/>
                    <a:pt x="479" y="19352"/>
                    <a:pt x="424" y="19324"/>
                  </a:cubicBezTo>
                  <a:cubicBezTo>
                    <a:pt x="385" y="19304"/>
                    <a:pt x="343" y="19294"/>
                    <a:pt x="302" y="19294"/>
                  </a:cubicBezTo>
                  <a:cubicBezTo>
                    <a:pt x="207" y="19294"/>
                    <a:pt x="115" y="19346"/>
                    <a:pt x="68" y="19436"/>
                  </a:cubicBezTo>
                  <a:cubicBezTo>
                    <a:pt x="1" y="19566"/>
                    <a:pt x="51" y="19726"/>
                    <a:pt x="181" y="19792"/>
                  </a:cubicBezTo>
                  <a:cubicBezTo>
                    <a:pt x="239" y="19823"/>
                    <a:pt x="1159" y="20302"/>
                    <a:pt x="2467" y="20981"/>
                  </a:cubicBezTo>
                  <a:lnTo>
                    <a:pt x="2467" y="24550"/>
                  </a:lnTo>
                  <a:lnTo>
                    <a:pt x="408" y="23658"/>
                  </a:lnTo>
                  <a:cubicBezTo>
                    <a:pt x="374" y="23643"/>
                    <a:pt x="339" y="23636"/>
                    <a:pt x="304" y="23636"/>
                  </a:cubicBezTo>
                  <a:cubicBezTo>
                    <a:pt x="201" y="23636"/>
                    <a:pt x="104" y="23696"/>
                    <a:pt x="61" y="23795"/>
                  </a:cubicBezTo>
                  <a:cubicBezTo>
                    <a:pt x="2" y="23930"/>
                    <a:pt x="65" y="24085"/>
                    <a:pt x="198" y="24142"/>
                  </a:cubicBezTo>
                  <a:lnTo>
                    <a:pt x="2467" y="25126"/>
                  </a:lnTo>
                  <a:lnTo>
                    <a:pt x="2467" y="28712"/>
                  </a:lnTo>
                  <a:lnTo>
                    <a:pt x="389" y="27993"/>
                  </a:lnTo>
                  <a:cubicBezTo>
                    <a:pt x="361" y="27983"/>
                    <a:pt x="331" y="27979"/>
                    <a:pt x="302" y="27979"/>
                  </a:cubicBezTo>
                  <a:cubicBezTo>
                    <a:pt x="193" y="27979"/>
                    <a:pt x="91" y="28047"/>
                    <a:pt x="53" y="28156"/>
                  </a:cubicBezTo>
                  <a:cubicBezTo>
                    <a:pt x="6" y="28294"/>
                    <a:pt x="78" y="28444"/>
                    <a:pt x="217" y="28492"/>
                  </a:cubicBezTo>
                  <a:lnTo>
                    <a:pt x="2467" y="29270"/>
                  </a:lnTo>
                  <a:lnTo>
                    <a:pt x="2467" y="32872"/>
                  </a:lnTo>
                  <a:lnTo>
                    <a:pt x="369" y="32329"/>
                  </a:lnTo>
                  <a:cubicBezTo>
                    <a:pt x="347" y="32323"/>
                    <a:pt x="324" y="32320"/>
                    <a:pt x="302" y="32320"/>
                  </a:cubicBezTo>
                  <a:cubicBezTo>
                    <a:pt x="185" y="32320"/>
                    <a:pt x="78" y="32400"/>
                    <a:pt x="47" y="32517"/>
                  </a:cubicBezTo>
                  <a:cubicBezTo>
                    <a:pt x="11" y="32660"/>
                    <a:pt x="96" y="32803"/>
                    <a:pt x="237" y="32840"/>
                  </a:cubicBezTo>
                  <a:lnTo>
                    <a:pt x="2467" y="33417"/>
                  </a:lnTo>
                  <a:lnTo>
                    <a:pt x="2467" y="37030"/>
                  </a:lnTo>
                  <a:lnTo>
                    <a:pt x="347" y="36666"/>
                  </a:lnTo>
                  <a:cubicBezTo>
                    <a:pt x="332" y="36663"/>
                    <a:pt x="317" y="36662"/>
                    <a:pt x="302" y="36662"/>
                  </a:cubicBezTo>
                  <a:cubicBezTo>
                    <a:pt x="176" y="36662"/>
                    <a:pt x="64" y="36753"/>
                    <a:pt x="42" y="36882"/>
                  </a:cubicBezTo>
                  <a:cubicBezTo>
                    <a:pt x="18" y="37025"/>
                    <a:pt x="114" y="37162"/>
                    <a:pt x="258" y="37187"/>
                  </a:cubicBezTo>
                  <a:lnTo>
                    <a:pt x="2467" y="37566"/>
                  </a:lnTo>
                  <a:lnTo>
                    <a:pt x="2467" y="41186"/>
                  </a:lnTo>
                  <a:lnTo>
                    <a:pt x="326" y="41005"/>
                  </a:lnTo>
                  <a:cubicBezTo>
                    <a:pt x="315" y="41004"/>
                    <a:pt x="305" y="41003"/>
                    <a:pt x="295" y="41003"/>
                  </a:cubicBezTo>
                  <a:cubicBezTo>
                    <a:pt x="158" y="41003"/>
                    <a:pt x="51" y="41110"/>
                    <a:pt x="40" y="41245"/>
                  </a:cubicBezTo>
                  <a:cubicBezTo>
                    <a:pt x="27" y="41391"/>
                    <a:pt x="136" y="41518"/>
                    <a:pt x="281" y="41531"/>
                  </a:cubicBezTo>
                  <a:lnTo>
                    <a:pt x="2467" y="41716"/>
                  </a:lnTo>
                  <a:lnTo>
                    <a:pt x="2467" y="45172"/>
                  </a:lnTo>
                  <a:cubicBezTo>
                    <a:pt x="2467" y="45318"/>
                    <a:pt x="2586" y="45435"/>
                    <a:pt x="2731" y="45435"/>
                  </a:cubicBezTo>
                  <a:cubicBezTo>
                    <a:pt x="2877" y="45435"/>
                    <a:pt x="2996" y="45318"/>
                    <a:pt x="2996" y="45172"/>
                  </a:cubicBezTo>
                  <a:lnTo>
                    <a:pt x="2996" y="41761"/>
                  </a:lnTo>
                  <a:lnTo>
                    <a:pt x="4785" y="41913"/>
                  </a:lnTo>
                  <a:lnTo>
                    <a:pt x="4785" y="45188"/>
                  </a:lnTo>
                  <a:cubicBezTo>
                    <a:pt x="4785" y="45334"/>
                    <a:pt x="4902" y="45452"/>
                    <a:pt x="5049" y="45452"/>
                  </a:cubicBezTo>
                  <a:cubicBezTo>
                    <a:pt x="5195" y="45452"/>
                    <a:pt x="5312" y="45334"/>
                    <a:pt x="5312" y="45188"/>
                  </a:cubicBezTo>
                  <a:lnTo>
                    <a:pt x="5312" y="41958"/>
                  </a:lnTo>
                  <a:lnTo>
                    <a:pt x="7103" y="42109"/>
                  </a:lnTo>
                  <a:lnTo>
                    <a:pt x="7103" y="45204"/>
                  </a:lnTo>
                  <a:cubicBezTo>
                    <a:pt x="7103" y="45350"/>
                    <a:pt x="7220" y="45468"/>
                    <a:pt x="7366" y="45468"/>
                  </a:cubicBezTo>
                  <a:cubicBezTo>
                    <a:pt x="7512" y="45468"/>
                    <a:pt x="7630" y="45350"/>
                    <a:pt x="7630" y="45204"/>
                  </a:cubicBezTo>
                  <a:lnTo>
                    <a:pt x="7630" y="42154"/>
                  </a:lnTo>
                  <a:lnTo>
                    <a:pt x="9419" y="42307"/>
                  </a:lnTo>
                  <a:lnTo>
                    <a:pt x="9419" y="45221"/>
                  </a:lnTo>
                  <a:cubicBezTo>
                    <a:pt x="9419" y="45367"/>
                    <a:pt x="9538" y="45484"/>
                    <a:pt x="9684" y="45484"/>
                  </a:cubicBezTo>
                  <a:cubicBezTo>
                    <a:pt x="9830" y="45484"/>
                    <a:pt x="9948" y="45367"/>
                    <a:pt x="9948" y="45221"/>
                  </a:cubicBezTo>
                  <a:lnTo>
                    <a:pt x="9948" y="42352"/>
                  </a:lnTo>
                  <a:lnTo>
                    <a:pt x="12364" y="42557"/>
                  </a:lnTo>
                  <a:cubicBezTo>
                    <a:pt x="12373" y="42557"/>
                    <a:pt x="12380" y="42558"/>
                    <a:pt x="12388" y="42558"/>
                  </a:cubicBezTo>
                  <a:cubicBezTo>
                    <a:pt x="12523" y="42558"/>
                    <a:pt x="12639" y="42454"/>
                    <a:pt x="12650" y="42316"/>
                  </a:cubicBezTo>
                  <a:cubicBezTo>
                    <a:pt x="12663" y="42171"/>
                    <a:pt x="12555" y="42043"/>
                    <a:pt x="12409" y="42031"/>
                  </a:cubicBezTo>
                  <a:lnTo>
                    <a:pt x="9948" y="41822"/>
                  </a:lnTo>
                  <a:lnTo>
                    <a:pt x="9948" y="38852"/>
                  </a:lnTo>
                  <a:lnTo>
                    <a:pt x="12343" y="39263"/>
                  </a:lnTo>
                  <a:cubicBezTo>
                    <a:pt x="12358" y="39266"/>
                    <a:pt x="12373" y="39267"/>
                    <a:pt x="12388" y="39267"/>
                  </a:cubicBezTo>
                  <a:cubicBezTo>
                    <a:pt x="12514" y="39267"/>
                    <a:pt x="12625" y="39177"/>
                    <a:pt x="12648" y="39048"/>
                  </a:cubicBezTo>
                  <a:cubicBezTo>
                    <a:pt x="12671" y="38905"/>
                    <a:pt x="12575" y="38767"/>
                    <a:pt x="12432" y="38743"/>
                  </a:cubicBezTo>
                  <a:lnTo>
                    <a:pt x="9948" y="38316"/>
                  </a:lnTo>
                  <a:lnTo>
                    <a:pt x="9948" y="35354"/>
                  </a:lnTo>
                  <a:lnTo>
                    <a:pt x="12320" y="35968"/>
                  </a:lnTo>
                  <a:cubicBezTo>
                    <a:pt x="12343" y="35975"/>
                    <a:pt x="12365" y="35977"/>
                    <a:pt x="12388" y="35977"/>
                  </a:cubicBezTo>
                  <a:cubicBezTo>
                    <a:pt x="12505" y="35977"/>
                    <a:pt x="12611" y="35898"/>
                    <a:pt x="12643" y="35778"/>
                  </a:cubicBezTo>
                  <a:cubicBezTo>
                    <a:pt x="12679" y="35637"/>
                    <a:pt x="12594" y="35494"/>
                    <a:pt x="12453" y="35457"/>
                  </a:cubicBezTo>
                  <a:lnTo>
                    <a:pt x="9948" y="34809"/>
                  </a:lnTo>
                  <a:lnTo>
                    <a:pt x="9948" y="31858"/>
                  </a:lnTo>
                  <a:lnTo>
                    <a:pt x="12300" y="32672"/>
                  </a:lnTo>
                  <a:cubicBezTo>
                    <a:pt x="12329" y="32682"/>
                    <a:pt x="12358" y="32686"/>
                    <a:pt x="12387" y="32686"/>
                  </a:cubicBezTo>
                  <a:cubicBezTo>
                    <a:pt x="12497" y="32686"/>
                    <a:pt x="12599" y="32617"/>
                    <a:pt x="12636" y="32509"/>
                  </a:cubicBezTo>
                  <a:cubicBezTo>
                    <a:pt x="12684" y="32371"/>
                    <a:pt x="12611" y="32220"/>
                    <a:pt x="12474" y="32173"/>
                  </a:cubicBezTo>
                  <a:lnTo>
                    <a:pt x="9948" y="31299"/>
                  </a:lnTo>
                  <a:lnTo>
                    <a:pt x="9948" y="28363"/>
                  </a:lnTo>
                  <a:lnTo>
                    <a:pt x="12282" y="29374"/>
                  </a:lnTo>
                  <a:cubicBezTo>
                    <a:pt x="12317" y="29389"/>
                    <a:pt x="12352" y="29395"/>
                    <a:pt x="12387" y="29395"/>
                  </a:cubicBezTo>
                  <a:cubicBezTo>
                    <a:pt x="12489" y="29395"/>
                    <a:pt x="12586" y="29336"/>
                    <a:pt x="12629" y="29236"/>
                  </a:cubicBezTo>
                  <a:cubicBezTo>
                    <a:pt x="12688" y="29103"/>
                    <a:pt x="12625" y="28948"/>
                    <a:pt x="12492" y="28889"/>
                  </a:cubicBezTo>
                  <a:lnTo>
                    <a:pt x="9948" y="27788"/>
                  </a:lnTo>
                  <a:lnTo>
                    <a:pt x="9948" y="24871"/>
                  </a:lnTo>
                  <a:cubicBezTo>
                    <a:pt x="11257" y="25550"/>
                    <a:pt x="12185" y="26034"/>
                    <a:pt x="12265" y="26075"/>
                  </a:cubicBezTo>
                  <a:cubicBezTo>
                    <a:pt x="12304" y="26095"/>
                    <a:pt x="12345" y="26105"/>
                    <a:pt x="12387" y="26105"/>
                  </a:cubicBezTo>
                  <a:cubicBezTo>
                    <a:pt x="12483" y="26105"/>
                    <a:pt x="12574" y="26054"/>
                    <a:pt x="12621" y="25963"/>
                  </a:cubicBezTo>
                  <a:cubicBezTo>
                    <a:pt x="12689" y="25833"/>
                    <a:pt x="12638" y="25674"/>
                    <a:pt x="12509" y="25607"/>
                  </a:cubicBezTo>
                  <a:cubicBezTo>
                    <a:pt x="12424" y="25563"/>
                    <a:pt x="11383" y="25022"/>
                    <a:pt x="9948" y="24275"/>
                  </a:cubicBezTo>
                  <a:lnTo>
                    <a:pt x="9948" y="21379"/>
                  </a:lnTo>
                  <a:cubicBezTo>
                    <a:pt x="11235" y="22159"/>
                    <a:pt x="12152" y="22715"/>
                    <a:pt x="12250" y="22777"/>
                  </a:cubicBezTo>
                  <a:cubicBezTo>
                    <a:pt x="12293" y="22802"/>
                    <a:pt x="12340" y="22814"/>
                    <a:pt x="12387" y="22814"/>
                  </a:cubicBezTo>
                  <a:cubicBezTo>
                    <a:pt x="12477" y="22814"/>
                    <a:pt x="12563" y="22769"/>
                    <a:pt x="12613" y="22688"/>
                  </a:cubicBezTo>
                  <a:cubicBezTo>
                    <a:pt x="12689" y="22563"/>
                    <a:pt x="12649" y="22401"/>
                    <a:pt x="12524" y="22324"/>
                  </a:cubicBezTo>
                  <a:cubicBezTo>
                    <a:pt x="12418" y="22261"/>
                    <a:pt x="11377" y="21628"/>
                    <a:pt x="9948" y="20761"/>
                  </a:cubicBezTo>
                  <a:lnTo>
                    <a:pt x="9948" y="17889"/>
                  </a:lnTo>
                  <a:cubicBezTo>
                    <a:pt x="11256" y="18796"/>
                    <a:pt x="12177" y="19436"/>
                    <a:pt x="12237" y="19477"/>
                  </a:cubicBezTo>
                  <a:cubicBezTo>
                    <a:pt x="12283" y="19509"/>
                    <a:pt x="12335" y="19524"/>
                    <a:pt x="12387" y="19524"/>
                  </a:cubicBezTo>
                  <a:cubicBezTo>
                    <a:pt x="12470" y="19524"/>
                    <a:pt x="12553" y="19484"/>
                    <a:pt x="12604" y="19411"/>
                  </a:cubicBezTo>
                  <a:cubicBezTo>
                    <a:pt x="12688" y="19291"/>
                    <a:pt x="12658" y="19127"/>
                    <a:pt x="12538" y="19043"/>
                  </a:cubicBezTo>
                  <a:cubicBezTo>
                    <a:pt x="12473" y="18998"/>
                    <a:pt x="11415" y="18264"/>
                    <a:pt x="9948" y="17245"/>
                  </a:cubicBezTo>
                  <a:lnTo>
                    <a:pt x="9948" y="14399"/>
                  </a:lnTo>
                  <a:lnTo>
                    <a:pt x="12224" y="16177"/>
                  </a:lnTo>
                  <a:cubicBezTo>
                    <a:pt x="12273" y="16216"/>
                    <a:pt x="12330" y="16233"/>
                    <a:pt x="12387" y="16233"/>
                  </a:cubicBezTo>
                  <a:cubicBezTo>
                    <a:pt x="12465" y="16233"/>
                    <a:pt x="12543" y="16198"/>
                    <a:pt x="12595" y="16132"/>
                  </a:cubicBezTo>
                  <a:cubicBezTo>
                    <a:pt x="12685" y="16017"/>
                    <a:pt x="12664" y="15851"/>
                    <a:pt x="12549" y="15761"/>
                  </a:cubicBezTo>
                  <a:lnTo>
                    <a:pt x="9948" y="13729"/>
                  </a:lnTo>
                  <a:lnTo>
                    <a:pt x="9948" y="10912"/>
                  </a:lnTo>
                  <a:lnTo>
                    <a:pt x="12214" y="12879"/>
                  </a:lnTo>
                  <a:cubicBezTo>
                    <a:pt x="12264" y="12922"/>
                    <a:pt x="12325" y="12944"/>
                    <a:pt x="12387" y="12944"/>
                  </a:cubicBezTo>
                  <a:cubicBezTo>
                    <a:pt x="12460" y="12944"/>
                    <a:pt x="12534" y="12912"/>
                    <a:pt x="12586" y="12852"/>
                  </a:cubicBezTo>
                  <a:cubicBezTo>
                    <a:pt x="12681" y="12742"/>
                    <a:pt x="12670" y="12575"/>
                    <a:pt x="12560" y="12480"/>
                  </a:cubicBezTo>
                  <a:lnTo>
                    <a:pt x="9948" y="10212"/>
                  </a:lnTo>
                  <a:lnTo>
                    <a:pt x="9948" y="6890"/>
                  </a:lnTo>
                  <a:cubicBezTo>
                    <a:pt x="9948" y="6744"/>
                    <a:pt x="9829" y="6625"/>
                    <a:pt x="9684" y="6625"/>
                  </a:cubicBezTo>
                  <a:cubicBezTo>
                    <a:pt x="9538" y="6625"/>
                    <a:pt x="9419" y="6744"/>
                    <a:pt x="9419" y="6890"/>
                  </a:cubicBezTo>
                  <a:lnTo>
                    <a:pt x="9419" y="9754"/>
                  </a:lnTo>
                  <a:lnTo>
                    <a:pt x="7630" y="8201"/>
                  </a:lnTo>
                  <a:lnTo>
                    <a:pt x="7630" y="4681"/>
                  </a:lnTo>
                  <a:cubicBezTo>
                    <a:pt x="7630" y="4535"/>
                    <a:pt x="7512" y="4417"/>
                    <a:pt x="7366" y="4417"/>
                  </a:cubicBezTo>
                  <a:cubicBezTo>
                    <a:pt x="7220" y="4417"/>
                    <a:pt x="7101" y="4535"/>
                    <a:pt x="7101" y="4681"/>
                  </a:cubicBezTo>
                  <a:lnTo>
                    <a:pt x="7101" y="7742"/>
                  </a:lnTo>
                  <a:lnTo>
                    <a:pt x="5312" y="6189"/>
                  </a:lnTo>
                  <a:lnTo>
                    <a:pt x="5312" y="2473"/>
                  </a:lnTo>
                  <a:cubicBezTo>
                    <a:pt x="5312" y="2327"/>
                    <a:pt x="5195" y="2208"/>
                    <a:pt x="5049" y="2208"/>
                  </a:cubicBezTo>
                  <a:cubicBezTo>
                    <a:pt x="4902" y="2208"/>
                    <a:pt x="4785" y="2327"/>
                    <a:pt x="4785" y="2473"/>
                  </a:cubicBezTo>
                  <a:lnTo>
                    <a:pt x="4785" y="5732"/>
                  </a:lnTo>
                  <a:lnTo>
                    <a:pt x="2996" y="4179"/>
                  </a:lnTo>
                  <a:lnTo>
                    <a:pt x="2996" y="264"/>
                  </a:lnTo>
                  <a:cubicBezTo>
                    <a:pt x="2996" y="119"/>
                    <a:pt x="2877" y="0"/>
                    <a:pt x="27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" name="Google Shape;1030;p47">
              <a:extLst>
                <a:ext uri="{FF2B5EF4-FFF2-40B4-BE49-F238E27FC236}">
                  <a16:creationId xmlns:a16="http://schemas.microsoft.com/office/drawing/2014/main" id="{1C609821-0F15-5144-DC30-66B71E2DF7EC}"/>
                </a:ext>
              </a:extLst>
            </p:cNvPr>
            <p:cNvSpPr/>
            <p:nvPr/>
          </p:nvSpPr>
          <p:spPr>
            <a:xfrm>
              <a:off x="3542375" y="449300"/>
              <a:ext cx="317200" cy="1137125"/>
            </a:xfrm>
            <a:custGeom>
              <a:avLst/>
              <a:gdLst/>
              <a:ahLst/>
              <a:cxnLst/>
              <a:rect l="l" t="t" r="r" b="b"/>
              <a:pathLst>
                <a:path w="12688" h="45485" extrusionOk="0">
                  <a:moveTo>
                    <a:pt x="9692" y="4877"/>
                  </a:moveTo>
                  <a:lnTo>
                    <a:pt x="9692" y="8301"/>
                  </a:lnTo>
                  <a:lnTo>
                    <a:pt x="7903" y="9697"/>
                  </a:lnTo>
                  <a:lnTo>
                    <a:pt x="7903" y="6430"/>
                  </a:lnTo>
                  <a:cubicBezTo>
                    <a:pt x="8277" y="6107"/>
                    <a:pt x="8648" y="5785"/>
                    <a:pt x="9012" y="5468"/>
                  </a:cubicBezTo>
                  <a:lnTo>
                    <a:pt x="9692" y="4877"/>
                  </a:lnTo>
                  <a:close/>
                  <a:moveTo>
                    <a:pt x="7376" y="6889"/>
                  </a:moveTo>
                  <a:lnTo>
                    <a:pt x="7376" y="10110"/>
                  </a:lnTo>
                  <a:lnTo>
                    <a:pt x="7265" y="10197"/>
                  </a:lnTo>
                  <a:cubicBezTo>
                    <a:pt x="6711" y="10628"/>
                    <a:pt x="6145" y="11071"/>
                    <a:pt x="5587" y="11507"/>
                  </a:cubicBezTo>
                  <a:lnTo>
                    <a:pt x="5587" y="8442"/>
                  </a:lnTo>
                  <a:cubicBezTo>
                    <a:pt x="6172" y="7934"/>
                    <a:pt x="6772" y="7412"/>
                    <a:pt x="7376" y="6889"/>
                  </a:cubicBezTo>
                  <a:close/>
                  <a:moveTo>
                    <a:pt x="5058" y="8900"/>
                  </a:moveTo>
                  <a:lnTo>
                    <a:pt x="5058" y="11920"/>
                  </a:lnTo>
                  <a:cubicBezTo>
                    <a:pt x="4436" y="12405"/>
                    <a:pt x="3830" y="12879"/>
                    <a:pt x="3269" y="13317"/>
                  </a:cubicBezTo>
                  <a:lnTo>
                    <a:pt x="3269" y="10453"/>
                  </a:lnTo>
                  <a:cubicBezTo>
                    <a:pt x="3819" y="9976"/>
                    <a:pt x="4424" y="9451"/>
                    <a:pt x="5058" y="8900"/>
                  </a:cubicBezTo>
                  <a:close/>
                  <a:moveTo>
                    <a:pt x="9692" y="8970"/>
                  </a:moveTo>
                  <a:lnTo>
                    <a:pt x="9692" y="12421"/>
                  </a:lnTo>
                  <a:cubicBezTo>
                    <a:pt x="9144" y="12802"/>
                    <a:pt x="8538" y="13223"/>
                    <a:pt x="7903" y="13663"/>
                  </a:cubicBezTo>
                  <a:lnTo>
                    <a:pt x="7903" y="10367"/>
                  </a:lnTo>
                  <a:lnTo>
                    <a:pt x="9692" y="8970"/>
                  </a:lnTo>
                  <a:close/>
                  <a:moveTo>
                    <a:pt x="7376" y="10779"/>
                  </a:moveTo>
                  <a:lnTo>
                    <a:pt x="7376" y="14029"/>
                  </a:lnTo>
                  <a:cubicBezTo>
                    <a:pt x="6786" y="14438"/>
                    <a:pt x="6183" y="14858"/>
                    <a:pt x="5587" y="15271"/>
                  </a:cubicBezTo>
                  <a:lnTo>
                    <a:pt x="5587" y="12178"/>
                  </a:lnTo>
                  <a:cubicBezTo>
                    <a:pt x="6179" y="11715"/>
                    <a:pt x="6782" y="11243"/>
                    <a:pt x="7376" y="10779"/>
                  </a:cubicBezTo>
                  <a:close/>
                  <a:moveTo>
                    <a:pt x="5058" y="12590"/>
                  </a:moveTo>
                  <a:lnTo>
                    <a:pt x="5058" y="15637"/>
                  </a:lnTo>
                  <a:cubicBezTo>
                    <a:pt x="4436" y="16070"/>
                    <a:pt x="3830" y="16489"/>
                    <a:pt x="3269" y="16879"/>
                  </a:cubicBezTo>
                  <a:lnTo>
                    <a:pt x="3269" y="13987"/>
                  </a:lnTo>
                  <a:cubicBezTo>
                    <a:pt x="3824" y="13554"/>
                    <a:pt x="4430" y="13081"/>
                    <a:pt x="5058" y="12590"/>
                  </a:cubicBezTo>
                  <a:close/>
                  <a:moveTo>
                    <a:pt x="9692" y="13065"/>
                  </a:moveTo>
                  <a:lnTo>
                    <a:pt x="9692" y="16542"/>
                  </a:lnTo>
                  <a:lnTo>
                    <a:pt x="7903" y="17628"/>
                  </a:lnTo>
                  <a:lnTo>
                    <a:pt x="7903" y="14305"/>
                  </a:lnTo>
                  <a:cubicBezTo>
                    <a:pt x="8532" y="13871"/>
                    <a:pt x="9138" y="13450"/>
                    <a:pt x="9692" y="13065"/>
                  </a:cubicBezTo>
                  <a:close/>
                  <a:moveTo>
                    <a:pt x="7376" y="14673"/>
                  </a:moveTo>
                  <a:lnTo>
                    <a:pt x="7376" y="17949"/>
                  </a:lnTo>
                  <a:lnTo>
                    <a:pt x="5587" y="19035"/>
                  </a:lnTo>
                  <a:lnTo>
                    <a:pt x="5587" y="15913"/>
                  </a:lnTo>
                  <a:cubicBezTo>
                    <a:pt x="6179" y="15502"/>
                    <a:pt x="6782" y="15084"/>
                    <a:pt x="7376" y="14673"/>
                  </a:cubicBezTo>
                  <a:close/>
                  <a:moveTo>
                    <a:pt x="5058" y="16281"/>
                  </a:moveTo>
                  <a:lnTo>
                    <a:pt x="5058" y="19354"/>
                  </a:lnTo>
                  <a:lnTo>
                    <a:pt x="3269" y="20440"/>
                  </a:lnTo>
                  <a:lnTo>
                    <a:pt x="3269" y="17523"/>
                  </a:lnTo>
                  <a:cubicBezTo>
                    <a:pt x="3824" y="17137"/>
                    <a:pt x="4430" y="16717"/>
                    <a:pt x="5058" y="16281"/>
                  </a:cubicBezTo>
                  <a:close/>
                  <a:moveTo>
                    <a:pt x="9692" y="17159"/>
                  </a:moveTo>
                  <a:lnTo>
                    <a:pt x="9692" y="20660"/>
                  </a:lnTo>
                  <a:lnTo>
                    <a:pt x="7903" y="21591"/>
                  </a:lnTo>
                  <a:lnTo>
                    <a:pt x="7903" y="18245"/>
                  </a:lnTo>
                  <a:lnTo>
                    <a:pt x="9692" y="17159"/>
                  </a:lnTo>
                  <a:close/>
                  <a:moveTo>
                    <a:pt x="7376" y="18566"/>
                  </a:moveTo>
                  <a:lnTo>
                    <a:pt x="7376" y="21866"/>
                  </a:lnTo>
                  <a:lnTo>
                    <a:pt x="5587" y="22795"/>
                  </a:lnTo>
                  <a:lnTo>
                    <a:pt x="5587" y="19652"/>
                  </a:lnTo>
                  <a:lnTo>
                    <a:pt x="7376" y="18566"/>
                  </a:lnTo>
                  <a:close/>
                  <a:moveTo>
                    <a:pt x="5058" y="19972"/>
                  </a:moveTo>
                  <a:lnTo>
                    <a:pt x="5058" y="23070"/>
                  </a:lnTo>
                  <a:lnTo>
                    <a:pt x="3269" y="24001"/>
                  </a:lnTo>
                  <a:lnTo>
                    <a:pt x="3269" y="21059"/>
                  </a:lnTo>
                  <a:lnTo>
                    <a:pt x="5058" y="19972"/>
                  </a:lnTo>
                  <a:close/>
                  <a:moveTo>
                    <a:pt x="9692" y="21256"/>
                  </a:moveTo>
                  <a:lnTo>
                    <a:pt x="9692" y="24778"/>
                  </a:lnTo>
                  <a:lnTo>
                    <a:pt x="7903" y="25553"/>
                  </a:lnTo>
                  <a:lnTo>
                    <a:pt x="7903" y="22186"/>
                  </a:lnTo>
                  <a:lnTo>
                    <a:pt x="9692" y="21256"/>
                  </a:lnTo>
                  <a:close/>
                  <a:moveTo>
                    <a:pt x="7376" y="22461"/>
                  </a:moveTo>
                  <a:lnTo>
                    <a:pt x="7376" y="25782"/>
                  </a:lnTo>
                  <a:lnTo>
                    <a:pt x="5587" y="26556"/>
                  </a:lnTo>
                  <a:lnTo>
                    <a:pt x="5587" y="23391"/>
                  </a:lnTo>
                  <a:lnTo>
                    <a:pt x="7376" y="22461"/>
                  </a:lnTo>
                  <a:close/>
                  <a:moveTo>
                    <a:pt x="5058" y="23665"/>
                  </a:moveTo>
                  <a:lnTo>
                    <a:pt x="5058" y="26785"/>
                  </a:lnTo>
                  <a:lnTo>
                    <a:pt x="3269" y="27560"/>
                  </a:lnTo>
                  <a:lnTo>
                    <a:pt x="3269" y="24596"/>
                  </a:lnTo>
                  <a:lnTo>
                    <a:pt x="5058" y="23665"/>
                  </a:lnTo>
                  <a:close/>
                  <a:moveTo>
                    <a:pt x="9692" y="25354"/>
                  </a:moveTo>
                  <a:lnTo>
                    <a:pt x="9692" y="28894"/>
                  </a:lnTo>
                  <a:lnTo>
                    <a:pt x="7903" y="29514"/>
                  </a:lnTo>
                  <a:lnTo>
                    <a:pt x="7903" y="26129"/>
                  </a:lnTo>
                  <a:lnTo>
                    <a:pt x="9692" y="25354"/>
                  </a:lnTo>
                  <a:close/>
                  <a:moveTo>
                    <a:pt x="7376" y="26358"/>
                  </a:moveTo>
                  <a:lnTo>
                    <a:pt x="7376" y="29696"/>
                  </a:lnTo>
                  <a:lnTo>
                    <a:pt x="5587" y="30315"/>
                  </a:lnTo>
                  <a:lnTo>
                    <a:pt x="5587" y="27131"/>
                  </a:lnTo>
                  <a:lnTo>
                    <a:pt x="7376" y="26358"/>
                  </a:lnTo>
                  <a:close/>
                  <a:moveTo>
                    <a:pt x="5058" y="27360"/>
                  </a:moveTo>
                  <a:lnTo>
                    <a:pt x="5058" y="30497"/>
                  </a:lnTo>
                  <a:lnTo>
                    <a:pt x="3269" y="31117"/>
                  </a:lnTo>
                  <a:lnTo>
                    <a:pt x="3269" y="28134"/>
                  </a:lnTo>
                  <a:lnTo>
                    <a:pt x="5058" y="27360"/>
                  </a:lnTo>
                  <a:close/>
                  <a:moveTo>
                    <a:pt x="9692" y="29454"/>
                  </a:moveTo>
                  <a:lnTo>
                    <a:pt x="9692" y="33008"/>
                  </a:lnTo>
                  <a:lnTo>
                    <a:pt x="7903" y="33472"/>
                  </a:lnTo>
                  <a:lnTo>
                    <a:pt x="7903" y="30072"/>
                  </a:lnTo>
                  <a:lnTo>
                    <a:pt x="9692" y="29454"/>
                  </a:lnTo>
                  <a:close/>
                  <a:moveTo>
                    <a:pt x="7376" y="30255"/>
                  </a:moveTo>
                  <a:lnTo>
                    <a:pt x="7376" y="33608"/>
                  </a:lnTo>
                  <a:lnTo>
                    <a:pt x="5587" y="34072"/>
                  </a:lnTo>
                  <a:lnTo>
                    <a:pt x="5587" y="30873"/>
                  </a:lnTo>
                  <a:lnTo>
                    <a:pt x="7376" y="30255"/>
                  </a:lnTo>
                  <a:close/>
                  <a:moveTo>
                    <a:pt x="5058" y="31057"/>
                  </a:moveTo>
                  <a:lnTo>
                    <a:pt x="5058" y="34208"/>
                  </a:lnTo>
                  <a:lnTo>
                    <a:pt x="3269" y="34671"/>
                  </a:lnTo>
                  <a:lnTo>
                    <a:pt x="3269" y="31675"/>
                  </a:lnTo>
                  <a:lnTo>
                    <a:pt x="5058" y="31057"/>
                  </a:lnTo>
                  <a:close/>
                  <a:moveTo>
                    <a:pt x="9692" y="33554"/>
                  </a:moveTo>
                  <a:lnTo>
                    <a:pt x="9692" y="37122"/>
                  </a:lnTo>
                  <a:lnTo>
                    <a:pt x="7903" y="37429"/>
                  </a:lnTo>
                  <a:lnTo>
                    <a:pt x="7903" y="34017"/>
                  </a:lnTo>
                  <a:lnTo>
                    <a:pt x="9692" y="33554"/>
                  </a:lnTo>
                  <a:close/>
                  <a:moveTo>
                    <a:pt x="7376" y="34154"/>
                  </a:moveTo>
                  <a:lnTo>
                    <a:pt x="7376" y="37519"/>
                  </a:lnTo>
                  <a:lnTo>
                    <a:pt x="5587" y="37828"/>
                  </a:lnTo>
                  <a:lnTo>
                    <a:pt x="5587" y="34618"/>
                  </a:lnTo>
                  <a:lnTo>
                    <a:pt x="7376" y="34154"/>
                  </a:lnTo>
                  <a:close/>
                  <a:moveTo>
                    <a:pt x="5058" y="34754"/>
                  </a:moveTo>
                  <a:lnTo>
                    <a:pt x="5058" y="37917"/>
                  </a:lnTo>
                  <a:lnTo>
                    <a:pt x="3269" y="38225"/>
                  </a:lnTo>
                  <a:lnTo>
                    <a:pt x="3269" y="35217"/>
                  </a:lnTo>
                  <a:lnTo>
                    <a:pt x="5058" y="34754"/>
                  </a:lnTo>
                  <a:close/>
                  <a:moveTo>
                    <a:pt x="9692" y="37656"/>
                  </a:moveTo>
                  <a:lnTo>
                    <a:pt x="9692" y="41231"/>
                  </a:lnTo>
                  <a:lnTo>
                    <a:pt x="7903" y="41383"/>
                  </a:lnTo>
                  <a:lnTo>
                    <a:pt x="7903" y="37965"/>
                  </a:lnTo>
                  <a:lnTo>
                    <a:pt x="9692" y="37656"/>
                  </a:lnTo>
                  <a:close/>
                  <a:moveTo>
                    <a:pt x="7376" y="38055"/>
                  </a:moveTo>
                  <a:lnTo>
                    <a:pt x="7376" y="41428"/>
                  </a:lnTo>
                  <a:lnTo>
                    <a:pt x="5587" y="41580"/>
                  </a:lnTo>
                  <a:lnTo>
                    <a:pt x="5587" y="38362"/>
                  </a:lnTo>
                  <a:lnTo>
                    <a:pt x="7376" y="38055"/>
                  </a:lnTo>
                  <a:close/>
                  <a:moveTo>
                    <a:pt x="5058" y="38454"/>
                  </a:moveTo>
                  <a:lnTo>
                    <a:pt x="5058" y="41625"/>
                  </a:lnTo>
                  <a:lnTo>
                    <a:pt x="3269" y="41777"/>
                  </a:lnTo>
                  <a:lnTo>
                    <a:pt x="3269" y="38761"/>
                  </a:lnTo>
                  <a:lnTo>
                    <a:pt x="5058" y="38454"/>
                  </a:lnTo>
                  <a:close/>
                  <a:moveTo>
                    <a:pt x="9957" y="0"/>
                  </a:moveTo>
                  <a:cubicBezTo>
                    <a:pt x="9811" y="0"/>
                    <a:pt x="9692" y="118"/>
                    <a:pt x="9692" y="264"/>
                  </a:cubicBezTo>
                  <a:lnTo>
                    <a:pt x="9692" y="4179"/>
                  </a:lnTo>
                  <a:lnTo>
                    <a:pt x="8665" y="5069"/>
                  </a:lnTo>
                  <a:cubicBezTo>
                    <a:pt x="8414" y="5288"/>
                    <a:pt x="8159" y="5509"/>
                    <a:pt x="7903" y="5732"/>
                  </a:cubicBezTo>
                  <a:lnTo>
                    <a:pt x="7903" y="2473"/>
                  </a:lnTo>
                  <a:cubicBezTo>
                    <a:pt x="7903" y="2327"/>
                    <a:pt x="7786" y="2208"/>
                    <a:pt x="7640" y="2208"/>
                  </a:cubicBezTo>
                  <a:cubicBezTo>
                    <a:pt x="7493" y="2208"/>
                    <a:pt x="7376" y="2327"/>
                    <a:pt x="7376" y="2473"/>
                  </a:cubicBezTo>
                  <a:lnTo>
                    <a:pt x="7376" y="6190"/>
                  </a:lnTo>
                  <a:cubicBezTo>
                    <a:pt x="6776" y="6710"/>
                    <a:pt x="6174" y="7232"/>
                    <a:pt x="5587" y="7742"/>
                  </a:cubicBezTo>
                  <a:lnTo>
                    <a:pt x="5587" y="4681"/>
                  </a:lnTo>
                  <a:cubicBezTo>
                    <a:pt x="5587" y="4535"/>
                    <a:pt x="5468" y="4417"/>
                    <a:pt x="5322" y="4417"/>
                  </a:cubicBezTo>
                  <a:cubicBezTo>
                    <a:pt x="5177" y="4417"/>
                    <a:pt x="5058" y="4535"/>
                    <a:pt x="5058" y="4681"/>
                  </a:cubicBezTo>
                  <a:lnTo>
                    <a:pt x="5058" y="8201"/>
                  </a:lnTo>
                  <a:cubicBezTo>
                    <a:pt x="4431" y="8745"/>
                    <a:pt x="3826" y="9270"/>
                    <a:pt x="3269" y="9754"/>
                  </a:cubicBezTo>
                  <a:lnTo>
                    <a:pt x="3269" y="6890"/>
                  </a:lnTo>
                  <a:cubicBezTo>
                    <a:pt x="3269" y="6744"/>
                    <a:pt x="3150" y="6625"/>
                    <a:pt x="3004" y="6625"/>
                  </a:cubicBezTo>
                  <a:cubicBezTo>
                    <a:pt x="2859" y="6625"/>
                    <a:pt x="2741" y="6744"/>
                    <a:pt x="2741" y="6890"/>
                  </a:cubicBezTo>
                  <a:lnTo>
                    <a:pt x="2741" y="10212"/>
                  </a:lnTo>
                  <a:cubicBezTo>
                    <a:pt x="1215" y="11537"/>
                    <a:pt x="150" y="12460"/>
                    <a:pt x="128" y="12480"/>
                  </a:cubicBezTo>
                  <a:cubicBezTo>
                    <a:pt x="18" y="12575"/>
                    <a:pt x="7" y="12742"/>
                    <a:pt x="102" y="12852"/>
                  </a:cubicBezTo>
                  <a:cubicBezTo>
                    <a:pt x="154" y="12912"/>
                    <a:pt x="228" y="12944"/>
                    <a:pt x="302" y="12944"/>
                  </a:cubicBezTo>
                  <a:cubicBezTo>
                    <a:pt x="363" y="12944"/>
                    <a:pt x="424" y="12922"/>
                    <a:pt x="474" y="12879"/>
                  </a:cubicBezTo>
                  <a:cubicBezTo>
                    <a:pt x="495" y="12861"/>
                    <a:pt x="1402" y="12074"/>
                    <a:pt x="2741" y="10912"/>
                  </a:cubicBezTo>
                  <a:lnTo>
                    <a:pt x="2741" y="13729"/>
                  </a:lnTo>
                  <a:cubicBezTo>
                    <a:pt x="1277" y="14873"/>
                    <a:pt x="215" y="15701"/>
                    <a:pt x="139" y="15761"/>
                  </a:cubicBezTo>
                  <a:cubicBezTo>
                    <a:pt x="24" y="15851"/>
                    <a:pt x="3" y="16017"/>
                    <a:pt x="93" y="16132"/>
                  </a:cubicBezTo>
                  <a:cubicBezTo>
                    <a:pt x="145" y="16198"/>
                    <a:pt x="223" y="16233"/>
                    <a:pt x="302" y="16233"/>
                  </a:cubicBezTo>
                  <a:cubicBezTo>
                    <a:pt x="358" y="16233"/>
                    <a:pt x="415" y="16216"/>
                    <a:pt x="464" y="16177"/>
                  </a:cubicBezTo>
                  <a:cubicBezTo>
                    <a:pt x="535" y="16122"/>
                    <a:pt x="1447" y="15410"/>
                    <a:pt x="2741" y="14399"/>
                  </a:cubicBezTo>
                  <a:lnTo>
                    <a:pt x="2741" y="17245"/>
                  </a:lnTo>
                  <a:cubicBezTo>
                    <a:pt x="1297" y="18247"/>
                    <a:pt x="248" y="18976"/>
                    <a:pt x="150" y="19043"/>
                  </a:cubicBezTo>
                  <a:cubicBezTo>
                    <a:pt x="30" y="19127"/>
                    <a:pt x="2" y="19291"/>
                    <a:pt x="84" y="19411"/>
                  </a:cubicBezTo>
                  <a:cubicBezTo>
                    <a:pt x="135" y="19484"/>
                    <a:pt x="218" y="19524"/>
                    <a:pt x="302" y="19524"/>
                  </a:cubicBezTo>
                  <a:cubicBezTo>
                    <a:pt x="353" y="19524"/>
                    <a:pt x="407" y="19509"/>
                    <a:pt x="452" y="19477"/>
                  </a:cubicBezTo>
                  <a:cubicBezTo>
                    <a:pt x="543" y="19414"/>
                    <a:pt x="1455" y="18781"/>
                    <a:pt x="2741" y="17889"/>
                  </a:cubicBezTo>
                  <a:lnTo>
                    <a:pt x="2741" y="20761"/>
                  </a:lnTo>
                  <a:lnTo>
                    <a:pt x="164" y="22324"/>
                  </a:lnTo>
                  <a:cubicBezTo>
                    <a:pt x="39" y="22401"/>
                    <a:pt x="0" y="22563"/>
                    <a:pt x="75" y="22688"/>
                  </a:cubicBezTo>
                  <a:cubicBezTo>
                    <a:pt x="125" y="22769"/>
                    <a:pt x="213" y="22814"/>
                    <a:pt x="302" y="22814"/>
                  </a:cubicBezTo>
                  <a:cubicBezTo>
                    <a:pt x="348" y="22814"/>
                    <a:pt x="395" y="22802"/>
                    <a:pt x="438" y="22777"/>
                  </a:cubicBezTo>
                  <a:lnTo>
                    <a:pt x="2741" y="21379"/>
                  </a:lnTo>
                  <a:lnTo>
                    <a:pt x="2741" y="24275"/>
                  </a:lnTo>
                  <a:lnTo>
                    <a:pt x="179" y="25607"/>
                  </a:lnTo>
                  <a:cubicBezTo>
                    <a:pt x="50" y="25674"/>
                    <a:pt x="0" y="25834"/>
                    <a:pt x="67" y="25963"/>
                  </a:cubicBezTo>
                  <a:cubicBezTo>
                    <a:pt x="114" y="26053"/>
                    <a:pt x="207" y="26105"/>
                    <a:pt x="302" y="26105"/>
                  </a:cubicBezTo>
                  <a:cubicBezTo>
                    <a:pt x="343" y="26105"/>
                    <a:pt x="384" y="26095"/>
                    <a:pt x="423" y="26075"/>
                  </a:cubicBezTo>
                  <a:lnTo>
                    <a:pt x="2741" y="24871"/>
                  </a:lnTo>
                  <a:lnTo>
                    <a:pt x="2741" y="27788"/>
                  </a:lnTo>
                  <a:lnTo>
                    <a:pt x="197" y="28889"/>
                  </a:lnTo>
                  <a:cubicBezTo>
                    <a:pt x="63" y="28948"/>
                    <a:pt x="2" y="29103"/>
                    <a:pt x="59" y="29236"/>
                  </a:cubicBezTo>
                  <a:cubicBezTo>
                    <a:pt x="102" y="29336"/>
                    <a:pt x="199" y="29395"/>
                    <a:pt x="302" y="29395"/>
                  </a:cubicBezTo>
                  <a:cubicBezTo>
                    <a:pt x="337" y="29395"/>
                    <a:pt x="372" y="29389"/>
                    <a:pt x="407" y="29374"/>
                  </a:cubicBezTo>
                  <a:lnTo>
                    <a:pt x="2741" y="28363"/>
                  </a:lnTo>
                  <a:lnTo>
                    <a:pt x="2741" y="31299"/>
                  </a:lnTo>
                  <a:lnTo>
                    <a:pt x="215" y="32173"/>
                  </a:lnTo>
                  <a:cubicBezTo>
                    <a:pt x="77" y="32220"/>
                    <a:pt x="4" y="32371"/>
                    <a:pt x="52" y="32509"/>
                  </a:cubicBezTo>
                  <a:cubicBezTo>
                    <a:pt x="89" y="32617"/>
                    <a:pt x="192" y="32686"/>
                    <a:pt x="302" y="32686"/>
                  </a:cubicBezTo>
                  <a:cubicBezTo>
                    <a:pt x="330" y="32686"/>
                    <a:pt x="359" y="32681"/>
                    <a:pt x="388" y="32672"/>
                  </a:cubicBezTo>
                  <a:lnTo>
                    <a:pt x="2741" y="31858"/>
                  </a:lnTo>
                  <a:lnTo>
                    <a:pt x="2741" y="34809"/>
                  </a:lnTo>
                  <a:lnTo>
                    <a:pt x="235" y="35457"/>
                  </a:lnTo>
                  <a:cubicBezTo>
                    <a:pt x="94" y="35494"/>
                    <a:pt x="9" y="35637"/>
                    <a:pt x="45" y="35778"/>
                  </a:cubicBezTo>
                  <a:cubicBezTo>
                    <a:pt x="77" y="35898"/>
                    <a:pt x="184" y="35977"/>
                    <a:pt x="302" y="35977"/>
                  </a:cubicBezTo>
                  <a:cubicBezTo>
                    <a:pt x="323" y="35977"/>
                    <a:pt x="345" y="35975"/>
                    <a:pt x="368" y="35968"/>
                  </a:cubicBezTo>
                  <a:lnTo>
                    <a:pt x="2741" y="35354"/>
                  </a:lnTo>
                  <a:lnTo>
                    <a:pt x="2741" y="38316"/>
                  </a:lnTo>
                  <a:lnTo>
                    <a:pt x="257" y="38743"/>
                  </a:lnTo>
                  <a:cubicBezTo>
                    <a:pt x="113" y="38767"/>
                    <a:pt x="17" y="38905"/>
                    <a:pt x="42" y="39048"/>
                  </a:cubicBezTo>
                  <a:cubicBezTo>
                    <a:pt x="63" y="39177"/>
                    <a:pt x="174" y="39267"/>
                    <a:pt x="302" y="39267"/>
                  </a:cubicBezTo>
                  <a:cubicBezTo>
                    <a:pt x="315" y="39267"/>
                    <a:pt x="330" y="39266"/>
                    <a:pt x="345" y="39263"/>
                  </a:cubicBezTo>
                  <a:lnTo>
                    <a:pt x="2741" y="38852"/>
                  </a:lnTo>
                  <a:lnTo>
                    <a:pt x="2741" y="41822"/>
                  </a:lnTo>
                  <a:lnTo>
                    <a:pt x="279" y="42031"/>
                  </a:lnTo>
                  <a:cubicBezTo>
                    <a:pt x="134" y="42043"/>
                    <a:pt x="25" y="42171"/>
                    <a:pt x="38" y="42316"/>
                  </a:cubicBezTo>
                  <a:cubicBezTo>
                    <a:pt x="50" y="42454"/>
                    <a:pt x="165" y="42558"/>
                    <a:pt x="302" y="42558"/>
                  </a:cubicBezTo>
                  <a:cubicBezTo>
                    <a:pt x="309" y="42558"/>
                    <a:pt x="317" y="42557"/>
                    <a:pt x="324" y="42557"/>
                  </a:cubicBezTo>
                  <a:lnTo>
                    <a:pt x="2741" y="42352"/>
                  </a:lnTo>
                  <a:lnTo>
                    <a:pt x="2741" y="45221"/>
                  </a:lnTo>
                  <a:cubicBezTo>
                    <a:pt x="2741" y="45367"/>
                    <a:pt x="2858" y="45484"/>
                    <a:pt x="3004" y="45484"/>
                  </a:cubicBezTo>
                  <a:cubicBezTo>
                    <a:pt x="3150" y="45484"/>
                    <a:pt x="3269" y="45367"/>
                    <a:pt x="3269" y="45221"/>
                  </a:cubicBezTo>
                  <a:lnTo>
                    <a:pt x="3269" y="42307"/>
                  </a:lnTo>
                  <a:lnTo>
                    <a:pt x="5058" y="42154"/>
                  </a:lnTo>
                  <a:lnTo>
                    <a:pt x="5058" y="45204"/>
                  </a:lnTo>
                  <a:cubicBezTo>
                    <a:pt x="5058" y="45350"/>
                    <a:pt x="5177" y="45468"/>
                    <a:pt x="5322" y="45468"/>
                  </a:cubicBezTo>
                  <a:cubicBezTo>
                    <a:pt x="5468" y="45468"/>
                    <a:pt x="5587" y="45350"/>
                    <a:pt x="5587" y="45204"/>
                  </a:cubicBezTo>
                  <a:lnTo>
                    <a:pt x="5587" y="42109"/>
                  </a:lnTo>
                  <a:lnTo>
                    <a:pt x="7376" y="41958"/>
                  </a:lnTo>
                  <a:lnTo>
                    <a:pt x="7376" y="45188"/>
                  </a:lnTo>
                  <a:cubicBezTo>
                    <a:pt x="7376" y="45334"/>
                    <a:pt x="7493" y="45452"/>
                    <a:pt x="7640" y="45452"/>
                  </a:cubicBezTo>
                  <a:cubicBezTo>
                    <a:pt x="7786" y="45452"/>
                    <a:pt x="7903" y="45334"/>
                    <a:pt x="7903" y="45188"/>
                  </a:cubicBezTo>
                  <a:lnTo>
                    <a:pt x="7903" y="41913"/>
                  </a:lnTo>
                  <a:lnTo>
                    <a:pt x="9692" y="41761"/>
                  </a:lnTo>
                  <a:lnTo>
                    <a:pt x="9692" y="45172"/>
                  </a:lnTo>
                  <a:cubicBezTo>
                    <a:pt x="9692" y="45318"/>
                    <a:pt x="9811" y="45435"/>
                    <a:pt x="9957" y="45435"/>
                  </a:cubicBezTo>
                  <a:cubicBezTo>
                    <a:pt x="10104" y="45435"/>
                    <a:pt x="10221" y="45318"/>
                    <a:pt x="10221" y="45172"/>
                  </a:cubicBezTo>
                  <a:lnTo>
                    <a:pt x="10221" y="41716"/>
                  </a:lnTo>
                  <a:lnTo>
                    <a:pt x="12408" y="41531"/>
                  </a:lnTo>
                  <a:cubicBezTo>
                    <a:pt x="12554" y="41518"/>
                    <a:pt x="12661" y="41391"/>
                    <a:pt x="12649" y="41245"/>
                  </a:cubicBezTo>
                  <a:cubicBezTo>
                    <a:pt x="12637" y="41109"/>
                    <a:pt x="12529" y="41004"/>
                    <a:pt x="12391" y="41004"/>
                  </a:cubicBezTo>
                  <a:cubicBezTo>
                    <a:pt x="12382" y="41004"/>
                    <a:pt x="12373" y="41004"/>
                    <a:pt x="12364" y="41005"/>
                  </a:cubicBezTo>
                  <a:lnTo>
                    <a:pt x="10221" y="41186"/>
                  </a:lnTo>
                  <a:lnTo>
                    <a:pt x="10221" y="37566"/>
                  </a:lnTo>
                  <a:lnTo>
                    <a:pt x="12430" y="37187"/>
                  </a:lnTo>
                  <a:cubicBezTo>
                    <a:pt x="12574" y="37162"/>
                    <a:pt x="12671" y="37025"/>
                    <a:pt x="12646" y="36882"/>
                  </a:cubicBezTo>
                  <a:cubicBezTo>
                    <a:pt x="12624" y="36753"/>
                    <a:pt x="12513" y="36662"/>
                    <a:pt x="12385" y="36662"/>
                  </a:cubicBezTo>
                  <a:cubicBezTo>
                    <a:pt x="12371" y="36662"/>
                    <a:pt x="12356" y="36663"/>
                    <a:pt x="12341" y="36666"/>
                  </a:cubicBezTo>
                  <a:lnTo>
                    <a:pt x="10221" y="37030"/>
                  </a:lnTo>
                  <a:lnTo>
                    <a:pt x="10221" y="33417"/>
                  </a:lnTo>
                  <a:lnTo>
                    <a:pt x="12452" y="32840"/>
                  </a:lnTo>
                  <a:cubicBezTo>
                    <a:pt x="12592" y="32803"/>
                    <a:pt x="12677" y="32659"/>
                    <a:pt x="12641" y="32517"/>
                  </a:cubicBezTo>
                  <a:cubicBezTo>
                    <a:pt x="12611" y="32399"/>
                    <a:pt x="12504" y="32320"/>
                    <a:pt x="12387" y="32320"/>
                  </a:cubicBezTo>
                  <a:cubicBezTo>
                    <a:pt x="12364" y="32320"/>
                    <a:pt x="12342" y="32323"/>
                    <a:pt x="12319" y="32329"/>
                  </a:cubicBezTo>
                  <a:lnTo>
                    <a:pt x="10221" y="32872"/>
                  </a:lnTo>
                  <a:lnTo>
                    <a:pt x="10221" y="29270"/>
                  </a:lnTo>
                  <a:lnTo>
                    <a:pt x="12472" y="28492"/>
                  </a:lnTo>
                  <a:cubicBezTo>
                    <a:pt x="12610" y="28444"/>
                    <a:pt x="12684" y="28294"/>
                    <a:pt x="12635" y="28156"/>
                  </a:cubicBezTo>
                  <a:cubicBezTo>
                    <a:pt x="12597" y="28047"/>
                    <a:pt x="12495" y="27979"/>
                    <a:pt x="12386" y="27979"/>
                  </a:cubicBezTo>
                  <a:cubicBezTo>
                    <a:pt x="12357" y="27979"/>
                    <a:pt x="12328" y="27983"/>
                    <a:pt x="12299" y="27993"/>
                  </a:cubicBezTo>
                  <a:lnTo>
                    <a:pt x="10221" y="28712"/>
                  </a:lnTo>
                  <a:lnTo>
                    <a:pt x="10221" y="25126"/>
                  </a:lnTo>
                  <a:lnTo>
                    <a:pt x="12491" y="24142"/>
                  </a:lnTo>
                  <a:cubicBezTo>
                    <a:pt x="12625" y="24085"/>
                    <a:pt x="12686" y="23929"/>
                    <a:pt x="12629" y="23795"/>
                  </a:cubicBezTo>
                  <a:cubicBezTo>
                    <a:pt x="12585" y="23696"/>
                    <a:pt x="12487" y="23636"/>
                    <a:pt x="12385" y="23636"/>
                  </a:cubicBezTo>
                  <a:cubicBezTo>
                    <a:pt x="12350" y="23636"/>
                    <a:pt x="12315" y="23643"/>
                    <a:pt x="12281" y="23658"/>
                  </a:cubicBezTo>
                  <a:lnTo>
                    <a:pt x="10221" y="24550"/>
                  </a:lnTo>
                  <a:lnTo>
                    <a:pt x="10221" y="20981"/>
                  </a:lnTo>
                  <a:lnTo>
                    <a:pt x="12507" y="19792"/>
                  </a:lnTo>
                  <a:cubicBezTo>
                    <a:pt x="12637" y="19726"/>
                    <a:pt x="12687" y="19566"/>
                    <a:pt x="12620" y="19437"/>
                  </a:cubicBezTo>
                  <a:cubicBezTo>
                    <a:pt x="12573" y="19346"/>
                    <a:pt x="12481" y="19294"/>
                    <a:pt x="12386" y="19294"/>
                  </a:cubicBezTo>
                  <a:cubicBezTo>
                    <a:pt x="12344" y="19294"/>
                    <a:pt x="12303" y="19304"/>
                    <a:pt x="12264" y="19324"/>
                  </a:cubicBezTo>
                  <a:lnTo>
                    <a:pt x="10221" y="20386"/>
                  </a:lnTo>
                  <a:lnTo>
                    <a:pt x="10221" y="16838"/>
                  </a:lnTo>
                  <a:lnTo>
                    <a:pt x="12522" y="15441"/>
                  </a:lnTo>
                  <a:cubicBezTo>
                    <a:pt x="12647" y="15366"/>
                    <a:pt x="12687" y="15204"/>
                    <a:pt x="12611" y="15079"/>
                  </a:cubicBezTo>
                  <a:cubicBezTo>
                    <a:pt x="12562" y="14997"/>
                    <a:pt x="12475" y="14952"/>
                    <a:pt x="12386" y="14952"/>
                  </a:cubicBezTo>
                  <a:cubicBezTo>
                    <a:pt x="12339" y="14952"/>
                    <a:pt x="12292" y="14964"/>
                    <a:pt x="12249" y="14990"/>
                  </a:cubicBezTo>
                  <a:lnTo>
                    <a:pt x="10221" y="16221"/>
                  </a:lnTo>
                  <a:lnTo>
                    <a:pt x="10221" y="12697"/>
                  </a:lnTo>
                  <a:cubicBezTo>
                    <a:pt x="11520" y="11795"/>
                    <a:pt x="12445" y="11154"/>
                    <a:pt x="12536" y="11091"/>
                  </a:cubicBezTo>
                  <a:cubicBezTo>
                    <a:pt x="12656" y="11008"/>
                    <a:pt x="12686" y="10843"/>
                    <a:pt x="12602" y="10723"/>
                  </a:cubicBezTo>
                  <a:cubicBezTo>
                    <a:pt x="12551" y="10650"/>
                    <a:pt x="12469" y="10610"/>
                    <a:pt x="12385" y="10610"/>
                  </a:cubicBezTo>
                  <a:cubicBezTo>
                    <a:pt x="12333" y="10610"/>
                    <a:pt x="12281" y="10625"/>
                    <a:pt x="12235" y="10657"/>
                  </a:cubicBezTo>
                  <a:cubicBezTo>
                    <a:pt x="12151" y="10716"/>
                    <a:pt x="11360" y="11264"/>
                    <a:pt x="10221" y="12055"/>
                  </a:cubicBezTo>
                  <a:lnTo>
                    <a:pt x="10221" y="8558"/>
                  </a:lnTo>
                  <a:lnTo>
                    <a:pt x="12549" y="6740"/>
                  </a:lnTo>
                  <a:cubicBezTo>
                    <a:pt x="12664" y="6650"/>
                    <a:pt x="12684" y="6485"/>
                    <a:pt x="12594" y="6370"/>
                  </a:cubicBezTo>
                  <a:cubicBezTo>
                    <a:pt x="12542" y="6303"/>
                    <a:pt x="12464" y="6268"/>
                    <a:pt x="12385" y="6268"/>
                  </a:cubicBezTo>
                  <a:cubicBezTo>
                    <a:pt x="12329" y="6268"/>
                    <a:pt x="12272" y="6286"/>
                    <a:pt x="12224" y="6324"/>
                  </a:cubicBezTo>
                  <a:lnTo>
                    <a:pt x="10221" y="7888"/>
                  </a:lnTo>
                  <a:lnTo>
                    <a:pt x="10221" y="4419"/>
                  </a:lnTo>
                  <a:lnTo>
                    <a:pt x="12559" y="2391"/>
                  </a:lnTo>
                  <a:cubicBezTo>
                    <a:pt x="12669" y="2294"/>
                    <a:pt x="12681" y="2128"/>
                    <a:pt x="12585" y="2018"/>
                  </a:cubicBezTo>
                  <a:cubicBezTo>
                    <a:pt x="12533" y="1958"/>
                    <a:pt x="12459" y="1927"/>
                    <a:pt x="12385" y="1927"/>
                  </a:cubicBezTo>
                  <a:cubicBezTo>
                    <a:pt x="12324" y="1927"/>
                    <a:pt x="12262" y="1948"/>
                    <a:pt x="12213" y="1991"/>
                  </a:cubicBezTo>
                  <a:lnTo>
                    <a:pt x="10221" y="3720"/>
                  </a:lnTo>
                  <a:lnTo>
                    <a:pt x="10221" y="264"/>
                  </a:lnTo>
                  <a:cubicBezTo>
                    <a:pt x="10221" y="118"/>
                    <a:pt x="10104" y="0"/>
                    <a:pt x="99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" name="Google Shape;1031;p47">
              <a:extLst>
                <a:ext uri="{FF2B5EF4-FFF2-40B4-BE49-F238E27FC236}">
                  <a16:creationId xmlns:a16="http://schemas.microsoft.com/office/drawing/2014/main" id="{3C42D509-7299-1B57-8417-69D7A75719B8}"/>
                </a:ext>
              </a:extLst>
            </p:cNvPr>
            <p:cNvSpPr/>
            <p:nvPr/>
          </p:nvSpPr>
          <p:spPr>
            <a:xfrm>
              <a:off x="2333975" y="349250"/>
              <a:ext cx="1436200" cy="302575"/>
            </a:xfrm>
            <a:custGeom>
              <a:avLst/>
              <a:gdLst/>
              <a:ahLst/>
              <a:cxnLst/>
              <a:rect l="l" t="t" r="r" b="b"/>
              <a:pathLst>
                <a:path w="57448" h="12103" extrusionOk="0">
                  <a:moveTo>
                    <a:pt x="10163" y="2155"/>
                  </a:moveTo>
                  <a:cubicBezTo>
                    <a:pt x="10442" y="2574"/>
                    <a:pt x="10756" y="3047"/>
                    <a:pt x="11090" y="3553"/>
                  </a:cubicBezTo>
                  <a:lnTo>
                    <a:pt x="6807" y="3553"/>
                  </a:lnTo>
                  <a:lnTo>
                    <a:pt x="5614" y="2155"/>
                  </a:lnTo>
                  <a:close/>
                  <a:moveTo>
                    <a:pt x="15401" y="2155"/>
                  </a:moveTo>
                  <a:lnTo>
                    <a:pt x="16063" y="3553"/>
                  </a:lnTo>
                  <a:lnTo>
                    <a:pt x="11725" y="3553"/>
                  </a:lnTo>
                  <a:cubicBezTo>
                    <a:pt x="11394" y="3054"/>
                    <a:pt x="11080" y="2582"/>
                    <a:pt x="10797" y="2155"/>
                  </a:cubicBezTo>
                  <a:close/>
                  <a:moveTo>
                    <a:pt x="20631" y="2155"/>
                  </a:moveTo>
                  <a:lnTo>
                    <a:pt x="21029" y="3553"/>
                  </a:lnTo>
                  <a:lnTo>
                    <a:pt x="16648" y="3553"/>
                  </a:lnTo>
                  <a:lnTo>
                    <a:pt x="15986" y="2155"/>
                  </a:lnTo>
                  <a:close/>
                  <a:moveTo>
                    <a:pt x="25854" y="2155"/>
                  </a:moveTo>
                  <a:cubicBezTo>
                    <a:pt x="25894" y="2576"/>
                    <a:pt x="25939" y="3047"/>
                    <a:pt x="25986" y="3553"/>
                  </a:cubicBezTo>
                  <a:lnTo>
                    <a:pt x="21578" y="3553"/>
                  </a:lnTo>
                  <a:lnTo>
                    <a:pt x="21181" y="2155"/>
                  </a:lnTo>
                  <a:close/>
                  <a:moveTo>
                    <a:pt x="31068" y="2155"/>
                  </a:moveTo>
                  <a:lnTo>
                    <a:pt x="30934" y="3553"/>
                  </a:lnTo>
                  <a:lnTo>
                    <a:pt x="26517" y="3553"/>
                  </a:lnTo>
                  <a:cubicBezTo>
                    <a:pt x="26469" y="3048"/>
                    <a:pt x="26425" y="2577"/>
                    <a:pt x="26385" y="2155"/>
                  </a:cubicBezTo>
                  <a:close/>
                  <a:moveTo>
                    <a:pt x="36272" y="2155"/>
                  </a:moveTo>
                  <a:lnTo>
                    <a:pt x="35959" y="3253"/>
                  </a:lnTo>
                  <a:cubicBezTo>
                    <a:pt x="35931" y="3352"/>
                    <a:pt x="35902" y="3451"/>
                    <a:pt x="35873" y="3553"/>
                  </a:cubicBezTo>
                  <a:lnTo>
                    <a:pt x="31465" y="3553"/>
                  </a:lnTo>
                  <a:lnTo>
                    <a:pt x="31598" y="2155"/>
                  </a:lnTo>
                  <a:close/>
                  <a:moveTo>
                    <a:pt x="41467" y="2155"/>
                  </a:moveTo>
                  <a:cubicBezTo>
                    <a:pt x="41266" y="2579"/>
                    <a:pt x="41041" y="3052"/>
                    <a:pt x="40804" y="3553"/>
                  </a:cubicBezTo>
                  <a:lnTo>
                    <a:pt x="36423" y="3553"/>
                  </a:lnTo>
                  <a:cubicBezTo>
                    <a:pt x="36438" y="3500"/>
                    <a:pt x="36452" y="3450"/>
                    <a:pt x="36467" y="3398"/>
                  </a:cubicBezTo>
                  <a:lnTo>
                    <a:pt x="36820" y="2155"/>
                  </a:lnTo>
                  <a:close/>
                  <a:moveTo>
                    <a:pt x="46655" y="2155"/>
                  </a:moveTo>
                  <a:lnTo>
                    <a:pt x="45726" y="3553"/>
                  </a:lnTo>
                  <a:lnTo>
                    <a:pt x="41388" y="3553"/>
                  </a:lnTo>
                  <a:cubicBezTo>
                    <a:pt x="41629" y="3045"/>
                    <a:pt x="41853" y="2574"/>
                    <a:pt x="42052" y="2155"/>
                  </a:cubicBezTo>
                  <a:close/>
                  <a:moveTo>
                    <a:pt x="51837" y="2155"/>
                  </a:moveTo>
                  <a:lnTo>
                    <a:pt x="50644" y="3553"/>
                  </a:lnTo>
                  <a:lnTo>
                    <a:pt x="46361" y="3553"/>
                  </a:lnTo>
                  <a:lnTo>
                    <a:pt x="47289" y="2155"/>
                  </a:lnTo>
                  <a:close/>
                  <a:moveTo>
                    <a:pt x="11442" y="4080"/>
                  </a:moveTo>
                  <a:cubicBezTo>
                    <a:pt x="11741" y="4531"/>
                    <a:pt x="12054" y="5002"/>
                    <a:pt x="12370" y="5478"/>
                  </a:cubicBezTo>
                  <a:lnTo>
                    <a:pt x="8452" y="5478"/>
                  </a:lnTo>
                  <a:lnTo>
                    <a:pt x="7258" y="4080"/>
                  </a:lnTo>
                  <a:close/>
                  <a:moveTo>
                    <a:pt x="16314" y="4080"/>
                  </a:moveTo>
                  <a:lnTo>
                    <a:pt x="16977" y="5478"/>
                  </a:lnTo>
                  <a:lnTo>
                    <a:pt x="13003" y="5478"/>
                  </a:lnTo>
                  <a:cubicBezTo>
                    <a:pt x="12688" y="5005"/>
                    <a:pt x="12377" y="4535"/>
                    <a:pt x="12075" y="4080"/>
                  </a:cubicBezTo>
                  <a:close/>
                  <a:moveTo>
                    <a:pt x="21180" y="4080"/>
                  </a:moveTo>
                  <a:lnTo>
                    <a:pt x="21577" y="5478"/>
                  </a:lnTo>
                  <a:lnTo>
                    <a:pt x="17561" y="5478"/>
                  </a:lnTo>
                  <a:lnTo>
                    <a:pt x="16898" y="4080"/>
                  </a:lnTo>
                  <a:close/>
                  <a:moveTo>
                    <a:pt x="26036" y="4080"/>
                  </a:moveTo>
                  <a:cubicBezTo>
                    <a:pt x="26080" y="4532"/>
                    <a:pt x="26124" y="5002"/>
                    <a:pt x="26169" y="5478"/>
                  </a:cubicBezTo>
                  <a:lnTo>
                    <a:pt x="22126" y="5478"/>
                  </a:lnTo>
                  <a:lnTo>
                    <a:pt x="21728" y="4080"/>
                  </a:lnTo>
                  <a:close/>
                  <a:moveTo>
                    <a:pt x="30884" y="4080"/>
                  </a:moveTo>
                  <a:lnTo>
                    <a:pt x="30752" y="5478"/>
                  </a:lnTo>
                  <a:lnTo>
                    <a:pt x="26700" y="5478"/>
                  </a:lnTo>
                  <a:cubicBezTo>
                    <a:pt x="26655" y="5002"/>
                    <a:pt x="26610" y="4532"/>
                    <a:pt x="26567" y="4080"/>
                  </a:cubicBezTo>
                  <a:close/>
                  <a:moveTo>
                    <a:pt x="35723" y="4080"/>
                  </a:moveTo>
                  <a:cubicBezTo>
                    <a:pt x="35595" y="4533"/>
                    <a:pt x="35461" y="5003"/>
                    <a:pt x="35325" y="5478"/>
                  </a:cubicBezTo>
                  <a:lnTo>
                    <a:pt x="31282" y="5478"/>
                  </a:lnTo>
                  <a:lnTo>
                    <a:pt x="31415" y="4080"/>
                  </a:lnTo>
                  <a:close/>
                  <a:moveTo>
                    <a:pt x="40554" y="4080"/>
                  </a:moveTo>
                  <a:cubicBezTo>
                    <a:pt x="40338" y="4533"/>
                    <a:pt x="40115" y="5003"/>
                    <a:pt x="39890" y="5478"/>
                  </a:cubicBezTo>
                  <a:lnTo>
                    <a:pt x="35874" y="5478"/>
                  </a:lnTo>
                  <a:cubicBezTo>
                    <a:pt x="35999" y="5040"/>
                    <a:pt x="36132" y="4575"/>
                    <a:pt x="36272" y="4080"/>
                  </a:cubicBezTo>
                  <a:close/>
                  <a:moveTo>
                    <a:pt x="45375" y="4080"/>
                  </a:moveTo>
                  <a:lnTo>
                    <a:pt x="44447" y="5478"/>
                  </a:lnTo>
                  <a:lnTo>
                    <a:pt x="40475" y="5478"/>
                  </a:lnTo>
                  <a:cubicBezTo>
                    <a:pt x="40701" y="5001"/>
                    <a:pt x="40924" y="4531"/>
                    <a:pt x="41137" y="4080"/>
                  </a:cubicBezTo>
                  <a:close/>
                  <a:moveTo>
                    <a:pt x="50193" y="4080"/>
                  </a:moveTo>
                  <a:lnTo>
                    <a:pt x="49000" y="5478"/>
                  </a:lnTo>
                  <a:lnTo>
                    <a:pt x="45082" y="5478"/>
                  </a:lnTo>
                  <a:lnTo>
                    <a:pt x="46010" y="4080"/>
                  </a:lnTo>
                  <a:close/>
                  <a:moveTo>
                    <a:pt x="12720" y="6005"/>
                  </a:moveTo>
                  <a:cubicBezTo>
                    <a:pt x="13031" y="6474"/>
                    <a:pt x="13343" y="6944"/>
                    <a:pt x="13648" y="7402"/>
                  </a:cubicBezTo>
                  <a:lnTo>
                    <a:pt x="10096" y="7402"/>
                  </a:lnTo>
                  <a:lnTo>
                    <a:pt x="8903" y="6005"/>
                  </a:lnTo>
                  <a:close/>
                  <a:moveTo>
                    <a:pt x="17228" y="6005"/>
                  </a:moveTo>
                  <a:lnTo>
                    <a:pt x="17890" y="7402"/>
                  </a:lnTo>
                  <a:lnTo>
                    <a:pt x="14282" y="7402"/>
                  </a:lnTo>
                  <a:cubicBezTo>
                    <a:pt x="13979" y="6946"/>
                    <a:pt x="13667" y="6476"/>
                    <a:pt x="13354" y="6005"/>
                  </a:cubicBezTo>
                  <a:close/>
                  <a:moveTo>
                    <a:pt x="21727" y="6005"/>
                  </a:moveTo>
                  <a:lnTo>
                    <a:pt x="22124" y="7402"/>
                  </a:lnTo>
                  <a:lnTo>
                    <a:pt x="18475" y="7402"/>
                  </a:lnTo>
                  <a:lnTo>
                    <a:pt x="17811" y="6005"/>
                  </a:lnTo>
                  <a:close/>
                  <a:moveTo>
                    <a:pt x="26219" y="6005"/>
                  </a:moveTo>
                  <a:cubicBezTo>
                    <a:pt x="26264" y="6475"/>
                    <a:pt x="26307" y="6944"/>
                    <a:pt x="26351" y="7402"/>
                  </a:cubicBezTo>
                  <a:lnTo>
                    <a:pt x="22674" y="7402"/>
                  </a:lnTo>
                  <a:lnTo>
                    <a:pt x="22277" y="6005"/>
                  </a:lnTo>
                  <a:close/>
                  <a:moveTo>
                    <a:pt x="30702" y="6005"/>
                  </a:moveTo>
                  <a:lnTo>
                    <a:pt x="30569" y="7402"/>
                  </a:lnTo>
                  <a:lnTo>
                    <a:pt x="26882" y="7402"/>
                  </a:lnTo>
                  <a:cubicBezTo>
                    <a:pt x="26838" y="6944"/>
                    <a:pt x="26793" y="6475"/>
                    <a:pt x="26750" y="6005"/>
                  </a:cubicBezTo>
                  <a:close/>
                  <a:moveTo>
                    <a:pt x="35175" y="6005"/>
                  </a:moveTo>
                  <a:cubicBezTo>
                    <a:pt x="35041" y="6476"/>
                    <a:pt x="34907" y="6945"/>
                    <a:pt x="34776" y="7402"/>
                  </a:cubicBezTo>
                  <a:lnTo>
                    <a:pt x="31099" y="7402"/>
                  </a:lnTo>
                  <a:lnTo>
                    <a:pt x="31232" y="6005"/>
                  </a:lnTo>
                  <a:close/>
                  <a:moveTo>
                    <a:pt x="39639" y="6005"/>
                  </a:moveTo>
                  <a:cubicBezTo>
                    <a:pt x="39415" y="6476"/>
                    <a:pt x="39193" y="6946"/>
                    <a:pt x="38976" y="7402"/>
                  </a:cubicBezTo>
                  <a:lnTo>
                    <a:pt x="35326" y="7402"/>
                  </a:lnTo>
                  <a:cubicBezTo>
                    <a:pt x="35447" y="6975"/>
                    <a:pt x="35580" y="6509"/>
                    <a:pt x="35723" y="6005"/>
                  </a:cubicBezTo>
                  <a:close/>
                  <a:moveTo>
                    <a:pt x="44097" y="6005"/>
                  </a:moveTo>
                  <a:lnTo>
                    <a:pt x="43169" y="7402"/>
                  </a:lnTo>
                  <a:lnTo>
                    <a:pt x="39560" y="7402"/>
                  </a:lnTo>
                  <a:cubicBezTo>
                    <a:pt x="39779" y="6944"/>
                    <a:pt x="40001" y="6474"/>
                    <a:pt x="40224" y="6005"/>
                  </a:cubicBezTo>
                  <a:close/>
                  <a:moveTo>
                    <a:pt x="48549" y="6005"/>
                  </a:moveTo>
                  <a:lnTo>
                    <a:pt x="47354" y="7402"/>
                  </a:lnTo>
                  <a:lnTo>
                    <a:pt x="43802" y="7402"/>
                  </a:lnTo>
                  <a:lnTo>
                    <a:pt x="44731" y="6005"/>
                  </a:lnTo>
                  <a:close/>
                  <a:moveTo>
                    <a:pt x="13999" y="7931"/>
                  </a:moveTo>
                  <a:cubicBezTo>
                    <a:pt x="14324" y="8421"/>
                    <a:pt x="14636" y="8892"/>
                    <a:pt x="14926" y="9328"/>
                  </a:cubicBezTo>
                  <a:lnTo>
                    <a:pt x="11739" y="9328"/>
                  </a:lnTo>
                  <a:lnTo>
                    <a:pt x="10547" y="7931"/>
                  </a:lnTo>
                  <a:close/>
                  <a:moveTo>
                    <a:pt x="18140" y="7931"/>
                  </a:moveTo>
                  <a:lnTo>
                    <a:pt x="18803" y="9328"/>
                  </a:lnTo>
                  <a:lnTo>
                    <a:pt x="15561" y="9328"/>
                  </a:lnTo>
                  <a:cubicBezTo>
                    <a:pt x="15275" y="8897"/>
                    <a:pt x="14961" y="8424"/>
                    <a:pt x="14633" y="7931"/>
                  </a:cubicBezTo>
                  <a:close/>
                  <a:moveTo>
                    <a:pt x="22275" y="7931"/>
                  </a:moveTo>
                  <a:lnTo>
                    <a:pt x="22673" y="9328"/>
                  </a:lnTo>
                  <a:lnTo>
                    <a:pt x="19388" y="9328"/>
                  </a:lnTo>
                  <a:lnTo>
                    <a:pt x="18725" y="7931"/>
                  </a:lnTo>
                  <a:close/>
                  <a:moveTo>
                    <a:pt x="26401" y="7931"/>
                  </a:moveTo>
                  <a:cubicBezTo>
                    <a:pt x="26447" y="8421"/>
                    <a:pt x="26492" y="8892"/>
                    <a:pt x="26534" y="9328"/>
                  </a:cubicBezTo>
                  <a:lnTo>
                    <a:pt x="23221" y="9328"/>
                  </a:lnTo>
                  <a:lnTo>
                    <a:pt x="22824" y="7931"/>
                  </a:lnTo>
                  <a:close/>
                  <a:moveTo>
                    <a:pt x="30518" y="7931"/>
                  </a:moveTo>
                  <a:lnTo>
                    <a:pt x="30386" y="9328"/>
                  </a:lnTo>
                  <a:lnTo>
                    <a:pt x="27065" y="9328"/>
                  </a:lnTo>
                  <a:cubicBezTo>
                    <a:pt x="27023" y="8892"/>
                    <a:pt x="26978" y="8422"/>
                    <a:pt x="26932" y="7931"/>
                  </a:cubicBezTo>
                  <a:close/>
                  <a:moveTo>
                    <a:pt x="34626" y="7931"/>
                  </a:moveTo>
                  <a:cubicBezTo>
                    <a:pt x="34486" y="8424"/>
                    <a:pt x="34351" y="8895"/>
                    <a:pt x="34228" y="9328"/>
                  </a:cubicBezTo>
                  <a:lnTo>
                    <a:pt x="30915" y="9328"/>
                  </a:lnTo>
                  <a:lnTo>
                    <a:pt x="31049" y="7931"/>
                  </a:lnTo>
                  <a:close/>
                  <a:moveTo>
                    <a:pt x="38726" y="7931"/>
                  </a:moveTo>
                  <a:cubicBezTo>
                    <a:pt x="38491" y="8424"/>
                    <a:pt x="38267" y="8895"/>
                    <a:pt x="38062" y="9328"/>
                  </a:cubicBezTo>
                  <a:lnTo>
                    <a:pt x="34777" y="9328"/>
                  </a:lnTo>
                  <a:cubicBezTo>
                    <a:pt x="34894" y="8920"/>
                    <a:pt x="35025" y="8457"/>
                    <a:pt x="35175" y="7931"/>
                  </a:cubicBezTo>
                  <a:close/>
                  <a:moveTo>
                    <a:pt x="42818" y="7931"/>
                  </a:moveTo>
                  <a:lnTo>
                    <a:pt x="41889" y="9328"/>
                  </a:lnTo>
                  <a:lnTo>
                    <a:pt x="38647" y="9328"/>
                  </a:lnTo>
                  <a:cubicBezTo>
                    <a:pt x="38854" y="8890"/>
                    <a:pt x="39077" y="8421"/>
                    <a:pt x="39309" y="7931"/>
                  </a:cubicBezTo>
                  <a:close/>
                  <a:moveTo>
                    <a:pt x="46903" y="7931"/>
                  </a:moveTo>
                  <a:lnTo>
                    <a:pt x="45710" y="9328"/>
                  </a:lnTo>
                  <a:lnTo>
                    <a:pt x="42523" y="9328"/>
                  </a:lnTo>
                  <a:lnTo>
                    <a:pt x="43451" y="7931"/>
                  </a:lnTo>
                  <a:close/>
                  <a:moveTo>
                    <a:pt x="25949" y="1"/>
                  </a:moveTo>
                  <a:cubicBezTo>
                    <a:pt x="25938" y="1"/>
                    <a:pt x="25927" y="1"/>
                    <a:pt x="25915" y="3"/>
                  </a:cubicBezTo>
                  <a:cubicBezTo>
                    <a:pt x="25770" y="17"/>
                    <a:pt x="25664" y="145"/>
                    <a:pt x="25678" y="290"/>
                  </a:cubicBezTo>
                  <a:cubicBezTo>
                    <a:pt x="25680" y="320"/>
                    <a:pt x="25729" y="833"/>
                    <a:pt x="25804" y="1627"/>
                  </a:cubicBezTo>
                  <a:lnTo>
                    <a:pt x="21030" y="1627"/>
                  </a:lnTo>
                  <a:lnTo>
                    <a:pt x="20622" y="194"/>
                  </a:lnTo>
                  <a:cubicBezTo>
                    <a:pt x="20589" y="78"/>
                    <a:pt x="20483" y="1"/>
                    <a:pt x="20369" y="1"/>
                  </a:cubicBezTo>
                  <a:cubicBezTo>
                    <a:pt x="20345" y="1"/>
                    <a:pt x="20321" y="5"/>
                    <a:pt x="20296" y="12"/>
                  </a:cubicBezTo>
                  <a:cubicBezTo>
                    <a:pt x="20156" y="52"/>
                    <a:pt x="20074" y="198"/>
                    <a:pt x="20114" y="338"/>
                  </a:cubicBezTo>
                  <a:lnTo>
                    <a:pt x="20481" y="1627"/>
                  </a:lnTo>
                  <a:lnTo>
                    <a:pt x="15735" y="1627"/>
                  </a:lnTo>
                  <a:lnTo>
                    <a:pt x="15035" y="153"/>
                  </a:lnTo>
                  <a:cubicBezTo>
                    <a:pt x="14990" y="58"/>
                    <a:pt x="14896" y="2"/>
                    <a:pt x="14797" y="2"/>
                  </a:cubicBezTo>
                  <a:cubicBezTo>
                    <a:pt x="14759" y="2"/>
                    <a:pt x="14721" y="11"/>
                    <a:pt x="14684" y="28"/>
                  </a:cubicBezTo>
                  <a:cubicBezTo>
                    <a:pt x="14551" y="89"/>
                    <a:pt x="14495" y="248"/>
                    <a:pt x="14559" y="379"/>
                  </a:cubicBezTo>
                  <a:lnTo>
                    <a:pt x="15150" y="1627"/>
                  </a:lnTo>
                  <a:lnTo>
                    <a:pt x="10446" y="1627"/>
                  </a:lnTo>
                  <a:cubicBezTo>
                    <a:pt x="10277" y="1372"/>
                    <a:pt x="10121" y="1137"/>
                    <a:pt x="9986" y="935"/>
                  </a:cubicBezTo>
                  <a:lnTo>
                    <a:pt x="9445" y="119"/>
                  </a:lnTo>
                  <a:cubicBezTo>
                    <a:pt x="9395" y="43"/>
                    <a:pt x="9310" y="2"/>
                    <a:pt x="9225" y="2"/>
                  </a:cubicBezTo>
                  <a:cubicBezTo>
                    <a:pt x="9174" y="2"/>
                    <a:pt x="9124" y="16"/>
                    <a:pt x="9079" y="45"/>
                  </a:cubicBezTo>
                  <a:cubicBezTo>
                    <a:pt x="8958" y="127"/>
                    <a:pt x="8924" y="290"/>
                    <a:pt x="9005" y="412"/>
                  </a:cubicBezTo>
                  <a:lnTo>
                    <a:pt x="9546" y="1227"/>
                  </a:lnTo>
                  <a:cubicBezTo>
                    <a:pt x="9627" y="1349"/>
                    <a:pt x="9717" y="1485"/>
                    <a:pt x="9812" y="1627"/>
                  </a:cubicBezTo>
                  <a:lnTo>
                    <a:pt x="5163" y="1627"/>
                  </a:lnTo>
                  <a:lnTo>
                    <a:pt x="3855" y="94"/>
                  </a:lnTo>
                  <a:cubicBezTo>
                    <a:pt x="3803" y="33"/>
                    <a:pt x="3729" y="2"/>
                    <a:pt x="3654" y="2"/>
                  </a:cubicBezTo>
                  <a:cubicBezTo>
                    <a:pt x="3593" y="2"/>
                    <a:pt x="3532" y="23"/>
                    <a:pt x="3483" y="65"/>
                  </a:cubicBezTo>
                  <a:cubicBezTo>
                    <a:pt x="3371" y="160"/>
                    <a:pt x="3358" y="327"/>
                    <a:pt x="3453" y="438"/>
                  </a:cubicBezTo>
                  <a:lnTo>
                    <a:pt x="4468" y="1627"/>
                  </a:lnTo>
                  <a:lnTo>
                    <a:pt x="265" y="1627"/>
                  </a:lnTo>
                  <a:cubicBezTo>
                    <a:pt x="119" y="1627"/>
                    <a:pt x="0" y="1745"/>
                    <a:pt x="0" y="1891"/>
                  </a:cubicBezTo>
                  <a:cubicBezTo>
                    <a:pt x="0" y="2037"/>
                    <a:pt x="119" y="2155"/>
                    <a:pt x="265" y="2155"/>
                  </a:cubicBezTo>
                  <a:lnTo>
                    <a:pt x="4919" y="2155"/>
                  </a:lnTo>
                  <a:lnTo>
                    <a:pt x="6113" y="3553"/>
                  </a:lnTo>
                  <a:lnTo>
                    <a:pt x="2241" y="3553"/>
                  </a:lnTo>
                  <a:cubicBezTo>
                    <a:pt x="2094" y="3553"/>
                    <a:pt x="1977" y="3670"/>
                    <a:pt x="1977" y="3816"/>
                  </a:cubicBezTo>
                  <a:cubicBezTo>
                    <a:pt x="1977" y="3962"/>
                    <a:pt x="2094" y="4080"/>
                    <a:pt x="2241" y="4080"/>
                  </a:cubicBezTo>
                  <a:lnTo>
                    <a:pt x="6564" y="4080"/>
                  </a:lnTo>
                  <a:lnTo>
                    <a:pt x="7757" y="5478"/>
                  </a:lnTo>
                  <a:lnTo>
                    <a:pt x="4216" y="5478"/>
                  </a:lnTo>
                  <a:cubicBezTo>
                    <a:pt x="4070" y="5478"/>
                    <a:pt x="3952" y="5596"/>
                    <a:pt x="3952" y="5742"/>
                  </a:cubicBezTo>
                  <a:cubicBezTo>
                    <a:pt x="3952" y="5888"/>
                    <a:pt x="4070" y="6005"/>
                    <a:pt x="4216" y="6005"/>
                  </a:cubicBezTo>
                  <a:lnTo>
                    <a:pt x="8208" y="6005"/>
                  </a:lnTo>
                  <a:lnTo>
                    <a:pt x="9401" y="7402"/>
                  </a:lnTo>
                  <a:lnTo>
                    <a:pt x="6191" y="7402"/>
                  </a:lnTo>
                  <a:cubicBezTo>
                    <a:pt x="6046" y="7402"/>
                    <a:pt x="5928" y="7521"/>
                    <a:pt x="5928" y="7667"/>
                  </a:cubicBezTo>
                  <a:cubicBezTo>
                    <a:pt x="5928" y="7813"/>
                    <a:pt x="6046" y="7931"/>
                    <a:pt x="6191" y="7931"/>
                  </a:cubicBezTo>
                  <a:lnTo>
                    <a:pt x="9852" y="7931"/>
                  </a:lnTo>
                  <a:lnTo>
                    <a:pt x="11044" y="9328"/>
                  </a:lnTo>
                  <a:lnTo>
                    <a:pt x="8168" y="9328"/>
                  </a:lnTo>
                  <a:cubicBezTo>
                    <a:pt x="8022" y="9328"/>
                    <a:pt x="7903" y="9446"/>
                    <a:pt x="7903" y="9593"/>
                  </a:cubicBezTo>
                  <a:cubicBezTo>
                    <a:pt x="7903" y="9737"/>
                    <a:pt x="8022" y="9856"/>
                    <a:pt x="8168" y="9856"/>
                  </a:cubicBezTo>
                  <a:lnTo>
                    <a:pt x="11495" y="9856"/>
                  </a:lnTo>
                  <a:lnTo>
                    <a:pt x="13334" y="12010"/>
                  </a:lnTo>
                  <a:cubicBezTo>
                    <a:pt x="13387" y="12070"/>
                    <a:pt x="13461" y="12103"/>
                    <a:pt x="13536" y="12103"/>
                  </a:cubicBezTo>
                  <a:cubicBezTo>
                    <a:pt x="13597" y="12103"/>
                    <a:pt x="13657" y="12081"/>
                    <a:pt x="13707" y="12039"/>
                  </a:cubicBezTo>
                  <a:cubicBezTo>
                    <a:pt x="13818" y="11944"/>
                    <a:pt x="13832" y="11778"/>
                    <a:pt x="13737" y="11667"/>
                  </a:cubicBezTo>
                  <a:lnTo>
                    <a:pt x="12190" y="9856"/>
                  </a:lnTo>
                  <a:lnTo>
                    <a:pt x="15277" y="9856"/>
                  </a:lnTo>
                  <a:cubicBezTo>
                    <a:pt x="16094" y="11087"/>
                    <a:pt x="16664" y="11944"/>
                    <a:pt x="16690" y="11984"/>
                  </a:cubicBezTo>
                  <a:cubicBezTo>
                    <a:pt x="16742" y="12060"/>
                    <a:pt x="16825" y="12103"/>
                    <a:pt x="16910" y="12103"/>
                  </a:cubicBezTo>
                  <a:cubicBezTo>
                    <a:pt x="16962" y="12103"/>
                    <a:pt x="17012" y="12088"/>
                    <a:pt x="17057" y="12058"/>
                  </a:cubicBezTo>
                  <a:cubicBezTo>
                    <a:pt x="17178" y="11978"/>
                    <a:pt x="17211" y="11814"/>
                    <a:pt x="17130" y="11692"/>
                  </a:cubicBezTo>
                  <a:cubicBezTo>
                    <a:pt x="17105" y="11655"/>
                    <a:pt x="16623" y="10927"/>
                    <a:pt x="15911" y="9856"/>
                  </a:cubicBezTo>
                  <a:lnTo>
                    <a:pt x="19053" y="9856"/>
                  </a:lnTo>
                  <a:lnTo>
                    <a:pt x="20048" y="11951"/>
                  </a:lnTo>
                  <a:cubicBezTo>
                    <a:pt x="20093" y="12046"/>
                    <a:pt x="20188" y="12103"/>
                    <a:pt x="20286" y="12103"/>
                  </a:cubicBezTo>
                  <a:cubicBezTo>
                    <a:pt x="20324" y="12103"/>
                    <a:pt x="20363" y="12094"/>
                    <a:pt x="20399" y="12076"/>
                  </a:cubicBezTo>
                  <a:cubicBezTo>
                    <a:pt x="20531" y="12014"/>
                    <a:pt x="20587" y="11857"/>
                    <a:pt x="20525" y="11725"/>
                  </a:cubicBezTo>
                  <a:lnTo>
                    <a:pt x="19638" y="9856"/>
                  </a:lnTo>
                  <a:lnTo>
                    <a:pt x="22823" y="9856"/>
                  </a:lnTo>
                  <a:lnTo>
                    <a:pt x="23407" y="11910"/>
                  </a:lnTo>
                  <a:cubicBezTo>
                    <a:pt x="23440" y="12026"/>
                    <a:pt x="23546" y="12103"/>
                    <a:pt x="23661" y="12103"/>
                  </a:cubicBezTo>
                  <a:cubicBezTo>
                    <a:pt x="23685" y="12103"/>
                    <a:pt x="23710" y="12099"/>
                    <a:pt x="23734" y="12093"/>
                  </a:cubicBezTo>
                  <a:cubicBezTo>
                    <a:pt x="23874" y="12053"/>
                    <a:pt x="23956" y="11906"/>
                    <a:pt x="23916" y="11765"/>
                  </a:cubicBezTo>
                  <a:lnTo>
                    <a:pt x="23373" y="9856"/>
                  </a:lnTo>
                  <a:lnTo>
                    <a:pt x="26584" y="9856"/>
                  </a:lnTo>
                  <a:cubicBezTo>
                    <a:pt x="26677" y="10844"/>
                    <a:pt x="26749" y="11592"/>
                    <a:pt x="26774" y="11863"/>
                  </a:cubicBezTo>
                  <a:cubicBezTo>
                    <a:pt x="26787" y="12000"/>
                    <a:pt x="26902" y="12103"/>
                    <a:pt x="27036" y="12103"/>
                  </a:cubicBezTo>
                  <a:cubicBezTo>
                    <a:pt x="27045" y="12103"/>
                    <a:pt x="27053" y="12101"/>
                    <a:pt x="27061" y="12101"/>
                  </a:cubicBezTo>
                  <a:cubicBezTo>
                    <a:pt x="27207" y="12088"/>
                    <a:pt x="27313" y="11959"/>
                    <a:pt x="27300" y="11813"/>
                  </a:cubicBezTo>
                  <a:cubicBezTo>
                    <a:pt x="27275" y="11547"/>
                    <a:pt x="27206" y="10821"/>
                    <a:pt x="27115" y="9856"/>
                  </a:cubicBezTo>
                  <a:lnTo>
                    <a:pt x="30336" y="9856"/>
                  </a:lnTo>
                  <a:lnTo>
                    <a:pt x="30150" y="11813"/>
                  </a:lnTo>
                  <a:cubicBezTo>
                    <a:pt x="30136" y="11958"/>
                    <a:pt x="30242" y="12088"/>
                    <a:pt x="30387" y="12101"/>
                  </a:cubicBezTo>
                  <a:cubicBezTo>
                    <a:pt x="30396" y="12101"/>
                    <a:pt x="30404" y="12103"/>
                    <a:pt x="30412" y="12103"/>
                  </a:cubicBezTo>
                  <a:cubicBezTo>
                    <a:pt x="30547" y="12103"/>
                    <a:pt x="30662" y="12000"/>
                    <a:pt x="30676" y="11863"/>
                  </a:cubicBezTo>
                  <a:lnTo>
                    <a:pt x="30865" y="9856"/>
                  </a:lnTo>
                  <a:lnTo>
                    <a:pt x="34078" y="9856"/>
                  </a:lnTo>
                  <a:cubicBezTo>
                    <a:pt x="33757" y="10983"/>
                    <a:pt x="33539" y="11748"/>
                    <a:pt x="33534" y="11765"/>
                  </a:cubicBezTo>
                  <a:cubicBezTo>
                    <a:pt x="33494" y="11905"/>
                    <a:pt x="33574" y="12050"/>
                    <a:pt x="33713" y="12091"/>
                  </a:cubicBezTo>
                  <a:cubicBezTo>
                    <a:pt x="33738" y="12099"/>
                    <a:pt x="33763" y="12103"/>
                    <a:pt x="33788" y="12103"/>
                  </a:cubicBezTo>
                  <a:cubicBezTo>
                    <a:pt x="33902" y="12103"/>
                    <a:pt x="34007" y="12028"/>
                    <a:pt x="34040" y="11914"/>
                  </a:cubicBezTo>
                  <a:cubicBezTo>
                    <a:pt x="34042" y="11909"/>
                    <a:pt x="34198" y="11364"/>
                    <a:pt x="34626" y="9856"/>
                  </a:cubicBezTo>
                  <a:lnTo>
                    <a:pt x="37811" y="9856"/>
                  </a:lnTo>
                  <a:cubicBezTo>
                    <a:pt x="37335" y="10859"/>
                    <a:pt x="36995" y="11574"/>
                    <a:pt x="36924" y="11725"/>
                  </a:cubicBezTo>
                  <a:cubicBezTo>
                    <a:pt x="36862" y="11857"/>
                    <a:pt x="36918" y="12014"/>
                    <a:pt x="37050" y="12076"/>
                  </a:cubicBezTo>
                  <a:cubicBezTo>
                    <a:pt x="37086" y="12094"/>
                    <a:pt x="37125" y="12103"/>
                    <a:pt x="37163" y="12103"/>
                  </a:cubicBezTo>
                  <a:cubicBezTo>
                    <a:pt x="37261" y="12103"/>
                    <a:pt x="37356" y="12046"/>
                    <a:pt x="37401" y="11951"/>
                  </a:cubicBezTo>
                  <a:cubicBezTo>
                    <a:pt x="37478" y="11790"/>
                    <a:pt x="37864" y="10978"/>
                    <a:pt x="38396" y="9856"/>
                  </a:cubicBezTo>
                  <a:lnTo>
                    <a:pt x="41538" y="9856"/>
                  </a:lnTo>
                  <a:lnTo>
                    <a:pt x="40318" y="11692"/>
                  </a:lnTo>
                  <a:cubicBezTo>
                    <a:pt x="40238" y="11813"/>
                    <a:pt x="40270" y="11978"/>
                    <a:pt x="40391" y="12058"/>
                  </a:cubicBezTo>
                  <a:cubicBezTo>
                    <a:pt x="40437" y="12088"/>
                    <a:pt x="40487" y="12103"/>
                    <a:pt x="40537" y="12103"/>
                  </a:cubicBezTo>
                  <a:cubicBezTo>
                    <a:pt x="40624" y="12103"/>
                    <a:pt x="40707" y="12060"/>
                    <a:pt x="40759" y="11984"/>
                  </a:cubicBezTo>
                  <a:lnTo>
                    <a:pt x="42172" y="9856"/>
                  </a:lnTo>
                  <a:lnTo>
                    <a:pt x="45259" y="9856"/>
                  </a:lnTo>
                  <a:lnTo>
                    <a:pt x="43712" y="11667"/>
                  </a:lnTo>
                  <a:cubicBezTo>
                    <a:pt x="43617" y="11778"/>
                    <a:pt x="43631" y="11944"/>
                    <a:pt x="43742" y="12039"/>
                  </a:cubicBezTo>
                  <a:cubicBezTo>
                    <a:pt x="43791" y="12081"/>
                    <a:pt x="43852" y="12103"/>
                    <a:pt x="43913" y="12103"/>
                  </a:cubicBezTo>
                  <a:cubicBezTo>
                    <a:pt x="43988" y="12103"/>
                    <a:pt x="44062" y="12070"/>
                    <a:pt x="44115" y="12010"/>
                  </a:cubicBezTo>
                  <a:lnTo>
                    <a:pt x="45954" y="9856"/>
                  </a:lnTo>
                  <a:lnTo>
                    <a:pt x="49280" y="9856"/>
                  </a:lnTo>
                  <a:cubicBezTo>
                    <a:pt x="49425" y="9856"/>
                    <a:pt x="49543" y="9737"/>
                    <a:pt x="49543" y="9593"/>
                  </a:cubicBezTo>
                  <a:cubicBezTo>
                    <a:pt x="49543" y="9446"/>
                    <a:pt x="49425" y="9328"/>
                    <a:pt x="49280" y="9328"/>
                  </a:cubicBezTo>
                  <a:lnTo>
                    <a:pt x="46405" y="9328"/>
                  </a:lnTo>
                  <a:lnTo>
                    <a:pt x="47598" y="7931"/>
                  </a:lnTo>
                  <a:lnTo>
                    <a:pt x="51255" y="7931"/>
                  </a:lnTo>
                  <a:cubicBezTo>
                    <a:pt x="51401" y="7931"/>
                    <a:pt x="51519" y="7813"/>
                    <a:pt x="51519" y="7667"/>
                  </a:cubicBezTo>
                  <a:cubicBezTo>
                    <a:pt x="51519" y="7521"/>
                    <a:pt x="51401" y="7402"/>
                    <a:pt x="51255" y="7402"/>
                  </a:cubicBezTo>
                  <a:lnTo>
                    <a:pt x="48050" y="7402"/>
                  </a:lnTo>
                  <a:lnTo>
                    <a:pt x="49244" y="6005"/>
                  </a:lnTo>
                  <a:lnTo>
                    <a:pt x="53232" y="6005"/>
                  </a:lnTo>
                  <a:cubicBezTo>
                    <a:pt x="53377" y="6005"/>
                    <a:pt x="53495" y="5888"/>
                    <a:pt x="53495" y="5742"/>
                  </a:cubicBezTo>
                  <a:cubicBezTo>
                    <a:pt x="53495" y="5596"/>
                    <a:pt x="53377" y="5478"/>
                    <a:pt x="53232" y="5478"/>
                  </a:cubicBezTo>
                  <a:lnTo>
                    <a:pt x="49695" y="5478"/>
                  </a:lnTo>
                  <a:lnTo>
                    <a:pt x="50888" y="4080"/>
                  </a:lnTo>
                  <a:lnTo>
                    <a:pt x="55207" y="4080"/>
                  </a:lnTo>
                  <a:cubicBezTo>
                    <a:pt x="55353" y="4080"/>
                    <a:pt x="55472" y="3962"/>
                    <a:pt x="55472" y="3816"/>
                  </a:cubicBezTo>
                  <a:cubicBezTo>
                    <a:pt x="55472" y="3670"/>
                    <a:pt x="55353" y="3553"/>
                    <a:pt x="55207" y="3553"/>
                  </a:cubicBezTo>
                  <a:lnTo>
                    <a:pt x="51339" y="3553"/>
                  </a:lnTo>
                  <a:lnTo>
                    <a:pt x="52532" y="2155"/>
                  </a:lnTo>
                  <a:lnTo>
                    <a:pt x="57184" y="2155"/>
                  </a:lnTo>
                  <a:cubicBezTo>
                    <a:pt x="57330" y="2155"/>
                    <a:pt x="57447" y="2037"/>
                    <a:pt x="57447" y="1891"/>
                  </a:cubicBezTo>
                  <a:cubicBezTo>
                    <a:pt x="57447" y="1745"/>
                    <a:pt x="57330" y="1627"/>
                    <a:pt x="57184" y="1627"/>
                  </a:cubicBezTo>
                  <a:lnTo>
                    <a:pt x="52984" y="1627"/>
                  </a:lnTo>
                  <a:lnTo>
                    <a:pt x="54000" y="438"/>
                  </a:lnTo>
                  <a:cubicBezTo>
                    <a:pt x="54095" y="327"/>
                    <a:pt x="54081" y="160"/>
                    <a:pt x="53970" y="65"/>
                  </a:cubicBezTo>
                  <a:cubicBezTo>
                    <a:pt x="53921" y="23"/>
                    <a:pt x="53860" y="2"/>
                    <a:pt x="53799" y="2"/>
                  </a:cubicBezTo>
                  <a:cubicBezTo>
                    <a:pt x="53724" y="2"/>
                    <a:pt x="53650" y="33"/>
                    <a:pt x="53598" y="94"/>
                  </a:cubicBezTo>
                  <a:lnTo>
                    <a:pt x="52290" y="1627"/>
                  </a:lnTo>
                  <a:lnTo>
                    <a:pt x="47641" y="1627"/>
                  </a:lnTo>
                  <a:lnTo>
                    <a:pt x="48448" y="412"/>
                  </a:lnTo>
                  <a:cubicBezTo>
                    <a:pt x="48529" y="290"/>
                    <a:pt x="48495" y="127"/>
                    <a:pt x="48374" y="45"/>
                  </a:cubicBezTo>
                  <a:cubicBezTo>
                    <a:pt x="48329" y="16"/>
                    <a:pt x="48278" y="2"/>
                    <a:pt x="48227" y="2"/>
                  </a:cubicBezTo>
                  <a:cubicBezTo>
                    <a:pt x="48142" y="2"/>
                    <a:pt x="48058" y="43"/>
                    <a:pt x="48008" y="119"/>
                  </a:cubicBezTo>
                  <a:lnTo>
                    <a:pt x="47006" y="1627"/>
                  </a:lnTo>
                  <a:lnTo>
                    <a:pt x="42303" y="1627"/>
                  </a:lnTo>
                  <a:cubicBezTo>
                    <a:pt x="42628" y="940"/>
                    <a:pt x="42848" y="477"/>
                    <a:pt x="42895" y="379"/>
                  </a:cubicBezTo>
                  <a:cubicBezTo>
                    <a:pt x="42958" y="248"/>
                    <a:pt x="42901" y="90"/>
                    <a:pt x="42769" y="28"/>
                  </a:cubicBezTo>
                  <a:cubicBezTo>
                    <a:pt x="42732" y="11"/>
                    <a:pt x="42694" y="2"/>
                    <a:pt x="42656" y="2"/>
                  </a:cubicBezTo>
                  <a:cubicBezTo>
                    <a:pt x="42557" y="2"/>
                    <a:pt x="42463" y="57"/>
                    <a:pt x="42418" y="153"/>
                  </a:cubicBezTo>
                  <a:cubicBezTo>
                    <a:pt x="42367" y="260"/>
                    <a:pt x="42103" y="816"/>
                    <a:pt x="41718" y="1627"/>
                  </a:cubicBezTo>
                  <a:lnTo>
                    <a:pt x="36971" y="1627"/>
                  </a:lnTo>
                  <a:lnTo>
                    <a:pt x="37339" y="338"/>
                  </a:lnTo>
                  <a:cubicBezTo>
                    <a:pt x="37379" y="198"/>
                    <a:pt x="37298" y="52"/>
                    <a:pt x="37156" y="12"/>
                  </a:cubicBezTo>
                  <a:cubicBezTo>
                    <a:pt x="37133" y="5"/>
                    <a:pt x="37109" y="2"/>
                    <a:pt x="37085" y="2"/>
                  </a:cubicBezTo>
                  <a:cubicBezTo>
                    <a:pt x="36970" y="2"/>
                    <a:pt x="36863" y="77"/>
                    <a:pt x="36830" y="193"/>
                  </a:cubicBezTo>
                  <a:lnTo>
                    <a:pt x="36422" y="1627"/>
                  </a:lnTo>
                  <a:lnTo>
                    <a:pt x="31648" y="1627"/>
                  </a:lnTo>
                  <a:lnTo>
                    <a:pt x="31775" y="290"/>
                  </a:lnTo>
                  <a:cubicBezTo>
                    <a:pt x="31789" y="145"/>
                    <a:pt x="31683" y="17"/>
                    <a:pt x="31538" y="3"/>
                  </a:cubicBezTo>
                  <a:cubicBezTo>
                    <a:pt x="31527" y="2"/>
                    <a:pt x="31516" y="1"/>
                    <a:pt x="31505" y="1"/>
                  </a:cubicBezTo>
                  <a:cubicBezTo>
                    <a:pt x="31371" y="1"/>
                    <a:pt x="31262" y="106"/>
                    <a:pt x="31249" y="240"/>
                  </a:cubicBezTo>
                  <a:lnTo>
                    <a:pt x="31118" y="1627"/>
                  </a:lnTo>
                  <a:lnTo>
                    <a:pt x="26335" y="1627"/>
                  </a:lnTo>
                  <a:cubicBezTo>
                    <a:pt x="26256" y="805"/>
                    <a:pt x="26206" y="270"/>
                    <a:pt x="26204" y="240"/>
                  </a:cubicBezTo>
                  <a:cubicBezTo>
                    <a:pt x="26190" y="107"/>
                    <a:pt x="26082" y="1"/>
                    <a:pt x="259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" name="Google Shape;1032;p47">
              <a:extLst>
                <a:ext uri="{FF2B5EF4-FFF2-40B4-BE49-F238E27FC236}">
                  <a16:creationId xmlns:a16="http://schemas.microsoft.com/office/drawing/2014/main" id="{69610397-14C0-9233-F713-44F025E3128D}"/>
                </a:ext>
              </a:extLst>
            </p:cNvPr>
            <p:cNvSpPr/>
            <p:nvPr/>
          </p:nvSpPr>
          <p:spPr>
            <a:xfrm>
              <a:off x="2199475" y="297150"/>
              <a:ext cx="1711300" cy="1343800"/>
            </a:xfrm>
            <a:custGeom>
              <a:avLst/>
              <a:gdLst/>
              <a:ahLst/>
              <a:cxnLst/>
              <a:rect l="l" t="t" r="r" b="b"/>
              <a:pathLst>
                <a:path w="68452" h="53752" extrusionOk="0">
                  <a:moveTo>
                    <a:pt x="64309" y="2408"/>
                  </a:moveTo>
                  <a:lnTo>
                    <a:pt x="52378" y="13863"/>
                  </a:lnTo>
                  <a:lnTo>
                    <a:pt x="15829" y="13863"/>
                  </a:lnTo>
                  <a:lnTo>
                    <a:pt x="3897" y="2408"/>
                  </a:lnTo>
                  <a:close/>
                  <a:moveTo>
                    <a:pt x="2402" y="4267"/>
                  </a:moveTo>
                  <a:lnTo>
                    <a:pt x="14163" y="15559"/>
                  </a:lnTo>
                  <a:lnTo>
                    <a:pt x="14163" y="51375"/>
                  </a:lnTo>
                  <a:lnTo>
                    <a:pt x="3158" y="51375"/>
                  </a:lnTo>
                  <a:cubicBezTo>
                    <a:pt x="2740" y="51375"/>
                    <a:pt x="2402" y="51037"/>
                    <a:pt x="2402" y="50619"/>
                  </a:cubicBezTo>
                  <a:lnTo>
                    <a:pt x="2402" y="4267"/>
                  </a:lnTo>
                  <a:close/>
                  <a:moveTo>
                    <a:pt x="51670" y="16239"/>
                  </a:moveTo>
                  <a:lnTo>
                    <a:pt x="51670" y="51375"/>
                  </a:lnTo>
                  <a:lnTo>
                    <a:pt x="16539" y="51375"/>
                  </a:lnTo>
                  <a:lnTo>
                    <a:pt x="16539" y="16239"/>
                  </a:lnTo>
                  <a:close/>
                  <a:moveTo>
                    <a:pt x="66075" y="4009"/>
                  </a:moveTo>
                  <a:lnTo>
                    <a:pt x="66075" y="50619"/>
                  </a:lnTo>
                  <a:cubicBezTo>
                    <a:pt x="66075" y="51037"/>
                    <a:pt x="65736" y="51375"/>
                    <a:pt x="65319" y="51375"/>
                  </a:cubicBezTo>
                  <a:lnTo>
                    <a:pt x="54046" y="51375"/>
                  </a:lnTo>
                  <a:lnTo>
                    <a:pt x="54046" y="15556"/>
                  </a:lnTo>
                  <a:lnTo>
                    <a:pt x="66075" y="4009"/>
                  </a:lnTo>
                  <a:close/>
                  <a:moveTo>
                    <a:pt x="9194" y="0"/>
                  </a:moveTo>
                  <a:cubicBezTo>
                    <a:pt x="2130" y="0"/>
                    <a:pt x="2020" y="86"/>
                    <a:pt x="1518" y="480"/>
                  </a:cubicBezTo>
                  <a:cubicBezTo>
                    <a:pt x="1472" y="515"/>
                    <a:pt x="1423" y="555"/>
                    <a:pt x="1362" y="598"/>
                  </a:cubicBezTo>
                  <a:cubicBezTo>
                    <a:pt x="839" y="966"/>
                    <a:pt x="445" y="1475"/>
                    <a:pt x="224" y="2066"/>
                  </a:cubicBezTo>
                  <a:cubicBezTo>
                    <a:pt x="211" y="2101"/>
                    <a:pt x="198" y="2132"/>
                    <a:pt x="186" y="2161"/>
                  </a:cubicBezTo>
                  <a:cubicBezTo>
                    <a:pt x="0" y="2609"/>
                    <a:pt x="0" y="2609"/>
                    <a:pt x="18" y="12023"/>
                  </a:cubicBezTo>
                  <a:cubicBezTo>
                    <a:pt x="31" y="18907"/>
                    <a:pt x="53" y="30429"/>
                    <a:pt x="25" y="50619"/>
                  </a:cubicBezTo>
                  <a:cubicBezTo>
                    <a:pt x="25" y="52347"/>
                    <a:pt x="1431" y="53752"/>
                    <a:pt x="3158" y="53752"/>
                  </a:cubicBezTo>
                  <a:lnTo>
                    <a:pt x="65319" y="53752"/>
                  </a:lnTo>
                  <a:cubicBezTo>
                    <a:pt x="67046" y="53752"/>
                    <a:pt x="68451" y="52347"/>
                    <a:pt x="68451" y="50619"/>
                  </a:cubicBezTo>
                  <a:lnTo>
                    <a:pt x="68451" y="3163"/>
                  </a:lnTo>
                  <a:cubicBezTo>
                    <a:pt x="68451" y="1436"/>
                    <a:pt x="67046" y="32"/>
                    <a:pt x="65319" y="32"/>
                  </a:cubicBezTo>
                  <a:cubicBezTo>
                    <a:pt x="56958" y="49"/>
                    <a:pt x="49692" y="55"/>
                    <a:pt x="43390" y="55"/>
                  </a:cubicBezTo>
                  <a:cubicBezTo>
                    <a:pt x="31342" y="55"/>
                    <a:pt x="22817" y="32"/>
                    <a:pt x="16906" y="15"/>
                  </a:cubicBezTo>
                  <a:cubicBezTo>
                    <a:pt x="13685" y="7"/>
                    <a:pt x="11168" y="0"/>
                    <a:pt x="9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" name="Google Shape;1033;p47">
              <a:extLst>
                <a:ext uri="{FF2B5EF4-FFF2-40B4-BE49-F238E27FC236}">
                  <a16:creationId xmlns:a16="http://schemas.microsoft.com/office/drawing/2014/main" id="{334889DB-607D-3BFB-1197-27C2E776DDD3}"/>
                </a:ext>
              </a:extLst>
            </p:cNvPr>
            <p:cNvSpPr/>
            <p:nvPr/>
          </p:nvSpPr>
          <p:spPr>
            <a:xfrm>
              <a:off x="2189075" y="286775"/>
              <a:ext cx="1732075" cy="1364575"/>
            </a:xfrm>
            <a:custGeom>
              <a:avLst/>
              <a:gdLst/>
              <a:ahLst/>
              <a:cxnLst/>
              <a:rect l="l" t="t" r="r" b="b"/>
              <a:pathLst>
                <a:path w="69283" h="54583" extrusionOk="0">
                  <a:moveTo>
                    <a:pt x="63693" y="3239"/>
                  </a:moveTo>
                  <a:lnTo>
                    <a:pt x="52627" y="13862"/>
                  </a:lnTo>
                  <a:lnTo>
                    <a:pt x="16413" y="13862"/>
                  </a:lnTo>
                  <a:lnTo>
                    <a:pt x="5345" y="3239"/>
                  </a:lnTo>
                  <a:close/>
                  <a:moveTo>
                    <a:pt x="4313" y="2408"/>
                  </a:moveTo>
                  <a:cubicBezTo>
                    <a:pt x="4143" y="2408"/>
                    <a:pt x="3991" y="2511"/>
                    <a:pt x="3927" y="2668"/>
                  </a:cubicBezTo>
                  <a:cubicBezTo>
                    <a:pt x="3865" y="2826"/>
                    <a:pt x="3903" y="3006"/>
                    <a:pt x="4026" y="3123"/>
                  </a:cubicBezTo>
                  <a:lnTo>
                    <a:pt x="15958" y="14578"/>
                  </a:lnTo>
                  <a:cubicBezTo>
                    <a:pt x="16036" y="14652"/>
                    <a:pt x="16138" y="14694"/>
                    <a:pt x="16245" y="14694"/>
                  </a:cubicBezTo>
                  <a:lnTo>
                    <a:pt x="52794" y="14694"/>
                  </a:lnTo>
                  <a:cubicBezTo>
                    <a:pt x="52901" y="14694"/>
                    <a:pt x="53004" y="14652"/>
                    <a:pt x="53082" y="14578"/>
                  </a:cubicBezTo>
                  <a:lnTo>
                    <a:pt x="65013" y="3123"/>
                  </a:lnTo>
                  <a:cubicBezTo>
                    <a:pt x="65136" y="3006"/>
                    <a:pt x="65174" y="2826"/>
                    <a:pt x="65111" y="2668"/>
                  </a:cubicBezTo>
                  <a:cubicBezTo>
                    <a:pt x="65048" y="2511"/>
                    <a:pt x="64895" y="2408"/>
                    <a:pt x="64725" y="2408"/>
                  </a:cubicBezTo>
                  <a:close/>
                  <a:moveTo>
                    <a:pt x="3234" y="5658"/>
                  </a:moveTo>
                  <a:lnTo>
                    <a:pt x="14164" y="16151"/>
                  </a:lnTo>
                  <a:lnTo>
                    <a:pt x="14164" y="51374"/>
                  </a:lnTo>
                  <a:lnTo>
                    <a:pt x="3574" y="51374"/>
                  </a:lnTo>
                  <a:cubicBezTo>
                    <a:pt x="3386" y="51374"/>
                    <a:pt x="3234" y="51222"/>
                    <a:pt x="3234" y="51034"/>
                  </a:cubicBezTo>
                  <a:lnTo>
                    <a:pt x="3234" y="5658"/>
                  </a:lnTo>
                  <a:close/>
                  <a:moveTo>
                    <a:pt x="51670" y="17071"/>
                  </a:moveTo>
                  <a:lnTo>
                    <a:pt x="51670" y="51374"/>
                  </a:lnTo>
                  <a:lnTo>
                    <a:pt x="17371" y="51374"/>
                  </a:lnTo>
                  <a:lnTo>
                    <a:pt x="17371" y="17071"/>
                  </a:lnTo>
                  <a:close/>
                  <a:moveTo>
                    <a:pt x="66075" y="5398"/>
                  </a:moveTo>
                  <a:lnTo>
                    <a:pt x="66075" y="51034"/>
                  </a:lnTo>
                  <a:cubicBezTo>
                    <a:pt x="66075" y="51222"/>
                    <a:pt x="65922" y="51374"/>
                    <a:pt x="65735" y="51374"/>
                  </a:cubicBezTo>
                  <a:lnTo>
                    <a:pt x="54878" y="51374"/>
                  </a:lnTo>
                  <a:lnTo>
                    <a:pt x="54878" y="16147"/>
                  </a:lnTo>
                  <a:lnTo>
                    <a:pt x="66075" y="5398"/>
                  </a:lnTo>
                  <a:close/>
                  <a:moveTo>
                    <a:pt x="2818" y="4268"/>
                  </a:moveTo>
                  <a:cubicBezTo>
                    <a:pt x="2763" y="4268"/>
                    <a:pt x="2708" y="4279"/>
                    <a:pt x="2655" y="4301"/>
                  </a:cubicBezTo>
                  <a:cubicBezTo>
                    <a:pt x="2502" y="4366"/>
                    <a:pt x="2403" y="4516"/>
                    <a:pt x="2403" y="4684"/>
                  </a:cubicBezTo>
                  <a:lnTo>
                    <a:pt x="2403" y="51034"/>
                  </a:lnTo>
                  <a:cubicBezTo>
                    <a:pt x="2403" y="51680"/>
                    <a:pt x="2928" y="52205"/>
                    <a:pt x="3574" y="52205"/>
                  </a:cubicBezTo>
                  <a:lnTo>
                    <a:pt x="14579" y="52205"/>
                  </a:lnTo>
                  <a:cubicBezTo>
                    <a:pt x="14809" y="52205"/>
                    <a:pt x="14995" y="52019"/>
                    <a:pt x="14995" y="51790"/>
                  </a:cubicBezTo>
                  <a:lnTo>
                    <a:pt x="14995" y="15974"/>
                  </a:lnTo>
                  <a:cubicBezTo>
                    <a:pt x="14995" y="15861"/>
                    <a:pt x="14949" y="15752"/>
                    <a:pt x="14867" y="15675"/>
                  </a:cubicBezTo>
                  <a:lnTo>
                    <a:pt x="3105" y="4384"/>
                  </a:lnTo>
                  <a:cubicBezTo>
                    <a:pt x="3026" y="4308"/>
                    <a:pt x="2923" y="4268"/>
                    <a:pt x="2818" y="4268"/>
                  </a:cubicBezTo>
                  <a:close/>
                  <a:moveTo>
                    <a:pt x="16956" y="16238"/>
                  </a:moveTo>
                  <a:cubicBezTo>
                    <a:pt x="16726" y="16238"/>
                    <a:pt x="16540" y="16425"/>
                    <a:pt x="16540" y="16654"/>
                  </a:cubicBezTo>
                  <a:lnTo>
                    <a:pt x="16540" y="51790"/>
                  </a:lnTo>
                  <a:cubicBezTo>
                    <a:pt x="16540" y="52019"/>
                    <a:pt x="16726" y="52205"/>
                    <a:pt x="16956" y="52205"/>
                  </a:cubicBezTo>
                  <a:lnTo>
                    <a:pt x="52086" y="52205"/>
                  </a:lnTo>
                  <a:cubicBezTo>
                    <a:pt x="52316" y="52205"/>
                    <a:pt x="52502" y="52019"/>
                    <a:pt x="52502" y="51790"/>
                  </a:cubicBezTo>
                  <a:lnTo>
                    <a:pt x="52502" y="16654"/>
                  </a:lnTo>
                  <a:cubicBezTo>
                    <a:pt x="52502" y="16425"/>
                    <a:pt x="52316" y="16238"/>
                    <a:pt x="52086" y="16238"/>
                  </a:cubicBezTo>
                  <a:close/>
                  <a:moveTo>
                    <a:pt x="66491" y="4009"/>
                  </a:moveTo>
                  <a:cubicBezTo>
                    <a:pt x="66385" y="4009"/>
                    <a:pt x="66281" y="4048"/>
                    <a:pt x="66203" y="4124"/>
                  </a:cubicBezTo>
                  <a:lnTo>
                    <a:pt x="54175" y="15671"/>
                  </a:lnTo>
                  <a:cubicBezTo>
                    <a:pt x="54094" y="15749"/>
                    <a:pt x="54048" y="15857"/>
                    <a:pt x="54048" y="15971"/>
                  </a:cubicBezTo>
                  <a:lnTo>
                    <a:pt x="54048" y="51790"/>
                  </a:lnTo>
                  <a:cubicBezTo>
                    <a:pt x="54048" y="52019"/>
                    <a:pt x="54234" y="52205"/>
                    <a:pt x="54462" y="52205"/>
                  </a:cubicBezTo>
                  <a:lnTo>
                    <a:pt x="65735" y="52205"/>
                  </a:lnTo>
                  <a:cubicBezTo>
                    <a:pt x="66381" y="52205"/>
                    <a:pt x="66906" y="51680"/>
                    <a:pt x="66906" y="51034"/>
                  </a:cubicBezTo>
                  <a:lnTo>
                    <a:pt x="66906" y="4424"/>
                  </a:lnTo>
                  <a:cubicBezTo>
                    <a:pt x="66906" y="4257"/>
                    <a:pt x="66807" y="4106"/>
                    <a:pt x="66653" y="4041"/>
                  </a:cubicBezTo>
                  <a:cubicBezTo>
                    <a:pt x="66601" y="4019"/>
                    <a:pt x="66546" y="4009"/>
                    <a:pt x="66491" y="4009"/>
                  </a:cubicBezTo>
                  <a:close/>
                  <a:moveTo>
                    <a:pt x="9498" y="831"/>
                  </a:moveTo>
                  <a:cubicBezTo>
                    <a:pt x="11481" y="831"/>
                    <a:pt x="14033" y="838"/>
                    <a:pt x="17321" y="846"/>
                  </a:cubicBezTo>
                  <a:cubicBezTo>
                    <a:pt x="23209" y="863"/>
                    <a:pt x="31699" y="886"/>
                    <a:pt x="43753" y="886"/>
                  </a:cubicBezTo>
                  <a:cubicBezTo>
                    <a:pt x="50059" y="886"/>
                    <a:pt x="57341" y="880"/>
                    <a:pt x="65735" y="863"/>
                  </a:cubicBezTo>
                  <a:cubicBezTo>
                    <a:pt x="67233" y="863"/>
                    <a:pt x="68451" y="2081"/>
                    <a:pt x="68451" y="3579"/>
                  </a:cubicBezTo>
                  <a:lnTo>
                    <a:pt x="68451" y="51034"/>
                  </a:lnTo>
                  <a:cubicBezTo>
                    <a:pt x="68451" y="52532"/>
                    <a:pt x="67233" y="53751"/>
                    <a:pt x="65735" y="53751"/>
                  </a:cubicBezTo>
                  <a:lnTo>
                    <a:pt x="3574" y="53751"/>
                  </a:lnTo>
                  <a:cubicBezTo>
                    <a:pt x="2075" y="53751"/>
                    <a:pt x="857" y="52532"/>
                    <a:pt x="857" y="51036"/>
                  </a:cubicBezTo>
                  <a:cubicBezTo>
                    <a:pt x="885" y="30771"/>
                    <a:pt x="862" y="19295"/>
                    <a:pt x="850" y="12438"/>
                  </a:cubicBezTo>
                  <a:cubicBezTo>
                    <a:pt x="832" y="3457"/>
                    <a:pt x="832" y="3107"/>
                    <a:pt x="986" y="2733"/>
                  </a:cubicBezTo>
                  <a:lnTo>
                    <a:pt x="1030" y="2626"/>
                  </a:lnTo>
                  <a:cubicBezTo>
                    <a:pt x="1221" y="2113"/>
                    <a:pt x="1562" y="1672"/>
                    <a:pt x="2014" y="1354"/>
                  </a:cubicBezTo>
                  <a:cubicBezTo>
                    <a:pt x="2073" y="1313"/>
                    <a:pt x="2122" y="1275"/>
                    <a:pt x="2190" y="1221"/>
                  </a:cubicBezTo>
                  <a:cubicBezTo>
                    <a:pt x="2595" y="904"/>
                    <a:pt x="3009" y="831"/>
                    <a:pt x="9498" y="831"/>
                  </a:cubicBezTo>
                  <a:close/>
                  <a:moveTo>
                    <a:pt x="9916" y="1"/>
                  </a:moveTo>
                  <a:cubicBezTo>
                    <a:pt x="2401" y="1"/>
                    <a:pt x="2274" y="100"/>
                    <a:pt x="1657" y="584"/>
                  </a:cubicBezTo>
                  <a:cubicBezTo>
                    <a:pt x="1623" y="610"/>
                    <a:pt x="1586" y="639"/>
                    <a:pt x="1538" y="673"/>
                  </a:cubicBezTo>
                  <a:cubicBezTo>
                    <a:pt x="947" y="1090"/>
                    <a:pt x="501" y="1665"/>
                    <a:pt x="251" y="2333"/>
                  </a:cubicBezTo>
                  <a:lnTo>
                    <a:pt x="219" y="2416"/>
                  </a:lnTo>
                  <a:cubicBezTo>
                    <a:pt x="0" y="2942"/>
                    <a:pt x="0" y="2942"/>
                    <a:pt x="19" y="12439"/>
                  </a:cubicBezTo>
                  <a:cubicBezTo>
                    <a:pt x="31" y="19296"/>
                    <a:pt x="54" y="30771"/>
                    <a:pt x="25" y="51034"/>
                  </a:cubicBezTo>
                  <a:cubicBezTo>
                    <a:pt x="25" y="52991"/>
                    <a:pt x="1617" y="54583"/>
                    <a:pt x="3574" y="54583"/>
                  </a:cubicBezTo>
                  <a:lnTo>
                    <a:pt x="65735" y="54583"/>
                  </a:lnTo>
                  <a:cubicBezTo>
                    <a:pt x="67690" y="54583"/>
                    <a:pt x="69282" y="52991"/>
                    <a:pt x="69282" y="51034"/>
                  </a:cubicBezTo>
                  <a:lnTo>
                    <a:pt x="69282" y="3579"/>
                  </a:lnTo>
                  <a:cubicBezTo>
                    <a:pt x="69282" y="1622"/>
                    <a:pt x="67690" y="32"/>
                    <a:pt x="65735" y="32"/>
                  </a:cubicBezTo>
                  <a:lnTo>
                    <a:pt x="65734" y="32"/>
                  </a:lnTo>
                  <a:cubicBezTo>
                    <a:pt x="57433" y="49"/>
                    <a:pt x="50221" y="55"/>
                    <a:pt x="43962" y="55"/>
                  </a:cubicBezTo>
                  <a:cubicBezTo>
                    <a:pt x="31794" y="55"/>
                    <a:pt x="23231" y="31"/>
                    <a:pt x="17284" y="16"/>
                  </a:cubicBezTo>
                  <a:cubicBezTo>
                    <a:pt x="14254" y="7"/>
                    <a:pt x="11842" y="1"/>
                    <a:pt x="99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" name="Google Shape;1034;p47">
              <a:extLst>
                <a:ext uri="{FF2B5EF4-FFF2-40B4-BE49-F238E27FC236}">
                  <a16:creationId xmlns:a16="http://schemas.microsoft.com/office/drawing/2014/main" id="{73671B40-7781-40FB-6650-72E0A4B4B9E8}"/>
                </a:ext>
              </a:extLst>
            </p:cNvPr>
            <p:cNvSpPr/>
            <p:nvPr/>
          </p:nvSpPr>
          <p:spPr>
            <a:xfrm>
              <a:off x="2497000" y="1756850"/>
              <a:ext cx="1270675" cy="613900"/>
            </a:xfrm>
            <a:custGeom>
              <a:avLst/>
              <a:gdLst/>
              <a:ahLst/>
              <a:cxnLst/>
              <a:rect l="l" t="t" r="r" b="b"/>
              <a:pathLst>
                <a:path w="50827" h="24556" extrusionOk="0">
                  <a:moveTo>
                    <a:pt x="2095" y="0"/>
                  </a:moveTo>
                  <a:cubicBezTo>
                    <a:pt x="1935" y="0"/>
                    <a:pt x="1783" y="93"/>
                    <a:pt x="1714" y="248"/>
                  </a:cubicBezTo>
                  <a:cubicBezTo>
                    <a:pt x="0" y="4147"/>
                    <a:pt x="1077" y="9018"/>
                    <a:pt x="4277" y="11829"/>
                  </a:cubicBezTo>
                  <a:cubicBezTo>
                    <a:pt x="6400" y="13696"/>
                    <a:pt x="9352" y="14671"/>
                    <a:pt x="12699" y="14671"/>
                  </a:cubicBezTo>
                  <a:cubicBezTo>
                    <a:pt x="14003" y="14671"/>
                    <a:pt x="15367" y="14523"/>
                    <a:pt x="16765" y="14222"/>
                  </a:cubicBezTo>
                  <a:cubicBezTo>
                    <a:pt x="20267" y="13467"/>
                    <a:pt x="23830" y="12051"/>
                    <a:pt x="27476" y="10544"/>
                  </a:cubicBezTo>
                  <a:cubicBezTo>
                    <a:pt x="32332" y="8536"/>
                    <a:pt x="36420" y="7532"/>
                    <a:pt x="39788" y="7532"/>
                  </a:cubicBezTo>
                  <a:cubicBezTo>
                    <a:pt x="43082" y="7532"/>
                    <a:pt x="45688" y="8492"/>
                    <a:pt x="47649" y="10413"/>
                  </a:cubicBezTo>
                  <a:cubicBezTo>
                    <a:pt x="49195" y="11928"/>
                    <a:pt x="49969" y="14884"/>
                    <a:pt x="49576" y="17768"/>
                  </a:cubicBezTo>
                  <a:cubicBezTo>
                    <a:pt x="49360" y="19358"/>
                    <a:pt x="48584" y="22253"/>
                    <a:pt x="45822" y="23776"/>
                  </a:cubicBezTo>
                  <a:cubicBezTo>
                    <a:pt x="45621" y="23887"/>
                    <a:pt x="45549" y="24140"/>
                    <a:pt x="45660" y="24341"/>
                  </a:cubicBezTo>
                  <a:cubicBezTo>
                    <a:pt x="45735" y="24478"/>
                    <a:pt x="45877" y="24556"/>
                    <a:pt x="46024" y="24556"/>
                  </a:cubicBezTo>
                  <a:cubicBezTo>
                    <a:pt x="46091" y="24556"/>
                    <a:pt x="46160" y="24540"/>
                    <a:pt x="46224" y="24505"/>
                  </a:cubicBezTo>
                  <a:cubicBezTo>
                    <a:pt x="48506" y="23245"/>
                    <a:pt x="49989" y="20892"/>
                    <a:pt x="50399" y="17880"/>
                  </a:cubicBezTo>
                  <a:cubicBezTo>
                    <a:pt x="50827" y="14748"/>
                    <a:pt x="49954" y="11509"/>
                    <a:pt x="48230" y="9821"/>
                  </a:cubicBezTo>
                  <a:cubicBezTo>
                    <a:pt x="45852" y="7491"/>
                    <a:pt x="42782" y="6701"/>
                    <a:pt x="39685" y="6701"/>
                  </a:cubicBezTo>
                  <a:cubicBezTo>
                    <a:pt x="34594" y="6701"/>
                    <a:pt x="29432" y="8836"/>
                    <a:pt x="27158" y="9776"/>
                  </a:cubicBezTo>
                  <a:cubicBezTo>
                    <a:pt x="23550" y="11269"/>
                    <a:pt x="20025" y="12670"/>
                    <a:pt x="16590" y="13409"/>
                  </a:cubicBezTo>
                  <a:cubicBezTo>
                    <a:pt x="15248" y="13698"/>
                    <a:pt x="13942" y="13840"/>
                    <a:pt x="12696" y="13840"/>
                  </a:cubicBezTo>
                  <a:cubicBezTo>
                    <a:pt x="9552" y="13840"/>
                    <a:pt x="6795" y="12937"/>
                    <a:pt x="4826" y="11205"/>
                  </a:cubicBezTo>
                  <a:cubicBezTo>
                    <a:pt x="1938" y="8668"/>
                    <a:pt x="929" y="4101"/>
                    <a:pt x="2475" y="583"/>
                  </a:cubicBezTo>
                  <a:cubicBezTo>
                    <a:pt x="2568" y="373"/>
                    <a:pt x="2472" y="128"/>
                    <a:pt x="2262" y="35"/>
                  </a:cubicBezTo>
                  <a:cubicBezTo>
                    <a:pt x="2207" y="11"/>
                    <a:pt x="2151" y="0"/>
                    <a:pt x="20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" name="Google Shape;1035;p47">
              <a:extLst>
                <a:ext uri="{FF2B5EF4-FFF2-40B4-BE49-F238E27FC236}">
                  <a16:creationId xmlns:a16="http://schemas.microsoft.com/office/drawing/2014/main" id="{7AE9F548-4A51-7B6B-EA57-67A6A8D435F9}"/>
                </a:ext>
              </a:extLst>
            </p:cNvPr>
            <p:cNvSpPr/>
            <p:nvPr/>
          </p:nvSpPr>
          <p:spPr>
            <a:xfrm>
              <a:off x="3240125" y="1764400"/>
              <a:ext cx="816700" cy="618325"/>
            </a:xfrm>
            <a:custGeom>
              <a:avLst/>
              <a:gdLst/>
              <a:ahLst/>
              <a:cxnLst/>
              <a:rect l="l" t="t" r="r" b="b"/>
              <a:pathLst>
                <a:path w="32668" h="24733" extrusionOk="0">
                  <a:moveTo>
                    <a:pt x="14533" y="0"/>
                  </a:moveTo>
                  <a:cubicBezTo>
                    <a:pt x="9460" y="0"/>
                    <a:pt x="4322" y="1193"/>
                    <a:pt x="321" y="2755"/>
                  </a:cubicBezTo>
                  <a:cubicBezTo>
                    <a:pt x="107" y="2838"/>
                    <a:pt x="1" y="3079"/>
                    <a:pt x="85" y="3293"/>
                  </a:cubicBezTo>
                  <a:cubicBezTo>
                    <a:pt x="150" y="3458"/>
                    <a:pt x="308" y="3557"/>
                    <a:pt x="474" y="3557"/>
                  </a:cubicBezTo>
                  <a:cubicBezTo>
                    <a:pt x="524" y="3557"/>
                    <a:pt x="574" y="3548"/>
                    <a:pt x="623" y="3529"/>
                  </a:cubicBezTo>
                  <a:cubicBezTo>
                    <a:pt x="4546" y="1998"/>
                    <a:pt x="9581" y="825"/>
                    <a:pt x="14535" y="825"/>
                  </a:cubicBezTo>
                  <a:cubicBezTo>
                    <a:pt x="18759" y="825"/>
                    <a:pt x="22924" y="1677"/>
                    <a:pt x="26292" y="3888"/>
                  </a:cubicBezTo>
                  <a:cubicBezTo>
                    <a:pt x="29820" y="6204"/>
                    <a:pt x="31837" y="9830"/>
                    <a:pt x="31826" y="13836"/>
                  </a:cubicBezTo>
                  <a:cubicBezTo>
                    <a:pt x="31813" y="17914"/>
                    <a:pt x="29718" y="21607"/>
                    <a:pt x="26076" y="23969"/>
                  </a:cubicBezTo>
                  <a:cubicBezTo>
                    <a:pt x="25883" y="24094"/>
                    <a:pt x="25828" y="24350"/>
                    <a:pt x="25953" y="24542"/>
                  </a:cubicBezTo>
                  <a:cubicBezTo>
                    <a:pt x="26032" y="24666"/>
                    <a:pt x="26166" y="24732"/>
                    <a:pt x="26302" y="24732"/>
                  </a:cubicBezTo>
                  <a:cubicBezTo>
                    <a:pt x="26379" y="24732"/>
                    <a:pt x="26458" y="24711"/>
                    <a:pt x="26528" y="24666"/>
                  </a:cubicBezTo>
                  <a:cubicBezTo>
                    <a:pt x="30410" y="22148"/>
                    <a:pt x="32643" y="18203"/>
                    <a:pt x="32656" y="13838"/>
                  </a:cubicBezTo>
                  <a:cubicBezTo>
                    <a:pt x="32668" y="9547"/>
                    <a:pt x="30515" y="5667"/>
                    <a:pt x="26748" y="3193"/>
                  </a:cubicBezTo>
                  <a:cubicBezTo>
                    <a:pt x="23237" y="888"/>
                    <a:pt x="18909" y="0"/>
                    <a:pt x="145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" name="Google Shape;1036;p47">
              <a:extLst>
                <a:ext uri="{FF2B5EF4-FFF2-40B4-BE49-F238E27FC236}">
                  <a16:creationId xmlns:a16="http://schemas.microsoft.com/office/drawing/2014/main" id="{A204081E-68DF-FE02-2CAD-D24B73FEC57F}"/>
                </a:ext>
              </a:extLst>
            </p:cNvPr>
            <p:cNvSpPr/>
            <p:nvPr/>
          </p:nvSpPr>
          <p:spPr>
            <a:xfrm>
              <a:off x="2356050" y="929200"/>
              <a:ext cx="977075" cy="880550"/>
            </a:xfrm>
            <a:custGeom>
              <a:avLst/>
              <a:gdLst/>
              <a:ahLst/>
              <a:cxnLst/>
              <a:rect l="l" t="t" r="r" b="b"/>
              <a:pathLst>
                <a:path w="39083" h="35222" extrusionOk="0">
                  <a:moveTo>
                    <a:pt x="20773" y="1"/>
                  </a:moveTo>
                  <a:cubicBezTo>
                    <a:pt x="8725" y="1"/>
                    <a:pt x="0" y="12491"/>
                    <a:pt x="4481" y="23939"/>
                  </a:cubicBezTo>
                  <a:cubicBezTo>
                    <a:pt x="4545" y="24099"/>
                    <a:pt x="4606" y="24257"/>
                    <a:pt x="4674" y="24413"/>
                  </a:cubicBezTo>
                  <a:cubicBezTo>
                    <a:pt x="4712" y="24506"/>
                    <a:pt x="4752" y="24601"/>
                    <a:pt x="4796" y="24696"/>
                  </a:cubicBezTo>
                  <a:cubicBezTo>
                    <a:pt x="4851" y="24823"/>
                    <a:pt x="4910" y="24949"/>
                    <a:pt x="4967" y="25074"/>
                  </a:cubicBezTo>
                  <a:cubicBezTo>
                    <a:pt x="5265" y="25702"/>
                    <a:pt x="5602" y="26324"/>
                    <a:pt x="5983" y="26942"/>
                  </a:cubicBezTo>
                  <a:cubicBezTo>
                    <a:pt x="7694" y="29710"/>
                    <a:pt x="9984" y="31782"/>
                    <a:pt x="12563" y="33160"/>
                  </a:cubicBezTo>
                  <a:cubicBezTo>
                    <a:pt x="12639" y="33199"/>
                    <a:pt x="12714" y="33241"/>
                    <a:pt x="12789" y="33276"/>
                  </a:cubicBezTo>
                  <a:cubicBezTo>
                    <a:pt x="12859" y="33315"/>
                    <a:pt x="12929" y="33349"/>
                    <a:pt x="12997" y="33384"/>
                  </a:cubicBezTo>
                  <a:cubicBezTo>
                    <a:pt x="13060" y="33415"/>
                    <a:pt x="13124" y="33447"/>
                    <a:pt x="13187" y="33474"/>
                  </a:cubicBezTo>
                  <a:cubicBezTo>
                    <a:pt x="13295" y="33527"/>
                    <a:pt x="13401" y="33576"/>
                    <a:pt x="13510" y="33626"/>
                  </a:cubicBezTo>
                  <a:cubicBezTo>
                    <a:pt x="13650" y="33690"/>
                    <a:pt x="13788" y="33750"/>
                    <a:pt x="13930" y="33811"/>
                  </a:cubicBezTo>
                  <a:cubicBezTo>
                    <a:pt x="16138" y="34752"/>
                    <a:pt x="18509" y="35222"/>
                    <a:pt x="20881" y="35222"/>
                  </a:cubicBezTo>
                  <a:cubicBezTo>
                    <a:pt x="21873" y="35222"/>
                    <a:pt x="22865" y="35139"/>
                    <a:pt x="23845" y="34976"/>
                  </a:cubicBezTo>
                  <a:cubicBezTo>
                    <a:pt x="23984" y="34952"/>
                    <a:pt x="24123" y="34926"/>
                    <a:pt x="24259" y="34902"/>
                  </a:cubicBezTo>
                  <a:cubicBezTo>
                    <a:pt x="24491" y="34857"/>
                    <a:pt x="24722" y="34809"/>
                    <a:pt x="24948" y="34754"/>
                  </a:cubicBezTo>
                  <a:cubicBezTo>
                    <a:pt x="25093" y="34722"/>
                    <a:pt x="25236" y="34688"/>
                    <a:pt x="25379" y="34649"/>
                  </a:cubicBezTo>
                  <a:cubicBezTo>
                    <a:pt x="25501" y="34618"/>
                    <a:pt x="25624" y="34584"/>
                    <a:pt x="25747" y="34550"/>
                  </a:cubicBezTo>
                  <a:cubicBezTo>
                    <a:pt x="25868" y="34518"/>
                    <a:pt x="25989" y="34481"/>
                    <a:pt x="26113" y="34445"/>
                  </a:cubicBezTo>
                  <a:cubicBezTo>
                    <a:pt x="29530" y="33401"/>
                    <a:pt x="32676" y="31312"/>
                    <a:pt x="35003" y="28195"/>
                  </a:cubicBezTo>
                  <a:cubicBezTo>
                    <a:pt x="35086" y="28084"/>
                    <a:pt x="35169" y="27972"/>
                    <a:pt x="35249" y="27857"/>
                  </a:cubicBezTo>
                  <a:cubicBezTo>
                    <a:pt x="35329" y="27743"/>
                    <a:pt x="35410" y="27626"/>
                    <a:pt x="35488" y="27511"/>
                  </a:cubicBezTo>
                  <a:cubicBezTo>
                    <a:pt x="35724" y="27162"/>
                    <a:pt x="35951" y="26798"/>
                    <a:pt x="36168" y="26424"/>
                  </a:cubicBezTo>
                  <a:cubicBezTo>
                    <a:pt x="36310" y="26174"/>
                    <a:pt x="36451" y="25921"/>
                    <a:pt x="36585" y="25661"/>
                  </a:cubicBezTo>
                  <a:cubicBezTo>
                    <a:pt x="39070" y="20863"/>
                    <a:pt x="39082" y="15513"/>
                    <a:pt x="37194" y="10941"/>
                  </a:cubicBezTo>
                  <a:cubicBezTo>
                    <a:pt x="37187" y="10927"/>
                    <a:pt x="37183" y="10915"/>
                    <a:pt x="37177" y="10902"/>
                  </a:cubicBezTo>
                  <a:cubicBezTo>
                    <a:pt x="35036" y="5743"/>
                    <a:pt x="30476" y="1589"/>
                    <a:pt x="24320" y="357"/>
                  </a:cubicBezTo>
                  <a:cubicBezTo>
                    <a:pt x="23113" y="116"/>
                    <a:pt x="21927" y="1"/>
                    <a:pt x="20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" name="Google Shape;1037;p47">
              <a:extLst>
                <a:ext uri="{FF2B5EF4-FFF2-40B4-BE49-F238E27FC236}">
                  <a16:creationId xmlns:a16="http://schemas.microsoft.com/office/drawing/2014/main" id="{7BF3B8AC-0F3F-8241-46DC-188BDCB79292}"/>
                </a:ext>
              </a:extLst>
            </p:cNvPr>
            <p:cNvSpPr/>
            <p:nvPr/>
          </p:nvSpPr>
          <p:spPr>
            <a:xfrm>
              <a:off x="2464850" y="1201750"/>
              <a:ext cx="877775" cy="608950"/>
            </a:xfrm>
            <a:custGeom>
              <a:avLst/>
              <a:gdLst/>
              <a:ahLst/>
              <a:cxnLst/>
              <a:rect l="l" t="t" r="r" b="b"/>
              <a:pathLst>
                <a:path w="35111" h="24358" extrusionOk="0">
                  <a:moveTo>
                    <a:pt x="32825" y="0"/>
                  </a:moveTo>
                  <a:cubicBezTo>
                    <a:pt x="32419" y="2437"/>
                    <a:pt x="31574" y="4872"/>
                    <a:pt x="30483" y="6877"/>
                  </a:cubicBezTo>
                  <a:cubicBezTo>
                    <a:pt x="28762" y="10044"/>
                    <a:pt x="26054" y="12819"/>
                    <a:pt x="22552" y="13926"/>
                  </a:cubicBezTo>
                  <a:cubicBezTo>
                    <a:pt x="21213" y="14348"/>
                    <a:pt x="19857" y="14518"/>
                    <a:pt x="18505" y="14518"/>
                  </a:cubicBezTo>
                  <a:cubicBezTo>
                    <a:pt x="13074" y="14518"/>
                    <a:pt x="7703" y="11786"/>
                    <a:pt x="3755" y="11786"/>
                  </a:cubicBezTo>
                  <a:cubicBezTo>
                    <a:pt x="3226" y="11786"/>
                    <a:pt x="2723" y="11835"/>
                    <a:pt x="2248" y="11946"/>
                  </a:cubicBezTo>
                  <a:cubicBezTo>
                    <a:pt x="2012" y="12001"/>
                    <a:pt x="1" y="12705"/>
                    <a:pt x="129" y="13037"/>
                  </a:cubicBezTo>
                  <a:cubicBezTo>
                    <a:pt x="3092" y="20537"/>
                    <a:pt x="9858" y="24357"/>
                    <a:pt x="16622" y="24357"/>
                  </a:cubicBezTo>
                  <a:cubicBezTo>
                    <a:pt x="22031" y="24357"/>
                    <a:pt x="27438" y="21914"/>
                    <a:pt x="30897" y="16955"/>
                  </a:cubicBezTo>
                  <a:cubicBezTo>
                    <a:pt x="34542" y="11724"/>
                    <a:pt x="35110" y="5532"/>
                    <a:pt x="32842" y="39"/>
                  </a:cubicBezTo>
                  <a:cubicBezTo>
                    <a:pt x="32835" y="25"/>
                    <a:pt x="32831" y="13"/>
                    <a:pt x="32825" y="0"/>
                  </a:cubicBezTo>
                  <a:close/>
                </a:path>
              </a:pathLst>
            </a:custGeom>
            <a:solidFill>
              <a:srgbClr val="161C41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" name="Google Shape;1038;p47">
              <a:extLst>
                <a:ext uri="{FF2B5EF4-FFF2-40B4-BE49-F238E27FC236}">
                  <a16:creationId xmlns:a16="http://schemas.microsoft.com/office/drawing/2014/main" id="{866C54FC-9145-2C95-2FAD-7556A3B17D97}"/>
                </a:ext>
              </a:extLst>
            </p:cNvPr>
            <p:cNvSpPr/>
            <p:nvPr/>
          </p:nvSpPr>
          <p:spPr>
            <a:xfrm>
              <a:off x="2733075" y="1329575"/>
              <a:ext cx="278100" cy="179925"/>
            </a:xfrm>
            <a:custGeom>
              <a:avLst/>
              <a:gdLst/>
              <a:ahLst/>
              <a:cxnLst/>
              <a:rect l="l" t="t" r="r" b="b"/>
              <a:pathLst>
                <a:path w="11124" h="7197" extrusionOk="0">
                  <a:moveTo>
                    <a:pt x="10704" y="1"/>
                  </a:moveTo>
                  <a:cubicBezTo>
                    <a:pt x="10683" y="1"/>
                    <a:pt x="10662" y="3"/>
                    <a:pt x="10641" y="9"/>
                  </a:cubicBezTo>
                  <a:cubicBezTo>
                    <a:pt x="7100" y="949"/>
                    <a:pt x="2356" y="3575"/>
                    <a:pt x="138" y="6777"/>
                  </a:cubicBezTo>
                  <a:cubicBezTo>
                    <a:pt x="0" y="6974"/>
                    <a:pt x="169" y="7197"/>
                    <a:pt x="360" y="7197"/>
                  </a:cubicBezTo>
                  <a:cubicBezTo>
                    <a:pt x="420" y="7197"/>
                    <a:pt x="482" y="7175"/>
                    <a:pt x="538" y="7123"/>
                  </a:cubicBezTo>
                  <a:cubicBezTo>
                    <a:pt x="6569" y="1793"/>
                    <a:pt x="11123" y="854"/>
                    <a:pt x="10946" y="188"/>
                  </a:cubicBezTo>
                  <a:cubicBezTo>
                    <a:pt x="10916" y="75"/>
                    <a:pt x="10815" y="1"/>
                    <a:pt x="10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" name="Google Shape;1039;p47">
              <a:extLst>
                <a:ext uri="{FF2B5EF4-FFF2-40B4-BE49-F238E27FC236}">
                  <a16:creationId xmlns:a16="http://schemas.microsoft.com/office/drawing/2014/main" id="{D6502255-A5E3-34DF-60E0-AE1D1D780A2C}"/>
                </a:ext>
              </a:extLst>
            </p:cNvPr>
            <p:cNvSpPr/>
            <p:nvPr/>
          </p:nvSpPr>
          <p:spPr>
            <a:xfrm>
              <a:off x="2567450" y="1134625"/>
              <a:ext cx="58950" cy="293200"/>
            </a:xfrm>
            <a:custGeom>
              <a:avLst/>
              <a:gdLst/>
              <a:ahLst/>
              <a:cxnLst/>
              <a:rect l="l" t="t" r="r" b="b"/>
              <a:pathLst>
                <a:path w="2358" h="11728" extrusionOk="0">
                  <a:moveTo>
                    <a:pt x="2059" y="0"/>
                  </a:moveTo>
                  <a:cubicBezTo>
                    <a:pt x="1979" y="0"/>
                    <a:pt x="1898" y="38"/>
                    <a:pt x="1848" y="127"/>
                  </a:cubicBezTo>
                  <a:cubicBezTo>
                    <a:pt x="400" y="2663"/>
                    <a:pt x="1" y="6503"/>
                    <a:pt x="486" y="8744"/>
                  </a:cubicBezTo>
                  <a:cubicBezTo>
                    <a:pt x="632" y="9721"/>
                    <a:pt x="944" y="10668"/>
                    <a:pt x="1332" y="11567"/>
                  </a:cubicBezTo>
                  <a:cubicBezTo>
                    <a:pt x="1379" y="11678"/>
                    <a:pt x="1474" y="11727"/>
                    <a:pt x="1569" y="11727"/>
                  </a:cubicBezTo>
                  <a:cubicBezTo>
                    <a:pt x="1719" y="11727"/>
                    <a:pt x="1871" y="11605"/>
                    <a:pt x="1838" y="11415"/>
                  </a:cubicBezTo>
                  <a:cubicBezTo>
                    <a:pt x="576" y="4735"/>
                    <a:pt x="2166" y="1254"/>
                    <a:pt x="2305" y="319"/>
                  </a:cubicBezTo>
                  <a:cubicBezTo>
                    <a:pt x="2358" y="135"/>
                    <a:pt x="2209" y="0"/>
                    <a:pt x="20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" name="Google Shape;1040;p47">
              <a:extLst>
                <a:ext uri="{FF2B5EF4-FFF2-40B4-BE49-F238E27FC236}">
                  <a16:creationId xmlns:a16="http://schemas.microsoft.com/office/drawing/2014/main" id="{88AB84C1-E530-B6F2-D345-9B67CA812764}"/>
                </a:ext>
              </a:extLst>
            </p:cNvPr>
            <p:cNvSpPr/>
            <p:nvPr/>
          </p:nvSpPr>
          <p:spPr>
            <a:xfrm>
              <a:off x="2741925" y="1057925"/>
              <a:ext cx="249225" cy="121450"/>
            </a:xfrm>
            <a:custGeom>
              <a:avLst/>
              <a:gdLst/>
              <a:ahLst/>
              <a:cxnLst/>
              <a:rect l="l" t="t" r="r" b="b"/>
              <a:pathLst>
                <a:path w="9969" h="4858" extrusionOk="0">
                  <a:moveTo>
                    <a:pt x="347" y="1"/>
                  </a:moveTo>
                  <a:cubicBezTo>
                    <a:pt x="79" y="1"/>
                    <a:pt x="1" y="387"/>
                    <a:pt x="265" y="486"/>
                  </a:cubicBezTo>
                  <a:cubicBezTo>
                    <a:pt x="4348" y="2010"/>
                    <a:pt x="6239" y="2786"/>
                    <a:pt x="9458" y="4813"/>
                  </a:cubicBezTo>
                  <a:cubicBezTo>
                    <a:pt x="9507" y="4844"/>
                    <a:pt x="9556" y="4857"/>
                    <a:pt x="9603" y="4857"/>
                  </a:cubicBezTo>
                  <a:cubicBezTo>
                    <a:pt x="9809" y="4857"/>
                    <a:pt x="9968" y="4594"/>
                    <a:pt x="9797" y="4408"/>
                  </a:cubicBezTo>
                  <a:cubicBezTo>
                    <a:pt x="7498" y="1909"/>
                    <a:pt x="3324" y="287"/>
                    <a:pt x="376" y="2"/>
                  </a:cubicBezTo>
                  <a:cubicBezTo>
                    <a:pt x="366" y="1"/>
                    <a:pt x="357" y="1"/>
                    <a:pt x="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" name="Google Shape;1041;p47">
              <a:extLst>
                <a:ext uri="{FF2B5EF4-FFF2-40B4-BE49-F238E27FC236}">
                  <a16:creationId xmlns:a16="http://schemas.microsoft.com/office/drawing/2014/main" id="{D63AC581-9BB8-6801-B6A6-14E35E1EB0FE}"/>
                </a:ext>
              </a:extLst>
            </p:cNvPr>
            <p:cNvSpPr/>
            <p:nvPr/>
          </p:nvSpPr>
          <p:spPr>
            <a:xfrm>
              <a:off x="3083425" y="1005875"/>
              <a:ext cx="52175" cy="158125"/>
            </a:xfrm>
            <a:custGeom>
              <a:avLst/>
              <a:gdLst/>
              <a:ahLst/>
              <a:cxnLst/>
              <a:rect l="l" t="t" r="r" b="b"/>
              <a:pathLst>
                <a:path w="2087" h="6325" extrusionOk="0">
                  <a:moveTo>
                    <a:pt x="292" y="0"/>
                  </a:moveTo>
                  <a:cubicBezTo>
                    <a:pt x="144" y="0"/>
                    <a:pt x="1" y="133"/>
                    <a:pt x="43" y="311"/>
                  </a:cubicBezTo>
                  <a:cubicBezTo>
                    <a:pt x="344" y="1623"/>
                    <a:pt x="400" y="1889"/>
                    <a:pt x="614" y="3181"/>
                  </a:cubicBezTo>
                  <a:cubicBezTo>
                    <a:pt x="1037" y="6084"/>
                    <a:pt x="972" y="6249"/>
                    <a:pt x="1244" y="6316"/>
                  </a:cubicBezTo>
                  <a:cubicBezTo>
                    <a:pt x="1265" y="6322"/>
                    <a:pt x="1287" y="6324"/>
                    <a:pt x="1309" y="6324"/>
                  </a:cubicBezTo>
                  <a:cubicBezTo>
                    <a:pt x="1431" y="6324"/>
                    <a:pt x="1541" y="6242"/>
                    <a:pt x="1571" y="6119"/>
                  </a:cubicBezTo>
                  <a:cubicBezTo>
                    <a:pt x="2087" y="4038"/>
                    <a:pt x="1547" y="1407"/>
                    <a:pt x="484" y="94"/>
                  </a:cubicBezTo>
                  <a:cubicBezTo>
                    <a:pt x="431" y="28"/>
                    <a:pt x="361" y="0"/>
                    <a:pt x="2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" name="Google Shape;1042;p47">
              <a:extLst>
                <a:ext uri="{FF2B5EF4-FFF2-40B4-BE49-F238E27FC236}">
                  <a16:creationId xmlns:a16="http://schemas.microsoft.com/office/drawing/2014/main" id="{F0623C89-7716-6483-655C-90515E291081}"/>
                </a:ext>
              </a:extLst>
            </p:cNvPr>
            <p:cNvSpPr/>
            <p:nvPr/>
          </p:nvSpPr>
          <p:spPr>
            <a:xfrm>
              <a:off x="2753775" y="929275"/>
              <a:ext cx="158375" cy="64700"/>
            </a:xfrm>
            <a:custGeom>
              <a:avLst/>
              <a:gdLst/>
              <a:ahLst/>
              <a:cxnLst/>
              <a:rect l="l" t="t" r="r" b="b"/>
              <a:pathLst>
                <a:path w="6335" h="2588" extrusionOk="0">
                  <a:moveTo>
                    <a:pt x="4863" y="0"/>
                  </a:moveTo>
                  <a:cubicBezTo>
                    <a:pt x="4300" y="0"/>
                    <a:pt x="3745" y="28"/>
                    <a:pt x="3198" y="80"/>
                  </a:cubicBezTo>
                  <a:cubicBezTo>
                    <a:pt x="2094" y="505"/>
                    <a:pt x="771" y="1180"/>
                    <a:pt x="127" y="2171"/>
                  </a:cubicBezTo>
                  <a:cubicBezTo>
                    <a:pt x="0" y="2367"/>
                    <a:pt x="162" y="2587"/>
                    <a:pt x="353" y="2587"/>
                  </a:cubicBezTo>
                  <a:cubicBezTo>
                    <a:pt x="405" y="2587"/>
                    <a:pt x="460" y="2571"/>
                    <a:pt x="511" y="2533"/>
                  </a:cubicBezTo>
                  <a:cubicBezTo>
                    <a:pt x="628" y="2462"/>
                    <a:pt x="843" y="2235"/>
                    <a:pt x="2038" y="1687"/>
                  </a:cubicBezTo>
                  <a:cubicBezTo>
                    <a:pt x="3438" y="1061"/>
                    <a:pt x="4964" y="577"/>
                    <a:pt x="6334" y="62"/>
                  </a:cubicBezTo>
                  <a:cubicBezTo>
                    <a:pt x="5839" y="21"/>
                    <a:pt x="5348" y="0"/>
                    <a:pt x="4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" name="Google Shape;1043;p47">
              <a:extLst>
                <a:ext uri="{FF2B5EF4-FFF2-40B4-BE49-F238E27FC236}">
                  <a16:creationId xmlns:a16="http://schemas.microsoft.com/office/drawing/2014/main" id="{1B5216DB-0C01-1EDF-356E-08D7846B26C8}"/>
                </a:ext>
              </a:extLst>
            </p:cNvPr>
            <p:cNvSpPr/>
            <p:nvPr/>
          </p:nvSpPr>
          <p:spPr>
            <a:xfrm>
              <a:off x="2488225" y="1114650"/>
              <a:ext cx="80425" cy="54100"/>
            </a:xfrm>
            <a:custGeom>
              <a:avLst/>
              <a:gdLst/>
              <a:ahLst/>
              <a:cxnLst/>
              <a:rect l="l" t="t" r="r" b="b"/>
              <a:pathLst>
                <a:path w="3217" h="2164" extrusionOk="0">
                  <a:moveTo>
                    <a:pt x="2989" y="488"/>
                  </a:moveTo>
                  <a:cubicBezTo>
                    <a:pt x="2989" y="488"/>
                    <a:pt x="2989" y="488"/>
                    <a:pt x="2989" y="488"/>
                  </a:cubicBezTo>
                  <a:lnTo>
                    <a:pt x="2989" y="488"/>
                  </a:lnTo>
                  <a:cubicBezTo>
                    <a:pt x="2989" y="488"/>
                    <a:pt x="2989" y="488"/>
                    <a:pt x="2989" y="488"/>
                  </a:cubicBezTo>
                  <a:cubicBezTo>
                    <a:pt x="2989" y="488"/>
                    <a:pt x="2989" y="488"/>
                    <a:pt x="2989" y="488"/>
                  </a:cubicBezTo>
                  <a:close/>
                  <a:moveTo>
                    <a:pt x="2668" y="0"/>
                  </a:moveTo>
                  <a:cubicBezTo>
                    <a:pt x="2126" y="0"/>
                    <a:pt x="1599" y="139"/>
                    <a:pt x="1087" y="340"/>
                  </a:cubicBezTo>
                  <a:cubicBezTo>
                    <a:pt x="690" y="926"/>
                    <a:pt x="327" y="1535"/>
                    <a:pt x="0" y="2164"/>
                  </a:cubicBezTo>
                  <a:cubicBezTo>
                    <a:pt x="1392" y="1235"/>
                    <a:pt x="2978" y="493"/>
                    <a:pt x="2989" y="488"/>
                  </a:cubicBezTo>
                  <a:lnTo>
                    <a:pt x="2989" y="488"/>
                  </a:lnTo>
                  <a:cubicBezTo>
                    <a:pt x="3216" y="372"/>
                    <a:pt x="3149" y="27"/>
                    <a:pt x="2893" y="8"/>
                  </a:cubicBezTo>
                  <a:cubicBezTo>
                    <a:pt x="2817" y="3"/>
                    <a:pt x="2742" y="0"/>
                    <a:pt x="2668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0" name="Google Shape;1044;p47">
              <a:extLst>
                <a:ext uri="{FF2B5EF4-FFF2-40B4-BE49-F238E27FC236}">
                  <a16:creationId xmlns:a16="http://schemas.microsoft.com/office/drawing/2014/main" id="{4F63CCC0-A100-70E3-A976-950C9308470D}"/>
                </a:ext>
              </a:extLst>
            </p:cNvPr>
            <p:cNvSpPr/>
            <p:nvPr/>
          </p:nvSpPr>
          <p:spPr>
            <a:xfrm>
              <a:off x="2441350" y="1422175"/>
              <a:ext cx="104425" cy="82000"/>
            </a:xfrm>
            <a:custGeom>
              <a:avLst/>
              <a:gdLst/>
              <a:ahLst/>
              <a:cxnLst/>
              <a:rect l="l" t="t" r="r" b="b"/>
              <a:pathLst>
                <a:path w="4177" h="3280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479"/>
                    <a:pt x="140" y="958"/>
                    <a:pt x="240" y="1438"/>
                  </a:cubicBezTo>
                  <a:cubicBezTo>
                    <a:pt x="849" y="1869"/>
                    <a:pt x="1484" y="2249"/>
                    <a:pt x="2005" y="2518"/>
                  </a:cubicBezTo>
                  <a:cubicBezTo>
                    <a:pt x="2564" y="2811"/>
                    <a:pt x="3135" y="3072"/>
                    <a:pt x="3749" y="3267"/>
                  </a:cubicBezTo>
                  <a:cubicBezTo>
                    <a:pt x="3777" y="3276"/>
                    <a:pt x="3804" y="3280"/>
                    <a:pt x="3829" y="3280"/>
                  </a:cubicBezTo>
                  <a:cubicBezTo>
                    <a:pt x="4050" y="3280"/>
                    <a:pt x="4176" y="2982"/>
                    <a:pt x="3982" y="2827"/>
                  </a:cubicBezTo>
                  <a:cubicBezTo>
                    <a:pt x="3567" y="2530"/>
                    <a:pt x="3947" y="2713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1" name="Google Shape;1045;p47">
              <a:extLst>
                <a:ext uri="{FF2B5EF4-FFF2-40B4-BE49-F238E27FC236}">
                  <a16:creationId xmlns:a16="http://schemas.microsoft.com/office/drawing/2014/main" id="{DF4E180C-51CF-352F-C300-C24E7B251F7A}"/>
                </a:ext>
              </a:extLst>
            </p:cNvPr>
            <p:cNvSpPr/>
            <p:nvPr/>
          </p:nvSpPr>
          <p:spPr>
            <a:xfrm>
              <a:off x="2607250" y="1629125"/>
              <a:ext cx="29425" cy="109025"/>
            </a:xfrm>
            <a:custGeom>
              <a:avLst/>
              <a:gdLst/>
              <a:ahLst/>
              <a:cxnLst/>
              <a:rect l="l" t="t" r="r" b="b"/>
              <a:pathLst>
                <a:path w="1177" h="4361" extrusionOk="0">
                  <a:moveTo>
                    <a:pt x="727" y="1"/>
                  </a:moveTo>
                  <a:cubicBezTo>
                    <a:pt x="625" y="1"/>
                    <a:pt x="528" y="64"/>
                    <a:pt x="491" y="165"/>
                  </a:cubicBezTo>
                  <a:cubicBezTo>
                    <a:pt x="109" y="1200"/>
                    <a:pt x="1" y="2436"/>
                    <a:pt x="53" y="3559"/>
                  </a:cubicBezTo>
                  <a:cubicBezTo>
                    <a:pt x="417" y="3842"/>
                    <a:pt x="790" y="4110"/>
                    <a:pt x="1171" y="4361"/>
                  </a:cubicBezTo>
                  <a:cubicBezTo>
                    <a:pt x="803" y="491"/>
                    <a:pt x="1176" y="150"/>
                    <a:pt x="814" y="17"/>
                  </a:cubicBezTo>
                  <a:cubicBezTo>
                    <a:pt x="785" y="6"/>
                    <a:pt x="756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2" name="Google Shape;1046;p47">
              <a:extLst>
                <a:ext uri="{FF2B5EF4-FFF2-40B4-BE49-F238E27FC236}">
                  <a16:creationId xmlns:a16="http://schemas.microsoft.com/office/drawing/2014/main" id="{62351AA7-909E-8C10-725A-7F96595F6CED}"/>
                </a:ext>
              </a:extLst>
            </p:cNvPr>
            <p:cNvSpPr/>
            <p:nvPr/>
          </p:nvSpPr>
          <p:spPr>
            <a:xfrm>
              <a:off x="2726850" y="1621600"/>
              <a:ext cx="244300" cy="93250"/>
            </a:xfrm>
            <a:custGeom>
              <a:avLst/>
              <a:gdLst/>
              <a:ahLst/>
              <a:cxnLst/>
              <a:rect l="l" t="t" r="r" b="b"/>
              <a:pathLst>
                <a:path w="9772" h="3730" extrusionOk="0">
                  <a:moveTo>
                    <a:pt x="252" y="1"/>
                  </a:moveTo>
                  <a:cubicBezTo>
                    <a:pt x="192" y="1"/>
                    <a:pt x="147" y="27"/>
                    <a:pt x="97" y="79"/>
                  </a:cubicBezTo>
                  <a:cubicBezTo>
                    <a:pt x="1" y="179"/>
                    <a:pt x="3" y="338"/>
                    <a:pt x="103" y="434"/>
                  </a:cubicBezTo>
                  <a:cubicBezTo>
                    <a:pt x="2097" y="2367"/>
                    <a:pt x="5139" y="3729"/>
                    <a:pt x="8028" y="3729"/>
                  </a:cubicBezTo>
                  <a:cubicBezTo>
                    <a:pt x="8513" y="3729"/>
                    <a:pt x="8994" y="3691"/>
                    <a:pt x="9465" y="3610"/>
                  </a:cubicBezTo>
                  <a:cubicBezTo>
                    <a:pt x="9772" y="3557"/>
                    <a:pt x="9755" y="3111"/>
                    <a:pt x="9447" y="3081"/>
                  </a:cubicBezTo>
                  <a:cubicBezTo>
                    <a:pt x="7193" y="2817"/>
                    <a:pt x="5453" y="2539"/>
                    <a:pt x="2557" y="1160"/>
                  </a:cubicBezTo>
                  <a:cubicBezTo>
                    <a:pt x="901" y="363"/>
                    <a:pt x="474" y="1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3" name="Google Shape;1047;p47">
              <a:extLst>
                <a:ext uri="{FF2B5EF4-FFF2-40B4-BE49-F238E27FC236}">
                  <a16:creationId xmlns:a16="http://schemas.microsoft.com/office/drawing/2014/main" id="{ACED93D2-B50E-EE01-8213-3F4A18E3EFA0}"/>
                </a:ext>
              </a:extLst>
            </p:cNvPr>
            <p:cNvSpPr/>
            <p:nvPr/>
          </p:nvSpPr>
          <p:spPr>
            <a:xfrm>
              <a:off x="3094450" y="1400750"/>
              <a:ext cx="39500" cy="246125"/>
            </a:xfrm>
            <a:custGeom>
              <a:avLst/>
              <a:gdLst/>
              <a:ahLst/>
              <a:cxnLst/>
              <a:rect l="l" t="t" r="r" b="b"/>
              <a:pathLst>
                <a:path w="1580" h="9845" extrusionOk="0">
                  <a:moveTo>
                    <a:pt x="319" y="0"/>
                  </a:moveTo>
                  <a:cubicBezTo>
                    <a:pt x="186" y="0"/>
                    <a:pt x="52" y="101"/>
                    <a:pt x="64" y="269"/>
                  </a:cubicBezTo>
                  <a:cubicBezTo>
                    <a:pt x="346" y="4063"/>
                    <a:pt x="440" y="5974"/>
                    <a:pt x="19" y="9550"/>
                  </a:cubicBezTo>
                  <a:cubicBezTo>
                    <a:pt x="0" y="9732"/>
                    <a:pt x="146" y="9844"/>
                    <a:pt x="290" y="9844"/>
                  </a:cubicBezTo>
                  <a:cubicBezTo>
                    <a:pt x="388" y="9844"/>
                    <a:pt x="485" y="9793"/>
                    <a:pt x="531" y="9678"/>
                  </a:cubicBezTo>
                  <a:cubicBezTo>
                    <a:pt x="838" y="8928"/>
                    <a:pt x="1061" y="8137"/>
                    <a:pt x="1180" y="7335"/>
                  </a:cubicBezTo>
                  <a:cubicBezTo>
                    <a:pt x="1580" y="4822"/>
                    <a:pt x="1247" y="2020"/>
                    <a:pt x="549" y="162"/>
                  </a:cubicBezTo>
                  <a:cubicBezTo>
                    <a:pt x="507" y="50"/>
                    <a:pt x="413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4" name="Google Shape;1048;p47">
              <a:extLst>
                <a:ext uri="{FF2B5EF4-FFF2-40B4-BE49-F238E27FC236}">
                  <a16:creationId xmlns:a16="http://schemas.microsoft.com/office/drawing/2014/main" id="{F568BB94-E2F5-EC54-FB20-0E2A1E61F059}"/>
                </a:ext>
              </a:extLst>
            </p:cNvPr>
            <p:cNvSpPr/>
            <p:nvPr/>
          </p:nvSpPr>
          <p:spPr>
            <a:xfrm>
              <a:off x="3170350" y="1286350"/>
              <a:ext cx="129225" cy="60350"/>
            </a:xfrm>
            <a:custGeom>
              <a:avLst/>
              <a:gdLst/>
              <a:ahLst/>
              <a:cxnLst/>
              <a:rect l="l" t="t" r="r" b="b"/>
              <a:pathLst>
                <a:path w="5169" h="2414" extrusionOk="0">
                  <a:moveTo>
                    <a:pt x="598" y="0"/>
                  </a:moveTo>
                  <a:cubicBezTo>
                    <a:pt x="494" y="0"/>
                    <a:pt x="393" y="7"/>
                    <a:pt x="298" y="21"/>
                  </a:cubicBezTo>
                  <a:cubicBezTo>
                    <a:pt x="39" y="60"/>
                    <a:pt x="1" y="415"/>
                    <a:pt x="242" y="510"/>
                  </a:cubicBezTo>
                  <a:cubicBezTo>
                    <a:pt x="2265" y="1259"/>
                    <a:pt x="2918" y="1421"/>
                    <a:pt x="4692" y="2383"/>
                  </a:cubicBezTo>
                  <a:cubicBezTo>
                    <a:pt x="4734" y="2404"/>
                    <a:pt x="4777" y="2414"/>
                    <a:pt x="4818" y="2414"/>
                  </a:cubicBezTo>
                  <a:cubicBezTo>
                    <a:pt x="5015" y="2414"/>
                    <a:pt x="5169" y="2187"/>
                    <a:pt x="5045" y="1994"/>
                  </a:cubicBezTo>
                  <a:cubicBezTo>
                    <a:pt x="4812" y="1635"/>
                    <a:pt x="2216" y="0"/>
                    <a:pt x="5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5" name="Google Shape;1049;p47">
              <a:extLst>
                <a:ext uri="{FF2B5EF4-FFF2-40B4-BE49-F238E27FC236}">
                  <a16:creationId xmlns:a16="http://schemas.microsoft.com/office/drawing/2014/main" id="{9381A19C-39EE-6DE1-A645-9E0AE3F29802}"/>
                </a:ext>
              </a:extLst>
            </p:cNvPr>
            <p:cNvSpPr/>
            <p:nvPr/>
          </p:nvSpPr>
          <p:spPr>
            <a:xfrm>
              <a:off x="2805650" y="1354425"/>
              <a:ext cx="117650" cy="87650"/>
            </a:xfrm>
            <a:custGeom>
              <a:avLst/>
              <a:gdLst/>
              <a:ahLst/>
              <a:cxnLst/>
              <a:rect l="l" t="t" r="r" b="b"/>
              <a:pathLst>
                <a:path w="4706" h="3506" extrusionOk="0">
                  <a:moveTo>
                    <a:pt x="1639" y="1"/>
                  </a:moveTo>
                  <a:cubicBezTo>
                    <a:pt x="783" y="1"/>
                    <a:pt x="0" y="590"/>
                    <a:pt x="204" y="1489"/>
                  </a:cubicBezTo>
                  <a:cubicBezTo>
                    <a:pt x="499" y="2795"/>
                    <a:pt x="1915" y="3505"/>
                    <a:pt x="3047" y="3505"/>
                  </a:cubicBezTo>
                  <a:cubicBezTo>
                    <a:pt x="3971" y="3505"/>
                    <a:pt x="4706" y="3032"/>
                    <a:pt x="4484" y="2022"/>
                  </a:cubicBezTo>
                  <a:cubicBezTo>
                    <a:pt x="4302" y="1185"/>
                    <a:pt x="3311" y="189"/>
                    <a:pt x="1863" y="14"/>
                  </a:cubicBezTo>
                  <a:cubicBezTo>
                    <a:pt x="1788" y="5"/>
                    <a:pt x="1713" y="1"/>
                    <a:pt x="1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6" name="Google Shape;1050;p47">
              <a:extLst>
                <a:ext uri="{FF2B5EF4-FFF2-40B4-BE49-F238E27FC236}">
                  <a16:creationId xmlns:a16="http://schemas.microsoft.com/office/drawing/2014/main" id="{65C701E9-0B0F-09B5-0ADD-BB1E0CDBFB95}"/>
                </a:ext>
              </a:extLst>
            </p:cNvPr>
            <p:cNvSpPr/>
            <p:nvPr/>
          </p:nvSpPr>
          <p:spPr>
            <a:xfrm>
              <a:off x="2543975" y="1227225"/>
              <a:ext cx="141275" cy="88325"/>
            </a:xfrm>
            <a:custGeom>
              <a:avLst/>
              <a:gdLst/>
              <a:ahLst/>
              <a:cxnLst/>
              <a:rect l="l" t="t" r="r" b="b"/>
              <a:pathLst>
                <a:path w="5651" h="3533" extrusionOk="0">
                  <a:moveTo>
                    <a:pt x="2599" y="0"/>
                  </a:moveTo>
                  <a:cubicBezTo>
                    <a:pt x="2339" y="0"/>
                    <a:pt x="2099" y="42"/>
                    <a:pt x="1897" y="121"/>
                  </a:cubicBezTo>
                  <a:cubicBezTo>
                    <a:pt x="1" y="861"/>
                    <a:pt x="1890" y="3533"/>
                    <a:pt x="3925" y="3533"/>
                  </a:cubicBezTo>
                  <a:cubicBezTo>
                    <a:pt x="4188" y="3533"/>
                    <a:pt x="4454" y="3488"/>
                    <a:pt x="4715" y="3388"/>
                  </a:cubicBezTo>
                  <a:cubicBezTo>
                    <a:pt x="5650" y="3031"/>
                    <a:pt x="5634" y="1905"/>
                    <a:pt x="5022" y="1190"/>
                  </a:cubicBezTo>
                  <a:cubicBezTo>
                    <a:pt x="4313" y="362"/>
                    <a:pt x="3365" y="0"/>
                    <a:pt x="25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7" name="Google Shape;1051;p47">
              <a:extLst>
                <a:ext uri="{FF2B5EF4-FFF2-40B4-BE49-F238E27FC236}">
                  <a16:creationId xmlns:a16="http://schemas.microsoft.com/office/drawing/2014/main" id="{C8DD12C9-1707-049C-0969-EAD106F58C80}"/>
                </a:ext>
              </a:extLst>
            </p:cNvPr>
            <p:cNvSpPr/>
            <p:nvPr/>
          </p:nvSpPr>
          <p:spPr>
            <a:xfrm>
              <a:off x="2637325" y="1164925"/>
              <a:ext cx="80900" cy="70350"/>
            </a:xfrm>
            <a:custGeom>
              <a:avLst/>
              <a:gdLst/>
              <a:ahLst/>
              <a:cxnLst/>
              <a:rect l="l" t="t" r="r" b="b"/>
              <a:pathLst>
                <a:path w="3236" h="2814" extrusionOk="0">
                  <a:moveTo>
                    <a:pt x="1589" y="0"/>
                  </a:moveTo>
                  <a:cubicBezTo>
                    <a:pt x="1090" y="0"/>
                    <a:pt x="618" y="270"/>
                    <a:pt x="355" y="748"/>
                  </a:cubicBezTo>
                  <a:cubicBezTo>
                    <a:pt x="1" y="1386"/>
                    <a:pt x="265" y="2292"/>
                    <a:pt x="966" y="2650"/>
                  </a:cubicBezTo>
                  <a:cubicBezTo>
                    <a:pt x="1180" y="2760"/>
                    <a:pt x="1407" y="2814"/>
                    <a:pt x="1629" y="2814"/>
                  </a:cubicBezTo>
                  <a:cubicBezTo>
                    <a:pt x="2124" y="2814"/>
                    <a:pt x="2597" y="2548"/>
                    <a:pt x="2863" y="2046"/>
                  </a:cubicBezTo>
                  <a:cubicBezTo>
                    <a:pt x="3236" y="1355"/>
                    <a:pt x="2971" y="540"/>
                    <a:pt x="2255" y="167"/>
                  </a:cubicBezTo>
                  <a:cubicBezTo>
                    <a:pt x="2038" y="54"/>
                    <a:pt x="1811" y="0"/>
                    <a:pt x="15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8" name="Google Shape;1052;p47">
              <a:extLst>
                <a:ext uri="{FF2B5EF4-FFF2-40B4-BE49-F238E27FC236}">
                  <a16:creationId xmlns:a16="http://schemas.microsoft.com/office/drawing/2014/main" id="{EF12BEFB-94E9-7C7A-DE30-0D8B4D980AF6}"/>
                </a:ext>
              </a:extLst>
            </p:cNvPr>
            <p:cNvSpPr/>
            <p:nvPr/>
          </p:nvSpPr>
          <p:spPr>
            <a:xfrm>
              <a:off x="2854500" y="1281325"/>
              <a:ext cx="91175" cy="70225"/>
            </a:xfrm>
            <a:custGeom>
              <a:avLst/>
              <a:gdLst/>
              <a:ahLst/>
              <a:cxnLst/>
              <a:rect l="l" t="t" r="r" b="b"/>
              <a:pathLst>
                <a:path w="3647" h="2809" extrusionOk="0">
                  <a:moveTo>
                    <a:pt x="1598" y="0"/>
                  </a:moveTo>
                  <a:cubicBezTo>
                    <a:pt x="1043" y="0"/>
                    <a:pt x="586" y="347"/>
                    <a:pt x="355" y="739"/>
                  </a:cubicBezTo>
                  <a:cubicBezTo>
                    <a:pt x="0" y="1342"/>
                    <a:pt x="276" y="2305"/>
                    <a:pt x="908" y="2624"/>
                  </a:cubicBezTo>
                  <a:cubicBezTo>
                    <a:pt x="1165" y="2752"/>
                    <a:pt x="1410" y="2809"/>
                    <a:pt x="1636" y="2809"/>
                  </a:cubicBezTo>
                  <a:cubicBezTo>
                    <a:pt x="2963" y="2809"/>
                    <a:pt x="3646" y="868"/>
                    <a:pt x="2272" y="170"/>
                  </a:cubicBezTo>
                  <a:cubicBezTo>
                    <a:pt x="2038" y="51"/>
                    <a:pt x="1811" y="0"/>
                    <a:pt x="15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9" name="Google Shape;1053;p47">
              <a:extLst>
                <a:ext uri="{FF2B5EF4-FFF2-40B4-BE49-F238E27FC236}">
                  <a16:creationId xmlns:a16="http://schemas.microsoft.com/office/drawing/2014/main" id="{E9D8F859-1312-FFB6-3625-7A94FBA1225A}"/>
                </a:ext>
              </a:extLst>
            </p:cNvPr>
            <p:cNvSpPr/>
            <p:nvPr/>
          </p:nvSpPr>
          <p:spPr>
            <a:xfrm>
              <a:off x="2708875" y="1219675"/>
              <a:ext cx="138075" cy="118850"/>
            </a:xfrm>
            <a:custGeom>
              <a:avLst/>
              <a:gdLst/>
              <a:ahLst/>
              <a:cxnLst/>
              <a:rect l="l" t="t" r="r" b="b"/>
              <a:pathLst>
                <a:path w="5523" h="4754" extrusionOk="0">
                  <a:moveTo>
                    <a:pt x="1174" y="1"/>
                  </a:moveTo>
                  <a:cubicBezTo>
                    <a:pt x="1032" y="1"/>
                    <a:pt x="894" y="74"/>
                    <a:pt x="817" y="204"/>
                  </a:cubicBezTo>
                  <a:cubicBezTo>
                    <a:pt x="80" y="1442"/>
                    <a:pt x="0" y="2684"/>
                    <a:pt x="599" y="3612"/>
                  </a:cubicBezTo>
                  <a:cubicBezTo>
                    <a:pt x="1060" y="4325"/>
                    <a:pt x="1878" y="4754"/>
                    <a:pt x="2739" y="4754"/>
                  </a:cubicBezTo>
                  <a:cubicBezTo>
                    <a:pt x="2836" y="4754"/>
                    <a:pt x="2935" y="4747"/>
                    <a:pt x="3031" y="4737"/>
                  </a:cubicBezTo>
                  <a:cubicBezTo>
                    <a:pt x="4127" y="4612"/>
                    <a:pt x="5005" y="3846"/>
                    <a:pt x="5445" y="2636"/>
                  </a:cubicBezTo>
                  <a:cubicBezTo>
                    <a:pt x="5523" y="2420"/>
                    <a:pt x="5412" y="2181"/>
                    <a:pt x="5195" y="2103"/>
                  </a:cubicBezTo>
                  <a:cubicBezTo>
                    <a:pt x="5149" y="2087"/>
                    <a:pt x="5101" y="2079"/>
                    <a:pt x="5054" y="2079"/>
                  </a:cubicBezTo>
                  <a:cubicBezTo>
                    <a:pt x="4884" y="2079"/>
                    <a:pt x="4725" y="2183"/>
                    <a:pt x="4663" y="2352"/>
                  </a:cubicBezTo>
                  <a:cubicBezTo>
                    <a:pt x="4337" y="3255"/>
                    <a:pt x="3707" y="3824"/>
                    <a:pt x="2938" y="3911"/>
                  </a:cubicBezTo>
                  <a:cubicBezTo>
                    <a:pt x="2871" y="3919"/>
                    <a:pt x="2804" y="3923"/>
                    <a:pt x="2738" y="3923"/>
                  </a:cubicBezTo>
                  <a:cubicBezTo>
                    <a:pt x="2156" y="3923"/>
                    <a:pt x="1604" y="3637"/>
                    <a:pt x="1297" y="3160"/>
                  </a:cubicBezTo>
                  <a:cubicBezTo>
                    <a:pt x="870" y="2500"/>
                    <a:pt x="954" y="1600"/>
                    <a:pt x="1531" y="629"/>
                  </a:cubicBezTo>
                  <a:cubicBezTo>
                    <a:pt x="1648" y="432"/>
                    <a:pt x="1583" y="177"/>
                    <a:pt x="1386" y="59"/>
                  </a:cubicBezTo>
                  <a:cubicBezTo>
                    <a:pt x="1319" y="20"/>
                    <a:pt x="1246" y="1"/>
                    <a:pt x="1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0" name="Google Shape;1054;p47">
              <a:extLst>
                <a:ext uri="{FF2B5EF4-FFF2-40B4-BE49-F238E27FC236}">
                  <a16:creationId xmlns:a16="http://schemas.microsoft.com/office/drawing/2014/main" id="{944BB8A2-773E-1BA2-CF11-0537029FBF28}"/>
                </a:ext>
              </a:extLst>
            </p:cNvPr>
            <p:cNvSpPr/>
            <p:nvPr/>
          </p:nvSpPr>
          <p:spPr>
            <a:xfrm>
              <a:off x="2400650" y="918950"/>
              <a:ext cx="946250" cy="901175"/>
            </a:xfrm>
            <a:custGeom>
              <a:avLst/>
              <a:gdLst/>
              <a:ahLst/>
              <a:cxnLst/>
              <a:rect l="l" t="t" r="r" b="b"/>
              <a:pathLst>
                <a:path w="37850" h="36047" extrusionOk="0">
                  <a:moveTo>
                    <a:pt x="19015" y="831"/>
                  </a:moveTo>
                  <a:cubicBezTo>
                    <a:pt x="20151" y="831"/>
                    <a:pt x="21301" y="943"/>
                    <a:pt x="22455" y="1174"/>
                  </a:cubicBezTo>
                  <a:cubicBezTo>
                    <a:pt x="27826" y="2249"/>
                    <a:pt x="32263" y="5687"/>
                    <a:pt x="34628" y="10610"/>
                  </a:cubicBezTo>
                  <a:cubicBezTo>
                    <a:pt x="36986" y="15521"/>
                    <a:pt x="36915" y="21086"/>
                    <a:pt x="34432" y="25880"/>
                  </a:cubicBezTo>
                  <a:cubicBezTo>
                    <a:pt x="31533" y="31480"/>
                    <a:pt x="26048" y="34966"/>
                    <a:pt x="19761" y="35203"/>
                  </a:cubicBezTo>
                  <a:cubicBezTo>
                    <a:pt x="19530" y="35212"/>
                    <a:pt x="19301" y="35216"/>
                    <a:pt x="19072" y="35216"/>
                  </a:cubicBezTo>
                  <a:cubicBezTo>
                    <a:pt x="13088" y="35216"/>
                    <a:pt x="7701" y="32228"/>
                    <a:pt x="4553" y="27133"/>
                  </a:cubicBezTo>
                  <a:cubicBezTo>
                    <a:pt x="884" y="21194"/>
                    <a:pt x="1072" y="13956"/>
                    <a:pt x="5042" y="8243"/>
                  </a:cubicBezTo>
                  <a:cubicBezTo>
                    <a:pt x="8337" y="3502"/>
                    <a:pt x="13490" y="831"/>
                    <a:pt x="19015" y="831"/>
                  </a:cubicBezTo>
                  <a:close/>
                  <a:moveTo>
                    <a:pt x="19011" y="0"/>
                  </a:moveTo>
                  <a:cubicBezTo>
                    <a:pt x="13216" y="0"/>
                    <a:pt x="7813" y="2800"/>
                    <a:pt x="4360" y="7768"/>
                  </a:cubicBezTo>
                  <a:cubicBezTo>
                    <a:pt x="197" y="13758"/>
                    <a:pt x="1" y="21346"/>
                    <a:pt x="3847" y="27569"/>
                  </a:cubicBezTo>
                  <a:cubicBezTo>
                    <a:pt x="7148" y="32914"/>
                    <a:pt x="12801" y="36047"/>
                    <a:pt x="19075" y="36047"/>
                  </a:cubicBezTo>
                  <a:cubicBezTo>
                    <a:pt x="19314" y="36047"/>
                    <a:pt x="19552" y="36042"/>
                    <a:pt x="19792" y="36033"/>
                  </a:cubicBezTo>
                  <a:cubicBezTo>
                    <a:pt x="26383" y="35784"/>
                    <a:pt x="32132" y="32131"/>
                    <a:pt x="35170" y="26262"/>
                  </a:cubicBezTo>
                  <a:cubicBezTo>
                    <a:pt x="37774" y="21234"/>
                    <a:pt x="37849" y="15398"/>
                    <a:pt x="35377" y="10250"/>
                  </a:cubicBezTo>
                  <a:cubicBezTo>
                    <a:pt x="32899" y="5090"/>
                    <a:pt x="28247" y="1486"/>
                    <a:pt x="22617" y="360"/>
                  </a:cubicBezTo>
                  <a:cubicBezTo>
                    <a:pt x="21408" y="118"/>
                    <a:pt x="20201" y="0"/>
                    <a:pt x="190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1" name="Google Shape;1055;p47">
              <a:extLst>
                <a:ext uri="{FF2B5EF4-FFF2-40B4-BE49-F238E27FC236}">
                  <a16:creationId xmlns:a16="http://schemas.microsoft.com/office/drawing/2014/main" id="{66FC8FC2-CA71-3FA3-21CA-1CAE72AD997B}"/>
                </a:ext>
              </a:extLst>
            </p:cNvPr>
            <p:cNvSpPr/>
            <p:nvPr/>
          </p:nvSpPr>
          <p:spPr>
            <a:xfrm>
              <a:off x="2960550" y="1122075"/>
              <a:ext cx="244600" cy="304050"/>
            </a:xfrm>
            <a:custGeom>
              <a:avLst/>
              <a:gdLst/>
              <a:ahLst/>
              <a:cxnLst/>
              <a:rect l="l" t="t" r="r" b="b"/>
              <a:pathLst>
                <a:path w="9784" h="12162" extrusionOk="0">
                  <a:moveTo>
                    <a:pt x="6104" y="0"/>
                  </a:moveTo>
                  <a:cubicBezTo>
                    <a:pt x="6017" y="0"/>
                    <a:pt x="5920" y="14"/>
                    <a:pt x="5806" y="45"/>
                  </a:cubicBezTo>
                  <a:cubicBezTo>
                    <a:pt x="3935" y="554"/>
                    <a:pt x="3051" y="700"/>
                    <a:pt x="575" y="1397"/>
                  </a:cubicBezTo>
                  <a:cubicBezTo>
                    <a:pt x="0" y="1559"/>
                    <a:pt x="195" y="1384"/>
                    <a:pt x="121" y="8855"/>
                  </a:cubicBezTo>
                  <a:cubicBezTo>
                    <a:pt x="116" y="9417"/>
                    <a:pt x="371" y="9360"/>
                    <a:pt x="2035" y="10154"/>
                  </a:cubicBezTo>
                  <a:cubicBezTo>
                    <a:pt x="4852" y="11499"/>
                    <a:pt x="5468" y="12161"/>
                    <a:pt x="5864" y="12161"/>
                  </a:cubicBezTo>
                  <a:cubicBezTo>
                    <a:pt x="5982" y="12161"/>
                    <a:pt x="6080" y="12102"/>
                    <a:pt x="6211" y="11985"/>
                  </a:cubicBezTo>
                  <a:cubicBezTo>
                    <a:pt x="7639" y="10705"/>
                    <a:pt x="8617" y="9074"/>
                    <a:pt x="9522" y="7403"/>
                  </a:cubicBezTo>
                  <a:cubicBezTo>
                    <a:pt x="9761" y="6962"/>
                    <a:pt x="9783" y="6527"/>
                    <a:pt x="9668" y="6072"/>
                  </a:cubicBezTo>
                  <a:cubicBezTo>
                    <a:pt x="9207" y="4254"/>
                    <a:pt x="8209" y="1652"/>
                    <a:pt x="6916" y="497"/>
                  </a:cubicBezTo>
                  <a:cubicBezTo>
                    <a:pt x="6619" y="216"/>
                    <a:pt x="6444" y="0"/>
                    <a:pt x="6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2" name="Google Shape;1056;p47">
              <a:extLst>
                <a:ext uri="{FF2B5EF4-FFF2-40B4-BE49-F238E27FC236}">
                  <a16:creationId xmlns:a16="http://schemas.microsoft.com/office/drawing/2014/main" id="{8B4C6347-776B-C7C6-2735-5EB85F109965}"/>
                </a:ext>
              </a:extLst>
            </p:cNvPr>
            <p:cNvSpPr/>
            <p:nvPr/>
          </p:nvSpPr>
          <p:spPr>
            <a:xfrm>
              <a:off x="2509450" y="1388500"/>
              <a:ext cx="254475" cy="283050"/>
            </a:xfrm>
            <a:custGeom>
              <a:avLst/>
              <a:gdLst/>
              <a:ahLst/>
              <a:cxnLst/>
              <a:rect l="l" t="t" r="r" b="b"/>
              <a:pathLst>
                <a:path w="10179" h="11322" extrusionOk="0">
                  <a:moveTo>
                    <a:pt x="3861" y="1"/>
                  </a:moveTo>
                  <a:cubicBezTo>
                    <a:pt x="3707" y="1"/>
                    <a:pt x="3575" y="101"/>
                    <a:pt x="3339" y="297"/>
                  </a:cubicBezTo>
                  <a:cubicBezTo>
                    <a:pt x="2396" y="1080"/>
                    <a:pt x="1595" y="2015"/>
                    <a:pt x="884" y="3027"/>
                  </a:cubicBezTo>
                  <a:cubicBezTo>
                    <a:pt x="408" y="3706"/>
                    <a:pt x="1" y="4554"/>
                    <a:pt x="224" y="5357"/>
                  </a:cubicBezTo>
                  <a:cubicBezTo>
                    <a:pt x="842" y="7579"/>
                    <a:pt x="1921" y="9078"/>
                    <a:pt x="3478" y="10706"/>
                  </a:cubicBezTo>
                  <a:cubicBezTo>
                    <a:pt x="3976" y="11226"/>
                    <a:pt x="4174" y="11322"/>
                    <a:pt x="4812" y="11322"/>
                  </a:cubicBezTo>
                  <a:cubicBezTo>
                    <a:pt x="4866" y="11322"/>
                    <a:pt x="4923" y="11321"/>
                    <a:pt x="4984" y="11320"/>
                  </a:cubicBezTo>
                  <a:cubicBezTo>
                    <a:pt x="6288" y="11296"/>
                    <a:pt x="9044" y="10929"/>
                    <a:pt x="9905" y="10489"/>
                  </a:cubicBezTo>
                  <a:cubicBezTo>
                    <a:pt x="10132" y="10371"/>
                    <a:pt x="10179" y="10284"/>
                    <a:pt x="10149" y="10036"/>
                  </a:cubicBezTo>
                  <a:cubicBezTo>
                    <a:pt x="9990" y="8761"/>
                    <a:pt x="9604" y="8461"/>
                    <a:pt x="10043" y="3494"/>
                  </a:cubicBezTo>
                  <a:cubicBezTo>
                    <a:pt x="10095" y="2913"/>
                    <a:pt x="9719" y="2995"/>
                    <a:pt x="8797" y="2576"/>
                  </a:cubicBezTo>
                  <a:cubicBezTo>
                    <a:pt x="4938" y="828"/>
                    <a:pt x="4304" y="1"/>
                    <a:pt x="3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3" name="Google Shape;1057;p47">
              <a:extLst>
                <a:ext uri="{FF2B5EF4-FFF2-40B4-BE49-F238E27FC236}">
                  <a16:creationId xmlns:a16="http://schemas.microsoft.com/office/drawing/2014/main" id="{3ECE2501-1AE3-9EB4-3F50-178FFFA235ED}"/>
                </a:ext>
              </a:extLst>
            </p:cNvPr>
            <p:cNvSpPr/>
            <p:nvPr/>
          </p:nvSpPr>
          <p:spPr>
            <a:xfrm>
              <a:off x="2530200" y="968025"/>
              <a:ext cx="255875" cy="197300"/>
            </a:xfrm>
            <a:custGeom>
              <a:avLst/>
              <a:gdLst/>
              <a:ahLst/>
              <a:cxnLst/>
              <a:rect l="l" t="t" r="r" b="b"/>
              <a:pathLst>
                <a:path w="10235" h="7892" extrusionOk="0">
                  <a:moveTo>
                    <a:pt x="9315" y="0"/>
                  </a:moveTo>
                  <a:cubicBezTo>
                    <a:pt x="8580" y="0"/>
                    <a:pt x="7849" y="46"/>
                    <a:pt x="7121" y="180"/>
                  </a:cubicBezTo>
                  <a:cubicBezTo>
                    <a:pt x="4413" y="680"/>
                    <a:pt x="899" y="4332"/>
                    <a:pt x="785" y="4590"/>
                  </a:cubicBezTo>
                  <a:cubicBezTo>
                    <a:pt x="0" y="6353"/>
                    <a:pt x="14" y="6434"/>
                    <a:pt x="713" y="6684"/>
                  </a:cubicBezTo>
                  <a:cubicBezTo>
                    <a:pt x="2402" y="7290"/>
                    <a:pt x="3070" y="7891"/>
                    <a:pt x="3424" y="7891"/>
                  </a:cubicBezTo>
                  <a:cubicBezTo>
                    <a:pt x="3500" y="7891"/>
                    <a:pt x="3561" y="7864"/>
                    <a:pt x="3615" y="7803"/>
                  </a:cubicBezTo>
                  <a:cubicBezTo>
                    <a:pt x="3866" y="7519"/>
                    <a:pt x="4186" y="7317"/>
                    <a:pt x="4476" y="7079"/>
                  </a:cubicBezTo>
                  <a:cubicBezTo>
                    <a:pt x="5918" y="5895"/>
                    <a:pt x="7602" y="5001"/>
                    <a:pt x="9401" y="4402"/>
                  </a:cubicBezTo>
                  <a:cubicBezTo>
                    <a:pt x="10235" y="4122"/>
                    <a:pt x="9402" y="3515"/>
                    <a:pt x="10100" y="627"/>
                  </a:cubicBezTo>
                  <a:cubicBezTo>
                    <a:pt x="10221" y="121"/>
                    <a:pt x="10122" y="11"/>
                    <a:pt x="9600" y="2"/>
                  </a:cubicBezTo>
                  <a:cubicBezTo>
                    <a:pt x="9505" y="1"/>
                    <a:pt x="9410" y="0"/>
                    <a:pt x="9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4" name="Google Shape;1058;p47">
              <a:extLst>
                <a:ext uri="{FF2B5EF4-FFF2-40B4-BE49-F238E27FC236}">
                  <a16:creationId xmlns:a16="http://schemas.microsoft.com/office/drawing/2014/main" id="{8DA24498-84A0-4A64-1AA6-342969899CED}"/>
                </a:ext>
              </a:extLst>
            </p:cNvPr>
            <p:cNvSpPr/>
            <p:nvPr/>
          </p:nvSpPr>
          <p:spPr>
            <a:xfrm>
              <a:off x="2938100" y="1592875"/>
              <a:ext cx="250825" cy="202925"/>
            </a:xfrm>
            <a:custGeom>
              <a:avLst/>
              <a:gdLst/>
              <a:ahLst/>
              <a:cxnLst/>
              <a:rect l="l" t="t" r="r" b="b"/>
              <a:pathLst>
                <a:path w="10033" h="8117" extrusionOk="0">
                  <a:moveTo>
                    <a:pt x="6462" y="1"/>
                  </a:moveTo>
                  <a:cubicBezTo>
                    <a:pt x="6331" y="1"/>
                    <a:pt x="6225" y="97"/>
                    <a:pt x="6031" y="321"/>
                  </a:cubicBezTo>
                  <a:cubicBezTo>
                    <a:pt x="4869" y="1658"/>
                    <a:pt x="3842" y="2509"/>
                    <a:pt x="1889" y="3367"/>
                  </a:cubicBezTo>
                  <a:cubicBezTo>
                    <a:pt x="536" y="3962"/>
                    <a:pt x="18" y="3663"/>
                    <a:pt x="8" y="4493"/>
                  </a:cubicBezTo>
                  <a:cubicBezTo>
                    <a:pt x="1" y="5096"/>
                    <a:pt x="8" y="6752"/>
                    <a:pt x="38" y="7355"/>
                  </a:cubicBezTo>
                  <a:cubicBezTo>
                    <a:pt x="57" y="7713"/>
                    <a:pt x="167" y="7859"/>
                    <a:pt x="518" y="7923"/>
                  </a:cubicBezTo>
                  <a:cubicBezTo>
                    <a:pt x="1321" y="8068"/>
                    <a:pt x="1728" y="8117"/>
                    <a:pt x="1988" y="8117"/>
                  </a:cubicBezTo>
                  <a:cubicBezTo>
                    <a:pt x="2211" y="8117"/>
                    <a:pt x="2325" y="8081"/>
                    <a:pt x="2487" y="8041"/>
                  </a:cubicBezTo>
                  <a:cubicBezTo>
                    <a:pt x="3303" y="7844"/>
                    <a:pt x="7549" y="6191"/>
                    <a:pt x="8470" y="4789"/>
                  </a:cubicBezTo>
                  <a:cubicBezTo>
                    <a:pt x="8956" y="4048"/>
                    <a:pt x="9749" y="2769"/>
                    <a:pt x="9940" y="1905"/>
                  </a:cubicBezTo>
                  <a:cubicBezTo>
                    <a:pt x="10033" y="1488"/>
                    <a:pt x="9974" y="1384"/>
                    <a:pt x="9577" y="1267"/>
                  </a:cubicBezTo>
                  <a:cubicBezTo>
                    <a:pt x="7258" y="579"/>
                    <a:pt x="6784" y="1"/>
                    <a:pt x="64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5" name="Google Shape;1059;p47">
              <a:extLst>
                <a:ext uri="{FF2B5EF4-FFF2-40B4-BE49-F238E27FC236}">
                  <a16:creationId xmlns:a16="http://schemas.microsoft.com/office/drawing/2014/main" id="{67F2E708-7623-87F5-CBD4-C4B93458969D}"/>
                </a:ext>
              </a:extLst>
            </p:cNvPr>
            <p:cNvSpPr/>
            <p:nvPr/>
          </p:nvSpPr>
          <p:spPr>
            <a:xfrm>
              <a:off x="3014825" y="951700"/>
              <a:ext cx="144950" cy="82400"/>
            </a:xfrm>
            <a:custGeom>
              <a:avLst/>
              <a:gdLst/>
              <a:ahLst/>
              <a:cxnLst/>
              <a:rect l="l" t="t" r="r" b="b"/>
              <a:pathLst>
                <a:path w="5798" h="3296" extrusionOk="0">
                  <a:moveTo>
                    <a:pt x="190" y="1"/>
                  </a:moveTo>
                  <a:cubicBezTo>
                    <a:pt x="130" y="1"/>
                    <a:pt x="67" y="17"/>
                    <a:pt x="1" y="61"/>
                  </a:cubicBezTo>
                  <a:cubicBezTo>
                    <a:pt x="73" y="282"/>
                    <a:pt x="279" y="377"/>
                    <a:pt x="438" y="510"/>
                  </a:cubicBezTo>
                  <a:cubicBezTo>
                    <a:pt x="1128" y="1086"/>
                    <a:pt x="1754" y="1724"/>
                    <a:pt x="2338" y="2402"/>
                  </a:cubicBezTo>
                  <a:cubicBezTo>
                    <a:pt x="2533" y="2627"/>
                    <a:pt x="2734" y="2848"/>
                    <a:pt x="2937" y="3067"/>
                  </a:cubicBezTo>
                  <a:cubicBezTo>
                    <a:pt x="3079" y="3221"/>
                    <a:pt x="3252" y="3293"/>
                    <a:pt x="3461" y="3293"/>
                  </a:cubicBezTo>
                  <a:cubicBezTo>
                    <a:pt x="3479" y="3293"/>
                    <a:pt x="3498" y="3293"/>
                    <a:pt x="3516" y="3292"/>
                  </a:cubicBezTo>
                  <a:cubicBezTo>
                    <a:pt x="3930" y="3268"/>
                    <a:pt x="4345" y="3258"/>
                    <a:pt x="4760" y="3249"/>
                  </a:cubicBezTo>
                  <a:cubicBezTo>
                    <a:pt x="4778" y="3249"/>
                    <a:pt x="4796" y="3249"/>
                    <a:pt x="4815" y="3249"/>
                  </a:cubicBezTo>
                  <a:cubicBezTo>
                    <a:pt x="4971" y="3249"/>
                    <a:pt x="5128" y="3260"/>
                    <a:pt x="5285" y="3260"/>
                  </a:cubicBezTo>
                  <a:cubicBezTo>
                    <a:pt x="5308" y="3260"/>
                    <a:pt x="5332" y="3260"/>
                    <a:pt x="5356" y="3259"/>
                  </a:cubicBezTo>
                  <a:cubicBezTo>
                    <a:pt x="5358" y="3259"/>
                    <a:pt x="5361" y="3259"/>
                    <a:pt x="5364" y="3259"/>
                  </a:cubicBezTo>
                  <a:cubicBezTo>
                    <a:pt x="5440" y="3259"/>
                    <a:pt x="5531" y="3296"/>
                    <a:pt x="5609" y="3296"/>
                  </a:cubicBezTo>
                  <a:cubicBezTo>
                    <a:pt x="5669" y="3296"/>
                    <a:pt x="5721" y="3273"/>
                    <a:pt x="5751" y="3193"/>
                  </a:cubicBezTo>
                  <a:cubicBezTo>
                    <a:pt x="5798" y="3061"/>
                    <a:pt x="5616" y="2987"/>
                    <a:pt x="5527" y="2896"/>
                  </a:cubicBezTo>
                  <a:cubicBezTo>
                    <a:pt x="5492" y="2859"/>
                    <a:pt x="5452" y="2829"/>
                    <a:pt x="5357" y="2748"/>
                  </a:cubicBezTo>
                  <a:cubicBezTo>
                    <a:pt x="4938" y="2437"/>
                    <a:pt x="4449" y="2097"/>
                    <a:pt x="3944" y="1780"/>
                  </a:cubicBezTo>
                  <a:cubicBezTo>
                    <a:pt x="2901" y="1126"/>
                    <a:pt x="1808" y="572"/>
                    <a:pt x="643" y="172"/>
                  </a:cubicBezTo>
                  <a:cubicBezTo>
                    <a:pt x="496" y="122"/>
                    <a:pt x="353" y="1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6" name="Google Shape;1060;p47">
              <a:extLst>
                <a:ext uri="{FF2B5EF4-FFF2-40B4-BE49-F238E27FC236}">
                  <a16:creationId xmlns:a16="http://schemas.microsoft.com/office/drawing/2014/main" id="{DC4A69C2-FDDE-899C-B456-F226B000ACAD}"/>
                </a:ext>
              </a:extLst>
            </p:cNvPr>
            <p:cNvSpPr/>
            <p:nvPr/>
          </p:nvSpPr>
          <p:spPr>
            <a:xfrm>
              <a:off x="3264300" y="1275425"/>
              <a:ext cx="59000" cy="136550"/>
            </a:xfrm>
            <a:custGeom>
              <a:avLst/>
              <a:gdLst/>
              <a:ahLst/>
              <a:cxnLst/>
              <a:rect l="l" t="t" r="r" b="b"/>
              <a:pathLst>
                <a:path w="2360" h="5462" extrusionOk="0">
                  <a:moveTo>
                    <a:pt x="1683" y="1"/>
                  </a:moveTo>
                  <a:cubicBezTo>
                    <a:pt x="1628" y="1"/>
                    <a:pt x="1567" y="30"/>
                    <a:pt x="1511" y="93"/>
                  </a:cubicBezTo>
                  <a:lnTo>
                    <a:pt x="1511" y="93"/>
                  </a:lnTo>
                  <a:cubicBezTo>
                    <a:pt x="1515" y="89"/>
                    <a:pt x="1516" y="87"/>
                    <a:pt x="1516" y="87"/>
                  </a:cubicBezTo>
                  <a:lnTo>
                    <a:pt x="1516" y="87"/>
                  </a:lnTo>
                  <a:cubicBezTo>
                    <a:pt x="1515" y="87"/>
                    <a:pt x="1508" y="94"/>
                    <a:pt x="1504" y="102"/>
                  </a:cubicBezTo>
                  <a:cubicBezTo>
                    <a:pt x="389" y="2130"/>
                    <a:pt x="1" y="2122"/>
                    <a:pt x="403" y="2602"/>
                  </a:cubicBezTo>
                  <a:cubicBezTo>
                    <a:pt x="1039" y="3361"/>
                    <a:pt x="1496" y="4222"/>
                    <a:pt x="1844" y="5144"/>
                  </a:cubicBezTo>
                  <a:cubicBezTo>
                    <a:pt x="1879" y="5237"/>
                    <a:pt x="1921" y="5327"/>
                    <a:pt x="1968" y="5415"/>
                  </a:cubicBezTo>
                  <a:cubicBezTo>
                    <a:pt x="1980" y="5438"/>
                    <a:pt x="2018" y="5458"/>
                    <a:pt x="2046" y="5461"/>
                  </a:cubicBezTo>
                  <a:cubicBezTo>
                    <a:pt x="2050" y="5461"/>
                    <a:pt x="2053" y="5461"/>
                    <a:pt x="2056" y="5461"/>
                  </a:cubicBezTo>
                  <a:cubicBezTo>
                    <a:pt x="2106" y="5461"/>
                    <a:pt x="2138" y="5424"/>
                    <a:pt x="2149" y="5375"/>
                  </a:cubicBezTo>
                  <a:cubicBezTo>
                    <a:pt x="2162" y="5311"/>
                    <a:pt x="2172" y="5245"/>
                    <a:pt x="2179" y="5180"/>
                  </a:cubicBezTo>
                  <a:cubicBezTo>
                    <a:pt x="2360" y="3015"/>
                    <a:pt x="2117" y="1140"/>
                    <a:pt x="1839" y="138"/>
                  </a:cubicBezTo>
                  <a:cubicBezTo>
                    <a:pt x="1814" y="50"/>
                    <a:pt x="1754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7" name="Google Shape;1061;p47">
              <a:extLst>
                <a:ext uri="{FF2B5EF4-FFF2-40B4-BE49-F238E27FC236}">
                  <a16:creationId xmlns:a16="http://schemas.microsoft.com/office/drawing/2014/main" id="{EDE265F4-5764-0323-141B-3D52EB45D35A}"/>
                </a:ext>
              </a:extLst>
            </p:cNvPr>
            <p:cNvSpPr/>
            <p:nvPr/>
          </p:nvSpPr>
          <p:spPr>
            <a:xfrm>
              <a:off x="2990050" y="2223425"/>
              <a:ext cx="187325" cy="176200"/>
            </a:xfrm>
            <a:custGeom>
              <a:avLst/>
              <a:gdLst/>
              <a:ahLst/>
              <a:cxnLst/>
              <a:rect l="l" t="t" r="r" b="b"/>
              <a:pathLst>
                <a:path w="7493" h="7048" extrusionOk="0">
                  <a:moveTo>
                    <a:pt x="5600" y="1"/>
                  </a:moveTo>
                  <a:cubicBezTo>
                    <a:pt x="5538" y="1"/>
                    <a:pt x="5475" y="17"/>
                    <a:pt x="5415" y="52"/>
                  </a:cubicBezTo>
                  <a:lnTo>
                    <a:pt x="3775" y="1007"/>
                  </a:lnTo>
                  <a:cubicBezTo>
                    <a:pt x="3718" y="1041"/>
                    <a:pt x="3653" y="1058"/>
                    <a:pt x="3589" y="1058"/>
                  </a:cubicBezTo>
                  <a:cubicBezTo>
                    <a:pt x="3536" y="1058"/>
                    <a:pt x="3482" y="1046"/>
                    <a:pt x="3433" y="1022"/>
                  </a:cubicBezTo>
                  <a:lnTo>
                    <a:pt x="1715" y="214"/>
                  </a:lnTo>
                  <a:cubicBezTo>
                    <a:pt x="1663" y="189"/>
                    <a:pt x="1609" y="178"/>
                    <a:pt x="1558" y="178"/>
                  </a:cubicBezTo>
                  <a:cubicBezTo>
                    <a:pt x="1336" y="178"/>
                    <a:pt x="1145" y="384"/>
                    <a:pt x="1198" y="625"/>
                  </a:cubicBezTo>
                  <a:lnTo>
                    <a:pt x="1601" y="2481"/>
                  </a:lnTo>
                  <a:cubicBezTo>
                    <a:pt x="1626" y="2599"/>
                    <a:pt x="1593" y="2723"/>
                    <a:pt x="1509" y="2812"/>
                  </a:cubicBezTo>
                  <a:lnTo>
                    <a:pt x="209" y="4195"/>
                  </a:lnTo>
                  <a:cubicBezTo>
                    <a:pt x="1" y="4417"/>
                    <a:pt x="137" y="4783"/>
                    <a:pt x="441" y="4813"/>
                  </a:cubicBezTo>
                  <a:lnTo>
                    <a:pt x="2330" y="5004"/>
                  </a:lnTo>
                  <a:cubicBezTo>
                    <a:pt x="2451" y="5016"/>
                    <a:pt x="2557" y="5087"/>
                    <a:pt x="2616" y="5193"/>
                  </a:cubicBezTo>
                  <a:lnTo>
                    <a:pt x="3530" y="6857"/>
                  </a:lnTo>
                  <a:cubicBezTo>
                    <a:pt x="3601" y="6985"/>
                    <a:pt x="3727" y="7048"/>
                    <a:pt x="3853" y="7048"/>
                  </a:cubicBezTo>
                  <a:cubicBezTo>
                    <a:pt x="3990" y="7048"/>
                    <a:pt x="4126" y="6973"/>
                    <a:pt x="4190" y="6827"/>
                  </a:cubicBezTo>
                  <a:lnTo>
                    <a:pt x="4955" y="5089"/>
                  </a:lnTo>
                  <a:cubicBezTo>
                    <a:pt x="5004" y="4979"/>
                    <a:pt x="5103" y="4899"/>
                    <a:pt x="5223" y="4877"/>
                  </a:cubicBezTo>
                  <a:lnTo>
                    <a:pt x="7088" y="4521"/>
                  </a:lnTo>
                  <a:cubicBezTo>
                    <a:pt x="7387" y="4463"/>
                    <a:pt x="7492" y="4087"/>
                    <a:pt x="7264" y="3885"/>
                  </a:cubicBezTo>
                  <a:lnTo>
                    <a:pt x="5848" y="2620"/>
                  </a:lnTo>
                  <a:cubicBezTo>
                    <a:pt x="5757" y="2539"/>
                    <a:pt x="5712" y="2419"/>
                    <a:pt x="5727" y="2299"/>
                  </a:cubicBezTo>
                  <a:lnTo>
                    <a:pt x="5966" y="415"/>
                  </a:lnTo>
                  <a:cubicBezTo>
                    <a:pt x="5995" y="182"/>
                    <a:pt x="5808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8" name="Google Shape;1062;p47">
              <a:extLst>
                <a:ext uri="{FF2B5EF4-FFF2-40B4-BE49-F238E27FC236}">
                  <a16:creationId xmlns:a16="http://schemas.microsoft.com/office/drawing/2014/main" id="{F92FC916-DAE9-986B-1B66-B7E31202994B}"/>
                </a:ext>
              </a:extLst>
            </p:cNvPr>
            <p:cNvSpPr/>
            <p:nvPr/>
          </p:nvSpPr>
          <p:spPr>
            <a:xfrm>
              <a:off x="3425025" y="2088700"/>
              <a:ext cx="150275" cy="153400"/>
            </a:xfrm>
            <a:custGeom>
              <a:avLst/>
              <a:gdLst/>
              <a:ahLst/>
              <a:cxnLst/>
              <a:rect l="l" t="t" r="r" b="b"/>
              <a:pathLst>
                <a:path w="6011" h="6136" extrusionOk="0">
                  <a:moveTo>
                    <a:pt x="3618" y="0"/>
                  </a:moveTo>
                  <a:cubicBezTo>
                    <a:pt x="3540" y="0"/>
                    <a:pt x="3460" y="30"/>
                    <a:pt x="3398" y="95"/>
                  </a:cubicBezTo>
                  <a:lnTo>
                    <a:pt x="2288" y="1247"/>
                  </a:lnTo>
                  <a:cubicBezTo>
                    <a:pt x="2229" y="1309"/>
                    <a:pt x="2147" y="1343"/>
                    <a:pt x="2064" y="1343"/>
                  </a:cubicBezTo>
                  <a:cubicBezTo>
                    <a:pt x="2048" y="1343"/>
                    <a:pt x="2031" y="1341"/>
                    <a:pt x="2014" y="1339"/>
                  </a:cubicBezTo>
                  <a:lnTo>
                    <a:pt x="436" y="1079"/>
                  </a:lnTo>
                  <a:cubicBezTo>
                    <a:pt x="418" y="1076"/>
                    <a:pt x="400" y="1074"/>
                    <a:pt x="383" y="1074"/>
                  </a:cubicBezTo>
                  <a:cubicBezTo>
                    <a:pt x="157" y="1074"/>
                    <a:pt x="0" y="1320"/>
                    <a:pt x="113" y="1530"/>
                  </a:cubicBezTo>
                  <a:lnTo>
                    <a:pt x="865" y="2940"/>
                  </a:lnTo>
                  <a:cubicBezTo>
                    <a:pt x="914" y="3032"/>
                    <a:pt x="914" y="3139"/>
                    <a:pt x="867" y="3230"/>
                  </a:cubicBezTo>
                  <a:lnTo>
                    <a:pt x="131" y="4650"/>
                  </a:lnTo>
                  <a:cubicBezTo>
                    <a:pt x="23" y="4861"/>
                    <a:pt x="180" y="5103"/>
                    <a:pt x="405" y="5103"/>
                  </a:cubicBezTo>
                  <a:cubicBezTo>
                    <a:pt x="423" y="5103"/>
                    <a:pt x="442" y="5102"/>
                    <a:pt x="461" y="5098"/>
                  </a:cubicBezTo>
                  <a:lnTo>
                    <a:pt x="2036" y="4817"/>
                  </a:lnTo>
                  <a:cubicBezTo>
                    <a:pt x="2054" y="4814"/>
                    <a:pt x="2072" y="4813"/>
                    <a:pt x="2090" y="4813"/>
                  </a:cubicBezTo>
                  <a:cubicBezTo>
                    <a:pt x="2172" y="4813"/>
                    <a:pt x="2252" y="4845"/>
                    <a:pt x="2311" y="4905"/>
                  </a:cubicBezTo>
                  <a:lnTo>
                    <a:pt x="3434" y="6043"/>
                  </a:lnTo>
                  <a:cubicBezTo>
                    <a:pt x="3497" y="6107"/>
                    <a:pt x="3576" y="6136"/>
                    <a:pt x="3654" y="6136"/>
                  </a:cubicBezTo>
                  <a:cubicBezTo>
                    <a:pt x="3799" y="6136"/>
                    <a:pt x="3940" y="6034"/>
                    <a:pt x="3962" y="5868"/>
                  </a:cubicBezTo>
                  <a:lnTo>
                    <a:pt x="4182" y="4284"/>
                  </a:lnTo>
                  <a:cubicBezTo>
                    <a:pt x="4196" y="4182"/>
                    <a:pt x="4260" y="4095"/>
                    <a:pt x="4351" y="4050"/>
                  </a:cubicBezTo>
                  <a:lnTo>
                    <a:pt x="5780" y="3333"/>
                  </a:lnTo>
                  <a:cubicBezTo>
                    <a:pt x="6010" y="3218"/>
                    <a:pt x="6008" y="2889"/>
                    <a:pt x="5777" y="2777"/>
                  </a:cubicBezTo>
                  <a:lnTo>
                    <a:pt x="4338" y="2078"/>
                  </a:lnTo>
                  <a:cubicBezTo>
                    <a:pt x="4246" y="2033"/>
                    <a:pt x="4182" y="1946"/>
                    <a:pt x="4167" y="1846"/>
                  </a:cubicBezTo>
                  <a:lnTo>
                    <a:pt x="3927" y="264"/>
                  </a:lnTo>
                  <a:cubicBezTo>
                    <a:pt x="3902" y="100"/>
                    <a:pt x="3762" y="0"/>
                    <a:pt x="3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9" name="Google Shape;1063;p47">
              <a:extLst>
                <a:ext uri="{FF2B5EF4-FFF2-40B4-BE49-F238E27FC236}">
                  <a16:creationId xmlns:a16="http://schemas.microsoft.com/office/drawing/2014/main" id="{D8924A63-DADA-9F5C-0119-5E288DA71934}"/>
                </a:ext>
              </a:extLst>
            </p:cNvPr>
            <p:cNvSpPr/>
            <p:nvPr/>
          </p:nvSpPr>
          <p:spPr>
            <a:xfrm>
              <a:off x="2221550" y="1815725"/>
              <a:ext cx="150300" cy="153425"/>
            </a:xfrm>
            <a:custGeom>
              <a:avLst/>
              <a:gdLst/>
              <a:ahLst/>
              <a:cxnLst/>
              <a:rect l="l" t="t" r="r" b="b"/>
              <a:pathLst>
                <a:path w="6012" h="6137" extrusionOk="0">
                  <a:moveTo>
                    <a:pt x="3620" y="1"/>
                  </a:moveTo>
                  <a:cubicBezTo>
                    <a:pt x="3541" y="1"/>
                    <a:pt x="3461" y="31"/>
                    <a:pt x="3398" y="97"/>
                  </a:cubicBezTo>
                  <a:lnTo>
                    <a:pt x="2290" y="1249"/>
                  </a:lnTo>
                  <a:cubicBezTo>
                    <a:pt x="2231" y="1310"/>
                    <a:pt x="2151" y="1343"/>
                    <a:pt x="2068" y="1343"/>
                  </a:cubicBezTo>
                  <a:cubicBezTo>
                    <a:pt x="2051" y="1343"/>
                    <a:pt x="2033" y="1342"/>
                    <a:pt x="2016" y="1339"/>
                  </a:cubicBezTo>
                  <a:lnTo>
                    <a:pt x="438" y="1079"/>
                  </a:lnTo>
                  <a:cubicBezTo>
                    <a:pt x="420" y="1076"/>
                    <a:pt x="402" y="1074"/>
                    <a:pt x="385" y="1074"/>
                  </a:cubicBezTo>
                  <a:cubicBezTo>
                    <a:pt x="158" y="1074"/>
                    <a:pt x="0" y="1320"/>
                    <a:pt x="113" y="1531"/>
                  </a:cubicBezTo>
                  <a:lnTo>
                    <a:pt x="866" y="2942"/>
                  </a:lnTo>
                  <a:cubicBezTo>
                    <a:pt x="914" y="3032"/>
                    <a:pt x="915" y="3139"/>
                    <a:pt x="868" y="3230"/>
                  </a:cubicBezTo>
                  <a:lnTo>
                    <a:pt x="133" y="4651"/>
                  </a:lnTo>
                  <a:cubicBezTo>
                    <a:pt x="23" y="4861"/>
                    <a:pt x="181" y="5103"/>
                    <a:pt x="406" y="5103"/>
                  </a:cubicBezTo>
                  <a:cubicBezTo>
                    <a:pt x="425" y="5103"/>
                    <a:pt x="444" y="5102"/>
                    <a:pt x="463" y="5098"/>
                  </a:cubicBezTo>
                  <a:lnTo>
                    <a:pt x="2037" y="4818"/>
                  </a:lnTo>
                  <a:cubicBezTo>
                    <a:pt x="2055" y="4815"/>
                    <a:pt x="2073" y="4814"/>
                    <a:pt x="2091" y="4814"/>
                  </a:cubicBezTo>
                  <a:cubicBezTo>
                    <a:pt x="2173" y="4814"/>
                    <a:pt x="2254" y="4846"/>
                    <a:pt x="2312" y="4906"/>
                  </a:cubicBezTo>
                  <a:lnTo>
                    <a:pt x="3435" y="6044"/>
                  </a:lnTo>
                  <a:cubicBezTo>
                    <a:pt x="3498" y="6108"/>
                    <a:pt x="3577" y="6136"/>
                    <a:pt x="3654" y="6136"/>
                  </a:cubicBezTo>
                  <a:cubicBezTo>
                    <a:pt x="3799" y="6136"/>
                    <a:pt x="3940" y="6035"/>
                    <a:pt x="3964" y="5869"/>
                  </a:cubicBezTo>
                  <a:lnTo>
                    <a:pt x="4184" y="4285"/>
                  </a:lnTo>
                  <a:cubicBezTo>
                    <a:pt x="4197" y="4184"/>
                    <a:pt x="4260" y="4096"/>
                    <a:pt x="4351" y="4050"/>
                  </a:cubicBezTo>
                  <a:lnTo>
                    <a:pt x="5782" y="3334"/>
                  </a:lnTo>
                  <a:cubicBezTo>
                    <a:pt x="6012" y="3218"/>
                    <a:pt x="6009" y="2889"/>
                    <a:pt x="5778" y="2777"/>
                  </a:cubicBezTo>
                  <a:lnTo>
                    <a:pt x="4340" y="2078"/>
                  </a:lnTo>
                  <a:cubicBezTo>
                    <a:pt x="4247" y="2033"/>
                    <a:pt x="4184" y="1947"/>
                    <a:pt x="4169" y="1846"/>
                  </a:cubicBezTo>
                  <a:lnTo>
                    <a:pt x="3929" y="265"/>
                  </a:lnTo>
                  <a:cubicBezTo>
                    <a:pt x="3904" y="101"/>
                    <a:pt x="3764" y="1"/>
                    <a:pt x="3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0" name="Google Shape;1064;p47">
              <a:extLst>
                <a:ext uri="{FF2B5EF4-FFF2-40B4-BE49-F238E27FC236}">
                  <a16:creationId xmlns:a16="http://schemas.microsoft.com/office/drawing/2014/main" id="{37C7DFA4-1B1D-3A2F-E408-AE19DB4F7C93}"/>
                </a:ext>
              </a:extLst>
            </p:cNvPr>
            <p:cNvSpPr/>
            <p:nvPr/>
          </p:nvSpPr>
          <p:spPr>
            <a:xfrm>
              <a:off x="2503375" y="2195475"/>
              <a:ext cx="142425" cy="137375"/>
            </a:xfrm>
            <a:custGeom>
              <a:avLst/>
              <a:gdLst/>
              <a:ahLst/>
              <a:cxnLst/>
              <a:rect l="l" t="t" r="r" b="b"/>
              <a:pathLst>
                <a:path w="5697" h="5495" extrusionOk="0">
                  <a:moveTo>
                    <a:pt x="3086" y="1"/>
                  </a:moveTo>
                  <a:cubicBezTo>
                    <a:pt x="2998" y="1"/>
                    <a:pt x="2909" y="41"/>
                    <a:pt x="2853" y="126"/>
                  </a:cubicBezTo>
                  <a:lnTo>
                    <a:pt x="2047" y="1337"/>
                  </a:lnTo>
                  <a:cubicBezTo>
                    <a:pt x="1994" y="1415"/>
                    <a:pt x="1909" y="1462"/>
                    <a:pt x="1816" y="1463"/>
                  </a:cubicBezTo>
                  <a:lnTo>
                    <a:pt x="361" y="1486"/>
                  </a:lnTo>
                  <a:cubicBezTo>
                    <a:pt x="128" y="1489"/>
                    <a:pt x="0" y="1759"/>
                    <a:pt x="145" y="1943"/>
                  </a:cubicBezTo>
                  <a:lnTo>
                    <a:pt x="1047" y="3083"/>
                  </a:lnTo>
                  <a:cubicBezTo>
                    <a:pt x="1105" y="3156"/>
                    <a:pt x="1123" y="3252"/>
                    <a:pt x="1096" y="3341"/>
                  </a:cubicBezTo>
                  <a:lnTo>
                    <a:pt x="667" y="4731"/>
                  </a:lnTo>
                  <a:cubicBezTo>
                    <a:pt x="609" y="4920"/>
                    <a:pt x="756" y="5096"/>
                    <a:pt x="936" y="5096"/>
                  </a:cubicBezTo>
                  <a:cubicBezTo>
                    <a:pt x="969" y="5096"/>
                    <a:pt x="1002" y="5090"/>
                    <a:pt x="1036" y="5078"/>
                  </a:cubicBezTo>
                  <a:lnTo>
                    <a:pt x="2399" y="4573"/>
                  </a:lnTo>
                  <a:cubicBezTo>
                    <a:pt x="2431" y="4561"/>
                    <a:pt x="2464" y="4555"/>
                    <a:pt x="2497" y="4555"/>
                  </a:cubicBezTo>
                  <a:cubicBezTo>
                    <a:pt x="2554" y="4555"/>
                    <a:pt x="2611" y="4573"/>
                    <a:pt x="2659" y="4607"/>
                  </a:cubicBezTo>
                  <a:lnTo>
                    <a:pt x="3848" y="5443"/>
                  </a:lnTo>
                  <a:cubicBezTo>
                    <a:pt x="3899" y="5479"/>
                    <a:pt x="3955" y="5495"/>
                    <a:pt x="4010" y="5495"/>
                  </a:cubicBezTo>
                  <a:cubicBezTo>
                    <a:pt x="4160" y="5495"/>
                    <a:pt x="4300" y="5372"/>
                    <a:pt x="4293" y="5200"/>
                  </a:cubicBezTo>
                  <a:lnTo>
                    <a:pt x="4233" y="3747"/>
                  </a:lnTo>
                  <a:cubicBezTo>
                    <a:pt x="4229" y="3655"/>
                    <a:pt x="4272" y="3566"/>
                    <a:pt x="4346" y="3510"/>
                  </a:cubicBezTo>
                  <a:lnTo>
                    <a:pt x="5509" y="2638"/>
                  </a:lnTo>
                  <a:cubicBezTo>
                    <a:pt x="5696" y="2497"/>
                    <a:pt x="5640" y="2203"/>
                    <a:pt x="5415" y="2140"/>
                  </a:cubicBezTo>
                  <a:lnTo>
                    <a:pt x="4016" y="1748"/>
                  </a:lnTo>
                  <a:cubicBezTo>
                    <a:pt x="3926" y="1723"/>
                    <a:pt x="3855" y="1656"/>
                    <a:pt x="3825" y="1568"/>
                  </a:cubicBezTo>
                  <a:lnTo>
                    <a:pt x="3354" y="191"/>
                  </a:lnTo>
                  <a:cubicBezTo>
                    <a:pt x="3311" y="67"/>
                    <a:pt x="3199" y="1"/>
                    <a:pt x="3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1" name="Google Shape;1457;p51">
            <a:extLst>
              <a:ext uri="{FF2B5EF4-FFF2-40B4-BE49-F238E27FC236}">
                <a16:creationId xmlns:a16="http://schemas.microsoft.com/office/drawing/2014/main" id="{06561DFB-B1A3-4859-550F-6C4F21B54925}"/>
              </a:ext>
            </a:extLst>
          </p:cNvPr>
          <p:cNvGrpSpPr/>
          <p:nvPr/>
        </p:nvGrpSpPr>
        <p:grpSpPr>
          <a:xfrm>
            <a:off x="252731" y="196846"/>
            <a:ext cx="869487" cy="869101"/>
            <a:chOff x="2032724" y="3439582"/>
            <a:chExt cx="1642292" cy="1660296"/>
          </a:xfrm>
        </p:grpSpPr>
        <p:sp>
          <p:nvSpPr>
            <p:cNvPr id="262" name="Google Shape;1458;p51">
              <a:extLst>
                <a:ext uri="{FF2B5EF4-FFF2-40B4-BE49-F238E27FC236}">
                  <a16:creationId xmlns:a16="http://schemas.microsoft.com/office/drawing/2014/main" id="{979D1B18-B678-FE53-DC3C-D54507729328}"/>
                </a:ext>
              </a:extLst>
            </p:cNvPr>
            <p:cNvSpPr/>
            <p:nvPr/>
          </p:nvSpPr>
          <p:spPr>
            <a:xfrm>
              <a:off x="2032724" y="4211268"/>
              <a:ext cx="306891" cy="291952"/>
            </a:xfrm>
            <a:custGeom>
              <a:avLst/>
              <a:gdLst/>
              <a:ahLst/>
              <a:cxnLst/>
              <a:rect l="l" t="t" r="r" b="b"/>
              <a:pathLst>
                <a:path w="16722" h="15908" extrusionOk="0">
                  <a:moveTo>
                    <a:pt x="6541" y="1"/>
                  </a:moveTo>
                  <a:cubicBezTo>
                    <a:pt x="5173" y="1"/>
                    <a:pt x="3867" y="587"/>
                    <a:pt x="2957" y="1610"/>
                  </a:cubicBezTo>
                  <a:cubicBezTo>
                    <a:pt x="2102" y="2572"/>
                    <a:pt x="1671" y="3838"/>
                    <a:pt x="1757" y="5117"/>
                  </a:cubicBezTo>
                  <a:cubicBezTo>
                    <a:pt x="500" y="6328"/>
                    <a:pt x="1" y="8102"/>
                    <a:pt x="455" y="9804"/>
                  </a:cubicBezTo>
                  <a:cubicBezTo>
                    <a:pt x="910" y="11504"/>
                    <a:pt x="2227" y="12793"/>
                    <a:pt x="3916" y="13215"/>
                  </a:cubicBezTo>
                  <a:cubicBezTo>
                    <a:pt x="4717" y="14858"/>
                    <a:pt x="6383" y="15907"/>
                    <a:pt x="8225" y="15907"/>
                  </a:cubicBezTo>
                  <a:cubicBezTo>
                    <a:pt x="9877" y="15907"/>
                    <a:pt x="11411" y="15053"/>
                    <a:pt x="12283" y="13664"/>
                  </a:cubicBezTo>
                  <a:cubicBezTo>
                    <a:pt x="14011" y="13424"/>
                    <a:pt x="15457" y="12283"/>
                    <a:pt x="16089" y="10641"/>
                  </a:cubicBezTo>
                  <a:cubicBezTo>
                    <a:pt x="16722" y="8999"/>
                    <a:pt x="16417" y="7183"/>
                    <a:pt x="15296" y="5845"/>
                  </a:cubicBezTo>
                  <a:cubicBezTo>
                    <a:pt x="15537" y="4489"/>
                    <a:pt x="15189" y="3109"/>
                    <a:pt x="14325" y="2024"/>
                  </a:cubicBezTo>
                  <a:cubicBezTo>
                    <a:pt x="13409" y="877"/>
                    <a:pt x="12044" y="217"/>
                    <a:pt x="10577" y="217"/>
                  </a:cubicBezTo>
                  <a:cubicBezTo>
                    <a:pt x="9959" y="217"/>
                    <a:pt x="9359" y="335"/>
                    <a:pt x="8792" y="562"/>
                  </a:cubicBezTo>
                  <a:cubicBezTo>
                    <a:pt x="8099" y="195"/>
                    <a:pt x="7325" y="1"/>
                    <a:pt x="65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95250" dir="6660000" algn="bl" rotWithShape="0">
                <a:schemeClr val="accent5">
                  <a:alpha val="4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3" name="Google Shape;1459;p51">
              <a:extLst>
                <a:ext uri="{FF2B5EF4-FFF2-40B4-BE49-F238E27FC236}">
                  <a16:creationId xmlns:a16="http://schemas.microsoft.com/office/drawing/2014/main" id="{2504B4D0-47CE-31D1-D621-89C651E1E7CC}"/>
                </a:ext>
              </a:extLst>
            </p:cNvPr>
            <p:cNvSpPr/>
            <p:nvPr/>
          </p:nvSpPr>
          <p:spPr>
            <a:xfrm>
              <a:off x="3296771" y="3652948"/>
              <a:ext cx="305275" cy="293622"/>
            </a:xfrm>
            <a:custGeom>
              <a:avLst/>
              <a:gdLst/>
              <a:ahLst/>
              <a:cxnLst/>
              <a:rect l="l" t="t" r="r" b="b"/>
              <a:pathLst>
                <a:path w="16634" h="15999" extrusionOk="0">
                  <a:moveTo>
                    <a:pt x="8024" y="1"/>
                  </a:moveTo>
                  <a:cubicBezTo>
                    <a:pt x="6081" y="1"/>
                    <a:pt x="4329" y="1183"/>
                    <a:pt x="3595" y="2960"/>
                  </a:cubicBezTo>
                  <a:cubicBezTo>
                    <a:pt x="1932" y="3487"/>
                    <a:pt x="697" y="4853"/>
                    <a:pt x="349" y="6577"/>
                  </a:cubicBezTo>
                  <a:cubicBezTo>
                    <a:pt x="0" y="8300"/>
                    <a:pt x="604" y="10039"/>
                    <a:pt x="1934" y="11174"/>
                  </a:cubicBezTo>
                  <a:cubicBezTo>
                    <a:pt x="1927" y="12403"/>
                    <a:pt x="2397" y="13603"/>
                    <a:pt x="3244" y="14497"/>
                  </a:cubicBezTo>
                  <a:cubicBezTo>
                    <a:pt x="4147" y="15451"/>
                    <a:pt x="5415" y="15999"/>
                    <a:pt x="6728" y="15999"/>
                  </a:cubicBezTo>
                  <a:cubicBezTo>
                    <a:pt x="7617" y="15999"/>
                    <a:pt x="8478" y="15753"/>
                    <a:pt x="9233" y="15291"/>
                  </a:cubicBezTo>
                  <a:cubicBezTo>
                    <a:pt x="9721" y="15453"/>
                    <a:pt x="10229" y="15536"/>
                    <a:pt x="10744" y="15536"/>
                  </a:cubicBezTo>
                  <a:cubicBezTo>
                    <a:pt x="12244" y="15536"/>
                    <a:pt x="13678" y="14818"/>
                    <a:pt x="14579" y="13615"/>
                  </a:cubicBezTo>
                  <a:cubicBezTo>
                    <a:pt x="15432" y="12477"/>
                    <a:pt x="15733" y="11000"/>
                    <a:pt x="15402" y="9623"/>
                  </a:cubicBezTo>
                  <a:cubicBezTo>
                    <a:pt x="16438" y="8219"/>
                    <a:pt x="16634" y="6388"/>
                    <a:pt x="15903" y="4788"/>
                  </a:cubicBezTo>
                  <a:cubicBezTo>
                    <a:pt x="15172" y="3188"/>
                    <a:pt x="13659" y="2135"/>
                    <a:pt x="11919" y="2001"/>
                  </a:cubicBezTo>
                  <a:cubicBezTo>
                    <a:pt x="11019" y="744"/>
                    <a:pt x="9581" y="1"/>
                    <a:pt x="8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95250" dir="6660000" algn="bl" rotWithShape="0">
                <a:schemeClr val="accent5">
                  <a:alpha val="4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4" name="Google Shape;1460;p51">
              <a:extLst>
                <a:ext uri="{FF2B5EF4-FFF2-40B4-BE49-F238E27FC236}">
                  <a16:creationId xmlns:a16="http://schemas.microsoft.com/office/drawing/2014/main" id="{3331EEDD-CE3C-ADCC-40F1-40ECC6ED12A3}"/>
                </a:ext>
              </a:extLst>
            </p:cNvPr>
            <p:cNvSpPr/>
            <p:nvPr/>
          </p:nvSpPr>
          <p:spPr>
            <a:xfrm>
              <a:off x="3285667" y="4482114"/>
              <a:ext cx="305312" cy="293622"/>
            </a:xfrm>
            <a:custGeom>
              <a:avLst/>
              <a:gdLst/>
              <a:ahLst/>
              <a:cxnLst/>
              <a:rect l="l" t="t" r="r" b="b"/>
              <a:pathLst>
                <a:path w="16636" h="15999" extrusionOk="0">
                  <a:moveTo>
                    <a:pt x="8026" y="1"/>
                  </a:moveTo>
                  <a:cubicBezTo>
                    <a:pt x="6085" y="1"/>
                    <a:pt x="4334" y="1181"/>
                    <a:pt x="3597" y="2961"/>
                  </a:cubicBezTo>
                  <a:cubicBezTo>
                    <a:pt x="1933" y="3488"/>
                    <a:pt x="699" y="4854"/>
                    <a:pt x="350" y="6578"/>
                  </a:cubicBezTo>
                  <a:cubicBezTo>
                    <a:pt x="1" y="8301"/>
                    <a:pt x="606" y="10040"/>
                    <a:pt x="1936" y="11174"/>
                  </a:cubicBezTo>
                  <a:cubicBezTo>
                    <a:pt x="1929" y="12404"/>
                    <a:pt x="2399" y="13604"/>
                    <a:pt x="3245" y="14498"/>
                  </a:cubicBezTo>
                  <a:cubicBezTo>
                    <a:pt x="4148" y="15452"/>
                    <a:pt x="5417" y="15999"/>
                    <a:pt x="6730" y="15999"/>
                  </a:cubicBezTo>
                  <a:cubicBezTo>
                    <a:pt x="7618" y="15999"/>
                    <a:pt x="8480" y="15755"/>
                    <a:pt x="9233" y="15292"/>
                  </a:cubicBezTo>
                  <a:cubicBezTo>
                    <a:pt x="9723" y="15454"/>
                    <a:pt x="10229" y="15536"/>
                    <a:pt x="10746" y="15536"/>
                  </a:cubicBezTo>
                  <a:cubicBezTo>
                    <a:pt x="12246" y="15536"/>
                    <a:pt x="13679" y="14819"/>
                    <a:pt x="14581" y="13616"/>
                  </a:cubicBezTo>
                  <a:cubicBezTo>
                    <a:pt x="15433" y="12478"/>
                    <a:pt x="15735" y="11001"/>
                    <a:pt x="15404" y="9622"/>
                  </a:cubicBezTo>
                  <a:cubicBezTo>
                    <a:pt x="16442" y="8219"/>
                    <a:pt x="16635" y="6387"/>
                    <a:pt x="15904" y="4787"/>
                  </a:cubicBezTo>
                  <a:cubicBezTo>
                    <a:pt x="15172" y="3188"/>
                    <a:pt x="13660" y="2136"/>
                    <a:pt x="11920" y="2003"/>
                  </a:cubicBezTo>
                  <a:cubicBezTo>
                    <a:pt x="11020" y="745"/>
                    <a:pt x="9581" y="1"/>
                    <a:pt x="80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95250" dir="6660000" algn="bl" rotWithShape="0">
                <a:schemeClr val="accent5">
                  <a:alpha val="4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5" name="Google Shape;1461;p51">
              <a:extLst>
                <a:ext uri="{FF2B5EF4-FFF2-40B4-BE49-F238E27FC236}">
                  <a16:creationId xmlns:a16="http://schemas.microsoft.com/office/drawing/2014/main" id="{07EDC9C5-061C-B283-0E15-E5793749FDFF}"/>
                </a:ext>
              </a:extLst>
            </p:cNvPr>
            <p:cNvSpPr/>
            <p:nvPr/>
          </p:nvSpPr>
          <p:spPr>
            <a:xfrm>
              <a:off x="3390956" y="4084819"/>
              <a:ext cx="284060" cy="279876"/>
            </a:xfrm>
            <a:custGeom>
              <a:avLst/>
              <a:gdLst/>
              <a:ahLst/>
              <a:cxnLst/>
              <a:rect l="l" t="t" r="r" b="b"/>
              <a:pathLst>
                <a:path w="15478" h="15250" extrusionOk="0">
                  <a:moveTo>
                    <a:pt x="7272" y="0"/>
                  </a:moveTo>
                  <a:cubicBezTo>
                    <a:pt x="5244" y="0"/>
                    <a:pt x="3466" y="1274"/>
                    <a:pt x="2797" y="3152"/>
                  </a:cubicBezTo>
                  <a:cubicBezTo>
                    <a:pt x="1328" y="3870"/>
                    <a:pt x="335" y="5283"/>
                    <a:pt x="168" y="6937"/>
                  </a:cubicBezTo>
                  <a:cubicBezTo>
                    <a:pt x="0" y="8592"/>
                    <a:pt x="691" y="10176"/>
                    <a:pt x="1991" y="11176"/>
                  </a:cubicBezTo>
                  <a:cubicBezTo>
                    <a:pt x="2321" y="13495"/>
                    <a:pt x="4305" y="15250"/>
                    <a:pt x="6694" y="15250"/>
                  </a:cubicBezTo>
                  <a:cubicBezTo>
                    <a:pt x="7652" y="15250"/>
                    <a:pt x="8586" y="14958"/>
                    <a:pt x="9373" y="14422"/>
                  </a:cubicBezTo>
                  <a:cubicBezTo>
                    <a:pt x="9641" y="14468"/>
                    <a:pt x="9913" y="14491"/>
                    <a:pt x="10184" y="14491"/>
                  </a:cubicBezTo>
                  <a:lnTo>
                    <a:pt x="10185" y="14491"/>
                  </a:lnTo>
                  <a:cubicBezTo>
                    <a:pt x="11766" y="14491"/>
                    <a:pt x="13238" y="13707"/>
                    <a:pt x="14123" y="12393"/>
                  </a:cubicBezTo>
                  <a:cubicBezTo>
                    <a:pt x="14919" y="11212"/>
                    <a:pt x="15139" y="9750"/>
                    <a:pt x="14741" y="8403"/>
                  </a:cubicBezTo>
                  <a:cubicBezTo>
                    <a:pt x="15475" y="7013"/>
                    <a:pt x="15478" y="5343"/>
                    <a:pt x="14723" y="3939"/>
                  </a:cubicBezTo>
                  <a:cubicBezTo>
                    <a:pt x="13916" y="2436"/>
                    <a:pt x="12375" y="1488"/>
                    <a:pt x="10677" y="1439"/>
                  </a:cubicBezTo>
                  <a:cubicBezTo>
                    <a:pt x="9786" y="520"/>
                    <a:pt x="8570" y="0"/>
                    <a:pt x="7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95250" dir="6660000" algn="bl" rotWithShape="0">
                <a:schemeClr val="accent5">
                  <a:alpha val="4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6" name="Google Shape;1462;p51">
              <a:extLst>
                <a:ext uri="{FF2B5EF4-FFF2-40B4-BE49-F238E27FC236}">
                  <a16:creationId xmlns:a16="http://schemas.microsoft.com/office/drawing/2014/main" id="{5871C300-609F-D754-8248-DACC56A7A10C}"/>
                </a:ext>
              </a:extLst>
            </p:cNvPr>
            <p:cNvSpPr/>
            <p:nvPr/>
          </p:nvSpPr>
          <p:spPr>
            <a:xfrm>
              <a:off x="2975694" y="4674815"/>
              <a:ext cx="284097" cy="279912"/>
            </a:xfrm>
            <a:custGeom>
              <a:avLst/>
              <a:gdLst/>
              <a:ahLst/>
              <a:cxnLst/>
              <a:rect l="l" t="t" r="r" b="b"/>
              <a:pathLst>
                <a:path w="15480" h="15252" extrusionOk="0">
                  <a:moveTo>
                    <a:pt x="7274" y="1"/>
                  </a:moveTo>
                  <a:cubicBezTo>
                    <a:pt x="5246" y="1"/>
                    <a:pt x="3468" y="1276"/>
                    <a:pt x="2798" y="3154"/>
                  </a:cubicBezTo>
                  <a:cubicBezTo>
                    <a:pt x="1328" y="3872"/>
                    <a:pt x="336" y="5283"/>
                    <a:pt x="168" y="6938"/>
                  </a:cubicBezTo>
                  <a:cubicBezTo>
                    <a:pt x="1" y="8594"/>
                    <a:pt x="693" y="10178"/>
                    <a:pt x="1991" y="11178"/>
                  </a:cubicBezTo>
                  <a:cubicBezTo>
                    <a:pt x="2322" y="13496"/>
                    <a:pt x="4305" y="15252"/>
                    <a:pt x="6696" y="15252"/>
                  </a:cubicBezTo>
                  <a:cubicBezTo>
                    <a:pt x="7651" y="15252"/>
                    <a:pt x="8585" y="14960"/>
                    <a:pt x="9373" y="14422"/>
                  </a:cubicBezTo>
                  <a:cubicBezTo>
                    <a:pt x="9641" y="14470"/>
                    <a:pt x="9913" y="14492"/>
                    <a:pt x="10185" y="14492"/>
                  </a:cubicBezTo>
                  <a:cubicBezTo>
                    <a:pt x="11767" y="14492"/>
                    <a:pt x="13240" y="13709"/>
                    <a:pt x="14124" y="12395"/>
                  </a:cubicBezTo>
                  <a:cubicBezTo>
                    <a:pt x="14920" y="11214"/>
                    <a:pt x="15139" y="9750"/>
                    <a:pt x="14742" y="8405"/>
                  </a:cubicBezTo>
                  <a:cubicBezTo>
                    <a:pt x="15477" y="7015"/>
                    <a:pt x="15479" y="5343"/>
                    <a:pt x="14725" y="3941"/>
                  </a:cubicBezTo>
                  <a:cubicBezTo>
                    <a:pt x="13917" y="2438"/>
                    <a:pt x="12375" y="1490"/>
                    <a:pt x="10678" y="1441"/>
                  </a:cubicBezTo>
                  <a:cubicBezTo>
                    <a:pt x="9788" y="521"/>
                    <a:pt x="8570" y="1"/>
                    <a:pt x="7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95250" dir="6660000" algn="bl" rotWithShape="0">
                <a:schemeClr val="accent5">
                  <a:alpha val="4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7" name="Google Shape;1463;p51">
              <a:extLst>
                <a:ext uri="{FF2B5EF4-FFF2-40B4-BE49-F238E27FC236}">
                  <a16:creationId xmlns:a16="http://schemas.microsoft.com/office/drawing/2014/main" id="{C6E3E215-12CD-E2A5-81F0-7E4664395D35}"/>
                </a:ext>
              </a:extLst>
            </p:cNvPr>
            <p:cNvSpPr/>
            <p:nvPr/>
          </p:nvSpPr>
          <p:spPr>
            <a:xfrm>
              <a:off x="3020914" y="3439582"/>
              <a:ext cx="267469" cy="264478"/>
            </a:xfrm>
            <a:custGeom>
              <a:avLst/>
              <a:gdLst/>
              <a:ahLst/>
              <a:cxnLst/>
              <a:rect l="l" t="t" r="r" b="b"/>
              <a:pathLst>
                <a:path w="14574" h="14411" extrusionOk="0">
                  <a:moveTo>
                    <a:pt x="6440" y="1"/>
                  </a:moveTo>
                  <a:cubicBezTo>
                    <a:pt x="4213" y="1"/>
                    <a:pt x="2314" y="1573"/>
                    <a:pt x="1843" y="3688"/>
                  </a:cubicBezTo>
                  <a:cubicBezTo>
                    <a:pt x="651" y="4651"/>
                    <a:pt x="0" y="6133"/>
                    <a:pt x="119" y="7697"/>
                  </a:cubicBezTo>
                  <a:cubicBezTo>
                    <a:pt x="237" y="9261"/>
                    <a:pt x="1101" y="10626"/>
                    <a:pt x="2423" y="11399"/>
                  </a:cubicBezTo>
                  <a:cubicBezTo>
                    <a:pt x="3111" y="13202"/>
                    <a:pt x="4830" y="14411"/>
                    <a:pt x="6816" y="14411"/>
                  </a:cubicBezTo>
                  <a:cubicBezTo>
                    <a:pt x="7973" y="14411"/>
                    <a:pt x="9077" y="13988"/>
                    <a:pt x="9932" y="13228"/>
                  </a:cubicBezTo>
                  <a:cubicBezTo>
                    <a:pt x="11545" y="13142"/>
                    <a:pt x="13009" y="12231"/>
                    <a:pt x="13797" y="10807"/>
                  </a:cubicBezTo>
                  <a:cubicBezTo>
                    <a:pt x="14511" y="9517"/>
                    <a:pt x="14573" y="7978"/>
                    <a:pt x="13995" y="6652"/>
                  </a:cubicBezTo>
                  <a:cubicBezTo>
                    <a:pt x="14339" y="5368"/>
                    <a:pt x="14125" y="3993"/>
                    <a:pt x="13383" y="2861"/>
                  </a:cubicBezTo>
                  <a:cubicBezTo>
                    <a:pt x="12510" y="1530"/>
                    <a:pt x="11038" y="735"/>
                    <a:pt x="9448" y="735"/>
                  </a:cubicBezTo>
                  <a:cubicBezTo>
                    <a:pt x="9297" y="735"/>
                    <a:pt x="9145" y="741"/>
                    <a:pt x="8995" y="756"/>
                  </a:cubicBezTo>
                  <a:cubicBezTo>
                    <a:pt x="8237" y="266"/>
                    <a:pt x="7352" y="1"/>
                    <a:pt x="6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95250" dir="6660000" algn="bl" rotWithShape="0">
                <a:schemeClr val="accent5">
                  <a:alpha val="4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8" name="Google Shape;1464;p51">
              <a:extLst>
                <a:ext uri="{FF2B5EF4-FFF2-40B4-BE49-F238E27FC236}">
                  <a16:creationId xmlns:a16="http://schemas.microsoft.com/office/drawing/2014/main" id="{AF79D108-F32B-DEB4-9F01-CA7313D02A07}"/>
                </a:ext>
              </a:extLst>
            </p:cNvPr>
            <p:cNvSpPr/>
            <p:nvPr/>
          </p:nvSpPr>
          <p:spPr>
            <a:xfrm>
              <a:off x="2240327" y="4540897"/>
              <a:ext cx="264349" cy="264716"/>
            </a:xfrm>
            <a:custGeom>
              <a:avLst/>
              <a:gdLst/>
              <a:ahLst/>
              <a:cxnLst/>
              <a:rect l="l" t="t" r="r" b="b"/>
              <a:pathLst>
                <a:path w="14404" h="14424" extrusionOk="0">
                  <a:moveTo>
                    <a:pt x="6575" y="1"/>
                  </a:moveTo>
                  <a:cubicBezTo>
                    <a:pt x="4479" y="1"/>
                    <a:pt x="2687" y="1350"/>
                    <a:pt x="2080" y="3296"/>
                  </a:cubicBezTo>
                  <a:cubicBezTo>
                    <a:pt x="812" y="4154"/>
                    <a:pt x="37" y="5570"/>
                    <a:pt x="18" y="7138"/>
                  </a:cubicBezTo>
                  <a:cubicBezTo>
                    <a:pt x="1" y="8705"/>
                    <a:pt x="744" y="10142"/>
                    <a:pt x="1998" y="11029"/>
                  </a:cubicBezTo>
                  <a:cubicBezTo>
                    <a:pt x="2575" y="13006"/>
                    <a:pt x="4409" y="14423"/>
                    <a:pt x="6520" y="14423"/>
                  </a:cubicBezTo>
                  <a:cubicBezTo>
                    <a:pt x="7544" y="14423"/>
                    <a:pt x="8519" y="14098"/>
                    <a:pt x="9325" y="13496"/>
                  </a:cubicBezTo>
                  <a:cubicBezTo>
                    <a:pt x="9375" y="13498"/>
                    <a:pt x="9474" y="13499"/>
                    <a:pt x="9475" y="13499"/>
                  </a:cubicBezTo>
                  <a:cubicBezTo>
                    <a:pt x="11102" y="13499"/>
                    <a:pt x="12641" y="12635"/>
                    <a:pt x="13490" y="11244"/>
                  </a:cubicBezTo>
                  <a:cubicBezTo>
                    <a:pt x="14228" y="10034"/>
                    <a:pt x="14381" y="8598"/>
                    <a:pt x="13934" y="7289"/>
                  </a:cubicBezTo>
                  <a:cubicBezTo>
                    <a:pt x="14404" y="5978"/>
                    <a:pt x="14272" y="4498"/>
                    <a:pt x="13549" y="3285"/>
                  </a:cubicBezTo>
                  <a:cubicBezTo>
                    <a:pt x="12704" y="1869"/>
                    <a:pt x="11155" y="989"/>
                    <a:pt x="9508" y="989"/>
                  </a:cubicBezTo>
                  <a:lnTo>
                    <a:pt x="9458" y="989"/>
                  </a:lnTo>
                  <a:cubicBezTo>
                    <a:pt x="8638" y="355"/>
                    <a:pt x="7618" y="1"/>
                    <a:pt x="6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95250" dir="6660000" algn="bl" rotWithShape="0">
                <a:schemeClr val="accent5">
                  <a:alpha val="4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9" name="Google Shape;1465;p51">
              <a:extLst>
                <a:ext uri="{FF2B5EF4-FFF2-40B4-BE49-F238E27FC236}">
                  <a16:creationId xmlns:a16="http://schemas.microsoft.com/office/drawing/2014/main" id="{3B55F6A9-A9A0-4CAD-855F-3883E3670ABF}"/>
                </a:ext>
              </a:extLst>
            </p:cNvPr>
            <p:cNvSpPr/>
            <p:nvPr/>
          </p:nvSpPr>
          <p:spPr>
            <a:xfrm>
              <a:off x="2072714" y="3842071"/>
              <a:ext cx="266607" cy="264606"/>
            </a:xfrm>
            <a:custGeom>
              <a:avLst/>
              <a:gdLst/>
              <a:ahLst/>
              <a:cxnLst/>
              <a:rect l="l" t="t" r="r" b="b"/>
              <a:pathLst>
                <a:path w="14527" h="14418" extrusionOk="0">
                  <a:moveTo>
                    <a:pt x="6469" y="1"/>
                  </a:moveTo>
                  <a:cubicBezTo>
                    <a:pt x="4250" y="1"/>
                    <a:pt x="2391" y="1506"/>
                    <a:pt x="1891" y="3598"/>
                  </a:cubicBezTo>
                  <a:cubicBezTo>
                    <a:pt x="680" y="4538"/>
                    <a:pt x="0" y="6007"/>
                    <a:pt x="89" y="7573"/>
                  </a:cubicBezTo>
                  <a:cubicBezTo>
                    <a:pt x="177" y="9137"/>
                    <a:pt x="1012" y="10518"/>
                    <a:pt x="2319" y="11318"/>
                  </a:cubicBezTo>
                  <a:cubicBezTo>
                    <a:pt x="2987" y="13150"/>
                    <a:pt x="4748" y="14417"/>
                    <a:pt x="6744" y="14417"/>
                  </a:cubicBezTo>
                  <a:cubicBezTo>
                    <a:pt x="7868" y="14417"/>
                    <a:pt x="8945" y="14016"/>
                    <a:pt x="9790" y="13297"/>
                  </a:cubicBezTo>
                  <a:cubicBezTo>
                    <a:pt x="11420" y="13242"/>
                    <a:pt x="12916" y="12340"/>
                    <a:pt x="13725" y="10914"/>
                  </a:cubicBezTo>
                  <a:cubicBezTo>
                    <a:pt x="14442" y="9649"/>
                    <a:pt x="14527" y="8129"/>
                    <a:pt x="13984" y="6805"/>
                  </a:cubicBezTo>
                  <a:cubicBezTo>
                    <a:pt x="14359" y="5509"/>
                    <a:pt x="14163" y="4112"/>
                    <a:pt x="13418" y="2955"/>
                  </a:cubicBezTo>
                  <a:cubicBezTo>
                    <a:pt x="12547" y="1602"/>
                    <a:pt x="11068" y="794"/>
                    <a:pt x="9462" y="794"/>
                  </a:cubicBezTo>
                  <a:cubicBezTo>
                    <a:pt x="9342" y="794"/>
                    <a:pt x="9222" y="799"/>
                    <a:pt x="9103" y="808"/>
                  </a:cubicBezTo>
                  <a:cubicBezTo>
                    <a:pt x="8328" y="285"/>
                    <a:pt x="7415" y="1"/>
                    <a:pt x="64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95250" dir="6660000" algn="bl" rotWithShape="0">
                <a:schemeClr val="accent5">
                  <a:alpha val="4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0" name="Google Shape;1466;p51">
              <a:extLst>
                <a:ext uri="{FF2B5EF4-FFF2-40B4-BE49-F238E27FC236}">
                  <a16:creationId xmlns:a16="http://schemas.microsoft.com/office/drawing/2014/main" id="{02CF7BD4-D727-4C78-A4BE-7AAE1F3B9EF7}"/>
                </a:ext>
              </a:extLst>
            </p:cNvPr>
            <p:cNvSpPr/>
            <p:nvPr/>
          </p:nvSpPr>
          <p:spPr>
            <a:xfrm>
              <a:off x="2313535" y="3583007"/>
              <a:ext cx="1152335" cy="1516871"/>
            </a:xfrm>
            <a:custGeom>
              <a:avLst/>
              <a:gdLst/>
              <a:ahLst/>
              <a:cxnLst/>
              <a:rect l="l" t="t" r="r" b="b"/>
              <a:pathLst>
                <a:path w="62789" h="82652" extrusionOk="0">
                  <a:moveTo>
                    <a:pt x="44905" y="49951"/>
                  </a:moveTo>
                  <a:lnTo>
                    <a:pt x="44947" y="50122"/>
                  </a:lnTo>
                  <a:lnTo>
                    <a:pt x="44937" y="50124"/>
                  </a:lnTo>
                  <a:lnTo>
                    <a:pt x="44905" y="49951"/>
                  </a:lnTo>
                  <a:close/>
                  <a:moveTo>
                    <a:pt x="45038" y="50668"/>
                  </a:moveTo>
                  <a:lnTo>
                    <a:pt x="45066" y="50737"/>
                  </a:lnTo>
                  <a:lnTo>
                    <a:pt x="45053" y="50746"/>
                  </a:lnTo>
                  <a:lnTo>
                    <a:pt x="45038" y="50668"/>
                  </a:lnTo>
                  <a:close/>
                  <a:moveTo>
                    <a:pt x="30657" y="1"/>
                  </a:moveTo>
                  <a:cubicBezTo>
                    <a:pt x="16280" y="1"/>
                    <a:pt x="3976" y="10269"/>
                    <a:pt x="1401" y="24418"/>
                  </a:cubicBezTo>
                  <a:cubicBezTo>
                    <a:pt x="1" y="32108"/>
                    <a:pt x="2144" y="40486"/>
                    <a:pt x="7283" y="47404"/>
                  </a:cubicBezTo>
                  <a:cubicBezTo>
                    <a:pt x="8559" y="49119"/>
                    <a:pt x="10113" y="50786"/>
                    <a:pt x="12158" y="52629"/>
                  </a:cubicBezTo>
                  <a:lnTo>
                    <a:pt x="9698" y="66143"/>
                  </a:lnTo>
                  <a:cubicBezTo>
                    <a:pt x="9355" y="68031"/>
                    <a:pt x="9768" y="69941"/>
                    <a:pt x="10859" y="71517"/>
                  </a:cubicBezTo>
                  <a:cubicBezTo>
                    <a:pt x="11059" y="71805"/>
                    <a:pt x="11278" y="72076"/>
                    <a:pt x="11514" y="72330"/>
                  </a:cubicBezTo>
                  <a:lnTo>
                    <a:pt x="11438" y="74583"/>
                  </a:lnTo>
                  <a:cubicBezTo>
                    <a:pt x="11347" y="77666"/>
                    <a:pt x="13483" y="80303"/>
                    <a:pt x="16517" y="80857"/>
                  </a:cubicBezTo>
                  <a:lnTo>
                    <a:pt x="25826" y="82552"/>
                  </a:lnTo>
                  <a:cubicBezTo>
                    <a:pt x="26189" y="82618"/>
                    <a:pt x="26561" y="82652"/>
                    <a:pt x="26932" y="82652"/>
                  </a:cubicBezTo>
                  <a:cubicBezTo>
                    <a:pt x="29592" y="82652"/>
                    <a:pt x="31948" y="80961"/>
                    <a:pt x="32794" y="78451"/>
                  </a:cubicBezTo>
                  <a:lnTo>
                    <a:pt x="33511" y="76338"/>
                  </a:lnTo>
                  <a:cubicBezTo>
                    <a:pt x="35493" y="75357"/>
                    <a:pt x="36975" y="73483"/>
                    <a:pt x="37394" y="71183"/>
                  </a:cubicBezTo>
                  <a:lnTo>
                    <a:pt x="39854" y="57668"/>
                  </a:lnTo>
                  <a:cubicBezTo>
                    <a:pt x="40026" y="57600"/>
                    <a:pt x="40195" y="57532"/>
                    <a:pt x="40361" y="57465"/>
                  </a:cubicBezTo>
                  <a:cubicBezTo>
                    <a:pt x="40454" y="57534"/>
                    <a:pt x="40547" y="57600"/>
                    <a:pt x="40643" y="57665"/>
                  </a:cubicBezTo>
                  <a:cubicBezTo>
                    <a:pt x="41976" y="58567"/>
                    <a:pt x="43538" y="59044"/>
                    <a:pt x="45157" y="59044"/>
                  </a:cubicBezTo>
                  <a:cubicBezTo>
                    <a:pt x="46541" y="59044"/>
                    <a:pt x="47912" y="58682"/>
                    <a:pt x="49132" y="57994"/>
                  </a:cubicBezTo>
                  <a:cubicBezTo>
                    <a:pt x="51033" y="56916"/>
                    <a:pt x="52388" y="55158"/>
                    <a:pt x="52946" y="53049"/>
                  </a:cubicBezTo>
                  <a:cubicBezTo>
                    <a:pt x="53322" y="51640"/>
                    <a:pt x="53310" y="50190"/>
                    <a:pt x="52928" y="48823"/>
                  </a:cubicBezTo>
                  <a:cubicBezTo>
                    <a:pt x="56530" y="44804"/>
                    <a:pt x="58956" y="40017"/>
                    <a:pt x="59859" y="35059"/>
                  </a:cubicBezTo>
                  <a:cubicBezTo>
                    <a:pt x="62789" y="18968"/>
                    <a:pt x="52082" y="3458"/>
                    <a:pt x="35987" y="484"/>
                  </a:cubicBezTo>
                  <a:lnTo>
                    <a:pt x="35909" y="470"/>
                  </a:lnTo>
                  <a:cubicBezTo>
                    <a:pt x="34175" y="158"/>
                    <a:pt x="32407" y="1"/>
                    <a:pt x="30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95250" dir="6660000" algn="bl" rotWithShape="0">
                <a:schemeClr val="accent3">
                  <a:alpha val="4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1" name="Google Shape;1467;p51">
              <a:extLst>
                <a:ext uri="{FF2B5EF4-FFF2-40B4-BE49-F238E27FC236}">
                  <a16:creationId xmlns:a16="http://schemas.microsoft.com/office/drawing/2014/main" id="{668635A6-D2DC-760C-B9DF-C44DEF4B8E7F}"/>
                </a:ext>
              </a:extLst>
            </p:cNvPr>
            <p:cNvSpPr/>
            <p:nvPr/>
          </p:nvSpPr>
          <p:spPr>
            <a:xfrm>
              <a:off x="2403628" y="3671539"/>
              <a:ext cx="948971" cy="988135"/>
            </a:xfrm>
            <a:custGeom>
              <a:avLst/>
              <a:gdLst/>
              <a:ahLst/>
              <a:cxnLst/>
              <a:rect l="l" t="t" r="r" b="b"/>
              <a:pathLst>
                <a:path w="51708" h="53842" extrusionOk="0">
                  <a:moveTo>
                    <a:pt x="25718" y="0"/>
                  </a:moveTo>
                  <a:cubicBezTo>
                    <a:pt x="13909" y="0"/>
                    <a:pt x="3428" y="8430"/>
                    <a:pt x="1238" y="20457"/>
                  </a:cubicBezTo>
                  <a:cubicBezTo>
                    <a:pt x="0" y="27259"/>
                    <a:pt x="2179" y="34226"/>
                    <a:pt x="6245" y="39701"/>
                  </a:cubicBezTo>
                  <a:cubicBezTo>
                    <a:pt x="7541" y="41444"/>
                    <a:pt x="9087" y="42983"/>
                    <a:pt x="10706" y="44425"/>
                  </a:cubicBezTo>
                  <a:cubicBezTo>
                    <a:pt x="11436" y="45079"/>
                    <a:pt x="12599" y="45749"/>
                    <a:pt x="13188" y="46539"/>
                  </a:cubicBezTo>
                  <a:cubicBezTo>
                    <a:pt x="13211" y="46566"/>
                    <a:pt x="13229" y="46594"/>
                    <a:pt x="13248" y="46621"/>
                  </a:cubicBezTo>
                  <a:cubicBezTo>
                    <a:pt x="13821" y="47448"/>
                    <a:pt x="13214" y="48599"/>
                    <a:pt x="13142" y="49487"/>
                  </a:cubicBezTo>
                  <a:cubicBezTo>
                    <a:pt x="13055" y="50544"/>
                    <a:pt x="13784" y="51491"/>
                    <a:pt x="14827" y="51689"/>
                  </a:cubicBezTo>
                  <a:lnTo>
                    <a:pt x="26483" y="53809"/>
                  </a:lnTo>
                  <a:cubicBezTo>
                    <a:pt x="26605" y="53831"/>
                    <a:pt x="26726" y="53841"/>
                    <a:pt x="26845" y="53841"/>
                  </a:cubicBezTo>
                  <a:cubicBezTo>
                    <a:pt x="27752" y="53841"/>
                    <a:pt x="28576" y="53244"/>
                    <a:pt x="28836" y="52344"/>
                  </a:cubicBezTo>
                  <a:cubicBezTo>
                    <a:pt x="29081" y="51487"/>
                    <a:pt x="28918" y="50197"/>
                    <a:pt x="29743" y="49624"/>
                  </a:cubicBezTo>
                  <a:cubicBezTo>
                    <a:pt x="30566" y="49051"/>
                    <a:pt x="31952" y="48831"/>
                    <a:pt x="32896" y="48464"/>
                  </a:cubicBezTo>
                  <a:cubicBezTo>
                    <a:pt x="34923" y="47686"/>
                    <a:pt x="36908" y="46790"/>
                    <a:pt x="38739" y="45615"/>
                  </a:cubicBezTo>
                  <a:cubicBezTo>
                    <a:pt x="44474" y="41926"/>
                    <a:pt x="48968" y="36172"/>
                    <a:pt x="50206" y="29371"/>
                  </a:cubicBezTo>
                  <a:cubicBezTo>
                    <a:pt x="51708" y="21122"/>
                    <a:pt x="48958" y="13076"/>
                    <a:pt x="43516" y="7496"/>
                  </a:cubicBezTo>
                  <a:cubicBezTo>
                    <a:pt x="40043" y="3938"/>
                    <a:pt x="35476" y="1379"/>
                    <a:pt x="30216" y="408"/>
                  </a:cubicBezTo>
                  <a:lnTo>
                    <a:pt x="30216" y="405"/>
                  </a:lnTo>
                  <a:cubicBezTo>
                    <a:pt x="30213" y="404"/>
                    <a:pt x="30149" y="397"/>
                    <a:pt x="30149" y="397"/>
                  </a:cubicBezTo>
                  <a:cubicBezTo>
                    <a:pt x="28661" y="129"/>
                    <a:pt x="27179" y="0"/>
                    <a:pt x="257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2" name="Google Shape;1468;p51">
              <a:extLst>
                <a:ext uri="{FF2B5EF4-FFF2-40B4-BE49-F238E27FC236}">
                  <a16:creationId xmlns:a16="http://schemas.microsoft.com/office/drawing/2014/main" id="{29E3EB53-F650-0B84-2AE7-C0D12C6FDE24}"/>
                </a:ext>
              </a:extLst>
            </p:cNvPr>
            <p:cNvSpPr/>
            <p:nvPr/>
          </p:nvSpPr>
          <p:spPr>
            <a:xfrm>
              <a:off x="2643220" y="3809091"/>
              <a:ext cx="709379" cy="850583"/>
            </a:xfrm>
            <a:custGeom>
              <a:avLst/>
              <a:gdLst/>
              <a:ahLst/>
              <a:cxnLst/>
              <a:rect l="l" t="t" r="r" b="b"/>
              <a:pathLst>
                <a:path w="38653" h="46347" extrusionOk="0">
                  <a:moveTo>
                    <a:pt x="30461" y="1"/>
                  </a:moveTo>
                  <a:cubicBezTo>
                    <a:pt x="30615" y="775"/>
                    <a:pt x="30888" y="1537"/>
                    <a:pt x="31142" y="2286"/>
                  </a:cubicBezTo>
                  <a:cubicBezTo>
                    <a:pt x="33433" y="9082"/>
                    <a:pt x="34168" y="16620"/>
                    <a:pt x="31831" y="23399"/>
                  </a:cubicBezTo>
                  <a:cubicBezTo>
                    <a:pt x="29491" y="30174"/>
                    <a:pt x="23424" y="35034"/>
                    <a:pt x="16337" y="36118"/>
                  </a:cubicBezTo>
                  <a:cubicBezTo>
                    <a:pt x="15769" y="36205"/>
                    <a:pt x="15212" y="36241"/>
                    <a:pt x="14662" y="36241"/>
                  </a:cubicBezTo>
                  <a:cubicBezTo>
                    <a:pt x="12332" y="36241"/>
                    <a:pt x="10126" y="35610"/>
                    <a:pt x="7718" y="35610"/>
                  </a:cubicBezTo>
                  <a:cubicBezTo>
                    <a:pt x="7577" y="35610"/>
                    <a:pt x="7435" y="35612"/>
                    <a:pt x="7292" y="35617"/>
                  </a:cubicBezTo>
                  <a:cubicBezTo>
                    <a:pt x="4853" y="35694"/>
                    <a:pt x="1469" y="36869"/>
                    <a:pt x="133" y="39044"/>
                  </a:cubicBezTo>
                  <a:cubicBezTo>
                    <a:pt x="156" y="39071"/>
                    <a:pt x="174" y="39099"/>
                    <a:pt x="193" y="39126"/>
                  </a:cubicBezTo>
                  <a:cubicBezTo>
                    <a:pt x="766" y="39953"/>
                    <a:pt x="159" y="41104"/>
                    <a:pt x="87" y="41992"/>
                  </a:cubicBezTo>
                  <a:cubicBezTo>
                    <a:pt x="0" y="43049"/>
                    <a:pt x="729" y="43996"/>
                    <a:pt x="1772" y="44194"/>
                  </a:cubicBezTo>
                  <a:lnTo>
                    <a:pt x="13428" y="46314"/>
                  </a:lnTo>
                  <a:cubicBezTo>
                    <a:pt x="13550" y="46336"/>
                    <a:pt x="13671" y="46346"/>
                    <a:pt x="13790" y="46346"/>
                  </a:cubicBezTo>
                  <a:cubicBezTo>
                    <a:pt x="14697" y="46346"/>
                    <a:pt x="15521" y="45749"/>
                    <a:pt x="15781" y="44849"/>
                  </a:cubicBezTo>
                  <a:cubicBezTo>
                    <a:pt x="16026" y="43992"/>
                    <a:pt x="15863" y="42702"/>
                    <a:pt x="16688" y="42129"/>
                  </a:cubicBezTo>
                  <a:cubicBezTo>
                    <a:pt x="17511" y="41556"/>
                    <a:pt x="18897" y="41336"/>
                    <a:pt x="19841" y="40969"/>
                  </a:cubicBezTo>
                  <a:cubicBezTo>
                    <a:pt x="21868" y="40191"/>
                    <a:pt x="23853" y="39295"/>
                    <a:pt x="25684" y="38120"/>
                  </a:cubicBezTo>
                  <a:cubicBezTo>
                    <a:pt x="31419" y="34431"/>
                    <a:pt x="35913" y="28677"/>
                    <a:pt x="37151" y="21876"/>
                  </a:cubicBezTo>
                  <a:cubicBezTo>
                    <a:pt x="38653" y="13627"/>
                    <a:pt x="35903" y="5581"/>
                    <a:pt x="30461" y="1"/>
                  </a:cubicBezTo>
                  <a:close/>
                </a:path>
              </a:pathLst>
            </a:custGeom>
            <a:solidFill>
              <a:srgbClr val="161C41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3" name="Google Shape;1469;p51">
              <a:extLst>
                <a:ext uri="{FF2B5EF4-FFF2-40B4-BE49-F238E27FC236}">
                  <a16:creationId xmlns:a16="http://schemas.microsoft.com/office/drawing/2014/main" id="{017ED949-05AD-C7E3-718A-401E9D1E5968}"/>
                </a:ext>
              </a:extLst>
            </p:cNvPr>
            <p:cNvSpPr/>
            <p:nvPr/>
          </p:nvSpPr>
          <p:spPr>
            <a:xfrm>
              <a:off x="2736304" y="3822268"/>
              <a:ext cx="126852" cy="65720"/>
            </a:xfrm>
            <a:custGeom>
              <a:avLst/>
              <a:gdLst/>
              <a:ahLst/>
              <a:cxnLst/>
              <a:rect l="l" t="t" r="r" b="b"/>
              <a:pathLst>
                <a:path w="6912" h="3581" extrusionOk="0">
                  <a:moveTo>
                    <a:pt x="3252" y="0"/>
                  </a:moveTo>
                  <a:cubicBezTo>
                    <a:pt x="2588" y="0"/>
                    <a:pt x="1944" y="168"/>
                    <a:pt x="1452" y="548"/>
                  </a:cubicBezTo>
                  <a:cubicBezTo>
                    <a:pt x="1" y="1670"/>
                    <a:pt x="1701" y="3581"/>
                    <a:pt x="4125" y="3581"/>
                  </a:cubicBezTo>
                  <a:cubicBezTo>
                    <a:pt x="4282" y="3581"/>
                    <a:pt x="4442" y="3573"/>
                    <a:pt x="4604" y="3556"/>
                  </a:cubicBezTo>
                  <a:cubicBezTo>
                    <a:pt x="6553" y="3356"/>
                    <a:pt x="6911" y="1809"/>
                    <a:pt x="5824" y="886"/>
                  </a:cubicBezTo>
                  <a:cubicBezTo>
                    <a:pt x="5179" y="339"/>
                    <a:pt x="4195" y="0"/>
                    <a:pt x="3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4" name="Google Shape;1470;p51">
              <a:extLst>
                <a:ext uri="{FF2B5EF4-FFF2-40B4-BE49-F238E27FC236}">
                  <a16:creationId xmlns:a16="http://schemas.microsoft.com/office/drawing/2014/main" id="{535C9D6A-30E1-E966-041B-E6CD1CBD428F}"/>
                </a:ext>
              </a:extLst>
            </p:cNvPr>
            <p:cNvSpPr/>
            <p:nvPr/>
          </p:nvSpPr>
          <p:spPr>
            <a:xfrm>
              <a:off x="2979878" y="3865030"/>
              <a:ext cx="119401" cy="66087"/>
            </a:xfrm>
            <a:custGeom>
              <a:avLst/>
              <a:gdLst/>
              <a:ahLst/>
              <a:cxnLst/>
              <a:rect l="l" t="t" r="r" b="b"/>
              <a:pathLst>
                <a:path w="6506" h="3601" extrusionOk="0">
                  <a:moveTo>
                    <a:pt x="2759" y="0"/>
                  </a:moveTo>
                  <a:cubicBezTo>
                    <a:pt x="2331" y="0"/>
                    <a:pt x="1917" y="65"/>
                    <a:pt x="1553" y="195"/>
                  </a:cubicBezTo>
                  <a:cubicBezTo>
                    <a:pt x="211" y="675"/>
                    <a:pt x="0" y="2249"/>
                    <a:pt x="1755" y="3124"/>
                  </a:cubicBezTo>
                  <a:cubicBezTo>
                    <a:pt x="2421" y="3456"/>
                    <a:pt x="3105" y="3601"/>
                    <a:pt x="3724" y="3601"/>
                  </a:cubicBezTo>
                  <a:cubicBezTo>
                    <a:pt x="5336" y="3601"/>
                    <a:pt x="6505" y="2620"/>
                    <a:pt x="5765" y="1419"/>
                  </a:cubicBezTo>
                  <a:cubicBezTo>
                    <a:pt x="5186" y="481"/>
                    <a:pt x="3925" y="0"/>
                    <a:pt x="27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5" name="Google Shape;1471;p51">
              <a:extLst>
                <a:ext uri="{FF2B5EF4-FFF2-40B4-BE49-F238E27FC236}">
                  <a16:creationId xmlns:a16="http://schemas.microsoft.com/office/drawing/2014/main" id="{93BD709D-4773-2AA6-DC5E-F22FA581F018}"/>
                </a:ext>
              </a:extLst>
            </p:cNvPr>
            <p:cNvSpPr/>
            <p:nvPr/>
          </p:nvSpPr>
          <p:spPr>
            <a:xfrm>
              <a:off x="2468394" y="3783710"/>
              <a:ext cx="229516" cy="331024"/>
            </a:xfrm>
            <a:custGeom>
              <a:avLst/>
              <a:gdLst/>
              <a:ahLst/>
              <a:cxnLst/>
              <a:rect l="l" t="t" r="r" b="b"/>
              <a:pathLst>
                <a:path w="12506" h="18037" extrusionOk="0">
                  <a:moveTo>
                    <a:pt x="11986" y="1"/>
                  </a:moveTo>
                  <a:cubicBezTo>
                    <a:pt x="11943" y="1"/>
                    <a:pt x="11899" y="9"/>
                    <a:pt x="11852" y="25"/>
                  </a:cubicBezTo>
                  <a:cubicBezTo>
                    <a:pt x="5833" y="2175"/>
                    <a:pt x="1" y="9663"/>
                    <a:pt x="672" y="17681"/>
                  </a:cubicBezTo>
                  <a:cubicBezTo>
                    <a:pt x="691" y="17915"/>
                    <a:pt x="876" y="18036"/>
                    <a:pt x="1060" y="18036"/>
                  </a:cubicBezTo>
                  <a:cubicBezTo>
                    <a:pt x="1227" y="18036"/>
                    <a:pt x="1393" y="17936"/>
                    <a:pt x="1437" y="17730"/>
                  </a:cubicBezTo>
                  <a:lnTo>
                    <a:pt x="1437" y="17730"/>
                  </a:lnTo>
                  <a:cubicBezTo>
                    <a:pt x="1437" y="17732"/>
                    <a:pt x="1437" y="17733"/>
                    <a:pt x="1436" y="17733"/>
                  </a:cubicBezTo>
                  <a:cubicBezTo>
                    <a:pt x="1427" y="17733"/>
                    <a:pt x="2213" y="12715"/>
                    <a:pt x="5161" y="8181"/>
                  </a:cubicBezTo>
                  <a:cubicBezTo>
                    <a:pt x="7072" y="5231"/>
                    <a:pt x="9486" y="2765"/>
                    <a:pt x="12208" y="675"/>
                  </a:cubicBezTo>
                  <a:cubicBezTo>
                    <a:pt x="12505" y="445"/>
                    <a:pt x="12312" y="1"/>
                    <a:pt x="11986" y="1"/>
                  </a:cubicBezTo>
                  <a:close/>
                </a:path>
              </a:pathLst>
            </a:cu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6" name="Google Shape;1472;p51">
              <a:extLst>
                <a:ext uri="{FF2B5EF4-FFF2-40B4-BE49-F238E27FC236}">
                  <a16:creationId xmlns:a16="http://schemas.microsoft.com/office/drawing/2014/main" id="{575B2CF8-2A3F-CC00-8C50-08E0849DDB78}"/>
                </a:ext>
              </a:extLst>
            </p:cNvPr>
            <p:cNvSpPr/>
            <p:nvPr/>
          </p:nvSpPr>
          <p:spPr>
            <a:xfrm>
              <a:off x="2576655" y="4528326"/>
              <a:ext cx="383200" cy="380833"/>
            </a:xfrm>
            <a:custGeom>
              <a:avLst/>
              <a:gdLst/>
              <a:ahLst/>
              <a:cxnLst/>
              <a:rect l="l" t="t" r="r" b="b"/>
              <a:pathLst>
                <a:path w="20880" h="20751" extrusionOk="0">
                  <a:moveTo>
                    <a:pt x="4896" y="0"/>
                  </a:moveTo>
                  <a:cubicBezTo>
                    <a:pt x="3774" y="0"/>
                    <a:pt x="2779" y="799"/>
                    <a:pt x="2573" y="1939"/>
                  </a:cubicBezTo>
                  <a:lnTo>
                    <a:pt x="104" y="15495"/>
                  </a:lnTo>
                  <a:cubicBezTo>
                    <a:pt x="0" y="16069"/>
                    <a:pt x="110" y="16631"/>
                    <a:pt x="384" y="17099"/>
                  </a:cubicBezTo>
                  <a:cubicBezTo>
                    <a:pt x="717" y="17680"/>
                    <a:pt x="1296" y="18114"/>
                    <a:pt x="2010" y="18244"/>
                  </a:cubicBezTo>
                  <a:lnTo>
                    <a:pt x="15561" y="20711"/>
                  </a:lnTo>
                  <a:cubicBezTo>
                    <a:pt x="15705" y="20737"/>
                    <a:pt x="15848" y="20750"/>
                    <a:pt x="15988" y="20750"/>
                  </a:cubicBezTo>
                  <a:cubicBezTo>
                    <a:pt x="17111" y="20750"/>
                    <a:pt x="18105" y="19950"/>
                    <a:pt x="18313" y="18810"/>
                  </a:cubicBezTo>
                  <a:lnTo>
                    <a:pt x="20780" y="5254"/>
                  </a:lnTo>
                  <a:cubicBezTo>
                    <a:pt x="20879" y="4713"/>
                    <a:pt x="20783" y="4185"/>
                    <a:pt x="20546" y="3735"/>
                  </a:cubicBezTo>
                  <a:cubicBezTo>
                    <a:pt x="20225" y="3114"/>
                    <a:pt x="19622" y="2641"/>
                    <a:pt x="18876" y="2506"/>
                  </a:cubicBezTo>
                  <a:lnTo>
                    <a:pt x="5323" y="39"/>
                  </a:lnTo>
                  <a:cubicBezTo>
                    <a:pt x="5179" y="13"/>
                    <a:pt x="5036" y="0"/>
                    <a:pt x="48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7" name="Google Shape;1473;p51">
              <a:extLst>
                <a:ext uri="{FF2B5EF4-FFF2-40B4-BE49-F238E27FC236}">
                  <a16:creationId xmlns:a16="http://schemas.microsoft.com/office/drawing/2014/main" id="{A12C96D9-A3FC-F211-B3CC-0958BAA30C40}"/>
                </a:ext>
              </a:extLst>
            </p:cNvPr>
            <p:cNvSpPr/>
            <p:nvPr/>
          </p:nvSpPr>
          <p:spPr>
            <a:xfrm>
              <a:off x="2611323" y="4591550"/>
              <a:ext cx="341558" cy="101618"/>
            </a:xfrm>
            <a:custGeom>
              <a:avLst/>
              <a:gdLst/>
              <a:ahLst/>
              <a:cxnLst/>
              <a:rect l="l" t="t" r="r" b="b"/>
              <a:pathLst>
                <a:path w="18611" h="5537" extrusionOk="0">
                  <a:moveTo>
                    <a:pt x="405" y="1"/>
                  </a:moveTo>
                  <a:lnTo>
                    <a:pt x="0" y="2222"/>
                  </a:lnTo>
                  <a:lnTo>
                    <a:pt x="18207" y="5536"/>
                  </a:lnTo>
                  <a:lnTo>
                    <a:pt x="18611" y="331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8" name="Google Shape;1474;p51">
              <a:extLst>
                <a:ext uri="{FF2B5EF4-FFF2-40B4-BE49-F238E27FC236}">
                  <a16:creationId xmlns:a16="http://schemas.microsoft.com/office/drawing/2014/main" id="{83D9C350-F008-9967-1033-2FADDA6C31E0}"/>
                </a:ext>
              </a:extLst>
            </p:cNvPr>
            <p:cNvSpPr/>
            <p:nvPr/>
          </p:nvSpPr>
          <p:spPr>
            <a:xfrm>
              <a:off x="2597467" y="4668062"/>
              <a:ext cx="341595" cy="101710"/>
            </a:xfrm>
            <a:custGeom>
              <a:avLst/>
              <a:gdLst/>
              <a:ahLst/>
              <a:cxnLst/>
              <a:rect l="l" t="t" r="r" b="b"/>
              <a:pathLst>
                <a:path w="18613" h="5542" extrusionOk="0">
                  <a:moveTo>
                    <a:pt x="406" y="1"/>
                  </a:moveTo>
                  <a:lnTo>
                    <a:pt x="1" y="2227"/>
                  </a:lnTo>
                  <a:lnTo>
                    <a:pt x="18207" y="5541"/>
                  </a:lnTo>
                  <a:lnTo>
                    <a:pt x="18613" y="3315"/>
                  </a:lnTo>
                  <a:lnTo>
                    <a:pt x="4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9" name="Google Shape;1475;p51">
              <a:extLst>
                <a:ext uri="{FF2B5EF4-FFF2-40B4-BE49-F238E27FC236}">
                  <a16:creationId xmlns:a16="http://schemas.microsoft.com/office/drawing/2014/main" id="{04245C90-00BF-AF85-52F3-2849B5FDB48A}"/>
                </a:ext>
              </a:extLst>
            </p:cNvPr>
            <p:cNvSpPr/>
            <p:nvPr/>
          </p:nvSpPr>
          <p:spPr>
            <a:xfrm>
              <a:off x="2583501" y="4744482"/>
              <a:ext cx="341558" cy="101618"/>
            </a:xfrm>
            <a:custGeom>
              <a:avLst/>
              <a:gdLst/>
              <a:ahLst/>
              <a:cxnLst/>
              <a:rect l="l" t="t" r="r" b="b"/>
              <a:pathLst>
                <a:path w="18611" h="5537" extrusionOk="0">
                  <a:moveTo>
                    <a:pt x="404" y="1"/>
                  </a:moveTo>
                  <a:lnTo>
                    <a:pt x="0" y="2222"/>
                  </a:lnTo>
                  <a:lnTo>
                    <a:pt x="18206" y="5536"/>
                  </a:lnTo>
                  <a:lnTo>
                    <a:pt x="18610" y="331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0" name="Google Shape;1476;p51">
              <a:extLst>
                <a:ext uri="{FF2B5EF4-FFF2-40B4-BE49-F238E27FC236}">
                  <a16:creationId xmlns:a16="http://schemas.microsoft.com/office/drawing/2014/main" id="{349D5263-620B-5B27-FC1A-07947603BFED}"/>
                </a:ext>
              </a:extLst>
            </p:cNvPr>
            <p:cNvSpPr/>
            <p:nvPr/>
          </p:nvSpPr>
          <p:spPr>
            <a:xfrm>
              <a:off x="2611819" y="4863424"/>
              <a:ext cx="248915" cy="147940"/>
            </a:xfrm>
            <a:custGeom>
              <a:avLst/>
              <a:gdLst/>
              <a:ahLst/>
              <a:cxnLst/>
              <a:rect l="l" t="t" r="r" b="b"/>
              <a:pathLst>
                <a:path w="13563" h="8061" extrusionOk="0">
                  <a:moveTo>
                    <a:pt x="176" y="0"/>
                  </a:moveTo>
                  <a:lnTo>
                    <a:pt x="3" y="4956"/>
                  </a:lnTo>
                  <a:cubicBezTo>
                    <a:pt x="1" y="5124"/>
                    <a:pt x="25" y="5289"/>
                    <a:pt x="80" y="5440"/>
                  </a:cubicBezTo>
                  <a:cubicBezTo>
                    <a:pt x="236" y="5897"/>
                    <a:pt x="624" y="6251"/>
                    <a:pt x="1125" y="6342"/>
                  </a:cubicBezTo>
                  <a:lnTo>
                    <a:pt x="10440" y="8038"/>
                  </a:lnTo>
                  <a:cubicBezTo>
                    <a:pt x="10522" y="8053"/>
                    <a:pt x="10604" y="8060"/>
                    <a:pt x="10685" y="8060"/>
                  </a:cubicBezTo>
                  <a:cubicBezTo>
                    <a:pt x="11259" y="8060"/>
                    <a:pt x="11782" y="7695"/>
                    <a:pt x="11971" y="7136"/>
                  </a:cubicBezTo>
                  <a:lnTo>
                    <a:pt x="13563" y="243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1" name="Google Shape;1477;p51">
              <a:extLst>
                <a:ext uri="{FF2B5EF4-FFF2-40B4-BE49-F238E27FC236}">
                  <a16:creationId xmlns:a16="http://schemas.microsoft.com/office/drawing/2014/main" id="{9051FDA5-803D-ED2B-4E36-0EB016E1AF5A}"/>
                </a:ext>
              </a:extLst>
            </p:cNvPr>
            <p:cNvSpPr/>
            <p:nvPr/>
          </p:nvSpPr>
          <p:spPr>
            <a:xfrm>
              <a:off x="2664600" y="4909232"/>
              <a:ext cx="112391" cy="95910"/>
            </a:xfrm>
            <a:custGeom>
              <a:avLst/>
              <a:gdLst/>
              <a:ahLst/>
              <a:cxnLst/>
              <a:rect l="l" t="t" r="r" b="b"/>
              <a:pathLst>
                <a:path w="6124" h="5226" extrusionOk="0">
                  <a:moveTo>
                    <a:pt x="3453" y="1"/>
                  </a:moveTo>
                  <a:cubicBezTo>
                    <a:pt x="2044" y="1"/>
                    <a:pt x="603" y="1741"/>
                    <a:pt x="0" y="4167"/>
                  </a:cubicBezTo>
                  <a:lnTo>
                    <a:pt x="5811" y="5225"/>
                  </a:lnTo>
                  <a:cubicBezTo>
                    <a:pt x="6124" y="2564"/>
                    <a:pt x="5257" y="300"/>
                    <a:pt x="3755" y="28"/>
                  </a:cubicBezTo>
                  <a:cubicBezTo>
                    <a:pt x="3655" y="9"/>
                    <a:pt x="3554" y="1"/>
                    <a:pt x="3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2" name="Google Shape;1478;p51">
              <a:extLst>
                <a:ext uri="{FF2B5EF4-FFF2-40B4-BE49-F238E27FC236}">
                  <a16:creationId xmlns:a16="http://schemas.microsoft.com/office/drawing/2014/main" id="{0F5E10AD-1666-7BA9-B4DC-35E268BD454F}"/>
                </a:ext>
              </a:extLst>
            </p:cNvPr>
            <p:cNvSpPr/>
            <p:nvPr/>
          </p:nvSpPr>
          <p:spPr>
            <a:xfrm>
              <a:off x="2583703" y="4596854"/>
              <a:ext cx="376153" cy="312304"/>
            </a:xfrm>
            <a:custGeom>
              <a:avLst/>
              <a:gdLst/>
              <a:ahLst/>
              <a:cxnLst/>
              <a:rect l="l" t="t" r="r" b="b"/>
              <a:pathLst>
                <a:path w="20496" h="17017" extrusionOk="0">
                  <a:moveTo>
                    <a:pt x="20162" y="1"/>
                  </a:moveTo>
                  <a:cubicBezTo>
                    <a:pt x="20043" y="51"/>
                    <a:pt x="19927" y="106"/>
                    <a:pt x="19813" y="167"/>
                  </a:cubicBezTo>
                  <a:cubicBezTo>
                    <a:pt x="18394" y="926"/>
                    <a:pt x="17500" y="2373"/>
                    <a:pt x="16701" y="3770"/>
                  </a:cubicBezTo>
                  <a:cubicBezTo>
                    <a:pt x="15769" y="5409"/>
                    <a:pt x="14865" y="7088"/>
                    <a:pt x="13611" y="8497"/>
                  </a:cubicBezTo>
                  <a:cubicBezTo>
                    <a:pt x="12355" y="9902"/>
                    <a:pt x="10688" y="11042"/>
                    <a:pt x="8813" y="11254"/>
                  </a:cubicBezTo>
                  <a:cubicBezTo>
                    <a:pt x="8553" y="11284"/>
                    <a:pt x="8293" y="11296"/>
                    <a:pt x="8033" y="11296"/>
                  </a:cubicBezTo>
                  <a:cubicBezTo>
                    <a:pt x="6959" y="11296"/>
                    <a:pt x="5878" y="11092"/>
                    <a:pt x="4809" y="11092"/>
                  </a:cubicBezTo>
                  <a:cubicBezTo>
                    <a:pt x="4443" y="11092"/>
                    <a:pt x="4078" y="11116"/>
                    <a:pt x="3715" y="11181"/>
                  </a:cubicBezTo>
                  <a:cubicBezTo>
                    <a:pt x="2256" y="11438"/>
                    <a:pt x="1049" y="12294"/>
                    <a:pt x="0" y="13365"/>
                  </a:cubicBezTo>
                  <a:cubicBezTo>
                    <a:pt x="333" y="13946"/>
                    <a:pt x="912" y="14380"/>
                    <a:pt x="1626" y="14510"/>
                  </a:cubicBezTo>
                  <a:lnTo>
                    <a:pt x="15177" y="16977"/>
                  </a:lnTo>
                  <a:cubicBezTo>
                    <a:pt x="15321" y="17003"/>
                    <a:pt x="15464" y="17016"/>
                    <a:pt x="15604" y="17016"/>
                  </a:cubicBezTo>
                  <a:cubicBezTo>
                    <a:pt x="16727" y="17016"/>
                    <a:pt x="17721" y="16216"/>
                    <a:pt x="17929" y="15076"/>
                  </a:cubicBezTo>
                  <a:lnTo>
                    <a:pt x="20396" y="1520"/>
                  </a:lnTo>
                  <a:cubicBezTo>
                    <a:pt x="20495" y="979"/>
                    <a:pt x="20399" y="451"/>
                    <a:pt x="20162" y="1"/>
                  </a:cubicBezTo>
                  <a:close/>
                </a:path>
              </a:pathLst>
            </a:custGeom>
            <a:solidFill>
              <a:srgbClr val="161C41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3" name="Google Shape;1479;p51">
              <a:extLst>
                <a:ext uri="{FF2B5EF4-FFF2-40B4-BE49-F238E27FC236}">
                  <a16:creationId xmlns:a16="http://schemas.microsoft.com/office/drawing/2014/main" id="{F065658B-88F7-172A-91AE-4AF161ACE6AA}"/>
                </a:ext>
              </a:extLst>
            </p:cNvPr>
            <p:cNvSpPr/>
            <p:nvPr/>
          </p:nvSpPr>
          <p:spPr>
            <a:xfrm>
              <a:off x="2613269" y="4902974"/>
              <a:ext cx="247465" cy="108390"/>
            </a:xfrm>
            <a:custGeom>
              <a:avLst/>
              <a:gdLst/>
              <a:ahLst/>
              <a:cxnLst/>
              <a:rect l="l" t="t" r="r" b="b"/>
              <a:pathLst>
                <a:path w="13484" h="5906" extrusionOk="0">
                  <a:moveTo>
                    <a:pt x="11942" y="1"/>
                  </a:moveTo>
                  <a:cubicBezTo>
                    <a:pt x="11728" y="102"/>
                    <a:pt x="11519" y="215"/>
                    <a:pt x="11317" y="329"/>
                  </a:cubicBezTo>
                  <a:cubicBezTo>
                    <a:pt x="9726" y="1238"/>
                    <a:pt x="8214" y="2453"/>
                    <a:pt x="6397" y="2681"/>
                  </a:cubicBezTo>
                  <a:cubicBezTo>
                    <a:pt x="6161" y="2711"/>
                    <a:pt x="5924" y="2723"/>
                    <a:pt x="5687" y="2723"/>
                  </a:cubicBezTo>
                  <a:cubicBezTo>
                    <a:pt x="4628" y="2723"/>
                    <a:pt x="3565" y="2479"/>
                    <a:pt x="2503" y="2479"/>
                  </a:cubicBezTo>
                  <a:cubicBezTo>
                    <a:pt x="2428" y="2479"/>
                    <a:pt x="2353" y="2481"/>
                    <a:pt x="2278" y="2483"/>
                  </a:cubicBezTo>
                  <a:cubicBezTo>
                    <a:pt x="1477" y="2512"/>
                    <a:pt x="611" y="2790"/>
                    <a:pt x="1" y="3285"/>
                  </a:cubicBezTo>
                  <a:cubicBezTo>
                    <a:pt x="157" y="3742"/>
                    <a:pt x="545" y="4096"/>
                    <a:pt x="1046" y="4187"/>
                  </a:cubicBezTo>
                  <a:lnTo>
                    <a:pt x="10361" y="5883"/>
                  </a:lnTo>
                  <a:cubicBezTo>
                    <a:pt x="10443" y="5898"/>
                    <a:pt x="10525" y="5905"/>
                    <a:pt x="10606" y="5905"/>
                  </a:cubicBezTo>
                  <a:cubicBezTo>
                    <a:pt x="11180" y="5905"/>
                    <a:pt x="11703" y="5540"/>
                    <a:pt x="11892" y="4981"/>
                  </a:cubicBezTo>
                  <a:lnTo>
                    <a:pt x="13484" y="282"/>
                  </a:lnTo>
                  <a:lnTo>
                    <a:pt x="11942" y="1"/>
                  </a:lnTo>
                  <a:close/>
                </a:path>
              </a:pathLst>
            </a:custGeom>
            <a:solidFill>
              <a:srgbClr val="161C41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4" name="Google Shape;1480;p51">
              <a:extLst>
                <a:ext uri="{FF2B5EF4-FFF2-40B4-BE49-F238E27FC236}">
                  <a16:creationId xmlns:a16="http://schemas.microsoft.com/office/drawing/2014/main" id="{4A2652A6-2FD7-6F00-7B70-742D8F4C21E7}"/>
                </a:ext>
              </a:extLst>
            </p:cNvPr>
            <p:cNvSpPr/>
            <p:nvPr/>
          </p:nvSpPr>
          <p:spPr>
            <a:xfrm>
              <a:off x="2874333" y="3805035"/>
              <a:ext cx="111712" cy="79448"/>
            </a:xfrm>
            <a:custGeom>
              <a:avLst/>
              <a:gdLst/>
              <a:ahLst/>
              <a:cxnLst/>
              <a:rect l="l" t="t" r="r" b="b"/>
              <a:pathLst>
                <a:path w="6087" h="4329" extrusionOk="0">
                  <a:moveTo>
                    <a:pt x="605" y="1"/>
                  </a:moveTo>
                  <a:cubicBezTo>
                    <a:pt x="418" y="1"/>
                    <a:pt x="255" y="129"/>
                    <a:pt x="215" y="317"/>
                  </a:cubicBezTo>
                  <a:cubicBezTo>
                    <a:pt x="1" y="1334"/>
                    <a:pt x="231" y="2457"/>
                    <a:pt x="819" y="3244"/>
                  </a:cubicBezTo>
                  <a:cubicBezTo>
                    <a:pt x="1297" y="3884"/>
                    <a:pt x="1959" y="4256"/>
                    <a:pt x="2735" y="4320"/>
                  </a:cubicBezTo>
                  <a:cubicBezTo>
                    <a:pt x="2815" y="4326"/>
                    <a:pt x="2892" y="4328"/>
                    <a:pt x="2970" y="4328"/>
                  </a:cubicBezTo>
                  <a:cubicBezTo>
                    <a:pt x="4640" y="4328"/>
                    <a:pt x="5795" y="2850"/>
                    <a:pt x="6049" y="1387"/>
                  </a:cubicBezTo>
                  <a:cubicBezTo>
                    <a:pt x="6087" y="1170"/>
                    <a:pt x="5942" y="964"/>
                    <a:pt x="5725" y="926"/>
                  </a:cubicBezTo>
                  <a:cubicBezTo>
                    <a:pt x="5702" y="923"/>
                    <a:pt x="5680" y="921"/>
                    <a:pt x="5657" y="921"/>
                  </a:cubicBezTo>
                  <a:cubicBezTo>
                    <a:pt x="5465" y="921"/>
                    <a:pt x="5298" y="1057"/>
                    <a:pt x="5265" y="1250"/>
                  </a:cubicBezTo>
                  <a:cubicBezTo>
                    <a:pt x="5068" y="2383"/>
                    <a:pt x="4210" y="3532"/>
                    <a:pt x="2971" y="3532"/>
                  </a:cubicBezTo>
                  <a:cubicBezTo>
                    <a:pt x="2914" y="3532"/>
                    <a:pt x="2857" y="3530"/>
                    <a:pt x="2800" y="3525"/>
                  </a:cubicBezTo>
                  <a:cubicBezTo>
                    <a:pt x="2117" y="3470"/>
                    <a:pt x="1692" y="3084"/>
                    <a:pt x="1458" y="2768"/>
                  </a:cubicBezTo>
                  <a:cubicBezTo>
                    <a:pt x="1009" y="2166"/>
                    <a:pt x="828" y="1271"/>
                    <a:pt x="994" y="482"/>
                  </a:cubicBezTo>
                  <a:cubicBezTo>
                    <a:pt x="1041" y="267"/>
                    <a:pt x="903" y="56"/>
                    <a:pt x="688" y="9"/>
                  </a:cubicBezTo>
                  <a:cubicBezTo>
                    <a:pt x="660" y="4"/>
                    <a:pt x="632" y="1"/>
                    <a:pt x="6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5" name="Google Shape;1481;p51">
              <a:extLst>
                <a:ext uri="{FF2B5EF4-FFF2-40B4-BE49-F238E27FC236}">
                  <a16:creationId xmlns:a16="http://schemas.microsoft.com/office/drawing/2014/main" id="{7235C716-B5DE-114F-4BAA-322B591F438B}"/>
                </a:ext>
              </a:extLst>
            </p:cNvPr>
            <p:cNvSpPr/>
            <p:nvPr/>
          </p:nvSpPr>
          <p:spPr>
            <a:xfrm>
              <a:off x="3009572" y="3791051"/>
              <a:ext cx="69684" cy="54801"/>
            </a:xfrm>
            <a:custGeom>
              <a:avLst/>
              <a:gdLst/>
              <a:ahLst/>
              <a:cxnLst/>
              <a:rect l="l" t="t" r="r" b="b"/>
              <a:pathLst>
                <a:path w="3797" h="2986" extrusionOk="0">
                  <a:moveTo>
                    <a:pt x="540" y="1"/>
                  </a:moveTo>
                  <a:cubicBezTo>
                    <a:pt x="353" y="1"/>
                    <a:pt x="191" y="130"/>
                    <a:pt x="153" y="318"/>
                  </a:cubicBezTo>
                  <a:cubicBezTo>
                    <a:pt x="0" y="1049"/>
                    <a:pt x="153" y="1830"/>
                    <a:pt x="551" y="2354"/>
                  </a:cubicBezTo>
                  <a:cubicBezTo>
                    <a:pt x="838" y="2734"/>
                    <a:pt x="1231" y="2951"/>
                    <a:pt x="1684" y="2982"/>
                  </a:cubicBezTo>
                  <a:cubicBezTo>
                    <a:pt x="1723" y="2985"/>
                    <a:pt x="1761" y="2986"/>
                    <a:pt x="1798" y="2986"/>
                  </a:cubicBezTo>
                  <a:cubicBezTo>
                    <a:pt x="2845" y="2986"/>
                    <a:pt x="3586" y="1974"/>
                    <a:pt x="3759" y="981"/>
                  </a:cubicBezTo>
                  <a:cubicBezTo>
                    <a:pt x="3796" y="765"/>
                    <a:pt x="3651" y="559"/>
                    <a:pt x="3435" y="521"/>
                  </a:cubicBezTo>
                  <a:cubicBezTo>
                    <a:pt x="3412" y="517"/>
                    <a:pt x="3390" y="515"/>
                    <a:pt x="3368" y="515"/>
                  </a:cubicBezTo>
                  <a:cubicBezTo>
                    <a:pt x="3177" y="515"/>
                    <a:pt x="3008" y="651"/>
                    <a:pt x="2974" y="845"/>
                  </a:cubicBezTo>
                  <a:cubicBezTo>
                    <a:pt x="2855" y="1525"/>
                    <a:pt x="2382" y="2188"/>
                    <a:pt x="1776" y="2188"/>
                  </a:cubicBezTo>
                  <a:cubicBezTo>
                    <a:pt x="1764" y="2188"/>
                    <a:pt x="1752" y="2188"/>
                    <a:pt x="1739" y="2188"/>
                  </a:cubicBezTo>
                  <a:cubicBezTo>
                    <a:pt x="1519" y="2173"/>
                    <a:pt x="1333" y="2066"/>
                    <a:pt x="1185" y="1872"/>
                  </a:cubicBezTo>
                  <a:cubicBezTo>
                    <a:pt x="930" y="1537"/>
                    <a:pt x="828" y="976"/>
                    <a:pt x="932" y="481"/>
                  </a:cubicBezTo>
                  <a:cubicBezTo>
                    <a:pt x="977" y="265"/>
                    <a:pt x="838" y="54"/>
                    <a:pt x="623" y="9"/>
                  </a:cubicBezTo>
                  <a:cubicBezTo>
                    <a:pt x="595" y="4"/>
                    <a:pt x="567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6" name="Google Shape;1482;p51">
              <a:extLst>
                <a:ext uri="{FF2B5EF4-FFF2-40B4-BE49-F238E27FC236}">
                  <a16:creationId xmlns:a16="http://schemas.microsoft.com/office/drawing/2014/main" id="{FCDDC727-4E73-009D-3A2B-341951096F4B}"/>
                </a:ext>
              </a:extLst>
            </p:cNvPr>
            <p:cNvSpPr/>
            <p:nvPr/>
          </p:nvSpPr>
          <p:spPr>
            <a:xfrm>
              <a:off x="2794977" y="3752143"/>
              <a:ext cx="70419" cy="54947"/>
            </a:xfrm>
            <a:custGeom>
              <a:avLst/>
              <a:gdLst/>
              <a:ahLst/>
              <a:cxnLst/>
              <a:rect l="l" t="t" r="r" b="b"/>
              <a:pathLst>
                <a:path w="3837" h="2994" extrusionOk="0">
                  <a:moveTo>
                    <a:pt x="588" y="1"/>
                  </a:moveTo>
                  <a:cubicBezTo>
                    <a:pt x="400" y="1"/>
                    <a:pt x="230" y="133"/>
                    <a:pt x="195" y="325"/>
                  </a:cubicBezTo>
                  <a:cubicBezTo>
                    <a:pt x="1" y="1349"/>
                    <a:pt x="367" y="2609"/>
                    <a:pt x="1431" y="2928"/>
                  </a:cubicBezTo>
                  <a:cubicBezTo>
                    <a:pt x="1577" y="2971"/>
                    <a:pt x="1724" y="2994"/>
                    <a:pt x="1870" y="2994"/>
                  </a:cubicBezTo>
                  <a:cubicBezTo>
                    <a:pt x="2160" y="2994"/>
                    <a:pt x="2445" y="2908"/>
                    <a:pt x="2713" y="2739"/>
                  </a:cubicBezTo>
                  <a:cubicBezTo>
                    <a:pt x="3271" y="2388"/>
                    <a:pt x="3688" y="1713"/>
                    <a:pt x="3803" y="974"/>
                  </a:cubicBezTo>
                  <a:cubicBezTo>
                    <a:pt x="3837" y="757"/>
                    <a:pt x="3689" y="554"/>
                    <a:pt x="3471" y="519"/>
                  </a:cubicBezTo>
                  <a:cubicBezTo>
                    <a:pt x="3452" y="516"/>
                    <a:pt x="3433" y="515"/>
                    <a:pt x="3414" y="515"/>
                  </a:cubicBezTo>
                  <a:cubicBezTo>
                    <a:pt x="3219" y="515"/>
                    <a:pt x="3047" y="653"/>
                    <a:pt x="3016" y="852"/>
                  </a:cubicBezTo>
                  <a:cubicBezTo>
                    <a:pt x="2938" y="1352"/>
                    <a:pt x="2646" y="1840"/>
                    <a:pt x="2289" y="2064"/>
                  </a:cubicBezTo>
                  <a:cubicBezTo>
                    <a:pt x="2151" y="2152"/>
                    <a:pt x="2010" y="2196"/>
                    <a:pt x="1868" y="2196"/>
                  </a:cubicBezTo>
                  <a:cubicBezTo>
                    <a:pt x="1799" y="2196"/>
                    <a:pt x="1729" y="2186"/>
                    <a:pt x="1660" y="2164"/>
                  </a:cubicBezTo>
                  <a:cubicBezTo>
                    <a:pt x="1065" y="1987"/>
                    <a:pt x="845" y="1165"/>
                    <a:pt x="977" y="473"/>
                  </a:cubicBezTo>
                  <a:cubicBezTo>
                    <a:pt x="1018" y="257"/>
                    <a:pt x="876" y="49"/>
                    <a:pt x="660" y="7"/>
                  </a:cubicBezTo>
                  <a:cubicBezTo>
                    <a:pt x="636" y="3"/>
                    <a:pt x="612" y="1"/>
                    <a:pt x="5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7" name="Google Shape;1483;p51">
              <a:extLst>
                <a:ext uri="{FF2B5EF4-FFF2-40B4-BE49-F238E27FC236}">
                  <a16:creationId xmlns:a16="http://schemas.microsoft.com/office/drawing/2014/main" id="{3FADA47B-7CEC-58FF-3869-B8414BFB7F0F}"/>
                </a:ext>
              </a:extLst>
            </p:cNvPr>
            <p:cNvSpPr/>
            <p:nvPr/>
          </p:nvSpPr>
          <p:spPr>
            <a:xfrm>
              <a:off x="2397443" y="3664235"/>
              <a:ext cx="980537" cy="1354433"/>
            </a:xfrm>
            <a:custGeom>
              <a:avLst/>
              <a:gdLst/>
              <a:ahLst/>
              <a:cxnLst/>
              <a:rect l="l" t="t" r="r" b="b"/>
              <a:pathLst>
                <a:path w="53428" h="73801" extrusionOk="0">
                  <a:moveTo>
                    <a:pt x="30481" y="1195"/>
                  </a:moveTo>
                  <a:cubicBezTo>
                    <a:pt x="30482" y="1195"/>
                    <a:pt x="30483" y="1195"/>
                    <a:pt x="30483" y="1195"/>
                  </a:cubicBezTo>
                  <a:cubicBezTo>
                    <a:pt x="30483" y="1195"/>
                    <a:pt x="30482" y="1195"/>
                    <a:pt x="30481" y="1195"/>
                  </a:cubicBezTo>
                  <a:close/>
                  <a:moveTo>
                    <a:pt x="26086" y="796"/>
                  </a:moveTo>
                  <a:cubicBezTo>
                    <a:pt x="27513" y="796"/>
                    <a:pt x="28960" y="922"/>
                    <a:pt x="30413" y="1183"/>
                  </a:cubicBezTo>
                  <a:cubicBezTo>
                    <a:pt x="30413" y="1183"/>
                    <a:pt x="30471" y="1193"/>
                    <a:pt x="30481" y="1195"/>
                  </a:cubicBezTo>
                  <a:lnTo>
                    <a:pt x="30481" y="1195"/>
                  </a:lnTo>
                  <a:cubicBezTo>
                    <a:pt x="30481" y="1195"/>
                    <a:pt x="30480" y="1194"/>
                    <a:pt x="30479" y="1194"/>
                  </a:cubicBezTo>
                  <a:lnTo>
                    <a:pt x="30479" y="1194"/>
                  </a:lnTo>
                  <a:cubicBezTo>
                    <a:pt x="43742" y="3646"/>
                    <a:pt x="52565" y="16432"/>
                    <a:pt x="50149" y="29698"/>
                  </a:cubicBezTo>
                  <a:cubicBezTo>
                    <a:pt x="49008" y="35972"/>
                    <a:pt x="44893" y="41797"/>
                    <a:pt x="38859" y="45678"/>
                  </a:cubicBezTo>
                  <a:cubicBezTo>
                    <a:pt x="37283" y="46690"/>
                    <a:pt x="35450" y="47584"/>
                    <a:pt x="33088" y="48492"/>
                  </a:cubicBezTo>
                  <a:cubicBezTo>
                    <a:pt x="32777" y="48612"/>
                    <a:pt x="32411" y="48717"/>
                    <a:pt x="32023" y="48830"/>
                  </a:cubicBezTo>
                  <a:cubicBezTo>
                    <a:pt x="31250" y="49051"/>
                    <a:pt x="30450" y="49281"/>
                    <a:pt x="29860" y="49689"/>
                  </a:cubicBezTo>
                  <a:cubicBezTo>
                    <a:pt x="29853" y="49684"/>
                    <a:pt x="29847" y="49682"/>
                    <a:pt x="29842" y="49678"/>
                  </a:cubicBezTo>
                  <a:cubicBezTo>
                    <a:pt x="29822" y="49663"/>
                    <a:pt x="29802" y="49652"/>
                    <a:pt x="29782" y="49638"/>
                  </a:cubicBezTo>
                  <a:cubicBezTo>
                    <a:pt x="29701" y="49582"/>
                    <a:pt x="29617" y="49530"/>
                    <a:pt x="29529" y="49483"/>
                  </a:cubicBezTo>
                  <a:cubicBezTo>
                    <a:pt x="29494" y="49464"/>
                    <a:pt x="29458" y="49447"/>
                    <a:pt x="29422" y="49429"/>
                  </a:cubicBezTo>
                  <a:cubicBezTo>
                    <a:pt x="29343" y="49390"/>
                    <a:pt x="29263" y="49357"/>
                    <a:pt x="29181" y="49327"/>
                  </a:cubicBezTo>
                  <a:cubicBezTo>
                    <a:pt x="29145" y="49313"/>
                    <a:pt x="29110" y="49299"/>
                    <a:pt x="29074" y="49288"/>
                  </a:cubicBezTo>
                  <a:cubicBezTo>
                    <a:pt x="28956" y="49249"/>
                    <a:pt x="28837" y="49216"/>
                    <a:pt x="28715" y="49194"/>
                  </a:cubicBezTo>
                  <a:lnTo>
                    <a:pt x="15159" y="46727"/>
                  </a:lnTo>
                  <a:cubicBezTo>
                    <a:pt x="15004" y="46698"/>
                    <a:pt x="14849" y="46686"/>
                    <a:pt x="14694" y="46685"/>
                  </a:cubicBezTo>
                  <a:cubicBezTo>
                    <a:pt x="14684" y="46684"/>
                    <a:pt x="14671" y="46681"/>
                    <a:pt x="14660" y="46681"/>
                  </a:cubicBezTo>
                  <a:cubicBezTo>
                    <a:pt x="14605" y="46681"/>
                    <a:pt x="14550" y="46690"/>
                    <a:pt x="14495" y="46693"/>
                  </a:cubicBezTo>
                  <a:cubicBezTo>
                    <a:pt x="14432" y="46696"/>
                    <a:pt x="14370" y="46698"/>
                    <a:pt x="14307" y="46706"/>
                  </a:cubicBezTo>
                  <a:cubicBezTo>
                    <a:pt x="14233" y="46715"/>
                    <a:pt x="14161" y="46733"/>
                    <a:pt x="14087" y="46749"/>
                  </a:cubicBezTo>
                  <a:cubicBezTo>
                    <a:pt x="14033" y="46760"/>
                    <a:pt x="13978" y="46768"/>
                    <a:pt x="13925" y="46783"/>
                  </a:cubicBezTo>
                  <a:cubicBezTo>
                    <a:pt x="13919" y="46784"/>
                    <a:pt x="13913" y="46785"/>
                    <a:pt x="13908" y="46787"/>
                  </a:cubicBezTo>
                  <a:cubicBezTo>
                    <a:pt x="13496" y="46194"/>
                    <a:pt x="12828" y="45697"/>
                    <a:pt x="12181" y="45214"/>
                  </a:cubicBezTo>
                  <a:cubicBezTo>
                    <a:pt x="11858" y="44974"/>
                    <a:pt x="11554" y="44747"/>
                    <a:pt x="11307" y="44526"/>
                  </a:cubicBezTo>
                  <a:cubicBezTo>
                    <a:pt x="9411" y="42837"/>
                    <a:pt x="8011" y="41354"/>
                    <a:pt x="6901" y="39861"/>
                  </a:cubicBezTo>
                  <a:cubicBezTo>
                    <a:pt x="2622" y="34102"/>
                    <a:pt x="824" y="27200"/>
                    <a:pt x="1966" y="20927"/>
                  </a:cubicBezTo>
                  <a:cubicBezTo>
                    <a:pt x="4117" y="9114"/>
                    <a:pt x="14474" y="796"/>
                    <a:pt x="26086" y="796"/>
                  </a:cubicBezTo>
                  <a:close/>
                  <a:moveTo>
                    <a:pt x="14675" y="47481"/>
                  </a:moveTo>
                  <a:cubicBezTo>
                    <a:pt x="14679" y="47481"/>
                    <a:pt x="14683" y="47481"/>
                    <a:pt x="14687" y="47481"/>
                  </a:cubicBezTo>
                  <a:cubicBezTo>
                    <a:pt x="14798" y="47482"/>
                    <a:pt x="14906" y="47491"/>
                    <a:pt x="15016" y="47510"/>
                  </a:cubicBezTo>
                  <a:lnTo>
                    <a:pt x="28572" y="49978"/>
                  </a:lnTo>
                  <a:cubicBezTo>
                    <a:pt x="28680" y="49997"/>
                    <a:pt x="28785" y="50028"/>
                    <a:pt x="28886" y="50065"/>
                  </a:cubicBezTo>
                  <a:cubicBezTo>
                    <a:pt x="29148" y="50159"/>
                    <a:pt x="29387" y="50305"/>
                    <a:pt x="29587" y="50501"/>
                  </a:cubicBezTo>
                  <a:cubicBezTo>
                    <a:pt x="30058" y="50962"/>
                    <a:pt x="30270" y="51621"/>
                    <a:pt x="30152" y="52266"/>
                  </a:cubicBezTo>
                  <a:lnTo>
                    <a:pt x="27685" y="65821"/>
                  </a:lnTo>
                  <a:cubicBezTo>
                    <a:pt x="27512" y="66769"/>
                    <a:pt x="26683" y="67434"/>
                    <a:pt x="25751" y="67434"/>
                  </a:cubicBezTo>
                  <a:cubicBezTo>
                    <a:pt x="25636" y="67434"/>
                    <a:pt x="25518" y="67424"/>
                    <a:pt x="25400" y="67403"/>
                  </a:cubicBezTo>
                  <a:lnTo>
                    <a:pt x="25318" y="67388"/>
                  </a:lnTo>
                  <a:lnTo>
                    <a:pt x="18622" y="66169"/>
                  </a:lnTo>
                  <a:lnTo>
                    <a:pt x="11845" y="64934"/>
                  </a:lnTo>
                  <a:cubicBezTo>
                    <a:pt x="11328" y="64842"/>
                    <a:pt x="10880" y="64551"/>
                    <a:pt x="10581" y="64120"/>
                  </a:cubicBezTo>
                  <a:cubicBezTo>
                    <a:pt x="10282" y="63688"/>
                    <a:pt x="10169" y="63166"/>
                    <a:pt x="10263" y="62651"/>
                  </a:cubicBezTo>
                  <a:lnTo>
                    <a:pt x="12731" y="49095"/>
                  </a:lnTo>
                  <a:cubicBezTo>
                    <a:pt x="12848" y="48452"/>
                    <a:pt x="13277" y="47908"/>
                    <a:pt x="13879" y="47641"/>
                  </a:cubicBezTo>
                  <a:cubicBezTo>
                    <a:pt x="13990" y="47594"/>
                    <a:pt x="14106" y="47559"/>
                    <a:pt x="14222" y="47532"/>
                  </a:cubicBezTo>
                  <a:cubicBezTo>
                    <a:pt x="14254" y="47525"/>
                    <a:pt x="14286" y="47519"/>
                    <a:pt x="14318" y="47514"/>
                  </a:cubicBezTo>
                  <a:cubicBezTo>
                    <a:pt x="14412" y="47496"/>
                    <a:pt x="14506" y="47487"/>
                    <a:pt x="14601" y="47483"/>
                  </a:cubicBezTo>
                  <a:cubicBezTo>
                    <a:pt x="14626" y="47483"/>
                    <a:pt x="14650" y="47481"/>
                    <a:pt x="14675" y="47481"/>
                  </a:cubicBezTo>
                  <a:close/>
                  <a:moveTo>
                    <a:pt x="12239" y="65816"/>
                  </a:moveTo>
                  <a:lnTo>
                    <a:pt x="24721" y="68088"/>
                  </a:lnTo>
                  <a:lnTo>
                    <a:pt x="23277" y="72350"/>
                  </a:lnTo>
                  <a:cubicBezTo>
                    <a:pt x="23144" y="72745"/>
                    <a:pt x="22767" y="73003"/>
                    <a:pt x="22361" y="73003"/>
                  </a:cubicBezTo>
                  <a:cubicBezTo>
                    <a:pt x="22304" y="73003"/>
                    <a:pt x="22248" y="72998"/>
                    <a:pt x="22191" y="72988"/>
                  </a:cubicBezTo>
                  <a:lnTo>
                    <a:pt x="12879" y="71294"/>
                  </a:lnTo>
                  <a:cubicBezTo>
                    <a:pt x="12405" y="71208"/>
                    <a:pt x="12070" y="70794"/>
                    <a:pt x="12085" y="70313"/>
                  </a:cubicBezTo>
                  <a:lnTo>
                    <a:pt x="12239" y="65816"/>
                  </a:lnTo>
                  <a:close/>
                  <a:moveTo>
                    <a:pt x="26084" y="0"/>
                  </a:moveTo>
                  <a:cubicBezTo>
                    <a:pt x="14090" y="0"/>
                    <a:pt x="3402" y="8587"/>
                    <a:pt x="1182" y="20784"/>
                  </a:cubicBezTo>
                  <a:cubicBezTo>
                    <a:pt x="1" y="27274"/>
                    <a:pt x="1851" y="34401"/>
                    <a:pt x="6262" y="40337"/>
                  </a:cubicBezTo>
                  <a:cubicBezTo>
                    <a:pt x="7404" y="41874"/>
                    <a:pt x="8839" y="43395"/>
                    <a:pt x="10776" y="45121"/>
                  </a:cubicBezTo>
                  <a:cubicBezTo>
                    <a:pt x="11050" y="45365"/>
                    <a:pt x="11369" y="45603"/>
                    <a:pt x="11706" y="45853"/>
                  </a:cubicBezTo>
                  <a:cubicBezTo>
                    <a:pt x="12255" y="46262"/>
                    <a:pt x="12818" y="46684"/>
                    <a:pt x="13167" y="47129"/>
                  </a:cubicBezTo>
                  <a:cubicBezTo>
                    <a:pt x="12532" y="47542"/>
                    <a:pt x="12085" y="48197"/>
                    <a:pt x="11947" y="48952"/>
                  </a:cubicBezTo>
                  <a:lnTo>
                    <a:pt x="9480" y="62508"/>
                  </a:lnTo>
                  <a:cubicBezTo>
                    <a:pt x="9348" y="63232"/>
                    <a:pt x="9506" y="63967"/>
                    <a:pt x="9927" y="64574"/>
                  </a:cubicBezTo>
                  <a:cubicBezTo>
                    <a:pt x="10296" y="65108"/>
                    <a:pt x="10829" y="65486"/>
                    <a:pt x="11447" y="65660"/>
                  </a:cubicBezTo>
                  <a:lnTo>
                    <a:pt x="11289" y="70288"/>
                  </a:lnTo>
                  <a:cubicBezTo>
                    <a:pt x="11263" y="71166"/>
                    <a:pt x="11872" y="71920"/>
                    <a:pt x="12737" y="72077"/>
                  </a:cubicBezTo>
                  <a:lnTo>
                    <a:pt x="22048" y="73773"/>
                  </a:lnTo>
                  <a:cubicBezTo>
                    <a:pt x="22152" y="73791"/>
                    <a:pt x="22256" y="73800"/>
                    <a:pt x="22360" y="73800"/>
                  </a:cubicBezTo>
                  <a:cubicBezTo>
                    <a:pt x="23102" y="73800"/>
                    <a:pt x="23789" y="73326"/>
                    <a:pt x="24031" y="72605"/>
                  </a:cubicBezTo>
                  <a:lnTo>
                    <a:pt x="25520" y="68210"/>
                  </a:lnTo>
                  <a:cubicBezTo>
                    <a:pt x="25598" y="68216"/>
                    <a:pt x="25677" y="68231"/>
                    <a:pt x="25753" y="68231"/>
                  </a:cubicBezTo>
                  <a:cubicBezTo>
                    <a:pt x="27061" y="68231"/>
                    <a:pt x="28225" y="67296"/>
                    <a:pt x="28468" y="65964"/>
                  </a:cubicBezTo>
                  <a:lnTo>
                    <a:pt x="30936" y="52408"/>
                  </a:lnTo>
                  <a:cubicBezTo>
                    <a:pt x="31073" y="51653"/>
                    <a:pt x="30886" y="50884"/>
                    <a:pt x="30436" y="50275"/>
                  </a:cubicBezTo>
                  <a:cubicBezTo>
                    <a:pt x="30918" y="49983"/>
                    <a:pt x="31586" y="49783"/>
                    <a:pt x="32243" y="49594"/>
                  </a:cubicBezTo>
                  <a:cubicBezTo>
                    <a:pt x="32648" y="49478"/>
                    <a:pt x="33033" y="49368"/>
                    <a:pt x="33375" y="49234"/>
                  </a:cubicBezTo>
                  <a:cubicBezTo>
                    <a:pt x="35788" y="48307"/>
                    <a:pt x="37667" y="47390"/>
                    <a:pt x="39290" y="46349"/>
                  </a:cubicBezTo>
                  <a:cubicBezTo>
                    <a:pt x="45508" y="42347"/>
                    <a:pt x="49752" y="36330"/>
                    <a:pt x="50934" y="29840"/>
                  </a:cubicBezTo>
                  <a:cubicBezTo>
                    <a:pt x="53427" y="16143"/>
                    <a:pt x="44316" y="2942"/>
                    <a:pt x="30618" y="409"/>
                  </a:cubicBezTo>
                  <a:lnTo>
                    <a:pt x="30556" y="399"/>
                  </a:lnTo>
                  <a:cubicBezTo>
                    <a:pt x="29055" y="130"/>
                    <a:pt x="27560" y="0"/>
                    <a:pt x="260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8" name="Google Shape;1484;p51">
              <a:extLst>
                <a:ext uri="{FF2B5EF4-FFF2-40B4-BE49-F238E27FC236}">
                  <a16:creationId xmlns:a16="http://schemas.microsoft.com/office/drawing/2014/main" id="{F3FF150C-BAFC-6C2F-53CC-2EDF5F7CB83C}"/>
                </a:ext>
              </a:extLst>
            </p:cNvPr>
            <p:cNvSpPr/>
            <p:nvPr/>
          </p:nvSpPr>
          <p:spPr>
            <a:xfrm>
              <a:off x="2923683" y="4170929"/>
              <a:ext cx="278279" cy="399883"/>
            </a:xfrm>
            <a:custGeom>
              <a:avLst/>
              <a:gdLst/>
              <a:ahLst/>
              <a:cxnLst/>
              <a:rect l="l" t="t" r="r" b="b"/>
              <a:pathLst>
                <a:path w="15163" h="21789" extrusionOk="0">
                  <a:moveTo>
                    <a:pt x="3473" y="0"/>
                  </a:moveTo>
                  <a:cubicBezTo>
                    <a:pt x="3136" y="347"/>
                    <a:pt x="2766" y="667"/>
                    <a:pt x="2355" y="949"/>
                  </a:cubicBezTo>
                  <a:cubicBezTo>
                    <a:pt x="2170" y="1079"/>
                    <a:pt x="1976" y="1201"/>
                    <a:pt x="1775" y="1315"/>
                  </a:cubicBezTo>
                  <a:cubicBezTo>
                    <a:pt x="1204" y="1639"/>
                    <a:pt x="606" y="1881"/>
                    <a:pt x="1" y="2041"/>
                  </a:cubicBezTo>
                  <a:lnTo>
                    <a:pt x="1782" y="5503"/>
                  </a:lnTo>
                  <a:lnTo>
                    <a:pt x="2119" y="6157"/>
                  </a:lnTo>
                  <a:lnTo>
                    <a:pt x="8780" y="19080"/>
                  </a:lnTo>
                  <a:lnTo>
                    <a:pt x="9380" y="20247"/>
                  </a:lnTo>
                  <a:lnTo>
                    <a:pt x="9382" y="20255"/>
                  </a:lnTo>
                  <a:cubicBezTo>
                    <a:pt x="9393" y="20270"/>
                    <a:pt x="9401" y="20282"/>
                    <a:pt x="9408" y="20297"/>
                  </a:cubicBezTo>
                  <a:cubicBezTo>
                    <a:pt x="9631" y="20714"/>
                    <a:pt x="9949" y="21053"/>
                    <a:pt x="10321" y="21306"/>
                  </a:cubicBezTo>
                  <a:cubicBezTo>
                    <a:pt x="10789" y="21620"/>
                    <a:pt x="11344" y="21788"/>
                    <a:pt x="11909" y="21788"/>
                  </a:cubicBezTo>
                  <a:cubicBezTo>
                    <a:pt x="12384" y="21788"/>
                    <a:pt x="12866" y="21669"/>
                    <a:pt x="13308" y="21418"/>
                  </a:cubicBezTo>
                  <a:cubicBezTo>
                    <a:pt x="14700" y="20626"/>
                    <a:pt x="15163" y="18857"/>
                    <a:pt x="14348" y="17493"/>
                  </a:cubicBezTo>
                  <a:cubicBezTo>
                    <a:pt x="14341" y="17478"/>
                    <a:pt x="14333" y="17462"/>
                    <a:pt x="14326" y="17447"/>
                  </a:cubicBezTo>
                  <a:lnTo>
                    <a:pt x="14324" y="17441"/>
                  </a:lnTo>
                  <a:lnTo>
                    <a:pt x="13669" y="16392"/>
                  </a:lnTo>
                  <a:lnTo>
                    <a:pt x="5951" y="3980"/>
                  </a:lnTo>
                  <a:lnTo>
                    <a:pt x="5561" y="3361"/>
                  </a:lnTo>
                  <a:lnTo>
                    <a:pt x="3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9" name="Google Shape;1485;p51">
              <a:extLst>
                <a:ext uri="{FF2B5EF4-FFF2-40B4-BE49-F238E27FC236}">
                  <a16:creationId xmlns:a16="http://schemas.microsoft.com/office/drawing/2014/main" id="{A9EF646D-0F82-6678-7144-80DDCFA249C1}"/>
                </a:ext>
              </a:extLst>
            </p:cNvPr>
            <p:cNvSpPr/>
            <p:nvPr/>
          </p:nvSpPr>
          <p:spPr>
            <a:xfrm>
              <a:off x="3084799" y="4471763"/>
              <a:ext cx="117144" cy="99048"/>
            </a:xfrm>
            <a:custGeom>
              <a:avLst/>
              <a:gdLst/>
              <a:ahLst/>
              <a:cxnLst/>
              <a:rect l="l" t="t" r="r" b="b"/>
              <a:pathLst>
                <a:path w="6383" h="5397" extrusionOk="0">
                  <a:moveTo>
                    <a:pt x="4891" y="0"/>
                  </a:moveTo>
                  <a:cubicBezTo>
                    <a:pt x="4243" y="556"/>
                    <a:pt x="3529" y="1055"/>
                    <a:pt x="2755" y="1496"/>
                  </a:cubicBezTo>
                  <a:cubicBezTo>
                    <a:pt x="2524" y="1627"/>
                    <a:pt x="2289" y="1751"/>
                    <a:pt x="2053" y="1867"/>
                  </a:cubicBezTo>
                  <a:cubicBezTo>
                    <a:pt x="1512" y="2136"/>
                    <a:pt x="959" y="2369"/>
                    <a:pt x="398" y="2557"/>
                  </a:cubicBezTo>
                  <a:cubicBezTo>
                    <a:pt x="265" y="2603"/>
                    <a:pt x="134" y="2649"/>
                    <a:pt x="0" y="2688"/>
                  </a:cubicBezTo>
                  <a:lnTo>
                    <a:pt x="601" y="3854"/>
                  </a:lnTo>
                  <a:lnTo>
                    <a:pt x="603" y="3862"/>
                  </a:lnTo>
                  <a:cubicBezTo>
                    <a:pt x="614" y="3877"/>
                    <a:pt x="621" y="3892"/>
                    <a:pt x="628" y="3905"/>
                  </a:cubicBezTo>
                  <a:cubicBezTo>
                    <a:pt x="853" y="4323"/>
                    <a:pt x="1171" y="4661"/>
                    <a:pt x="1543" y="4913"/>
                  </a:cubicBezTo>
                  <a:cubicBezTo>
                    <a:pt x="2011" y="5228"/>
                    <a:pt x="2566" y="5397"/>
                    <a:pt x="3131" y="5397"/>
                  </a:cubicBezTo>
                  <a:cubicBezTo>
                    <a:pt x="3605" y="5397"/>
                    <a:pt x="4087" y="5278"/>
                    <a:pt x="4529" y="5026"/>
                  </a:cubicBezTo>
                  <a:cubicBezTo>
                    <a:pt x="5921" y="4236"/>
                    <a:pt x="6383" y="2465"/>
                    <a:pt x="5572" y="1100"/>
                  </a:cubicBezTo>
                  <a:cubicBezTo>
                    <a:pt x="5564" y="1086"/>
                    <a:pt x="5553" y="1070"/>
                    <a:pt x="5545" y="1056"/>
                  </a:cubicBezTo>
                  <a:lnTo>
                    <a:pt x="5544" y="1049"/>
                  </a:lnTo>
                  <a:lnTo>
                    <a:pt x="48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0" name="Google Shape;1486;p51">
              <a:extLst>
                <a:ext uri="{FF2B5EF4-FFF2-40B4-BE49-F238E27FC236}">
                  <a16:creationId xmlns:a16="http://schemas.microsoft.com/office/drawing/2014/main" id="{ABF63860-CC2B-A3C4-104E-96EFC6661914}"/>
                </a:ext>
              </a:extLst>
            </p:cNvPr>
            <p:cNvSpPr/>
            <p:nvPr/>
          </p:nvSpPr>
          <p:spPr>
            <a:xfrm>
              <a:off x="2731275" y="3937889"/>
              <a:ext cx="307441" cy="275122"/>
            </a:xfrm>
            <a:custGeom>
              <a:avLst/>
              <a:gdLst/>
              <a:ahLst/>
              <a:cxnLst/>
              <a:rect l="l" t="t" r="r" b="b"/>
              <a:pathLst>
                <a:path w="16752" h="14991" extrusionOk="0">
                  <a:moveTo>
                    <a:pt x="8551" y="0"/>
                  </a:moveTo>
                  <a:cubicBezTo>
                    <a:pt x="7298" y="0"/>
                    <a:pt x="6028" y="315"/>
                    <a:pt x="4860" y="977"/>
                  </a:cubicBezTo>
                  <a:cubicBezTo>
                    <a:pt x="1261" y="3021"/>
                    <a:pt x="1" y="7596"/>
                    <a:pt x="2042" y="11194"/>
                  </a:cubicBezTo>
                  <a:cubicBezTo>
                    <a:pt x="3423" y="13626"/>
                    <a:pt x="5958" y="14990"/>
                    <a:pt x="8566" y="14990"/>
                  </a:cubicBezTo>
                  <a:cubicBezTo>
                    <a:pt x="9206" y="14990"/>
                    <a:pt x="9851" y="14908"/>
                    <a:pt x="10485" y="14739"/>
                  </a:cubicBezTo>
                  <a:cubicBezTo>
                    <a:pt x="11090" y="14579"/>
                    <a:pt x="11688" y="14337"/>
                    <a:pt x="12259" y="14013"/>
                  </a:cubicBezTo>
                  <a:cubicBezTo>
                    <a:pt x="12899" y="13650"/>
                    <a:pt x="13468" y="13203"/>
                    <a:pt x="13957" y="12698"/>
                  </a:cubicBezTo>
                  <a:cubicBezTo>
                    <a:pt x="16204" y="10370"/>
                    <a:pt x="16752" y="6753"/>
                    <a:pt x="15078" y="3797"/>
                  </a:cubicBezTo>
                  <a:cubicBezTo>
                    <a:pt x="13697" y="1365"/>
                    <a:pt x="11160" y="0"/>
                    <a:pt x="8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1" name="Google Shape;1487;p51">
              <a:extLst>
                <a:ext uri="{FF2B5EF4-FFF2-40B4-BE49-F238E27FC236}">
                  <a16:creationId xmlns:a16="http://schemas.microsoft.com/office/drawing/2014/main" id="{10C66EC2-9442-85F4-FE9A-CA78E43CC3AA}"/>
                </a:ext>
              </a:extLst>
            </p:cNvPr>
            <p:cNvSpPr/>
            <p:nvPr/>
          </p:nvSpPr>
          <p:spPr>
            <a:xfrm>
              <a:off x="2761061" y="3963986"/>
              <a:ext cx="254604" cy="222946"/>
            </a:xfrm>
            <a:custGeom>
              <a:avLst/>
              <a:gdLst/>
              <a:ahLst/>
              <a:cxnLst/>
              <a:rect l="l" t="t" r="r" b="b"/>
              <a:pathLst>
                <a:path w="13873" h="12148" extrusionOk="0">
                  <a:moveTo>
                    <a:pt x="6933" y="0"/>
                  </a:moveTo>
                  <a:cubicBezTo>
                    <a:pt x="5917" y="0"/>
                    <a:pt x="4887" y="255"/>
                    <a:pt x="3939" y="792"/>
                  </a:cubicBezTo>
                  <a:cubicBezTo>
                    <a:pt x="1023" y="2448"/>
                    <a:pt x="1" y="6154"/>
                    <a:pt x="1656" y="9070"/>
                  </a:cubicBezTo>
                  <a:cubicBezTo>
                    <a:pt x="2131" y="9910"/>
                    <a:pt x="2777" y="10593"/>
                    <a:pt x="3525" y="11100"/>
                  </a:cubicBezTo>
                  <a:cubicBezTo>
                    <a:pt x="3747" y="11249"/>
                    <a:pt x="3977" y="11384"/>
                    <a:pt x="4213" y="11503"/>
                  </a:cubicBezTo>
                  <a:cubicBezTo>
                    <a:pt x="4879" y="11836"/>
                    <a:pt x="5601" y="12045"/>
                    <a:pt x="6340" y="12117"/>
                  </a:cubicBezTo>
                  <a:cubicBezTo>
                    <a:pt x="6540" y="12137"/>
                    <a:pt x="6742" y="12147"/>
                    <a:pt x="6943" y="12147"/>
                  </a:cubicBezTo>
                  <a:cubicBezTo>
                    <a:pt x="7439" y="12147"/>
                    <a:pt x="7938" y="12086"/>
                    <a:pt x="8427" y="11962"/>
                  </a:cubicBezTo>
                  <a:cubicBezTo>
                    <a:pt x="8943" y="11832"/>
                    <a:pt x="9450" y="11630"/>
                    <a:pt x="9934" y="11355"/>
                  </a:cubicBezTo>
                  <a:cubicBezTo>
                    <a:pt x="12851" y="9701"/>
                    <a:pt x="13873" y="5994"/>
                    <a:pt x="12217" y="3077"/>
                  </a:cubicBezTo>
                  <a:cubicBezTo>
                    <a:pt x="12160" y="2976"/>
                    <a:pt x="12100" y="2878"/>
                    <a:pt x="12038" y="2782"/>
                  </a:cubicBezTo>
                  <a:cubicBezTo>
                    <a:pt x="11648" y="2175"/>
                    <a:pt x="11164" y="1658"/>
                    <a:pt x="10616" y="1243"/>
                  </a:cubicBezTo>
                  <a:cubicBezTo>
                    <a:pt x="10020" y="789"/>
                    <a:pt x="9348" y="452"/>
                    <a:pt x="8640" y="246"/>
                  </a:cubicBezTo>
                  <a:cubicBezTo>
                    <a:pt x="8384" y="172"/>
                    <a:pt x="8125" y="114"/>
                    <a:pt x="7862" y="72"/>
                  </a:cubicBezTo>
                  <a:cubicBezTo>
                    <a:pt x="7555" y="24"/>
                    <a:pt x="7245" y="0"/>
                    <a:pt x="6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2" name="Google Shape;1488;p51">
              <a:extLst>
                <a:ext uri="{FF2B5EF4-FFF2-40B4-BE49-F238E27FC236}">
                  <a16:creationId xmlns:a16="http://schemas.microsoft.com/office/drawing/2014/main" id="{48216FC1-686F-6D38-736C-CA06EE18F558}"/>
                </a:ext>
              </a:extLst>
            </p:cNvPr>
            <p:cNvSpPr/>
            <p:nvPr/>
          </p:nvSpPr>
          <p:spPr>
            <a:xfrm>
              <a:off x="2966903" y="4170929"/>
              <a:ext cx="235059" cy="399883"/>
            </a:xfrm>
            <a:custGeom>
              <a:avLst/>
              <a:gdLst/>
              <a:ahLst/>
              <a:cxnLst/>
              <a:rect l="l" t="t" r="r" b="b"/>
              <a:pathLst>
                <a:path w="12808" h="21789" extrusionOk="0">
                  <a:moveTo>
                    <a:pt x="1118" y="0"/>
                  </a:moveTo>
                  <a:cubicBezTo>
                    <a:pt x="781" y="347"/>
                    <a:pt x="411" y="667"/>
                    <a:pt x="0" y="949"/>
                  </a:cubicBezTo>
                  <a:cubicBezTo>
                    <a:pt x="827" y="2277"/>
                    <a:pt x="1599" y="3606"/>
                    <a:pt x="2278" y="4659"/>
                  </a:cubicBezTo>
                  <a:cubicBezTo>
                    <a:pt x="6473" y="11195"/>
                    <a:pt x="8298" y="15381"/>
                    <a:pt x="8476" y="18260"/>
                  </a:cubicBezTo>
                  <a:cubicBezTo>
                    <a:pt x="8516" y="18885"/>
                    <a:pt x="8480" y="19447"/>
                    <a:pt x="8372" y="19958"/>
                  </a:cubicBezTo>
                  <a:cubicBezTo>
                    <a:pt x="8267" y="20484"/>
                    <a:pt x="8117" y="20929"/>
                    <a:pt x="7966" y="21306"/>
                  </a:cubicBezTo>
                  <a:cubicBezTo>
                    <a:pt x="8434" y="21620"/>
                    <a:pt x="8989" y="21788"/>
                    <a:pt x="9554" y="21788"/>
                  </a:cubicBezTo>
                  <a:cubicBezTo>
                    <a:pt x="10029" y="21788"/>
                    <a:pt x="10511" y="21669"/>
                    <a:pt x="10953" y="21418"/>
                  </a:cubicBezTo>
                  <a:cubicBezTo>
                    <a:pt x="12345" y="20626"/>
                    <a:pt x="12808" y="18857"/>
                    <a:pt x="11993" y="17493"/>
                  </a:cubicBezTo>
                  <a:cubicBezTo>
                    <a:pt x="11986" y="17478"/>
                    <a:pt x="11978" y="17463"/>
                    <a:pt x="11971" y="17447"/>
                  </a:cubicBezTo>
                  <a:lnTo>
                    <a:pt x="11969" y="17441"/>
                  </a:lnTo>
                  <a:lnTo>
                    <a:pt x="11314" y="16392"/>
                  </a:lnTo>
                  <a:lnTo>
                    <a:pt x="3596" y="3980"/>
                  </a:lnTo>
                  <a:lnTo>
                    <a:pt x="3206" y="3361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161C41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3" name="Google Shape;1489;p51">
              <a:extLst>
                <a:ext uri="{FF2B5EF4-FFF2-40B4-BE49-F238E27FC236}">
                  <a16:creationId xmlns:a16="http://schemas.microsoft.com/office/drawing/2014/main" id="{29C86F19-E0EA-3BF8-4D7F-9DD0634C132E}"/>
                </a:ext>
              </a:extLst>
            </p:cNvPr>
            <p:cNvSpPr/>
            <p:nvPr/>
          </p:nvSpPr>
          <p:spPr>
            <a:xfrm>
              <a:off x="2859119" y="3963986"/>
              <a:ext cx="156547" cy="222946"/>
            </a:xfrm>
            <a:custGeom>
              <a:avLst/>
              <a:gdLst/>
              <a:ahLst/>
              <a:cxnLst/>
              <a:rect l="l" t="t" r="r" b="b"/>
              <a:pathLst>
                <a:path w="8530" h="12148" extrusionOk="0">
                  <a:moveTo>
                    <a:pt x="1589" y="1"/>
                  </a:moveTo>
                  <a:cubicBezTo>
                    <a:pt x="1268" y="1"/>
                    <a:pt x="946" y="26"/>
                    <a:pt x="626" y="78"/>
                  </a:cubicBezTo>
                  <a:cubicBezTo>
                    <a:pt x="663" y="87"/>
                    <a:pt x="701" y="98"/>
                    <a:pt x="738" y="108"/>
                  </a:cubicBezTo>
                  <a:cubicBezTo>
                    <a:pt x="1447" y="316"/>
                    <a:pt x="2119" y="652"/>
                    <a:pt x="2715" y="1106"/>
                  </a:cubicBezTo>
                  <a:cubicBezTo>
                    <a:pt x="3262" y="1522"/>
                    <a:pt x="3746" y="2039"/>
                    <a:pt x="4137" y="2645"/>
                  </a:cubicBezTo>
                  <a:cubicBezTo>
                    <a:pt x="4198" y="2741"/>
                    <a:pt x="4258" y="2839"/>
                    <a:pt x="4316" y="2941"/>
                  </a:cubicBezTo>
                  <a:cubicBezTo>
                    <a:pt x="5971" y="5857"/>
                    <a:pt x="4949" y="9563"/>
                    <a:pt x="2032" y="11219"/>
                  </a:cubicBezTo>
                  <a:cubicBezTo>
                    <a:pt x="1548" y="11494"/>
                    <a:pt x="1041" y="11694"/>
                    <a:pt x="526" y="11826"/>
                  </a:cubicBezTo>
                  <a:cubicBezTo>
                    <a:pt x="352" y="11869"/>
                    <a:pt x="177" y="11906"/>
                    <a:pt x="0" y="11934"/>
                  </a:cubicBezTo>
                  <a:cubicBezTo>
                    <a:pt x="327" y="12022"/>
                    <a:pt x="660" y="12086"/>
                    <a:pt x="997" y="12117"/>
                  </a:cubicBezTo>
                  <a:cubicBezTo>
                    <a:pt x="1199" y="12137"/>
                    <a:pt x="1401" y="12147"/>
                    <a:pt x="1604" y="12147"/>
                  </a:cubicBezTo>
                  <a:cubicBezTo>
                    <a:pt x="2098" y="12147"/>
                    <a:pt x="2595" y="12087"/>
                    <a:pt x="3084" y="11962"/>
                  </a:cubicBezTo>
                  <a:cubicBezTo>
                    <a:pt x="3600" y="11832"/>
                    <a:pt x="4107" y="11630"/>
                    <a:pt x="4591" y="11356"/>
                  </a:cubicBezTo>
                  <a:cubicBezTo>
                    <a:pt x="7508" y="9701"/>
                    <a:pt x="8530" y="5994"/>
                    <a:pt x="6874" y="3077"/>
                  </a:cubicBezTo>
                  <a:cubicBezTo>
                    <a:pt x="6817" y="2976"/>
                    <a:pt x="6757" y="2878"/>
                    <a:pt x="6695" y="2782"/>
                  </a:cubicBezTo>
                  <a:cubicBezTo>
                    <a:pt x="6305" y="2175"/>
                    <a:pt x="5821" y="1658"/>
                    <a:pt x="5273" y="1243"/>
                  </a:cubicBezTo>
                  <a:cubicBezTo>
                    <a:pt x="4677" y="789"/>
                    <a:pt x="4005" y="452"/>
                    <a:pt x="3296" y="246"/>
                  </a:cubicBezTo>
                  <a:cubicBezTo>
                    <a:pt x="3041" y="172"/>
                    <a:pt x="2782" y="114"/>
                    <a:pt x="2519" y="72"/>
                  </a:cubicBezTo>
                  <a:cubicBezTo>
                    <a:pt x="2212" y="25"/>
                    <a:pt x="1901" y="1"/>
                    <a:pt x="1589" y="1"/>
                  </a:cubicBezTo>
                  <a:close/>
                </a:path>
              </a:pathLst>
            </a:custGeom>
            <a:solidFill>
              <a:srgbClr val="161C41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4" name="Google Shape;1490;p51">
              <a:extLst>
                <a:ext uri="{FF2B5EF4-FFF2-40B4-BE49-F238E27FC236}">
                  <a16:creationId xmlns:a16="http://schemas.microsoft.com/office/drawing/2014/main" id="{A2DA26EB-9D4B-3B24-0CB3-F000E00A8C18}"/>
                </a:ext>
              </a:extLst>
            </p:cNvPr>
            <p:cNvSpPr/>
            <p:nvPr/>
          </p:nvSpPr>
          <p:spPr>
            <a:xfrm>
              <a:off x="3049985" y="4406337"/>
              <a:ext cx="54874" cy="97911"/>
            </a:xfrm>
            <a:custGeom>
              <a:avLst/>
              <a:gdLst/>
              <a:ahLst/>
              <a:cxnLst/>
              <a:rect l="l" t="t" r="r" b="b"/>
              <a:pathLst>
                <a:path w="2990" h="5335" extrusionOk="0">
                  <a:moveTo>
                    <a:pt x="256" y="0"/>
                  </a:moveTo>
                  <a:cubicBezTo>
                    <a:pt x="233" y="0"/>
                    <a:pt x="211" y="4"/>
                    <a:pt x="188" y="11"/>
                  </a:cubicBezTo>
                  <a:cubicBezTo>
                    <a:pt x="68" y="47"/>
                    <a:pt x="0" y="176"/>
                    <a:pt x="38" y="296"/>
                  </a:cubicBezTo>
                  <a:cubicBezTo>
                    <a:pt x="508" y="1800"/>
                    <a:pt x="1592" y="3963"/>
                    <a:pt x="2520" y="5237"/>
                  </a:cubicBezTo>
                  <a:cubicBezTo>
                    <a:pt x="2570" y="5305"/>
                    <a:pt x="2639" y="5334"/>
                    <a:pt x="2706" y="5334"/>
                  </a:cubicBezTo>
                  <a:cubicBezTo>
                    <a:pt x="2850" y="5334"/>
                    <a:pt x="2989" y="5200"/>
                    <a:pt x="2936" y="5028"/>
                  </a:cubicBezTo>
                  <a:cubicBezTo>
                    <a:pt x="2464" y="3523"/>
                    <a:pt x="1369" y="1365"/>
                    <a:pt x="439" y="93"/>
                  </a:cubicBezTo>
                  <a:cubicBezTo>
                    <a:pt x="397" y="35"/>
                    <a:pt x="328" y="0"/>
                    <a:pt x="256" y="0"/>
                  </a:cubicBezTo>
                  <a:close/>
                </a:path>
              </a:pathLst>
            </a:cu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5" name="Google Shape;1491;p51">
              <a:extLst>
                <a:ext uri="{FF2B5EF4-FFF2-40B4-BE49-F238E27FC236}">
                  <a16:creationId xmlns:a16="http://schemas.microsoft.com/office/drawing/2014/main" id="{DF927D10-BAB6-6F33-9297-59D5E74148E8}"/>
                </a:ext>
              </a:extLst>
            </p:cNvPr>
            <p:cNvSpPr/>
            <p:nvPr/>
          </p:nvSpPr>
          <p:spPr>
            <a:xfrm>
              <a:off x="2776514" y="3996067"/>
              <a:ext cx="86312" cy="137956"/>
            </a:xfrm>
            <a:custGeom>
              <a:avLst/>
              <a:gdLst/>
              <a:ahLst/>
              <a:cxnLst/>
              <a:rect l="l" t="t" r="r" b="b"/>
              <a:pathLst>
                <a:path w="4703" h="7517" extrusionOk="0">
                  <a:moveTo>
                    <a:pt x="4342" y="0"/>
                  </a:moveTo>
                  <a:cubicBezTo>
                    <a:pt x="4299" y="0"/>
                    <a:pt x="4254" y="11"/>
                    <a:pt x="4210" y="34"/>
                  </a:cubicBezTo>
                  <a:cubicBezTo>
                    <a:pt x="1" y="2229"/>
                    <a:pt x="1820" y="7517"/>
                    <a:pt x="2669" y="7517"/>
                  </a:cubicBezTo>
                  <a:cubicBezTo>
                    <a:pt x="2673" y="7517"/>
                    <a:pt x="2677" y="7517"/>
                    <a:pt x="2681" y="7516"/>
                  </a:cubicBezTo>
                  <a:cubicBezTo>
                    <a:pt x="3132" y="7489"/>
                    <a:pt x="2830" y="6968"/>
                    <a:pt x="2885" y="5358"/>
                  </a:cubicBezTo>
                  <a:cubicBezTo>
                    <a:pt x="2960" y="2704"/>
                    <a:pt x="4038" y="1392"/>
                    <a:pt x="4588" y="427"/>
                  </a:cubicBezTo>
                  <a:cubicBezTo>
                    <a:pt x="4703" y="225"/>
                    <a:pt x="4543" y="0"/>
                    <a:pt x="4342" y="0"/>
                  </a:cubicBezTo>
                  <a:close/>
                </a:path>
              </a:pathLst>
            </a:cu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6" name="Google Shape;1492;p51">
              <a:extLst>
                <a:ext uri="{FF2B5EF4-FFF2-40B4-BE49-F238E27FC236}">
                  <a16:creationId xmlns:a16="http://schemas.microsoft.com/office/drawing/2014/main" id="{E646A9AB-D823-092E-4E73-1F18CC89E430}"/>
                </a:ext>
              </a:extLst>
            </p:cNvPr>
            <p:cNvSpPr/>
            <p:nvPr/>
          </p:nvSpPr>
          <p:spPr>
            <a:xfrm>
              <a:off x="2730871" y="3923281"/>
              <a:ext cx="480542" cy="662121"/>
            </a:xfrm>
            <a:custGeom>
              <a:avLst/>
              <a:gdLst/>
              <a:ahLst/>
              <a:cxnLst/>
              <a:rect l="l" t="t" r="r" b="b"/>
              <a:pathLst>
                <a:path w="26184" h="36078" extrusionOk="0">
                  <a:moveTo>
                    <a:pt x="8575" y="797"/>
                  </a:moveTo>
                  <a:cubicBezTo>
                    <a:pt x="11181" y="797"/>
                    <a:pt x="13717" y="2160"/>
                    <a:pt x="15097" y="4593"/>
                  </a:cubicBezTo>
                  <a:cubicBezTo>
                    <a:pt x="16643" y="7306"/>
                    <a:pt x="16301" y="10571"/>
                    <a:pt x="14501" y="12891"/>
                  </a:cubicBezTo>
                  <a:cubicBezTo>
                    <a:pt x="14337" y="13099"/>
                    <a:pt x="14164" y="13302"/>
                    <a:pt x="13979" y="13493"/>
                  </a:cubicBezTo>
                  <a:cubicBezTo>
                    <a:pt x="13487" y="13997"/>
                    <a:pt x="12925" y="14444"/>
                    <a:pt x="12280" y="14807"/>
                  </a:cubicBezTo>
                  <a:cubicBezTo>
                    <a:pt x="11708" y="15135"/>
                    <a:pt x="11116" y="15374"/>
                    <a:pt x="10509" y="15536"/>
                  </a:cubicBezTo>
                  <a:cubicBezTo>
                    <a:pt x="10253" y="15603"/>
                    <a:pt x="9991" y="15660"/>
                    <a:pt x="9731" y="15696"/>
                  </a:cubicBezTo>
                  <a:cubicBezTo>
                    <a:pt x="9349" y="15758"/>
                    <a:pt x="8969" y="15789"/>
                    <a:pt x="8589" y="15789"/>
                  </a:cubicBezTo>
                  <a:cubicBezTo>
                    <a:pt x="5977" y="15789"/>
                    <a:pt x="3442" y="14421"/>
                    <a:pt x="2062" y="11993"/>
                  </a:cubicBezTo>
                  <a:cubicBezTo>
                    <a:pt x="22" y="8391"/>
                    <a:pt x="1283" y="3815"/>
                    <a:pt x="4885" y="1775"/>
                  </a:cubicBezTo>
                  <a:cubicBezTo>
                    <a:pt x="6052" y="1111"/>
                    <a:pt x="7324" y="797"/>
                    <a:pt x="8575" y="797"/>
                  </a:cubicBezTo>
                  <a:close/>
                  <a:moveTo>
                    <a:pt x="14408" y="14187"/>
                  </a:moveTo>
                  <a:lnTo>
                    <a:pt x="16067" y="16855"/>
                  </a:lnTo>
                  <a:lnTo>
                    <a:pt x="16456" y="17474"/>
                  </a:lnTo>
                  <a:lnTo>
                    <a:pt x="24177" y="29888"/>
                  </a:lnTo>
                  <a:lnTo>
                    <a:pt x="24829" y="30936"/>
                  </a:lnTo>
                  <a:lnTo>
                    <a:pt x="24833" y="30940"/>
                  </a:lnTo>
                  <a:cubicBezTo>
                    <a:pt x="24837" y="30957"/>
                    <a:pt x="24850" y="30971"/>
                    <a:pt x="24856" y="30985"/>
                  </a:cubicBezTo>
                  <a:cubicBezTo>
                    <a:pt x="25669" y="32351"/>
                    <a:pt x="25205" y="34122"/>
                    <a:pt x="23816" y="34914"/>
                  </a:cubicBezTo>
                  <a:cubicBezTo>
                    <a:pt x="23373" y="35161"/>
                    <a:pt x="22890" y="35282"/>
                    <a:pt x="22417" y="35282"/>
                  </a:cubicBezTo>
                  <a:cubicBezTo>
                    <a:pt x="21850" y="35282"/>
                    <a:pt x="21297" y="35113"/>
                    <a:pt x="20828" y="34799"/>
                  </a:cubicBezTo>
                  <a:cubicBezTo>
                    <a:pt x="20456" y="34547"/>
                    <a:pt x="20137" y="34211"/>
                    <a:pt x="19912" y="33790"/>
                  </a:cubicBezTo>
                  <a:cubicBezTo>
                    <a:pt x="19908" y="33776"/>
                    <a:pt x="19899" y="33764"/>
                    <a:pt x="19891" y="33745"/>
                  </a:cubicBezTo>
                  <a:lnTo>
                    <a:pt x="19886" y="33741"/>
                  </a:lnTo>
                  <a:lnTo>
                    <a:pt x="19284" y="32573"/>
                  </a:lnTo>
                  <a:lnTo>
                    <a:pt x="12629" y="19651"/>
                  </a:lnTo>
                  <a:lnTo>
                    <a:pt x="12288" y="18997"/>
                  </a:lnTo>
                  <a:lnTo>
                    <a:pt x="10881" y="16258"/>
                  </a:lnTo>
                  <a:cubicBezTo>
                    <a:pt x="11509" y="16077"/>
                    <a:pt x="12111" y="15824"/>
                    <a:pt x="12677" y="15501"/>
                  </a:cubicBezTo>
                  <a:cubicBezTo>
                    <a:pt x="13301" y="15147"/>
                    <a:pt x="13881" y="14705"/>
                    <a:pt x="14408" y="14187"/>
                  </a:cubicBezTo>
                  <a:close/>
                  <a:moveTo>
                    <a:pt x="8575" y="0"/>
                  </a:moveTo>
                  <a:cubicBezTo>
                    <a:pt x="7151" y="0"/>
                    <a:pt x="5738" y="373"/>
                    <a:pt x="4491" y="1080"/>
                  </a:cubicBezTo>
                  <a:cubicBezTo>
                    <a:pt x="2566" y="2173"/>
                    <a:pt x="1176" y="3953"/>
                    <a:pt x="588" y="6085"/>
                  </a:cubicBezTo>
                  <a:cubicBezTo>
                    <a:pt x="0" y="8222"/>
                    <a:pt x="278" y="10456"/>
                    <a:pt x="1372" y="12386"/>
                  </a:cubicBezTo>
                  <a:cubicBezTo>
                    <a:pt x="2841" y="14974"/>
                    <a:pt x="5606" y="16586"/>
                    <a:pt x="8589" y="16586"/>
                  </a:cubicBezTo>
                  <a:cubicBezTo>
                    <a:pt x="9089" y="16586"/>
                    <a:pt x="9593" y="16541"/>
                    <a:pt x="10084" y="16448"/>
                  </a:cubicBezTo>
                  <a:lnTo>
                    <a:pt x="11580" y="19365"/>
                  </a:lnTo>
                  <a:lnTo>
                    <a:pt x="11921" y="20014"/>
                  </a:lnTo>
                  <a:lnTo>
                    <a:pt x="18576" y="32941"/>
                  </a:lnTo>
                  <a:lnTo>
                    <a:pt x="19164" y="34082"/>
                  </a:lnTo>
                  <a:cubicBezTo>
                    <a:pt x="19178" y="34108"/>
                    <a:pt x="19191" y="34135"/>
                    <a:pt x="19204" y="34157"/>
                  </a:cubicBezTo>
                  <a:cubicBezTo>
                    <a:pt x="19209" y="34162"/>
                    <a:pt x="19209" y="34166"/>
                    <a:pt x="19213" y="34171"/>
                  </a:cubicBezTo>
                  <a:cubicBezTo>
                    <a:pt x="19488" y="34680"/>
                    <a:pt x="19891" y="35126"/>
                    <a:pt x="20381" y="35458"/>
                  </a:cubicBezTo>
                  <a:cubicBezTo>
                    <a:pt x="20983" y="35866"/>
                    <a:pt x="21686" y="36077"/>
                    <a:pt x="22417" y="36077"/>
                  </a:cubicBezTo>
                  <a:cubicBezTo>
                    <a:pt x="23041" y="36077"/>
                    <a:pt x="23661" y="35913"/>
                    <a:pt x="24209" y="35604"/>
                  </a:cubicBezTo>
                  <a:cubicBezTo>
                    <a:pt x="25067" y="35118"/>
                    <a:pt x="25678" y="34321"/>
                    <a:pt x="25930" y="33370"/>
                  </a:cubicBezTo>
                  <a:cubicBezTo>
                    <a:pt x="26183" y="32423"/>
                    <a:pt x="26045" y="31435"/>
                    <a:pt x="25550" y="30595"/>
                  </a:cubicBezTo>
                  <a:cubicBezTo>
                    <a:pt x="25545" y="30591"/>
                    <a:pt x="25545" y="30586"/>
                    <a:pt x="25541" y="30582"/>
                  </a:cubicBezTo>
                  <a:cubicBezTo>
                    <a:pt x="25532" y="30560"/>
                    <a:pt x="25519" y="30537"/>
                    <a:pt x="25505" y="30516"/>
                  </a:cubicBezTo>
                  <a:lnTo>
                    <a:pt x="24850" y="29467"/>
                  </a:lnTo>
                  <a:lnTo>
                    <a:pt x="17133" y="17054"/>
                  </a:lnTo>
                  <a:lnTo>
                    <a:pt x="16739" y="16431"/>
                  </a:lnTo>
                  <a:lnTo>
                    <a:pt x="14965" y="13577"/>
                  </a:lnTo>
                  <a:cubicBezTo>
                    <a:pt x="17138" y="10957"/>
                    <a:pt x="17492" y="7191"/>
                    <a:pt x="15792" y="4200"/>
                  </a:cubicBezTo>
                  <a:cubicBezTo>
                    <a:pt x="14319" y="1612"/>
                    <a:pt x="11558" y="0"/>
                    <a:pt x="85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7" name="Google Shape;1493;p51">
              <a:extLst>
                <a:ext uri="{FF2B5EF4-FFF2-40B4-BE49-F238E27FC236}">
                  <a16:creationId xmlns:a16="http://schemas.microsoft.com/office/drawing/2014/main" id="{D9A1E99F-BD3D-84AC-4A6B-EA43393E8296}"/>
                </a:ext>
              </a:extLst>
            </p:cNvPr>
            <p:cNvSpPr/>
            <p:nvPr/>
          </p:nvSpPr>
          <p:spPr>
            <a:xfrm>
              <a:off x="2556100" y="4128975"/>
              <a:ext cx="218890" cy="191563"/>
            </a:xfrm>
            <a:custGeom>
              <a:avLst/>
              <a:gdLst/>
              <a:ahLst/>
              <a:cxnLst/>
              <a:rect l="l" t="t" r="r" b="b"/>
              <a:pathLst>
                <a:path w="11927" h="10438" extrusionOk="0">
                  <a:moveTo>
                    <a:pt x="6473" y="0"/>
                  </a:moveTo>
                  <a:lnTo>
                    <a:pt x="0" y="6464"/>
                  </a:lnTo>
                  <a:cubicBezTo>
                    <a:pt x="503" y="7290"/>
                    <a:pt x="1194" y="8069"/>
                    <a:pt x="2054" y="8731"/>
                  </a:cubicBezTo>
                  <a:cubicBezTo>
                    <a:pt x="3526" y="9867"/>
                    <a:pt x="5208" y="10438"/>
                    <a:pt x="6721" y="10438"/>
                  </a:cubicBezTo>
                  <a:cubicBezTo>
                    <a:pt x="8166" y="10438"/>
                    <a:pt x="9458" y="9918"/>
                    <a:pt x="10268" y="8871"/>
                  </a:cubicBezTo>
                  <a:cubicBezTo>
                    <a:pt x="11927" y="6729"/>
                    <a:pt x="10938" y="3193"/>
                    <a:pt x="8059" y="975"/>
                  </a:cubicBezTo>
                  <a:cubicBezTo>
                    <a:pt x="7550" y="582"/>
                    <a:pt x="7016" y="257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8" name="Google Shape;1494;p51">
              <a:extLst>
                <a:ext uri="{FF2B5EF4-FFF2-40B4-BE49-F238E27FC236}">
                  <a16:creationId xmlns:a16="http://schemas.microsoft.com/office/drawing/2014/main" id="{3B234717-7891-C916-25E7-EE096D5A7F75}"/>
                </a:ext>
              </a:extLst>
            </p:cNvPr>
            <p:cNvSpPr/>
            <p:nvPr/>
          </p:nvSpPr>
          <p:spPr>
            <a:xfrm>
              <a:off x="2926344" y="4199724"/>
              <a:ext cx="206557" cy="185544"/>
            </a:xfrm>
            <a:custGeom>
              <a:avLst/>
              <a:gdLst/>
              <a:ahLst/>
              <a:cxnLst/>
              <a:rect l="l" t="t" r="r" b="b"/>
              <a:pathLst>
                <a:path w="11255" h="10110" extrusionOk="0">
                  <a:moveTo>
                    <a:pt x="7476" y="0"/>
                  </a:moveTo>
                  <a:cubicBezTo>
                    <a:pt x="6876" y="49"/>
                    <a:pt x="6262" y="165"/>
                    <a:pt x="5647" y="353"/>
                  </a:cubicBezTo>
                  <a:cubicBezTo>
                    <a:pt x="2172" y="1415"/>
                    <a:pt x="1" y="4376"/>
                    <a:pt x="798" y="6965"/>
                  </a:cubicBezTo>
                  <a:cubicBezTo>
                    <a:pt x="1401" y="8924"/>
                    <a:pt x="3532" y="10109"/>
                    <a:pt x="6039" y="10109"/>
                  </a:cubicBezTo>
                  <a:cubicBezTo>
                    <a:pt x="6844" y="10109"/>
                    <a:pt x="7689" y="9987"/>
                    <a:pt x="8534" y="9728"/>
                  </a:cubicBezTo>
                  <a:cubicBezTo>
                    <a:pt x="9573" y="9412"/>
                    <a:pt x="10493" y="8925"/>
                    <a:pt x="11254" y="8331"/>
                  </a:cubicBezTo>
                  <a:lnTo>
                    <a:pt x="74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9" name="Google Shape;1495;p51">
              <a:extLst>
                <a:ext uri="{FF2B5EF4-FFF2-40B4-BE49-F238E27FC236}">
                  <a16:creationId xmlns:a16="http://schemas.microsoft.com/office/drawing/2014/main" id="{3E13CEFB-648A-266B-BC53-1DCFED80FFCF}"/>
                </a:ext>
              </a:extLst>
            </p:cNvPr>
            <p:cNvSpPr/>
            <p:nvPr/>
          </p:nvSpPr>
          <p:spPr>
            <a:xfrm>
              <a:off x="2547768" y="4121653"/>
              <a:ext cx="221093" cy="206062"/>
            </a:xfrm>
            <a:custGeom>
              <a:avLst/>
              <a:gdLst/>
              <a:ahLst/>
              <a:cxnLst/>
              <a:rect l="l" t="t" r="r" b="b"/>
              <a:pathLst>
                <a:path w="12047" h="11228" extrusionOk="0">
                  <a:moveTo>
                    <a:pt x="6927" y="1"/>
                  </a:moveTo>
                  <a:cubicBezTo>
                    <a:pt x="6777" y="1"/>
                    <a:pt x="6633" y="85"/>
                    <a:pt x="6566" y="229"/>
                  </a:cubicBezTo>
                  <a:cubicBezTo>
                    <a:pt x="6473" y="428"/>
                    <a:pt x="6558" y="666"/>
                    <a:pt x="6755" y="758"/>
                  </a:cubicBezTo>
                  <a:cubicBezTo>
                    <a:pt x="7283" y="1009"/>
                    <a:pt x="7793" y="1321"/>
                    <a:pt x="8271" y="1689"/>
                  </a:cubicBezTo>
                  <a:cubicBezTo>
                    <a:pt x="9827" y="2889"/>
                    <a:pt x="10881" y="4580"/>
                    <a:pt x="11090" y="6211"/>
                  </a:cubicBezTo>
                  <a:cubicBezTo>
                    <a:pt x="11228" y="7296"/>
                    <a:pt x="10993" y="8269"/>
                    <a:pt x="10406" y="9026"/>
                  </a:cubicBezTo>
                  <a:cubicBezTo>
                    <a:pt x="9674" y="9972"/>
                    <a:pt x="8499" y="10440"/>
                    <a:pt x="7177" y="10440"/>
                  </a:cubicBezTo>
                  <a:cubicBezTo>
                    <a:pt x="5750" y="10440"/>
                    <a:pt x="4151" y="9895"/>
                    <a:pt x="2750" y="8815"/>
                  </a:cubicBezTo>
                  <a:cubicBezTo>
                    <a:pt x="1961" y="8206"/>
                    <a:pt x="1284" y="7460"/>
                    <a:pt x="795" y="6657"/>
                  </a:cubicBezTo>
                  <a:cubicBezTo>
                    <a:pt x="720" y="6533"/>
                    <a:pt x="588" y="6465"/>
                    <a:pt x="453" y="6465"/>
                  </a:cubicBezTo>
                  <a:cubicBezTo>
                    <a:pt x="383" y="6465"/>
                    <a:pt x="312" y="6484"/>
                    <a:pt x="248" y="6523"/>
                  </a:cubicBezTo>
                  <a:cubicBezTo>
                    <a:pt x="60" y="6638"/>
                    <a:pt x="0" y="6883"/>
                    <a:pt x="114" y="7071"/>
                  </a:cubicBezTo>
                  <a:cubicBezTo>
                    <a:pt x="662" y="7969"/>
                    <a:pt x="1385" y="8769"/>
                    <a:pt x="2264" y="9446"/>
                  </a:cubicBezTo>
                  <a:cubicBezTo>
                    <a:pt x="3802" y="10632"/>
                    <a:pt x="5567" y="11227"/>
                    <a:pt x="7167" y="11227"/>
                  </a:cubicBezTo>
                  <a:cubicBezTo>
                    <a:pt x="7169" y="11227"/>
                    <a:pt x="7170" y="11227"/>
                    <a:pt x="7172" y="11227"/>
                  </a:cubicBezTo>
                  <a:cubicBezTo>
                    <a:pt x="8740" y="11227"/>
                    <a:pt x="10151" y="10658"/>
                    <a:pt x="11037" y="9513"/>
                  </a:cubicBezTo>
                  <a:cubicBezTo>
                    <a:pt x="11755" y="8586"/>
                    <a:pt x="12047" y="7410"/>
                    <a:pt x="11879" y="6110"/>
                  </a:cubicBezTo>
                  <a:cubicBezTo>
                    <a:pt x="11640" y="4246"/>
                    <a:pt x="10503" y="2404"/>
                    <a:pt x="8756" y="1059"/>
                  </a:cubicBezTo>
                  <a:cubicBezTo>
                    <a:pt x="8233" y="656"/>
                    <a:pt x="7675" y="312"/>
                    <a:pt x="7097" y="39"/>
                  </a:cubicBezTo>
                  <a:cubicBezTo>
                    <a:pt x="7042" y="13"/>
                    <a:pt x="6984" y="1"/>
                    <a:pt x="6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0" name="Google Shape;1496;p51">
              <a:extLst>
                <a:ext uri="{FF2B5EF4-FFF2-40B4-BE49-F238E27FC236}">
                  <a16:creationId xmlns:a16="http://schemas.microsoft.com/office/drawing/2014/main" id="{45BC2F02-7990-E5A7-64F0-1B0287D18B48}"/>
                </a:ext>
              </a:extLst>
            </p:cNvPr>
            <p:cNvSpPr/>
            <p:nvPr/>
          </p:nvSpPr>
          <p:spPr>
            <a:xfrm>
              <a:off x="2927665" y="4192402"/>
              <a:ext cx="213476" cy="200134"/>
            </a:xfrm>
            <a:custGeom>
              <a:avLst/>
              <a:gdLst/>
              <a:ahLst/>
              <a:cxnLst/>
              <a:rect l="l" t="t" r="r" b="b"/>
              <a:pathLst>
                <a:path w="11632" h="10905" extrusionOk="0">
                  <a:moveTo>
                    <a:pt x="7402" y="0"/>
                  </a:moveTo>
                  <a:cubicBezTo>
                    <a:pt x="7392" y="0"/>
                    <a:pt x="7382" y="1"/>
                    <a:pt x="7372" y="1"/>
                  </a:cubicBezTo>
                  <a:cubicBezTo>
                    <a:pt x="6732" y="55"/>
                    <a:pt x="6087" y="179"/>
                    <a:pt x="5459" y="372"/>
                  </a:cubicBezTo>
                  <a:cubicBezTo>
                    <a:pt x="3351" y="1015"/>
                    <a:pt x="1637" y="2337"/>
                    <a:pt x="756" y="3998"/>
                  </a:cubicBezTo>
                  <a:cubicBezTo>
                    <a:pt x="141" y="5155"/>
                    <a:pt x="0" y="6360"/>
                    <a:pt x="344" y="7480"/>
                  </a:cubicBezTo>
                  <a:cubicBezTo>
                    <a:pt x="1000" y="9608"/>
                    <a:pt x="3298" y="10904"/>
                    <a:pt x="5982" y="10904"/>
                  </a:cubicBezTo>
                  <a:cubicBezTo>
                    <a:pt x="6823" y="10904"/>
                    <a:pt x="7701" y="10777"/>
                    <a:pt x="8578" y="10509"/>
                  </a:cubicBezTo>
                  <a:cubicBezTo>
                    <a:pt x="9639" y="10185"/>
                    <a:pt x="10599" y="9691"/>
                    <a:pt x="11427" y="9043"/>
                  </a:cubicBezTo>
                  <a:cubicBezTo>
                    <a:pt x="11601" y="8908"/>
                    <a:pt x="11631" y="8657"/>
                    <a:pt x="11496" y="8483"/>
                  </a:cubicBezTo>
                  <a:cubicBezTo>
                    <a:pt x="11418" y="8383"/>
                    <a:pt x="11301" y="8331"/>
                    <a:pt x="11183" y="8331"/>
                  </a:cubicBezTo>
                  <a:cubicBezTo>
                    <a:pt x="11097" y="8331"/>
                    <a:pt x="11010" y="8358"/>
                    <a:pt x="10937" y="8416"/>
                  </a:cubicBezTo>
                  <a:cubicBezTo>
                    <a:pt x="10196" y="8995"/>
                    <a:pt x="9300" y="9456"/>
                    <a:pt x="8346" y="9747"/>
                  </a:cubicBezTo>
                  <a:cubicBezTo>
                    <a:pt x="7538" y="9994"/>
                    <a:pt x="6731" y="10111"/>
                    <a:pt x="5962" y="10111"/>
                  </a:cubicBezTo>
                  <a:cubicBezTo>
                    <a:pt x="3630" y="10111"/>
                    <a:pt x="1656" y="9033"/>
                    <a:pt x="1106" y="7246"/>
                  </a:cubicBezTo>
                  <a:cubicBezTo>
                    <a:pt x="825" y="6331"/>
                    <a:pt x="947" y="5338"/>
                    <a:pt x="1460" y="4371"/>
                  </a:cubicBezTo>
                  <a:cubicBezTo>
                    <a:pt x="2231" y="2918"/>
                    <a:pt x="3813" y="1707"/>
                    <a:pt x="5691" y="1133"/>
                  </a:cubicBezTo>
                  <a:cubicBezTo>
                    <a:pt x="6266" y="957"/>
                    <a:pt x="6853" y="843"/>
                    <a:pt x="7436" y="796"/>
                  </a:cubicBezTo>
                  <a:cubicBezTo>
                    <a:pt x="7656" y="778"/>
                    <a:pt x="7819" y="586"/>
                    <a:pt x="7801" y="367"/>
                  </a:cubicBezTo>
                  <a:cubicBezTo>
                    <a:pt x="7783" y="158"/>
                    <a:pt x="7603" y="0"/>
                    <a:pt x="7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1" name="Google Shape;1497;p51">
              <a:extLst>
                <a:ext uri="{FF2B5EF4-FFF2-40B4-BE49-F238E27FC236}">
                  <a16:creationId xmlns:a16="http://schemas.microsoft.com/office/drawing/2014/main" id="{7AE6CF34-7950-E23F-0CB1-A14EE80E2E95}"/>
                </a:ext>
              </a:extLst>
            </p:cNvPr>
            <p:cNvSpPr/>
            <p:nvPr/>
          </p:nvSpPr>
          <p:spPr>
            <a:xfrm>
              <a:off x="2117384" y="4292478"/>
              <a:ext cx="137295" cy="129532"/>
            </a:xfrm>
            <a:custGeom>
              <a:avLst/>
              <a:gdLst/>
              <a:ahLst/>
              <a:cxnLst/>
              <a:rect l="l" t="t" r="r" b="b"/>
              <a:pathLst>
                <a:path w="7481" h="7058" extrusionOk="0">
                  <a:moveTo>
                    <a:pt x="1927" y="1"/>
                  </a:moveTo>
                  <a:cubicBezTo>
                    <a:pt x="1720" y="1"/>
                    <a:pt x="1534" y="179"/>
                    <a:pt x="1561" y="412"/>
                  </a:cubicBezTo>
                  <a:lnTo>
                    <a:pt x="1781" y="2296"/>
                  </a:lnTo>
                  <a:cubicBezTo>
                    <a:pt x="1795" y="2416"/>
                    <a:pt x="1749" y="2536"/>
                    <a:pt x="1658" y="2615"/>
                  </a:cubicBezTo>
                  <a:lnTo>
                    <a:pt x="231" y="3865"/>
                  </a:lnTo>
                  <a:cubicBezTo>
                    <a:pt x="1" y="4065"/>
                    <a:pt x="102" y="4442"/>
                    <a:pt x="400" y="4502"/>
                  </a:cubicBezTo>
                  <a:lnTo>
                    <a:pt x="2261" y="4875"/>
                  </a:lnTo>
                  <a:cubicBezTo>
                    <a:pt x="2380" y="4898"/>
                    <a:pt x="2478" y="4980"/>
                    <a:pt x="2526" y="5091"/>
                  </a:cubicBezTo>
                  <a:lnTo>
                    <a:pt x="3273" y="6834"/>
                  </a:lnTo>
                  <a:cubicBezTo>
                    <a:pt x="3336" y="6981"/>
                    <a:pt x="3474" y="7057"/>
                    <a:pt x="3612" y="7057"/>
                  </a:cubicBezTo>
                  <a:cubicBezTo>
                    <a:pt x="3736" y="7057"/>
                    <a:pt x="3861" y="6995"/>
                    <a:pt x="3932" y="6869"/>
                  </a:cubicBezTo>
                  <a:lnTo>
                    <a:pt x="4861" y="5216"/>
                  </a:lnTo>
                  <a:cubicBezTo>
                    <a:pt x="4921" y="5111"/>
                    <a:pt x="5028" y="5041"/>
                    <a:pt x="5148" y="5030"/>
                  </a:cubicBezTo>
                  <a:lnTo>
                    <a:pt x="7038" y="4858"/>
                  </a:lnTo>
                  <a:cubicBezTo>
                    <a:pt x="7341" y="4831"/>
                    <a:pt x="7481" y="4467"/>
                    <a:pt x="7274" y="4243"/>
                  </a:cubicBezTo>
                  <a:lnTo>
                    <a:pt x="5989" y="2848"/>
                  </a:lnTo>
                  <a:cubicBezTo>
                    <a:pt x="5908" y="2759"/>
                    <a:pt x="5874" y="2635"/>
                    <a:pt x="5902" y="2517"/>
                  </a:cubicBezTo>
                  <a:lnTo>
                    <a:pt x="6322" y="668"/>
                  </a:lnTo>
                  <a:cubicBezTo>
                    <a:pt x="6377" y="426"/>
                    <a:pt x="6187" y="218"/>
                    <a:pt x="5964" y="218"/>
                  </a:cubicBezTo>
                  <a:cubicBezTo>
                    <a:pt x="5913" y="218"/>
                    <a:pt x="5861" y="229"/>
                    <a:pt x="5809" y="253"/>
                  </a:cubicBezTo>
                  <a:lnTo>
                    <a:pt x="4086" y="1043"/>
                  </a:lnTo>
                  <a:cubicBezTo>
                    <a:pt x="4037" y="1066"/>
                    <a:pt x="3985" y="1077"/>
                    <a:pt x="3933" y="1077"/>
                  </a:cubicBezTo>
                  <a:cubicBezTo>
                    <a:pt x="3867" y="1077"/>
                    <a:pt x="3802" y="1059"/>
                    <a:pt x="3745" y="1025"/>
                  </a:cubicBezTo>
                  <a:lnTo>
                    <a:pt x="2116" y="54"/>
                  </a:lnTo>
                  <a:cubicBezTo>
                    <a:pt x="2054" y="17"/>
                    <a:pt x="1990" y="1"/>
                    <a:pt x="1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2" name="Google Shape;1498;p51">
              <a:extLst>
                <a:ext uri="{FF2B5EF4-FFF2-40B4-BE49-F238E27FC236}">
                  <a16:creationId xmlns:a16="http://schemas.microsoft.com/office/drawing/2014/main" id="{BF292181-466D-4C62-D469-7EC65425114A}"/>
                </a:ext>
              </a:extLst>
            </p:cNvPr>
            <p:cNvSpPr/>
            <p:nvPr/>
          </p:nvSpPr>
          <p:spPr>
            <a:xfrm>
              <a:off x="3380807" y="3734176"/>
              <a:ext cx="136598" cy="131184"/>
            </a:xfrm>
            <a:custGeom>
              <a:avLst/>
              <a:gdLst/>
              <a:ahLst/>
              <a:cxnLst/>
              <a:rect l="l" t="t" r="r" b="b"/>
              <a:pathLst>
                <a:path w="7443" h="7148" extrusionOk="0">
                  <a:moveTo>
                    <a:pt x="3445" y="0"/>
                  </a:moveTo>
                  <a:cubicBezTo>
                    <a:pt x="3299" y="0"/>
                    <a:pt x="3154" y="85"/>
                    <a:pt x="3097" y="244"/>
                  </a:cubicBezTo>
                  <a:lnTo>
                    <a:pt x="2458" y="2030"/>
                  </a:lnTo>
                  <a:cubicBezTo>
                    <a:pt x="2418" y="2144"/>
                    <a:pt x="2323" y="2230"/>
                    <a:pt x="2206" y="2261"/>
                  </a:cubicBezTo>
                  <a:lnTo>
                    <a:pt x="373" y="2747"/>
                  </a:lnTo>
                  <a:cubicBezTo>
                    <a:pt x="78" y="2826"/>
                    <a:pt x="0" y="3207"/>
                    <a:pt x="242" y="3394"/>
                  </a:cubicBezTo>
                  <a:lnTo>
                    <a:pt x="1743" y="4553"/>
                  </a:lnTo>
                  <a:cubicBezTo>
                    <a:pt x="1838" y="4627"/>
                    <a:pt x="1892" y="4744"/>
                    <a:pt x="1885" y="4865"/>
                  </a:cubicBezTo>
                  <a:lnTo>
                    <a:pt x="1781" y="6758"/>
                  </a:lnTo>
                  <a:cubicBezTo>
                    <a:pt x="1768" y="6984"/>
                    <a:pt x="1951" y="7147"/>
                    <a:pt x="2149" y="7147"/>
                  </a:cubicBezTo>
                  <a:cubicBezTo>
                    <a:pt x="2218" y="7147"/>
                    <a:pt x="2290" y="7127"/>
                    <a:pt x="2355" y="7082"/>
                  </a:cubicBezTo>
                  <a:lnTo>
                    <a:pt x="3922" y="6014"/>
                  </a:lnTo>
                  <a:cubicBezTo>
                    <a:pt x="3983" y="5971"/>
                    <a:pt x="4056" y="5950"/>
                    <a:pt x="4128" y="5950"/>
                  </a:cubicBezTo>
                  <a:cubicBezTo>
                    <a:pt x="4173" y="5950"/>
                    <a:pt x="4219" y="5958"/>
                    <a:pt x="4262" y="5975"/>
                  </a:cubicBezTo>
                  <a:lnTo>
                    <a:pt x="6031" y="6659"/>
                  </a:lnTo>
                  <a:cubicBezTo>
                    <a:pt x="6076" y="6677"/>
                    <a:pt x="6122" y="6685"/>
                    <a:pt x="6165" y="6685"/>
                  </a:cubicBezTo>
                  <a:cubicBezTo>
                    <a:pt x="6397" y="6685"/>
                    <a:pt x="6588" y="6459"/>
                    <a:pt x="6517" y="6213"/>
                  </a:cubicBezTo>
                  <a:lnTo>
                    <a:pt x="5984" y="4392"/>
                  </a:lnTo>
                  <a:cubicBezTo>
                    <a:pt x="5950" y="4276"/>
                    <a:pt x="5976" y="4151"/>
                    <a:pt x="6053" y="4057"/>
                  </a:cubicBezTo>
                  <a:lnTo>
                    <a:pt x="7250" y="2587"/>
                  </a:lnTo>
                  <a:cubicBezTo>
                    <a:pt x="7443" y="2350"/>
                    <a:pt x="7280" y="1995"/>
                    <a:pt x="6976" y="1986"/>
                  </a:cubicBezTo>
                  <a:lnTo>
                    <a:pt x="5079" y="1930"/>
                  </a:lnTo>
                  <a:cubicBezTo>
                    <a:pt x="4959" y="1927"/>
                    <a:pt x="4848" y="1863"/>
                    <a:pt x="4781" y="1762"/>
                  </a:cubicBezTo>
                  <a:lnTo>
                    <a:pt x="3753" y="168"/>
                  </a:lnTo>
                  <a:cubicBezTo>
                    <a:pt x="3679" y="54"/>
                    <a:pt x="3562" y="0"/>
                    <a:pt x="3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3" name="Google Shape;1499;p51">
              <a:extLst>
                <a:ext uri="{FF2B5EF4-FFF2-40B4-BE49-F238E27FC236}">
                  <a16:creationId xmlns:a16="http://schemas.microsoft.com/office/drawing/2014/main" id="{514BFDFD-AAE4-466E-66A3-90379FAD7648}"/>
                </a:ext>
              </a:extLst>
            </p:cNvPr>
            <p:cNvSpPr/>
            <p:nvPr/>
          </p:nvSpPr>
          <p:spPr>
            <a:xfrm>
              <a:off x="3369740" y="4563342"/>
              <a:ext cx="136579" cy="131184"/>
            </a:xfrm>
            <a:custGeom>
              <a:avLst/>
              <a:gdLst/>
              <a:ahLst/>
              <a:cxnLst/>
              <a:rect l="l" t="t" r="r" b="b"/>
              <a:pathLst>
                <a:path w="7442" h="7148" extrusionOk="0">
                  <a:moveTo>
                    <a:pt x="3445" y="1"/>
                  </a:moveTo>
                  <a:cubicBezTo>
                    <a:pt x="3299" y="1"/>
                    <a:pt x="3154" y="85"/>
                    <a:pt x="3097" y="244"/>
                  </a:cubicBezTo>
                  <a:lnTo>
                    <a:pt x="2458" y="2030"/>
                  </a:lnTo>
                  <a:cubicBezTo>
                    <a:pt x="2416" y="2144"/>
                    <a:pt x="2323" y="2231"/>
                    <a:pt x="2206" y="2261"/>
                  </a:cubicBezTo>
                  <a:lnTo>
                    <a:pt x="372" y="2748"/>
                  </a:lnTo>
                  <a:cubicBezTo>
                    <a:pt x="78" y="2825"/>
                    <a:pt x="0" y="3207"/>
                    <a:pt x="242" y="3393"/>
                  </a:cubicBezTo>
                  <a:lnTo>
                    <a:pt x="1742" y="4553"/>
                  </a:lnTo>
                  <a:cubicBezTo>
                    <a:pt x="1838" y="4627"/>
                    <a:pt x="1891" y="4745"/>
                    <a:pt x="1885" y="4865"/>
                  </a:cubicBezTo>
                  <a:lnTo>
                    <a:pt x="1780" y="6759"/>
                  </a:lnTo>
                  <a:cubicBezTo>
                    <a:pt x="1768" y="6984"/>
                    <a:pt x="1950" y="7148"/>
                    <a:pt x="2149" y="7148"/>
                  </a:cubicBezTo>
                  <a:cubicBezTo>
                    <a:pt x="2218" y="7148"/>
                    <a:pt x="2290" y="7128"/>
                    <a:pt x="2355" y="7083"/>
                  </a:cubicBezTo>
                  <a:lnTo>
                    <a:pt x="3922" y="6014"/>
                  </a:lnTo>
                  <a:cubicBezTo>
                    <a:pt x="3984" y="5972"/>
                    <a:pt x="4056" y="5950"/>
                    <a:pt x="4129" y="5950"/>
                  </a:cubicBezTo>
                  <a:cubicBezTo>
                    <a:pt x="4174" y="5950"/>
                    <a:pt x="4219" y="5958"/>
                    <a:pt x="4262" y="5975"/>
                  </a:cubicBezTo>
                  <a:lnTo>
                    <a:pt x="6030" y="6659"/>
                  </a:lnTo>
                  <a:cubicBezTo>
                    <a:pt x="6075" y="6677"/>
                    <a:pt x="6121" y="6685"/>
                    <a:pt x="6164" y="6685"/>
                  </a:cubicBezTo>
                  <a:cubicBezTo>
                    <a:pt x="6397" y="6685"/>
                    <a:pt x="6588" y="6459"/>
                    <a:pt x="6517" y="6214"/>
                  </a:cubicBezTo>
                  <a:lnTo>
                    <a:pt x="5984" y="4393"/>
                  </a:lnTo>
                  <a:cubicBezTo>
                    <a:pt x="5950" y="4277"/>
                    <a:pt x="5975" y="4152"/>
                    <a:pt x="6051" y="4058"/>
                  </a:cubicBezTo>
                  <a:lnTo>
                    <a:pt x="7250" y="2586"/>
                  </a:lnTo>
                  <a:cubicBezTo>
                    <a:pt x="7441" y="2350"/>
                    <a:pt x="7280" y="1996"/>
                    <a:pt x="6975" y="1987"/>
                  </a:cubicBezTo>
                  <a:lnTo>
                    <a:pt x="5079" y="1931"/>
                  </a:lnTo>
                  <a:cubicBezTo>
                    <a:pt x="4958" y="1927"/>
                    <a:pt x="4846" y="1865"/>
                    <a:pt x="4781" y="1762"/>
                  </a:cubicBezTo>
                  <a:lnTo>
                    <a:pt x="3753" y="169"/>
                  </a:lnTo>
                  <a:cubicBezTo>
                    <a:pt x="3679" y="55"/>
                    <a:pt x="3562" y="1"/>
                    <a:pt x="34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4" name="Google Shape;1500;p51">
              <a:extLst>
                <a:ext uri="{FF2B5EF4-FFF2-40B4-BE49-F238E27FC236}">
                  <a16:creationId xmlns:a16="http://schemas.microsoft.com/office/drawing/2014/main" id="{C16B601C-8044-AB11-5564-CE8545DDAC5B}"/>
                </a:ext>
              </a:extLst>
            </p:cNvPr>
            <p:cNvSpPr/>
            <p:nvPr/>
          </p:nvSpPr>
          <p:spPr>
            <a:xfrm>
              <a:off x="3473395" y="4166011"/>
              <a:ext cx="118631" cy="117474"/>
            </a:xfrm>
            <a:custGeom>
              <a:avLst/>
              <a:gdLst/>
              <a:ahLst/>
              <a:cxnLst/>
              <a:rect l="l" t="t" r="r" b="b"/>
              <a:pathLst>
                <a:path w="6464" h="6401" extrusionOk="0">
                  <a:moveTo>
                    <a:pt x="2781" y="1"/>
                  </a:moveTo>
                  <a:cubicBezTo>
                    <a:pt x="2641" y="1"/>
                    <a:pt x="2503" y="90"/>
                    <a:pt x="2464" y="247"/>
                  </a:cubicBezTo>
                  <a:lnTo>
                    <a:pt x="2059" y="1874"/>
                  </a:lnTo>
                  <a:cubicBezTo>
                    <a:pt x="2032" y="1977"/>
                    <a:pt x="1957" y="2061"/>
                    <a:pt x="1857" y="2099"/>
                  </a:cubicBezTo>
                  <a:lnTo>
                    <a:pt x="288" y="2687"/>
                  </a:lnTo>
                  <a:cubicBezTo>
                    <a:pt x="35" y="2781"/>
                    <a:pt x="0" y="3124"/>
                    <a:pt x="229" y="3266"/>
                  </a:cubicBezTo>
                  <a:lnTo>
                    <a:pt x="1651" y="4155"/>
                  </a:lnTo>
                  <a:cubicBezTo>
                    <a:pt x="1741" y="4211"/>
                    <a:pt x="1798" y="4308"/>
                    <a:pt x="1802" y="4416"/>
                  </a:cubicBezTo>
                  <a:lnTo>
                    <a:pt x="1877" y="6090"/>
                  </a:lnTo>
                  <a:cubicBezTo>
                    <a:pt x="1885" y="6277"/>
                    <a:pt x="2040" y="6401"/>
                    <a:pt x="2203" y="6401"/>
                  </a:cubicBezTo>
                  <a:cubicBezTo>
                    <a:pt x="2274" y="6401"/>
                    <a:pt x="2347" y="6377"/>
                    <a:pt x="2410" y="6324"/>
                  </a:cubicBezTo>
                  <a:lnTo>
                    <a:pt x="3694" y="5247"/>
                  </a:lnTo>
                  <a:cubicBezTo>
                    <a:pt x="3752" y="5197"/>
                    <a:pt x="3827" y="5171"/>
                    <a:pt x="3902" y="5171"/>
                  </a:cubicBezTo>
                  <a:cubicBezTo>
                    <a:pt x="3931" y="5171"/>
                    <a:pt x="3961" y="5175"/>
                    <a:pt x="3989" y="5183"/>
                  </a:cubicBezTo>
                  <a:lnTo>
                    <a:pt x="5604" y="5630"/>
                  </a:lnTo>
                  <a:cubicBezTo>
                    <a:pt x="5635" y="5638"/>
                    <a:pt x="5665" y="5642"/>
                    <a:pt x="5694" y="5642"/>
                  </a:cubicBezTo>
                  <a:cubicBezTo>
                    <a:pt x="5913" y="5642"/>
                    <a:pt x="6082" y="5415"/>
                    <a:pt x="5992" y="5196"/>
                  </a:cubicBezTo>
                  <a:lnTo>
                    <a:pt x="5364" y="3642"/>
                  </a:lnTo>
                  <a:cubicBezTo>
                    <a:pt x="5324" y="3543"/>
                    <a:pt x="5335" y="3430"/>
                    <a:pt x="5396" y="3340"/>
                  </a:cubicBezTo>
                  <a:lnTo>
                    <a:pt x="6319" y="1942"/>
                  </a:lnTo>
                  <a:cubicBezTo>
                    <a:pt x="6463" y="1725"/>
                    <a:pt x="6304" y="1439"/>
                    <a:pt x="6049" y="1439"/>
                  </a:cubicBezTo>
                  <a:cubicBezTo>
                    <a:pt x="6041" y="1439"/>
                    <a:pt x="6033" y="1439"/>
                    <a:pt x="6025" y="1439"/>
                  </a:cubicBezTo>
                  <a:lnTo>
                    <a:pt x="4353" y="1556"/>
                  </a:lnTo>
                  <a:cubicBezTo>
                    <a:pt x="4346" y="1556"/>
                    <a:pt x="4338" y="1557"/>
                    <a:pt x="4330" y="1557"/>
                  </a:cubicBezTo>
                  <a:cubicBezTo>
                    <a:pt x="4232" y="1557"/>
                    <a:pt x="4138" y="1512"/>
                    <a:pt x="4077" y="1434"/>
                  </a:cubicBezTo>
                  <a:lnTo>
                    <a:pt x="3033" y="123"/>
                  </a:lnTo>
                  <a:cubicBezTo>
                    <a:pt x="2967" y="40"/>
                    <a:pt x="2873" y="1"/>
                    <a:pt x="27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5" name="Google Shape;1501;p51">
              <a:extLst>
                <a:ext uri="{FF2B5EF4-FFF2-40B4-BE49-F238E27FC236}">
                  <a16:creationId xmlns:a16="http://schemas.microsoft.com/office/drawing/2014/main" id="{77F0010B-CFF7-562E-3426-9303A08243A3}"/>
                </a:ext>
              </a:extLst>
            </p:cNvPr>
            <p:cNvSpPr/>
            <p:nvPr/>
          </p:nvSpPr>
          <p:spPr>
            <a:xfrm>
              <a:off x="3058151" y="4756044"/>
              <a:ext cx="118612" cy="117474"/>
            </a:xfrm>
            <a:custGeom>
              <a:avLst/>
              <a:gdLst/>
              <a:ahLst/>
              <a:cxnLst/>
              <a:rect l="l" t="t" r="r" b="b"/>
              <a:pathLst>
                <a:path w="6463" h="6401" extrusionOk="0">
                  <a:moveTo>
                    <a:pt x="2780" y="0"/>
                  </a:moveTo>
                  <a:cubicBezTo>
                    <a:pt x="2640" y="0"/>
                    <a:pt x="2502" y="89"/>
                    <a:pt x="2463" y="247"/>
                  </a:cubicBezTo>
                  <a:lnTo>
                    <a:pt x="2058" y="1872"/>
                  </a:lnTo>
                  <a:cubicBezTo>
                    <a:pt x="2031" y="1976"/>
                    <a:pt x="1956" y="2061"/>
                    <a:pt x="1856" y="2099"/>
                  </a:cubicBezTo>
                  <a:lnTo>
                    <a:pt x="287" y="2687"/>
                  </a:lnTo>
                  <a:cubicBezTo>
                    <a:pt x="35" y="2781"/>
                    <a:pt x="1" y="3123"/>
                    <a:pt x="228" y="3266"/>
                  </a:cubicBezTo>
                  <a:lnTo>
                    <a:pt x="1650" y="4154"/>
                  </a:lnTo>
                  <a:cubicBezTo>
                    <a:pt x="1741" y="4211"/>
                    <a:pt x="1797" y="4308"/>
                    <a:pt x="1802" y="4416"/>
                  </a:cubicBezTo>
                  <a:lnTo>
                    <a:pt x="1876" y="6089"/>
                  </a:lnTo>
                  <a:cubicBezTo>
                    <a:pt x="1885" y="6277"/>
                    <a:pt x="2040" y="6400"/>
                    <a:pt x="2203" y="6400"/>
                  </a:cubicBezTo>
                  <a:cubicBezTo>
                    <a:pt x="2274" y="6400"/>
                    <a:pt x="2347" y="6377"/>
                    <a:pt x="2409" y="6324"/>
                  </a:cubicBezTo>
                  <a:lnTo>
                    <a:pt x="3693" y="5247"/>
                  </a:lnTo>
                  <a:cubicBezTo>
                    <a:pt x="3753" y="5197"/>
                    <a:pt x="3826" y="5171"/>
                    <a:pt x="3902" y="5171"/>
                  </a:cubicBezTo>
                  <a:cubicBezTo>
                    <a:pt x="3931" y="5171"/>
                    <a:pt x="3961" y="5175"/>
                    <a:pt x="3990" y="5183"/>
                  </a:cubicBezTo>
                  <a:lnTo>
                    <a:pt x="5604" y="5630"/>
                  </a:lnTo>
                  <a:cubicBezTo>
                    <a:pt x="5634" y="5638"/>
                    <a:pt x="5663" y="5642"/>
                    <a:pt x="5692" y="5642"/>
                  </a:cubicBezTo>
                  <a:cubicBezTo>
                    <a:pt x="5912" y="5642"/>
                    <a:pt x="6081" y="5415"/>
                    <a:pt x="5992" y="5194"/>
                  </a:cubicBezTo>
                  <a:lnTo>
                    <a:pt x="5365" y="3641"/>
                  </a:lnTo>
                  <a:cubicBezTo>
                    <a:pt x="5325" y="3541"/>
                    <a:pt x="5336" y="3429"/>
                    <a:pt x="5395" y="3340"/>
                  </a:cubicBezTo>
                  <a:lnTo>
                    <a:pt x="6318" y="1942"/>
                  </a:lnTo>
                  <a:cubicBezTo>
                    <a:pt x="6462" y="1724"/>
                    <a:pt x="6303" y="1438"/>
                    <a:pt x="6049" y="1438"/>
                  </a:cubicBezTo>
                  <a:cubicBezTo>
                    <a:pt x="6041" y="1438"/>
                    <a:pt x="6033" y="1439"/>
                    <a:pt x="6025" y="1439"/>
                  </a:cubicBezTo>
                  <a:lnTo>
                    <a:pt x="4354" y="1556"/>
                  </a:lnTo>
                  <a:cubicBezTo>
                    <a:pt x="4346" y="1556"/>
                    <a:pt x="4338" y="1556"/>
                    <a:pt x="4330" y="1556"/>
                  </a:cubicBezTo>
                  <a:cubicBezTo>
                    <a:pt x="4231" y="1556"/>
                    <a:pt x="4139" y="1512"/>
                    <a:pt x="4077" y="1434"/>
                  </a:cubicBezTo>
                  <a:lnTo>
                    <a:pt x="3032" y="123"/>
                  </a:lnTo>
                  <a:cubicBezTo>
                    <a:pt x="2966" y="39"/>
                    <a:pt x="2872" y="0"/>
                    <a:pt x="2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6" name="Google Shape;1502;p51">
              <a:extLst>
                <a:ext uri="{FF2B5EF4-FFF2-40B4-BE49-F238E27FC236}">
                  <a16:creationId xmlns:a16="http://schemas.microsoft.com/office/drawing/2014/main" id="{A33D4B37-EE8D-D8D9-0751-6207EDE1317B}"/>
                </a:ext>
              </a:extLst>
            </p:cNvPr>
            <p:cNvSpPr/>
            <p:nvPr/>
          </p:nvSpPr>
          <p:spPr>
            <a:xfrm>
              <a:off x="3102895" y="3520810"/>
              <a:ext cx="102223" cy="102040"/>
            </a:xfrm>
            <a:custGeom>
              <a:avLst/>
              <a:gdLst/>
              <a:ahLst/>
              <a:cxnLst/>
              <a:rect l="l" t="t" r="r" b="b"/>
              <a:pathLst>
                <a:path w="5570" h="5560" extrusionOk="0">
                  <a:moveTo>
                    <a:pt x="1973" y="0"/>
                  </a:moveTo>
                  <a:cubicBezTo>
                    <a:pt x="1834" y="0"/>
                    <a:pt x="1702" y="104"/>
                    <a:pt x="1690" y="263"/>
                  </a:cubicBezTo>
                  <a:lnTo>
                    <a:pt x="1590" y="1712"/>
                  </a:lnTo>
                  <a:cubicBezTo>
                    <a:pt x="1584" y="1804"/>
                    <a:pt x="1532" y="1888"/>
                    <a:pt x="1453" y="1936"/>
                  </a:cubicBezTo>
                  <a:lnTo>
                    <a:pt x="202" y="2674"/>
                  </a:lnTo>
                  <a:cubicBezTo>
                    <a:pt x="0" y="2793"/>
                    <a:pt x="23" y="3091"/>
                    <a:pt x="239" y="3178"/>
                  </a:cubicBezTo>
                  <a:lnTo>
                    <a:pt x="1587" y="3721"/>
                  </a:lnTo>
                  <a:cubicBezTo>
                    <a:pt x="1673" y="3756"/>
                    <a:pt x="1736" y="3830"/>
                    <a:pt x="1757" y="3921"/>
                  </a:cubicBezTo>
                  <a:lnTo>
                    <a:pt x="2072" y="5339"/>
                  </a:lnTo>
                  <a:cubicBezTo>
                    <a:pt x="2104" y="5479"/>
                    <a:pt x="2225" y="5560"/>
                    <a:pt x="2349" y="5560"/>
                  </a:cubicBezTo>
                  <a:cubicBezTo>
                    <a:pt x="2427" y="5560"/>
                    <a:pt x="2506" y="5528"/>
                    <a:pt x="2564" y="5459"/>
                  </a:cubicBezTo>
                  <a:lnTo>
                    <a:pt x="3496" y="4346"/>
                  </a:lnTo>
                  <a:cubicBezTo>
                    <a:pt x="3550" y="4281"/>
                    <a:pt x="3629" y="4244"/>
                    <a:pt x="3712" y="4244"/>
                  </a:cubicBezTo>
                  <a:cubicBezTo>
                    <a:pt x="3721" y="4244"/>
                    <a:pt x="3730" y="4245"/>
                    <a:pt x="3739" y="4245"/>
                  </a:cubicBezTo>
                  <a:lnTo>
                    <a:pt x="5185" y="4383"/>
                  </a:lnTo>
                  <a:cubicBezTo>
                    <a:pt x="5195" y="4384"/>
                    <a:pt x="5204" y="4384"/>
                    <a:pt x="5214" y="4384"/>
                  </a:cubicBezTo>
                  <a:cubicBezTo>
                    <a:pt x="5430" y="4384"/>
                    <a:pt x="5569" y="4143"/>
                    <a:pt x="5450" y="3953"/>
                  </a:cubicBezTo>
                  <a:lnTo>
                    <a:pt x="4680" y="2721"/>
                  </a:lnTo>
                  <a:cubicBezTo>
                    <a:pt x="4631" y="2643"/>
                    <a:pt x="4623" y="2545"/>
                    <a:pt x="4661" y="2460"/>
                  </a:cubicBezTo>
                  <a:lnTo>
                    <a:pt x="5238" y="1127"/>
                  </a:lnTo>
                  <a:cubicBezTo>
                    <a:pt x="5321" y="936"/>
                    <a:pt x="5175" y="733"/>
                    <a:pt x="4981" y="733"/>
                  </a:cubicBezTo>
                  <a:cubicBezTo>
                    <a:pt x="4958" y="733"/>
                    <a:pt x="4935" y="736"/>
                    <a:pt x="4911" y="742"/>
                  </a:cubicBezTo>
                  <a:lnTo>
                    <a:pt x="3502" y="1095"/>
                  </a:lnTo>
                  <a:cubicBezTo>
                    <a:pt x="3480" y="1100"/>
                    <a:pt x="3457" y="1103"/>
                    <a:pt x="3434" y="1103"/>
                  </a:cubicBezTo>
                  <a:cubicBezTo>
                    <a:pt x="3366" y="1103"/>
                    <a:pt x="3300" y="1078"/>
                    <a:pt x="3247" y="1032"/>
                  </a:cubicBezTo>
                  <a:lnTo>
                    <a:pt x="2158" y="71"/>
                  </a:lnTo>
                  <a:cubicBezTo>
                    <a:pt x="2103" y="22"/>
                    <a:pt x="2037" y="0"/>
                    <a:pt x="19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7" name="Google Shape;1503;p51">
              <a:extLst>
                <a:ext uri="{FF2B5EF4-FFF2-40B4-BE49-F238E27FC236}">
                  <a16:creationId xmlns:a16="http://schemas.microsoft.com/office/drawing/2014/main" id="{AA2F71E1-C63D-4995-CC61-CC371107D63A}"/>
                </a:ext>
              </a:extLst>
            </p:cNvPr>
            <p:cNvSpPr/>
            <p:nvPr/>
          </p:nvSpPr>
          <p:spPr>
            <a:xfrm>
              <a:off x="2320895" y="4622107"/>
              <a:ext cx="100351" cy="102297"/>
            </a:xfrm>
            <a:custGeom>
              <a:avLst/>
              <a:gdLst/>
              <a:ahLst/>
              <a:cxnLst/>
              <a:rect l="l" t="t" r="r" b="b"/>
              <a:pathLst>
                <a:path w="5468" h="5574" extrusionOk="0">
                  <a:moveTo>
                    <a:pt x="2184" y="0"/>
                  </a:moveTo>
                  <a:cubicBezTo>
                    <a:pt x="2054" y="0"/>
                    <a:pt x="1928" y="90"/>
                    <a:pt x="1905" y="239"/>
                  </a:cubicBezTo>
                  <a:lnTo>
                    <a:pt x="1679" y="1674"/>
                  </a:lnTo>
                  <a:cubicBezTo>
                    <a:pt x="1666" y="1766"/>
                    <a:pt x="1607" y="1844"/>
                    <a:pt x="1523" y="1884"/>
                  </a:cubicBezTo>
                  <a:lnTo>
                    <a:pt x="214" y="2512"/>
                  </a:lnTo>
                  <a:cubicBezTo>
                    <a:pt x="3" y="2614"/>
                    <a:pt x="0" y="2913"/>
                    <a:pt x="208" y="3018"/>
                  </a:cubicBezTo>
                  <a:lnTo>
                    <a:pt x="1504" y="3675"/>
                  </a:lnTo>
                  <a:cubicBezTo>
                    <a:pt x="1587" y="3717"/>
                    <a:pt x="1643" y="3797"/>
                    <a:pt x="1656" y="3889"/>
                  </a:cubicBezTo>
                  <a:lnTo>
                    <a:pt x="1848" y="5329"/>
                  </a:lnTo>
                  <a:cubicBezTo>
                    <a:pt x="1869" y="5480"/>
                    <a:pt x="1997" y="5573"/>
                    <a:pt x="2129" y="5573"/>
                  </a:cubicBezTo>
                  <a:cubicBezTo>
                    <a:pt x="2199" y="5573"/>
                    <a:pt x="2270" y="5547"/>
                    <a:pt x="2327" y="5490"/>
                  </a:cubicBezTo>
                  <a:lnTo>
                    <a:pt x="3352" y="4462"/>
                  </a:lnTo>
                  <a:cubicBezTo>
                    <a:pt x="3406" y="4408"/>
                    <a:pt x="3479" y="4379"/>
                    <a:pt x="3553" y="4379"/>
                  </a:cubicBezTo>
                  <a:cubicBezTo>
                    <a:pt x="3569" y="4379"/>
                    <a:pt x="3586" y="4380"/>
                    <a:pt x="3602" y="4383"/>
                  </a:cubicBezTo>
                  <a:lnTo>
                    <a:pt x="5033" y="4645"/>
                  </a:lnTo>
                  <a:cubicBezTo>
                    <a:pt x="5050" y="4648"/>
                    <a:pt x="5067" y="4649"/>
                    <a:pt x="5084" y="4649"/>
                  </a:cubicBezTo>
                  <a:cubicBezTo>
                    <a:pt x="5287" y="4649"/>
                    <a:pt x="5431" y="4431"/>
                    <a:pt x="5333" y="4239"/>
                  </a:cubicBezTo>
                  <a:lnTo>
                    <a:pt x="4671" y="2945"/>
                  </a:lnTo>
                  <a:cubicBezTo>
                    <a:pt x="4630" y="2863"/>
                    <a:pt x="4631" y="2765"/>
                    <a:pt x="4675" y="2684"/>
                  </a:cubicBezTo>
                  <a:lnTo>
                    <a:pt x="5364" y="1405"/>
                  </a:lnTo>
                  <a:cubicBezTo>
                    <a:pt x="5468" y="1214"/>
                    <a:pt x="5325" y="990"/>
                    <a:pt x="5119" y="990"/>
                  </a:cubicBezTo>
                  <a:cubicBezTo>
                    <a:pt x="5103" y="990"/>
                    <a:pt x="5087" y="991"/>
                    <a:pt x="5071" y="994"/>
                  </a:cubicBezTo>
                  <a:lnTo>
                    <a:pt x="3637" y="1222"/>
                  </a:lnTo>
                  <a:cubicBezTo>
                    <a:pt x="3622" y="1225"/>
                    <a:pt x="3607" y="1226"/>
                    <a:pt x="3592" y="1226"/>
                  </a:cubicBezTo>
                  <a:cubicBezTo>
                    <a:pt x="3516" y="1226"/>
                    <a:pt x="3443" y="1195"/>
                    <a:pt x="3388" y="1139"/>
                  </a:cubicBezTo>
                  <a:lnTo>
                    <a:pt x="2386" y="88"/>
                  </a:lnTo>
                  <a:cubicBezTo>
                    <a:pt x="2329" y="28"/>
                    <a:pt x="2256" y="0"/>
                    <a:pt x="2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8" name="Google Shape;1504;p51">
              <a:extLst>
                <a:ext uri="{FF2B5EF4-FFF2-40B4-BE49-F238E27FC236}">
                  <a16:creationId xmlns:a16="http://schemas.microsoft.com/office/drawing/2014/main" id="{5221CBDF-9CCE-526F-24D4-033CE7CD03B1}"/>
                </a:ext>
              </a:extLst>
            </p:cNvPr>
            <p:cNvSpPr/>
            <p:nvPr/>
          </p:nvSpPr>
          <p:spPr>
            <a:xfrm>
              <a:off x="2154291" y="3923299"/>
              <a:ext cx="101691" cy="102168"/>
            </a:xfrm>
            <a:custGeom>
              <a:avLst/>
              <a:gdLst/>
              <a:ahLst/>
              <a:cxnLst/>
              <a:rect l="l" t="t" r="r" b="b"/>
              <a:pathLst>
                <a:path w="5541" h="5567" extrusionOk="0">
                  <a:moveTo>
                    <a:pt x="2023" y="0"/>
                  </a:moveTo>
                  <a:cubicBezTo>
                    <a:pt x="1887" y="0"/>
                    <a:pt x="1755" y="101"/>
                    <a:pt x="1741" y="257"/>
                  </a:cubicBezTo>
                  <a:lnTo>
                    <a:pt x="1612" y="1704"/>
                  </a:lnTo>
                  <a:cubicBezTo>
                    <a:pt x="1603" y="1797"/>
                    <a:pt x="1551" y="1878"/>
                    <a:pt x="1470" y="1925"/>
                  </a:cubicBezTo>
                  <a:lnTo>
                    <a:pt x="205" y="2638"/>
                  </a:lnTo>
                  <a:cubicBezTo>
                    <a:pt x="1" y="2753"/>
                    <a:pt x="17" y="3051"/>
                    <a:pt x="232" y="3142"/>
                  </a:cubicBezTo>
                  <a:lnTo>
                    <a:pt x="1568" y="3713"/>
                  </a:lnTo>
                  <a:cubicBezTo>
                    <a:pt x="1654" y="3749"/>
                    <a:pt x="1715" y="3825"/>
                    <a:pt x="1734" y="3917"/>
                  </a:cubicBezTo>
                  <a:lnTo>
                    <a:pt x="2021" y="5340"/>
                  </a:lnTo>
                  <a:cubicBezTo>
                    <a:pt x="2050" y="5483"/>
                    <a:pt x="2173" y="5566"/>
                    <a:pt x="2299" y="5566"/>
                  </a:cubicBezTo>
                  <a:cubicBezTo>
                    <a:pt x="2375" y="5566"/>
                    <a:pt x="2452" y="5536"/>
                    <a:pt x="2509" y="5469"/>
                  </a:cubicBezTo>
                  <a:lnTo>
                    <a:pt x="3465" y="4374"/>
                  </a:lnTo>
                  <a:cubicBezTo>
                    <a:pt x="3519" y="4314"/>
                    <a:pt x="3596" y="4279"/>
                    <a:pt x="3676" y="4279"/>
                  </a:cubicBezTo>
                  <a:cubicBezTo>
                    <a:pt x="3687" y="4279"/>
                    <a:pt x="3698" y="4279"/>
                    <a:pt x="3709" y="4281"/>
                  </a:cubicBezTo>
                  <a:lnTo>
                    <a:pt x="5153" y="4447"/>
                  </a:lnTo>
                  <a:cubicBezTo>
                    <a:pt x="5164" y="4448"/>
                    <a:pt x="5176" y="4449"/>
                    <a:pt x="5187" y="4449"/>
                  </a:cubicBezTo>
                  <a:cubicBezTo>
                    <a:pt x="5400" y="4449"/>
                    <a:pt x="5540" y="4213"/>
                    <a:pt x="5427" y="4022"/>
                  </a:cubicBezTo>
                  <a:lnTo>
                    <a:pt x="4681" y="2775"/>
                  </a:lnTo>
                  <a:cubicBezTo>
                    <a:pt x="4634" y="2697"/>
                    <a:pt x="4628" y="2598"/>
                    <a:pt x="4666" y="2514"/>
                  </a:cubicBezTo>
                  <a:lnTo>
                    <a:pt x="5271" y="1193"/>
                  </a:lnTo>
                  <a:cubicBezTo>
                    <a:pt x="5359" y="1001"/>
                    <a:pt x="5214" y="793"/>
                    <a:pt x="5017" y="793"/>
                  </a:cubicBezTo>
                  <a:cubicBezTo>
                    <a:pt x="4996" y="793"/>
                    <a:pt x="4974" y="796"/>
                    <a:pt x="4952" y="801"/>
                  </a:cubicBezTo>
                  <a:lnTo>
                    <a:pt x="3535" y="1125"/>
                  </a:lnTo>
                  <a:cubicBezTo>
                    <a:pt x="3515" y="1130"/>
                    <a:pt x="3494" y="1132"/>
                    <a:pt x="3474" y="1132"/>
                  </a:cubicBezTo>
                  <a:cubicBezTo>
                    <a:pt x="3404" y="1132"/>
                    <a:pt x="3335" y="1106"/>
                    <a:pt x="3283" y="1058"/>
                  </a:cubicBezTo>
                  <a:lnTo>
                    <a:pt x="2213" y="75"/>
                  </a:lnTo>
                  <a:cubicBezTo>
                    <a:pt x="2157" y="24"/>
                    <a:pt x="2089" y="0"/>
                    <a:pt x="2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09" name="Rounded Rectangular Callout 7">
            <a:extLst>
              <a:ext uri="{FF2B5EF4-FFF2-40B4-BE49-F238E27FC236}">
                <a16:creationId xmlns:a16="http://schemas.microsoft.com/office/drawing/2014/main" id="{56080913-8831-1789-4687-A0BE671EAC75}"/>
              </a:ext>
            </a:extLst>
          </p:cNvPr>
          <p:cNvSpPr/>
          <p:nvPr/>
        </p:nvSpPr>
        <p:spPr>
          <a:xfrm flipH="1">
            <a:off x="1355968" y="686264"/>
            <a:ext cx="5875380" cy="1035816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you + (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activity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)?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11" name="Picture 2" descr="Teacher Png - Female Teacher Clipart Transparent PNG - 956x750 - Free  Download on NicePNG">
            <a:extLst>
              <a:ext uri="{FF2B5EF4-FFF2-40B4-BE49-F238E27FC236}">
                <a16:creationId xmlns:a16="http://schemas.microsoft.com/office/drawing/2014/main" id="{97A1D7BA-B622-F2FC-3A37-36AF7459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3888" y="1317949"/>
            <a:ext cx="1521957" cy="116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eck Clipart Yes - Complete Clipart Transparent PNG - 2286x2286 - Free  Download on NicePNG">
            <a:extLst>
              <a:ext uri="{FF2B5EF4-FFF2-40B4-BE49-F238E27FC236}">
                <a16:creationId xmlns:a16="http://schemas.microsoft.com/office/drawing/2014/main" id="{5A69234C-04C5-EF16-B818-C4E1205B1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41" y="2085752"/>
            <a:ext cx="772823" cy="8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ng - No Cross Png Transparent PNG - 2000x2000 - Free Download on NicePNG">
            <a:extLst>
              <a:ext uri="{FF2B5EF4-FFF2-40B4-BE49-F238E27FC236}">
                <a16:creationId xmlns:a16="http://schemas.microsoft.com/office/drawing/2014/main" id="{52ABB84A-07AF-28C5-E315-A41790E0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59" y="3254974"/>
            <a:ext cx="772823" cy="8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" name="TextBox 311">
            <a:extLst>
              <a:ext uri="{FF2B5EF4-FFF2-40B4-BE49-F238E27FC236}">
                <a16:creationId xmlns:a16="http://schemas.microsoft.com/office/drawing/2014/main" id="{5AC30402-BFFD-E95B-9A78-7B87635F7CA4}"/>
              </a:ext>
            </a:extLst>
          </p:cNvPr>
          <p:cNvSpPr txBox="1"/>
          <p:nvPr/>
        </p:nvSpPr>
        <p:spPr>
          <a:xfrm>
            <a:off x="2629035" y="2167886"/>
            <a:ext cx="3224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1005BF58-3196-FBD4-E38C-C855CA2C6221}"/>
              </a:ext>
            </a:extLst>
          </p:cNvPr>
          <p:cNvSpPr txBox="1"/>
          <p:nvPr/>
        </p:nvSpPr>
        <p:spPr>
          <a:xfrm>
            <a:off x="2629035" y="3403940"/>
            <a:ext cx="3224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94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522588" y="3571077"/>
            <a:ext cx="1322660" cy="1416625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838818" y="1659941"/>
            <a:ext cx="6584647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11" y="2776238"/>
            <a:ext cx="3944753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3035166" y="2844339"/>
            <a:ext cx="426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PERIOD 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ride a bike?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901" y="1356425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I can.</a:t>
            </a:r>
          </a:p>
        </p:txBody>
      </p:sp>
      <p:pic>
        <p:nvPicPr>
          <p:cNvPr id="2050" name="Picture 2" descr="26,271 Girl Riding Bike Stock Photos, Pictures &amp; Royalty-Free Images -  iStock">
            <a:extLst>
              <a:ext uri="{FF2B5EF4-FFF2-40B4-BE49-F238E27FC236}">
                <a16:creationId xmlns:a16="http://schemas.microsoft.com/office/drawing/2014/main" id="{646FF116-C642-5219-63A8-16D7605D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04" y="1331089"/>
            <a:ext cx="3902045" cy="2607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93046" y="2158083"/>
            <a:ext cx="3572191" cy="434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33;p33" descr="page4image17503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V="1">
            <a:off x="6650168" y="2017583"/>
            <a:ext cx="3244458" cy="4398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ride a bike?</a:t>
            </a:r>
          </a:p>
        </p:txBody>
      </p:sp>
      <p:pic>
        <p:nvPicPr>
          <p:cNvPr id="4098" name="Picture 2" descr="Can / Can't | Baamboozle - Baamboozle | The Most Fun Classroom Games!">
            <a:extLst>
              <a:ext uri="{FF2B5EF4-FFF2-40B4-BE49-F238E27FC236}">
                <a16:creationId xmlns:a16="http://schemas.microsoft.com/office/drawing/2014/main" id="{04D54D98-8F50-66F0-3B29-C9374F5BB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7" y="1341123"/>
            <a:ext cx="3902045" cy="2529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ounded Rectangular Callout 12">
            <a:extLst>
              <a:ext uri="{FF2B5EF4-FFF2-40B4-BE49-F238E27FC236}">
                <a16:creationId xmlns:a16="http://schemas.microsoft.com/office/drawing/2014/main" id="{3153FA69-5363-9AED-ED98-FAC06AD5FBC8}"/>
              </a:ext>
            </a:extLst>
          </p:cNvPr>
          <p:cNvSpPr/>
          <p:nvPr/>
        </p:nvSpPr>
        <p:spPr>
          <a:xfrm>
            <a:off x="2697396" y="4212189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can’t.</a:t>
            </a:r>
          </a:p>
        </p:txBody>
      </p:sp>
      <p:pic>
        <p:nvPicPr>
          <p:cNvPr id="3" name="Picture 4" descr="Cross Brush Png - Wrong Red Cross Png, Transparent Png , Transparent Png  Image - PNGitem">
            <a:extLst>
              <a:ext uri="{FF2B5EF4-FFF2-40B4-BE49-F238E27FC236}">
                <a16:creationId xmlns:a16="http://schemas.microsoft.com/office/drawing/2014/main" id="{7F42D4BE-EEAC-824B-4CAE-06627170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12" y="1331089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592;p31" descr="page7image17724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867225" y="2175872"/>
            <a:ext cx="2970918" cy="444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31;p33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98064" y="2307330"/>
            <a:ext cx="3295460" cy="4474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7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129015"/>
            <a:ext cx="8001060" cy="1202074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play the guitar?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03" y="1413258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I can.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0AC2B9F-0493-3600-1E9C-8B56428A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11" y="1331089"/>
            <a:ext cx="3717448" cy="250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30982" y="2155630"/>
            <a:ext cx="3713017" cy="446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715" y="2825633"/>
            <a:ext cx="2141115" cy="25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129015"/>
            <a:ext cx="8001060" cy="1202074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play the guitar?</a:t>
            </a:r>
          </a:p>
        </p:txBody>
      </p:sp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85" y="1331089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2764203" y="4202306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can’t.</a:t>
            </a:r>
          </a:p>
        </p:txBody>
      </p:sp>
      <p:pic>
        <p:nvPicPr>
          <p:cNvPr id="5122" name="Picture 2" descr="40 Stupid Guitar Stock Photos, Pictures &amp; Royalty-Free Images - iStock">
            <a:extLst>
              <a:ext uri="{FF2B5EF4-FFF2-40B4-BE49-F238E27FC236}">
                <a16:creationId xmlns:a16="http://schemas.microsoft.com/office/drawing/2014/main" id="{6299ED4D-3222-A8FA-2DF6-9A90AC62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40" y="1302336"/>
            <a:ext cx="3720845" cy="2480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633;p33" descr="page4image17503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48915" y="2135825"/>
            <a:ext cx="3113118" cy="4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2;p31" descr="page7image17724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960667" y="2135825"/>
            <a:ext cx="2970918" cy="444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5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1E67D9-73BF-D177-99B2-1A89221C5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-3307" r="151" b="3307"/>
          <a:stretch/>
        </p:blipFill>
        <p:spPr>
          <a:xfrm>
            <a:off x="194981" y="1153013"/>
            <a:ext cx="8818653" cy="38627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C53A6B-DC42-F7F7-9CEE-902AF432EE5A}"/>
              </a:ext>
            </a:extLst>
          </p:cNvPr>
          <p:cNvSpPr/>
          <p:nvPr/>
        </p:nvSpPr>
        <p:spPr>
          <a:xfrm>
            <a:off x="631842" y="142875"/>
            <a:ext cx="83679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Listen, point and say.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F348B9-8488-6C1E-D9E6-9CBA435E206E}"/>
              </a:ext>
            </a:extLst>
          </p:cNvPr>
          <p:cNvSpPr/>
          <p:nvPr/>
        </p:nvSpPr>
        <p:spPr>
          <a:xfrm>
            <a:off x="144162" y="141999"/>
            <a:ext cx="92704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 </a:t>
            </a:r>
            <a:r>
              <a:rPr lang="en-US" sz="6000" b="1" dirty="0" err="1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Practise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pic>
        <p:nvPicPr>
          <p:cNvPr id="5" name="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5935" y="1285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2858C5E1-AADB-CEE5-D6B1-738B9D9E37F4}"/>
              </a:ext>
            </a:extLst>
          </p:cNvPr>
          <p:cNvSpPr/>
          <p:nvPr/>
        </p:nvSpPr>
        <p:spPr>
          <a:xfrm>
            <a:off x="3630440" y="1083453"/>
            <a:ext cx="2107681" cy="1387211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3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8969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FE734-7AAC-9F15-6850-07DAECA5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17313"/>
            <a:ext cx="9144000" cy="37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3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A5A0D3CD-0539-8C81-DABE-668B3773E2F1}"/>
              </a:ext>
            </a:extLst>
          </p:cNvPr>
          <p:cNvSpPr/>
          <p:nvPr/>
        </p:nvSpPr>
        <p:spPr>
          <a:xfrm>
            <a:off x="3678668" y="1120144"/>
            <a:ext cx="1929175" cy="1260317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Games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5363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01307" y="242971"/>
            <a:ext cx="3849774" cy="3845750"/>
            <a:chOff x="5320431" y="113954"/>
            <a:chExt cx="5939569" cy="59333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431" y="113954"/>
              <a:ext cx="5939569" cy="59333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lang="en-US" sz="24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ms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 </a:t>
              </a:r>
              <a:r>
                <a:rPr lang="en-GB" sz="24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ms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 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>
              <a:hlinkClick r:id="rId6" action="ppaction://hlinksldjump"/>
            </p:cNvPr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8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67283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>
              <a:hlinkClick r:id="rId7" action="ppaction://hlinksldjump"/>
            </p:cNvPr>
            <p:cNvSpPr txBox="1"/>
            <p:nvPr/>
          </p:nvSpPr>
          <p:spPr>
            <a:xfrm rot="1321648">
              <a:off x="8940448" y="35383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7" action="ppaction://hlinksldjump"/>
                </a:rPr>
                <a:t>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5248554" y="4212309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697435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2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6" action="ppaction://hlinksldjump"/>
          </p:cNvPr>
          <p:cNvSpPr/>
          <p:nvPr/>
        </p:nvSpPr>
        <p:spPr>
          <a:xfrm>
            <a:off x="2890797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39022" y="308163"/>
            <a:ext cx="4309514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64" y="1691757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440" y="4088721"/>
            <a:ext cx="931535" cy="7945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01973" y="4052844"/>
            <a:ext cx="906469" cy="86629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  <p:sp>
        <p:nvSpPr>
          <p:cNvPr id="63" name="Rounded Rectangle 62">
            <a:hlinkClick r:id="rId9" action="ppaction://hlinksldjump"/>
          </p:cNvPr>
          <p:cNvSpPr/>
          <p:nvPr/>
        </p:nvSpPr>
        <p:spPr>
          <a:xfrm>
            <a:off x="1769212" y="164863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ounded Rectangle 63">
            <a:hlinkClick r:id="rId10" action="ppaction://hlinksldjump"/>
          </p:cNvPr>
          <p:cNvSpPr/>
          <p:nvPr/>
        </p:nvSpPr>
        <p:spPr>
          <a:xfrm>
            <a:off x="2872335" y="164956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Rounded Rectangle 64">
            <a:hlinkClick r:id="rId11" action="ppaction://hlinksldjump"/>
          </p:cNvPr>
          <p:cNvSpPr/>
          <p:nvPr/>
        </p:nvSpPr>
        <p:spPr>
          <a:xfrm>
            <a:off x="643922" y="2793811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65">
            <a:hlinkClick r:id="rId12" action="ppaction://hlinksldjump"/>
          </p:cNvPr>
          <p:cNvSpPr/>
          <p:nvPr/>
        </p:nvSpPr>
        <p:spPr>
          <a:xfrm>
            <a:off x="1779965" y="2793811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66">
            <a:hlinkClick r:id="rId16" action="ppaction://hlinksldjump"/>
          </p:cNvPr>
          <p:cNvSpPr/>
          <p:nvPr/>
        </p:nvSpPr>
        <p:spPr>
          <a:xfrm>
            <a:off x="286357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pic>
        <p:nvPicPr>
          <p:cNvPr id="6146" name="Picture 2" descr="SUPER MINDS 1 UNIT 8 | Baamboozle - Baamboozle | The Most Fun Classroom  Games!">
            <a:extLst>
              <a:ext uri="{FF2B5EF4-FFF2-40B4-BE49-F238E27FC236}">
                <a16:creationId xmlns:a16="http://schemas.microsoft.com/office/drawing/2014/main" id="{303C2AB2-D8E4-2574-6D9B-D6EC391E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90" y="565746"/>
            <a:ext cx="6082546" cy="409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ck Button Transparent - Pngroyale">
            <a:extLst>
              <a:ext uri="{FF2B5EF4-FFF2-40B4-BE49-F238E27FC236}">
                <a16:creationId xmlns:a16="http://schemas.microsoft.com/office/drawing/2014/main" id="{FBEC4283-ABED-C9AA-5F6E-5C07ED35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04170" y="1247947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omic Sans MS" panose="030F0702030302020204" pitchFamily="66" charset="0"/>
              </a:rPr>
              <a:t>W</a:t>
            </a:r>
            <a:r>
              <a:rPr lang="en" sz="3200" dirty="0">
                <a:latin typeface="Comic Sans MS" panose="030F0702030302020204" pitchFamily="66" charset="0"/>
              </a:rPr>
              <a:t>arm-up</a:t>
            </a:r>
            <a:br>
              <a:rPr lang="en" sz="3200" dirty="0">
                <a:latin typeface="Comic Sans MS" panose="030F0702030302020204" pitchFamily="66" charset="0"/>
              </a:rPr>
            </a:br>
            <a:r>
              <a:rPr lang="en" sz="2200" dirty="0">
                <a:latin typeface="Comic Sans MS" panose="030F0702030302020204" pitchFamily="66" charset="0"/>
              </a:rPr>
              <a:t>Say a chant.</a:t>
            </a:r>
            <a:endParaRPr sz="2200" dirty="0"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39917" y="3352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Table</a:t>
            </a:r>
            <a:r>
              <a:rPr lang="en" sz="3600" dirty="0">
                <a:latin typeface="Comic Sans MS" panose="030F0702030302020204" pitchFamily="66" charset="0"/>
              </a:rPr>
              <a:t> </a:t>
            </a:r>
            <a:r>
              <a:rPr lang="en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of contents</a:t>
            </a:r>
            <a:endParaRPr sz="36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4931952" y="348700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4911289" y="354889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131932" y="359224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1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Look, listen and repeat.  </a:t>
            </a: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780894" y="1211544"/>
            <a:ext cx="313933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2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Listen, point and say.  </a:t>
            </a: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984072" y="240282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3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Let’s talk.  </a:t>
            </a: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607018" y="35812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Games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1200" dirty="0">
                <a:latin typeface="Comic Sans MS" panose="030F0702030302020204" pitchFamily="66" charset="0"/>
              </a:rPr>
              <a:t> 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288045" y="243877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New words 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 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pic>
        <p:nvPicPr>
          <p:cNvPr id="11266" name="Picture 2" descr="Child Clipart Jumping Rope - Girl Jumping Rope Clipart Transparent PNG -  800x634 - Free Download on NicePNG">
            <a:extLst>
              <a:ext uri="{FF2B5EF4-FFF2-40B4-BE49-F238E27FC236}">
                <a16:creationId xmlns:a16="http://schemas.microsoft.com/office/drawing/2014/main" id="{962DACB5-EA58-F3DD-46AB-F84DB97C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06" y="235503"/>
            <a:ext cx="5665922" cy="46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ack Button Transparent - Pngroyale">
            <a:extLst>
              <a:ext uri="{FF2B5EF4-FFF2-40B4-BE49-F238E27FC236}">
                <a16:creationId xmlns:a16="http://schemas.microsoft.com/office/drawing/2014/main" id="{6C7498F3-C71F-8574-D09E-21AABCDA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5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pic>
        <p:nvPicPr>
          <p:cNvPr id="13314" name="Picture 2" descr="Herbst Von Horse Stock Vektor Art und mehr Bilder von Pferd - Pferd,  Hochspringen, Fallen - iStock">
            <a:extLst>
              <a:ext uri="{FF2B5EF4-FFF2-40B4-BE49-F238E27FC236}">
                <a16:creationId xmlns:a16="http://schemas.microsoft.com/office/drawing/2014/main" id="{2C1A404D-7920-A55B-CC81-2E91347F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64" y="154978"/>
            <a:ext cx="5722163" cy="457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ack Button Transparent - Pngroyale">
            <a:extLst>
              <a:ext uri="{FF2B5EF4-FFF2-40B4-BE49-F238E27FC236}">
                <a16:creationId xmlns:a16="http://schemas.microsoft.com/office/drawing/2014/main" id="{89B7B786-BD25-E96F-5E47-ABB0EFD4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513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pic>
        <p:nvPicPr>
          <p:cNvPr id="8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pic>
        <p:nvPicPr>
          <p:cNvPr id="7170" name="Picture 2" descr="boy with his guitar - Clipart World">
            <a:extLst>
              <a:ext uri="{FF2B5EF4-FFF2-40B4-BE49-F238E27FC236}">
                <a16:creationId xmlns:a16="http://schemas.microsoft.com/office/drawing/2014/main" id="{D1D60FF6-5AFD-59FB-EB22-436E120C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90" y="122291"/>
            <a:ext cx="6347000" cy="45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207ED0F1-CC22-8AC1-09A7-ACD33541A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26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pic>
        <p:nvPicPr>
          <p:cNvPr id="8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pic>
        <p:nvPicPr>
          <p:cNvPr id="8194" name="Picture 2" descr="a boy with a kite flying - Royalty Free Stock Illustrations and Vectors -  Stocklib">
            <a:extLst>
              <a:ext uri="{FF2B5EF4-FFF2-40B4-BE49-F238E27FC236}">
                <a16:creationId xmlns:a16="http://schemas.microsoft.com/office/drawing/2014/main" id="{8078D106-FDDA-D652-5136-44B28A9E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83" y="0"/>
            <a:ext cx="5071409" cy="47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CDFB8A62-17CF-D605-ADF8-27838423E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959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7806EC2-9254-7CD1-1822-74C76F656AC2}"/>
              </a:ext>
            </a:extLst>
          </p:cNvPr>
          <p:cNvSpPr txBox="1"/>
          <p:nvPr/>
        </p:nvSpPr>
        <p:spPr>
          <a:xfrm>
            <a:off x="1398525" y="1691332"/>
            <a:ext cx="6128426" cy="1221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You are lucky </a:t>
            </a:r>
          </a:p>
          <a:p>
            <a:pPr defTabSz="457200">
              <a:lnSpc>
                <a:spcPct val="150000"/>
              </a:lnSpc>
              <a:buClrTx/>
            </a:pP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5F4CDA52-8762-BCF0-A382-BC69715B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38" y="140953"/>
            <a:ext cx="4606616" cy="460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73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pic>
        <p:nvPicPr>
          <p:cNvPr id="8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pic>
        <p:nvPicPr>
          <p:cNvPr id="10242" name="Picture 2" descr="Boy Riding Bike Clipart Hd PNG, Little Boy Riding A Bike Vector, Boy  Vector, Bike Vector, Little Boy PNG Image For Free Download | Kids bicycle,  Bike drawing, Bike illustration">
            <a:extLst>
              <a:ext uri="{FF2B5EF4-FFF2-40B4-BE49-F238E27FC236}">
                <a16:creationId xmlns:a16="http://schemas.microsoft.com/office/drawing/2014/main" id="{B0CA8FBB-4D99-9948-C918-1F5D9290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17" y="51972"/>
            <a:ext cx="4956410" cy="469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20DFA393-8593-E583-8253-6FD9B651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26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pic>
        <p:nvPicPr>
          <p:cNvPr id="6" name="Picture 2" descr="Back Button Transparent - Pngroyale">
            <a:extLst>
              <a:ext uri="{FF2B5EF4-FFF2-40B4-BE49-F238E27FC236}">
                <a16:creationId xmlns:a16="http://schemas.microsoft.com/office/drawing/2014/main" id="{ACD73E52-326F-A827-5EB9-E1907FD9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 Cutest Facebook Messenger Stickers Ever! - DesignBold Academy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01" y="85825"/>
            <a:ext cx="5341914" cy="45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E88DC7F9-7C88-9F4C-23A4-AC0C00D65307}"/>
              </a:ext>
            </a:extLst>
          </p:cNvPr>
          <p:cNvSpPr txBox="1"/>
          <p:nvPr/>
        </p:nvSpPr>
        <p:spPr>
          <a:xfrm>
            <a:off x="233265" y="1696213"/>
            <a:ext cx="3452327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You are lucky</a:t>
            </a:r>
          </a:p>
        </p:txBody>
      </p:sp>
    </p:spTree>
    <p:extLst>
      <p:ext uri="{BB962C8B-B14F-4D97-AF65-F5344CB8AC3E}">
        <p14:creationId xmlns:p14="http://schemas.microsoft.com/office/powerpoint/2010/main" val="385139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ng Boy Drowning in Water. Emergency Situation, Accident Concept. Vector  Flat Illustration Stock Vector - Illustration of depression, active:  177988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36" y="205274"/>
            <a:ext cx="5861180" cy="460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pic>
        <p:nvPicPr>
          <p:cNvPr id="4" name="Picture 2" descr="Back Button Transparent - Pngroyale">
            <a:extLst>
              <a:ext uri="{FF2B5EF4-FFF2-40B4-BE49-F238E27FC236}">
                <a16:creationId xmlns:a16="http://schemas.microsoft.com/office/drawing/2014/main" id="{ACD73E52-326F-A827-5EB9-E1907FD9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61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39"/>
          <p:cNvSpPr/>
          <p:nvPr/>
        </p:nvSpPr>
        <p:spPr>
          <a:xfrm>
            <a:off x="3535726" y="973199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W</a:t>
            </a:r>
            <a:r>
              <a:rPr lang="en" dirty="0">
                <a:solidFill>
                  <a:schemeClr val="accent6"/>
                </a:solidFill>
                <a:latin typeface="Comic Sans MS" panose="030F0702030302020204" pitchFamily="66" charset="0"/>
              </a:rPr>
              <a:t>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C0083-00B9-5844-DFEA-883683B89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BEDDED-E7CE-1A8D-8604-840F6171E10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F5551C3-C2CE-C05D-0F9C-C160AE707D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tand Up Sit Down - Preschool Song - Noodle &amp; Pals">
            <a:hlinkClick r:id="" action="ppaction://media"/>
            <a:extLst>
              <a:ext uri="{FF2B5EF4-FFF2-40B4-BE49-F238E27FC236}">
                <a16:creationId xmlns:a16="http://schemas.microsoft.com/office/drawing/2014/main" id="{6B50CE9A-05BF-D4EB-7D7A-78E738395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7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Guess what of lettering poster Royalty Free Vector Image">
            <a:extLst>
              <a:ext uri="{FF2B5EF4-FFF2-40B4-BE49-F238E27FC236}">
                <a16:creationId xmlns:a16="http://schemas.microsoft.com/office/drawing/2014/main" id="{C9D16A4A-CF4E-0E1A-0298-A7BE92834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0"/>
          <a:stretch/>
        </p:blipFill>
        <p:spPr bwMode="auto">
          <a:xfrm>
            <a:off x="1371506" y="64971"/>
            <a:ext cx="6400989" cy="5002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25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F220D6-B3A9-4B1E-B4B1-75CE417421BC}"/>
              </a:ext>
            </a:extLst>
          </p:cNvPr>
          <p:cNvSpPr/>
          <p:nvPr/>
        </p:nvSpPr>
        <p:spPr>
          <a:xfrm>
            <a:off x="1775535" y="732408"/>
            <a:ext cx="5493058" cy="1524740"/>
          </a:xfrm>
          <a:prstGeom prst="roundRect">
            <a:avLst>
              <a:gd name="adj" fmla="val 9747"/>
            </a:avLst>
          </a:prstGeom>
          <a:solidFill>
            <a:schemeClr val="bg1"/>
          </a:solidFill>
          <a:ln w="57150">
            <a:solidFill>
              <a:srgbClr val="643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0243" name="TextBox 2">
            <a:extLst>
              <a:ext uri="{FF2B5EF4-FFF2-40B4-BE49-F238E27FC236}">
                <a16:creationId xmlns:a16="http://schemas.microsoft.com/office/drawing/2014/main" id="{CB9E1696-07B0-462D-B5B0-A62A3B89D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701" y="1165576"/>
            <a:ext cx="4992904" cy="98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1350" dirty="0">
                <a:solidFill>
                  <a:srgbClr val="595959"/>
                </a:solidFill>
                <a:latin typeface="+mn-lt"/>
              </a:rPr>
              <a:t>Click on the boxes to reveal the picture underneath. </a:t>
            </a:r>
            <a:br>
              <a:rPr lang="en-US" sz="1350" dirty="0">
                <a:solidFill>
                  <a:srgbClr val="595959"/>
                </a:solidFill>
                <a:latin typeface="+mn-lt"/>
              </a:rPr>
            </a:br>
            <a:endParaRPr lang="en-US" sz="1350" dirty="0">
              <a:solidFill>
                <a:srgbClr val="595959"/>
              </a:solidFill>
              <a:latin typeface="+mn-lt"/>
            </a:endParaRPr>
          </a:p>
          <a:p>
            <a:pPr>
              <a:spcBef>
                <a:spcPts val="0"/>
              </a:spcBef>
              <a:buNone/>
            </a:pPr>
            <a:r>
              <a:rPr lang="en-US" sz="1350" dirty="0">
                <a:solidFill>
                  <a:srgbClr val="595959"/>
                </a:solidFill>
                <a:latin typeface="+mn-lt"/>
              </a:rPr>
              <a:t>Can you work out what </a:t>
            </a:r>
            <a:r>
              <a:rPr lang="en-US" sz="1050" dirty="0">
                <a:solidFill>
                  <a:srgbClr val="595959"/>
                </a:solidFill>
                <a:latin typeface="+mn-lt"/>
              </a:rPr>
              <a:t>is it</a:t>
            </a:r>
            <a:r>
              <a:rPr lang="en-US" sz="1350" dirty="0">
                <a:solidFill>
                  <a:srgbClr val="595959"/>
                </a:solidFill>
                <a:latin typeface="+mn-lt"/>
              </a:rPr>
              <a:t>?</a:t>
            </a:r>
            <a:endParaRPr lang="en-US" sz="105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br>
              <a:rPr lang="en-US" sz="1050" dirty="0">
                <a:latin typeface="+mn-lt"/>
              </a:rPr>
            </a:br>
            <a:r>
              <a:rPr lang="en-US" sz="1350" dirty="0">
                <a:solidFill>
                  <a:srgbClr val="595959"/>
                </a:solidFill>
                <a:latin typeface="+mn-lt"/>
              </a:rPr>
              <a:t>Click on ‘answer’ to reveal the answer.  </a:t>
            </a:r>
            <a:endParaRPr lang="en-US" sz="105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EC199-9C6A-4E5B-82AF-41A39607A0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7"/>
          <a:stretch/>
        </p:blipFill>
        <p:spPr>
          <a:xfrm>
            <a:off x="1143000" y="2455098"/>
            <a:ext cx="2303755" cy="2688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936E3F-12DD-4F7C-A7CD-111C98AC63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16"/>
          <a:stretch/>
        </p:blipFill>
        <p:spPr>
          <a:xfrm>
            <a:off x="6036815" y="2105049"/>
            <a:ext cx="1863077" cy="3038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6004E6-C1AF-4419-AEAB-04A98B4609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302" y="2391297"/>
            <a:ext cx="2117324" cy="275220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00AF91-D335-468D-AE6C-1D185D3CE7EF}"/>
              </a:ext>
            </a:extLst>
          </p:cNvPr>
          <p:cNvSpPr/>
          <p:nvPr/>
        </p:nvSpPr>
        <p:spPr>
          <a:xfrm>
            <a:off x="2628903" y="424095"/>
            <a:ext cx="3879050" cy="619157"/>
          </a:xfrm>
          <a:prstGeom prst="roundRect">
            <a:avLst>
              <a:gd name="adj" fmla="val 9747"/>
            </a:avLst>
          </a:prstGeom>
          <a:solidFill>
            <a:srgbClr val="643C90"/>
          </a:solidFill>
          <a:ln>
            <a:solidFill>
              <a:srgbClr val="643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0242" name="Title 1">
            <a:extLst>
              <a:ext uri="{FF2B5EF4-FFF2-40B4-BE49-F238E27FC236}">
                <a16:creationId xmlns:a16="http://schemas.microsoft.com/office/drawing/2014/main" id="{6442C6BE-BFA4-45AD-B0BC-60AD3958A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01" y="359569"/>
            <a:ext cx="2806454" cy="745331"/>
          </a:xfrm>
        </p:spPr>
        <p:txBody>
          <a:bodyPr/>
          <a:lstStyle/>
          <a:p>
            <a:r>
              <a:rPr lang="en-GB" altLang="en-US" dirty="0">
                <a:solidFill>
                  <a:schemeClr val="bg1"/>
                </a:solidFill>
              </a:rPr>
              <a:t>How to Play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Xe đạp đua Road bike Life Super 33 | Bike2School - Hệ thống bán lẻ xe đạp">
            <a:extLst>
              <a:ext uri="{FF2B5EF4-FFF2-40B4-BE49-F238E27FC236}">
                <a16:creationId xmlns:a16="http://schemas.microsoft.com/office/drawing/2014/main" id="{0B9F705C-4DF6-3A47-01E8-00E375082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07" y="445294"/>
            <a:ext cx="5726312" cy="401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20">
            <a:extLst>
              <a:ext uri="{FF2B5EF4-FFF2-40B4-BE49-F238E27FC236}">
                <a16:creationId xmlns:a16="http://schemas.microsoft.com/office/drawing/2014/main" id="{04348BE6-E33D-45BF-B905-806AD90CC792}"/>
              </a:ext>
            </a:extLst>
          </p:cNvPr>
          <p:cNvSpPr/>
          <p:nvPr/>
        </p:nvSpPr>
        <p:spPr>
          <a:xfrm>
            <a:off x="6293644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5" name="19">
            <a:extLst>
              <a:ext uri="{FF2B5EF4-FFF2-40B4-BE49-F238E27FC236}">
                <a16:creationId xmlns:a16="http://schemas.microsoft.com/office/drawing/2014/main" id="{AF04B122-3CE1-4B81-821A-6F050E59BF8A}"/>
              </a:ext>
            </a:extLst>
          </p:cNvPr>
          <p:cNvSpPr/>
          <p:nvPr/>
        </p:nvSpPr>
        <p:spPr>
          <a:xfrm>
            <a:off x="5149453" y="345233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id="{C6989269-6C4F-4191-BC67-676CB8C35D1C}"/>
              </a:ext>
            </a:extLst>
          </p:cNvPr>
          <p:cNvSpPr/>
          <p:nvPr/>
        </p:nvSpPr>
        <p:spPr>
          <a:xfrm>
            <a:off x="4005262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id="{6FF59758-4C4D-44D0-AE5A-31B5FEE575FD}"/>
              </a:ext>
            </a:extLst>
          </p:cNvPr>
          <p:cNvSpPr/>
          <p:nvPr/>
        </p:nvSpPr>
        <p:spPr>
          <a:xfrm>
            <a:off x="2861072" y="3452336"/>
            <a:ext cx="1147763" cy="100607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id="{880650EC-8469-4186-B782-B5614D8E7CC3}"/>
              </a:ext>
            </a:extLst>
          </p:cNvPr>
          <p:cNvSpPr/>
          <p:nvPr/>
        </p:nvSpPr>
        <p:spPr>
          <a:xfrm>
            <a:off x="1716881" y="3452336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49" name="15">
            <a:extLst>
              <a:ext uri="{FF2B5EF4-FFF2-40B4-BE49-F238E27FC236}">
                <a16:creationId xmlns:a16="http://schemas.microsoft.com/office/drawing/2014/main" id="{62BC1B25-8315-4C2A-91C7-990C9F23862D}"/>
              </a:ext>
            </a:extLst>
          </p:cNvPr>
          <p:cNvSpPr/>
          <p:nvPr/>
        </p:nvSpPr>
        <p:spPr>
          <a:xfrm>
            <a:off x="6293644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0" name="14">
            <a:extLst>
              <a:ext uri="{FF2B5EF4-FFF2-40B4-BE49-F238E27FC236}">
                <a16:creationId xmlns:a16="http://schemas.microsoft.com/office/drawing/2014/main" id="{45FE9949-A524-469D-BAD4-82819E7A9FDE}"/>
              </a:ext>
            </a:extLst>
          </p:cNvPr>
          <p:cNvSpPr/>
          <p:nvPr/>
        </p:nvSpPr>
        <p:spPr>
          <a:xfrm>
            <a:off x="5149453" y="2452211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1" name="13">
            <a:extLst>
              <a:ext uri="{FF2B5EF4-FFF2-40B4-BE49-F238E27FC236}">
                <a16:creationId xmlns:a16="http://schemas.microsoft.com/office/drawing/2014/main" id="{28BD7709-E148-4BC4-891F-2B0D964061AB}"/>
              </a:ext>
            </a:extLst>
          </p:cNvPr>
          <p:cNvSpPr/>
          <p:nvPr/>
        </p:nvSpPr>
        <p:spPr>
          <a:xfrm>
            <a:off x="4009181" y="2452211"/>
            <a:ext cx="1147763" cy="1006079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2" name="12">
            <a:extLst>
              <a:ext uri="{FF2B5EF4-FFF2-40B4-BE49-F238E27FC236}">
                <a16:creationId xmlns:a16="http://schemas.microsoft.com/office/drawing/2014/main" id="{A660EDDA-72AA-4797-855C-1A580626F766}"/>
              </a:ext>
            </a:extLst>
          </p:cNvPr>
          <p:cNvSpPr/>
          <p:nvPr/>
        </p:nvSpPr>
        <p:spPr>
          <a:xfrm>
            <a:off x="2858691" y="2452211"/>
            <a:ext cx="1160860" cy="100607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3" name="11">
            <a:extLst>
              <a:ext uri="{FF2B5EF4-FFF2-40B4-BE49-F238E27FC236}">
                <a16:creationId xmlns:a16="http://schemas.microsoft.com/office/drawing/2014/main" id="{504EA3A2-EFD1-47F5-9B68-CD29AA4D0EA1}"/>
              </a:ext>
            </a:extLst>
          </p:cNvPr>
          <p:cNvSpPr/>
          <p:nvPr/>
        </p:nvSpPr>
        <p:spPr>
          <a:xfrm>
            <a:off x="1716881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4" name="10">
            <a:extLst>
              <a:ext uri="{FF2B5EF4-FFF2-40B4-BE49-F238E27FC236}">
                <a16:creationId xmlns:a16="http://schemas.microsoft.com/office/drawing/2014/main" id="{799204B2-C010-4B87-A04D-0488413399C8}"/>
              </a:ext>
            </a:extLst>
          </p:cNvPr>
          <p:cNvSpPr/>
          <p:nvPr/>
        </p:nvSpPr>
        <p:spPr>
          <a:xfrm>
            <a:off x="6293644" y="145208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id="{7B7E98F5-D3BD-4EE4-866A-2BE280B72671}"/>
              </a:ext>
            </a:extLst>
          </p:cNvPr>
          <p:cNvSpPr/>
          <p:nvPr/>
        </p:nvSpPr>
        <p:spPr>
          <a:xfrm>
            <a:off x="5149453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6" name="8">
            <a:extLst>
              <a:ext uri="{FF2B5EF4-FFF2-40B4-BE49-F238E27FC236}">
                <a16:creationId xmlns:a16="http://schemas.microsoft.com/office/drawing/2014/main" id="{4003C82E-7A5B-46EB-81BF-9E8D14AA95D3}"/>
              </a:ext>
            </a:extLst>
          </p:cNvPr>
          <p:cNvSpPr/>
          <p:nvPr/>
        </p:nvSpPr>
        <p:spPr>
          <a:xfrm>
            <a:off x="4005262" y="1452086"/>
            <a:ext cx="1147763" cy="1006079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7" name="7">
            <a:extLst>
              <a:ext uri="{FF2B5EF4-FFF2-40B4-BE49-F238E27FC236}">
                <a16:creationId xmlns:a16="http://schemas.microsoft.com/office/drawing/2014/main" id="{5E64A9BC-0D8A-4D1F-B8FB-0A23568AD389}"/>
              </a:ext>
            </a:extLst>
          </p:cNvPr>
          <p:cNvSpPr/>
          <p:nvPr/>
        </p:nvSpPr>
        <p:spPr>
          <a:xfrm>
            <a:off x="2861072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8" name="6">
            <a:extLst>
              <a:ext uri="{FF2B5EF4-FFF2-40B4-BE49-F238E27FC236}">
                <a16:creationId xmlns:a16="http://schemas.microsoft.com/office/drawing/2014/main" id="{B0349894-F0B5-4858-864D-C84339F387C9}"/>
              </a:ext>
            </a:extLst>
          </p:cNvPr>
          <p:cNvSpPr/>
          <p:nvPr/>
        </p:nvSpPr>
        <p:spPr>
          <a:xfrm>
            <a:off x="1716881" y="1449109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59" name="5">
            <a:extLst>
              <a:ext uri="{FF2B5EF4-FFF2-40B4-BE49-F238E27FC236}">
                <a16:creationId xmlns:a16="http://schemas.microsoft.com/office/drawing/2014/main" id="{BE6FED08-09AB-4718-A2DA-DD9DAF519224}"/>
              </a:ext>
            </a:extLst>
          </p:cNvPr>
          <p:cNvSpPr/>
          <p:nvPr/>
        </p:nvSpPr>
        <p:spPr>
          <a:xfrm>
            <a:off x="6275338" y="442674"/>
            <a:ext cx="1147763" cy="100607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0" name="4">
            <a:extLst>
              <a:ext uri="{FF2B5EF4-FFF2-40B4-BE49-F238E27FC236}">
                <a16:creationId xmlns:a16="http://schemas.microsoft.com/office/drawing/2014/main" id="{420439E5-F20E-4A43-AC13-B68D672C078E}"/>
              </a:ext>
            </a:extLst>
          </p:cNvPr>
          <p:cNvSpPr/>
          <p:nvPr/>
        </p:nvSpPr>
        <p:spPr>
          <a:xfrm>
            <a:off x="5149453" y="451961"/>
            <a:ext cx="1147763" cy="100607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id="{B41A38F9-AAD9-4C44-8D95-E128AE51AFDE}"/>
              </a:ext>
            </a:extLst>
          </p:cNvPr>
          <p:cNvSpPr/>
          <p:nvPr/>
        </p:nvSpPr>
        <p:spPr>
          <a:xfrm>
            <a:off x="4005262" y="451961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2" name="2">
            <a:extLst>
              <a:ext uri="{FF2B5EF4-FFF2-40B4-BE49-F238E27FC236}">
                <a16:creationId xmlns:a16="http://schemas.microsoft.com/office/drawing/2014/main" id="{18821249-CFB1-4269-82A9-E3F4654A9F5E}"/>
              </a:ext>
            </a:extLst>
          </p:cNvPr>
          <p:cNvSpPr/>
          <p:nvPr/>
        </p:nvSpPr>
        <p:spPr>
          <a:xfrm>
            <a:off x="2861072" y="451961"/>
            <a:ext cx="1147763" cy="1006079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63" name="1">
            <a:extLst>
              <a:ext uri="{FF2B5EF4-FFF2-40B4-BE49-F238E27FC236}">
                <a16:creationId xmlns:a16="http://schemas.microsoft.com/office/drawing/2014/main" id="{A04ECCE7-5B39-4454-9F12-95B57623ACB8}"/>
              </a:ext>
            </a:extLst>
          </p:cNvPr>
          <p:cNvSpPr/>
          <p:nvPr/>
        </p:nvSpPr>
        <p:spPr>
          <a:xfrm>
            <a:off x="1717774" y="444163"/>
            <a:ext cx="1147763" cy="1006079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3160FC-10BF-4697-9A6E-80F1F54A9385}"/>
              </a:ext>
            </a:extLst>
          </p:cNvPr>
          <p:cNvSpPr/>
          <p:nvPr/>
        </p:nvSpPr>
        <p:spPr>
          <a:xfrm>
            <a:off x="2308860" y="4526280"/>
            <a:ext cx="4526280" cy="525780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Bike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091CFC6-8DD9-4972-9B91-AF9FF6EA700B}"/>
              </a:ext>
            </a:extLst>
          </p:cNvPr>
          <p:cNvSpPr/>
          <p:nvPr/>
        </p:nvSpPr>
        <p:spPr>
          <a:xfrm>
            <a:off x="2316004" y="4526280"/>
            <a:ext cx="4526280" cy="525780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307</Words>
  <Application>Microsoft Office PowerPoint</Application>
  <PresentationFormat>On-screen Show (16:9)</PresentationFormat>
  <Paragraphs>96</Paragraphs>
  <Slides>47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Sport Day</vt:lpstr>
      <vt:lpstr>Arial</vt:lpstr>
      <vt:lpstr>Tahoma</vt:lpstr>
      <vt:lpstr>Dosis</vt:lpstr>
      <vt:lpstr>Barriecito</vt:lpstr>
      <vt:lpstr>Twinkl</vt:lpstr>
      <vt:lpstr>Times New Roman</vt:lpstr>
      <vt:lpstr>Comic Sans MS</vt:lpstr>
      <vt:lpstr>Basic English for Korean Speakers Workshop by Slidesgo</vt:lpstr>
      <vt:lpstr>PowerPoint Presentation</vt:lpstr>
      <vt:lpstr>Welcome to Group 2 </vt:lpstr>
      <vt:lpstr>Things we can do</vt:lpstr>
      <vt:lpstr>01</vt:lpstr>
      <vt:lpstr>Warm-up</vt:lpstr>
      <vt:lpstr>PowerPoint Presentation</vt:lpstr>
      <vt:lpstr>PowerPoint Presentation</vt:lpstr>
      <vt:lpstr>How to Play</vt:lpstr>
      <vt:lpstr>PowerPoint Presentation</vt:lpstr>
      <vt:lpstr>Bike</vt:lpstr>
      <vt:lpstr>PowerPoint Presentation</vt:lpstr>
      <vt:lpstr>Horse</vt:lpstr>
      <vt:lpstr>PowerPoint Presentation</vt:lpstr>
      <vt:lpstr>Guitar</vt:lpstr>
      <vt:lpstr>PowerPoint Presentation</vt:lpstr>
      <vt:lpstr>Piano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 Look, listen and repeat. </vt:lpstr>
      <vt:lpstr>PowerPoint Presentation</vt:lpstr>
      <vt:lpstr>PowerPoint Presentation</vt:lpstr>
      <vt:lpstr>PowerPoint Presentation</vt:lpstr>
      <vt:lpstr>PowerPoint Presentation</vt:lpstr>
      <vt:lpstr>Activity 2 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 Let’s talk.</vt:lpstr>
      <vt:lpstr>PowerPoint Presentation</vt:lpstr>
      <vt:lpstr>Games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Hằng Đặng</dc:creator>
  <cp:lastModifiedBy>Hằng Đặng</cp:lastModifiedBy>
  <cp:revision>50</cp:revision>
  <dcterms:modified xsi:type="dcterms:W3CDTF">2024-07-12T12:41:20Z</dcterms:modified>
</cp:coreProperties>
</file>