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6" r:id="rId3"/>
    <p:sldId id="271" r:id="rId4"/>
    <p:sldId id="272" r:id="rId5"/>
    <p:sldId id="257" r:id="rId6"/>
    <p:sldId id="261" r:id="rId7"/>
    <p:sldId id="259" r:id="rId8"/>
    <p:sldId id="262" r:id="rId9"/>
    <p:sldId id="268" r:id="rId10"/>
    <p:sldId id="269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4660"/>
  </p:normalViewPr>
  <p:slideViewPr>
    <p:cSldViewPr>
      <p:cViewPr>
        <p:scale>
          <a:sx n="79" d="100"/>
          <a:sy n="79" d="100"/>
        </p:scale>
        <p:origin x="-884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012" y="367084"/>
            <a:ext cx="8851975" cy="692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TRƯỜNG 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 SỐ 1 PHƯỚC THUẬN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3250" y="1167594"/>
            <a:ext cx="4477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Môn: Mĩ Thuật</a:t>
            </a:r>
            <a:endParaRPr lang="en-US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3229402"/>
            <a:ext cx="6408712" cy="692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viên:Nguyễn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Tường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7979" y="2085696"/>
            <a:ext cx="1988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Lớp </a:t>
            </a:r>
            <a:r>
              <a:rPr lang="en-US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2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52" y="141480"/>
            <a:ext cx="8952644" cy="692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Trưng bày sản phẩm và chia sẻ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20896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Giới thiệu và chia sẻ về sản phẩm của mình.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1612" y="681540"/>
            <a:ext cx="2470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dò: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96552" y="1629690"/>
            <a:ext cx="64436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Xem trước bài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Chuẩn bị dụng cụ: Giấy, viết chì, màu, tẩy...</a:t>
            </a:r>
            <a:endParaRPr lang="en-US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4000" cy="5144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539552" y="120359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RẬM RẠP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123478"/>
            <a:ext cx="20661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 BỊ:</a:t>
            </a:r>
            <a:endParaRPr lang="en-US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7" y="656630"/>
            <a:ext cx="2132365" cy="332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68" y="1200046"/>
            <a:ext cx="2137420" cy="37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6630"/>
            <a:ext cx="2160240" cy="332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32588"/>
            <a:ext cx="2088232" cy="36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469" y="4299942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Giấy thủ công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696450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Giấy A4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2020" y="4299942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5678" y="656630"/>
            <a:ext cx="18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Keo dán giấy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8083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446449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43558"/>
            <a:ext cx="410445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79512" y="4227934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mtClean="0"/>
              <a:t>1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4860032" y="4259872"/>
            <a:ext cx="3600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12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8083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5566"/>
            <a:ext cx="6264696" cy="388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flipV="1">
            <a:off x="1979712" y="4047914"/>
            <a:ext cx="1800200" cy="216024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586420" flipV="1">
            <a:off x="3945530" y="1158370"/>
            <a:ext cx="1043904" cy="279995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69855" flipV="1">
            <a:off x="4408209" y="3617804"/>
            <a:ext cx="1541455" cy="153402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677533" flipV="1">
            <a:off x="1071132" y="3440644"/>
            <a:ext cx="3006448" cy="157128"/>
          </a:xfrm>
          <a:prstGeom prst="rightArrow">
            <a:avLst>
              <a:gd name="adj1" fmla="val 50000"/>
              <a:gd name="adj2" fmla="val 79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1920" y="237877"/>
            <a:ext cx="1296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Vòm lá</a:t>
            </a:r>
            <a:endParaRPr lang="en-US"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5868144" y="3890602"/>
            <a:ext cx="18722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Cành, nhánh</a:t>
            </a:r>
            <a:endParaRPr 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539552" y="3890601"/>
            <a:ext cx="1296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Gốc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262281" y="2627734"/>
            <a:ext cx="1296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Thân cây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617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8083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5616624" cy="3960440"/>
          </a:xfrm>
        </p:spPr>
      </p:pic>
      <p:sp>
        <p:nvSpPr>
          <p:cNvPr id="5" name="TextBox 4"/>
          <p:cNvSpPr txBox="1"/>
          <p:nvPr/>
        </p:nvSpPr>
        <p:spPr>
          <a:xfrm>
            <a:off x="6012160" y="541005"/>
            <a:ext cx="288032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Em thấy có những nét gì?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Kích thước của các nét như thế nào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3003798"/>
            <a:ext cx="28803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- Nét thẳng, nét cong, nét chấm.</a:t>
            </a:r>
          </a:p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- Kích thước to, nhỏ, dài, ngắn khác nhau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324"/>
            <a:ext cx="7416824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4" y="34720"/>
            <a:ext cx="2888167" cy="39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49" y="41929"/>
            <a:ext cx="2862845" cy="39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20"/>
            <a:ext cx="3024336" cy="39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533" y="4227934"/>
            <a:ext cx="30013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9710" y="4083918"/>
            <a:ext cx="28024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649" y="4218561"/>
            <a:ext cx="2862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00" y="123478"/>
            <a:ext cx="3109556" cy="4252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7534"/>
            <a:ext cx="3600400" cy="2178844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7534"/>
            <a:ext cx="3672408" cy="21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1791"/>
            <a:ext cx="3672407" cy="21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31791"/>
            <a:ext cx="3600400" cy="21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43758"/>
            <a:ext cx="2836638" cy="2283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2643758"/>
            <a:ext cx="2535787" cy="238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43758"/>
            <a:ext cx="2706642" cy="232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103585"/>
            <a:ext cx="2535787" cy="241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1520"/>
            <a:ext cx="2706642" cy="24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1520"/>
            <a:ext cx="2880319" cy="24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2031691"/>
            <a:ext cx="5760640" cy="13501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Thực hành</a:t>
            </a:r>
            <a:endParaRPr lang="en-US" sz="5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1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168</Words>
  <Application>Microsoft Office PowerPoint</Application>
  <PresentationFormat>On-screen Show (16:9)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KHÁM PHÁ</vt:lpstr>
      <vt:lpstr>KHÁM PHÁ</vt:lpstr>
      <vt:lpstr>KHÁM PHÁ</vt:lpstr>
      <vt:lpstr>CÁCH TẠO BỨC TRANH RỪNG CÂY</vt:lpstr>
      <vt:lpstr>BÀI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>Huynh Minh Trung</dc:creator>
  <cp:lastModifiedBy>TSVN00032</cp:lastModifiedBy>
  <cp:revision>30</cp:revision>
  <dcterms:created xsi:type="dcterms:W3CDTF">2021-07-20T15:11:03Z</dcterms:created>
  <dcterms:modified xsi:type="dcterms:W3CDTF">2024-07-12T04:09:21Z</dcterms:modified>
</cp:coreProperties>
</file>