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79" r:id="rId1"/>
    <p:sldMasterId id="2147483881" r:id="rId2"/>
    <p:sldMasterId id="2147483893" r:id="rId3"/>
    <p:sldMasterId id="2147483905" r:id="rId4"/>
    <p:sldMasterId id="2147483918" r:id="rId5"/>
  </p:sldMasterIdLst>
  <p:notesMasterIdLst>
    <p:notesMasterId r:id="rId24"/>
  </p:notesMasterIdLst>
  <p:sldIdLst>
    <p:sldId id="651" r:id="rId6"/>
    <p:sldId id="656" r:id="rId7"/>
    <p:sldId id="634" r:id="rId8"/>
    <p:sldId id="652" r:id="rId9"/>
    <p:sldId id="653" r:id="rId10"/>
    <p:sldId id="657" r:id="rId11"/>
    <p:sldId id="655" r:id="rId12"/>
    <p:sldId id="635" r:id="rId13"/>
    <p:sldId id="636" r:id="rId14"/>
    <p:sldId id="649" r:id="rId15"/>
    <p:sldId id="650" r:id="rId16"/>
    <p:sldId id="638" r:id="rId17"/>
    <p:sldId id="640" r:id="rId18"/>
    <p:sldId id="641" r:id="rId19"/>
    <p:sldId id="647" r:id="rId20"/>
    <p:sldId id="648" r:id="rId21"/>
    <p:sldId id="646" r:id="rId22"/>
    <p:sldId id="613" r:id="rId23"/>
  </p:sldIdLst>
  <p:sldSz cx="12192000" cy="6858000"/>
  <p:notesSz cx="6858000" cy="9144000"/>
  <p:embeddedFontLs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SVN-SAF" pitchFamily="18" charset="0"/>
      <p:regular r:id="rId29"/>
    </p:embeddedFont>
    <p:embeddedFont>
      <p:font typeface="Tahoma" pitchFamily="34" charset="0"/>
      <p:regular r:id="rId30"/>
      <p:bold r:id="rId31"/>
    </p:embeddedFont>
    <p:embeddedFont>
      <p:font typeface="#9Slide05 Dancing Script" charset="-93"/>
      <p:bold r:id="rId32"/>
    </p:embeddedFont>
    <p:embeddedFont>
      <p:font typeface="Cambria" pitchFamily="18" charset="0"/>
      <p:regular r:id="rId33"/>
      <p:bold r:id="rId34"/>
      <p:italic r:id="rId35"/>
      <p:boldItalic r:id="rId36"/>
    </p:embeddedFont>
    <p:embeddedFont>
      <p:font typeface="Calibri Light" pitchFamily="34" charset="0"/>
      <p:regular r:id="rId37"/>
      <p: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3D3D3B"/>
    <a:srgbClr val="353334"/>
    <a:srgbClr val="000066"/>
    <a:srgbClr val="A1D9DA"/>
    <a:srgbClr val="FF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91" autoAdjust="0"/>
    <p:restoredTop sz="95209" autoAdjust="0"/>
  </p:normalViewPr>
  <p:slideViewPr>
    <p:cSldViewPr snapToGrid="0">
      <p:cViewPr varScale="1">
        <p:scale>
          <a:sx n="77" d="100"/>
          <a:sy n="77" d="100"/>
        </p:scale>
        <p:origin x="-84" y="-7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78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75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005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669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043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301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602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096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041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5858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762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8838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286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2279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504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930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6801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3090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627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8149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0407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611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2950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6374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3907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5948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606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5860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55424"/>
      </p:ext>
    </p:extLst>
  </p:cSld>
  <p:clrMapOvr>
    <a:masterClrMapping/>
  </p:clrMapOvr>
  <p:transition spd="slow" advClick="0" advTm="2000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9111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4356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4556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58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4068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7222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1864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3958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1618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5535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7252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703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183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38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327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074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09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0522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75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498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fld id="{B4FD90F9-5570-4A05-A2CF-9A22C5C428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136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939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4.jp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4.jp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" y="0"/>
            <a:ext cx="1219199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26011" y="90305"/>
            <a:ext cx="3435178" cy="935305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lvl="0" algn="ctr" defTabSz="457200"/>
            <a:endParaRPr lang="en-US" sz="2100" b="1" u="sng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 smtClean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8443" y="824778"/>
            <a:ext cx="12023556" cy="743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 NHẠC LỚP 4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99503" y="3244334"/>
            <a:ext cx="8699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CHÀO MỪNG QUÝ THẦY CÔ ĐẾN VỚI </a:t>
            </a:r>
          </a:p>
          <a:p>
            <a:pPr algn="ctr"/>
            <a:r>
              <a:rPr lang="en-US" sz="3600" b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TIẾT HỌC ÂM NHẠC LỚP 4A3</a:t>
            </a:r>
            <a:endParaRPr lang="vi-VN" sz="3600" dirty="0">
              <a:solidFill>
                <a:srgbClr val="66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396209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211" y="2804191"/>
            <a:ext cx="1900449" cy="40522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77979" y="1044888"/>
            <a:ext cx="61660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NHẠC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CỤ GIAI ĐIỆU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 CỤ RI-COOC-ĐƠ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486" y="2075935"/>
            <a:ext cx="10016075" cy="102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266749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49743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7863"/>
            <a:ext cx="1210058" cy="2580137"/>
          </a:xfrm>
          <a:prstGeom prst="rect">
            <a:avLst/>
          </a:prstGeom>
        </p:spPr>
      </p:pic>
      <p:pic>
        <p:nvPicPr>
          <p:cNvPr id="8" name="cach su dug sa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95880" y="0"/>
            <a:ext cx="7696119" cy="41016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9628" y="108455"/>
            <a:ext cx="2200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 cách sử dụng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826651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5723"/>
            <a:ext cx="2027104" cy="43222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814" y="108455"/>
            <a:ext cx="3779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thực hành thổi nốt si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954" y="-1"/>
            <a:ext cx="6700787" cy="514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84346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9807"/>
            <a:ext cx="1743795" cy="37181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814" y="108455"/>
            <a:ext cx="3779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thổi nốt Si theo mẫu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50" y="0"/>
            <a:ext cx="8361971" cy="16035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45326" y="2208548"/>
            <a:ext cx="105321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i="1" dirty="0" smtClean="0">
                <a:solidFill>
                  <a:srgbClr val="FF0000"/>
                </a:solidFill>
                <a:latin typeface="+mj-lt"/>
              </a:rPr>
              <a:t>- Cách </a:t>
            </a:r>
            <a:r>
              <a:rPr lang="vi-VN" i="1" dirty="0">
                <a:solidFill>
                  <a:srgbClr val="FF0000"/>
                </a:solidFill>
                <a:latin typeface="+mj-lt"/>
              </a:rPr>
              <a:t>bảo quản </a:t>
            </a:r>
            <a:r>
              <a:rPr lang="en-US" i="1" dirty="0" smtClean="0">
                <a:solidFill>
                  <a:srgbClr val="FF0000"/>
                </a:solidFill>
                <a:latin typeface="+mj-lt"/>
              </a:rPr>
              <a:t>: </a:t>
            </a:r>
            <a:r>
              <a:rPr lang="vi-VN" i="1" dirty="0" smtClean="0">
                <a:solidFill>
                  <a:srgbClr val="FF0000"/>
                </a:solidFill>
                <a:latin typeface="+mj-lt"/>
              </a:rPr>
              <a:t>sau </a:t>
            </a:r>
            <a:r>
              <a:rPr lang="vi-VN" i="1" dirty="0">
                <a:solidFill>
                  <a:srgbClr val="FF0000"/>
                </a:solidFill>
                <a:latin typeface="+mj-lt"/>
              </a:rPr>
              <a:t>khi sử dụng xong vệ sinh đầu ống thổi vào toàn bộ thân sáo bảo quản và giữ gìn cẩn thận</a:t>
            </a:r>
          </a:p>
        </p:txBody>
      </p:sp>
    </p:spTree>
    <p:extLst>
      <p:ext uri="{BB962C8B-B14F-4D97-AF65-F5344CB8AC3E}">
        <p14:creationId xmlns:p14="http://schemas.microsoft.com/office/powerpoint/2010/main" val="192797253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87586"/>
            <a:ext cx="22008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 CỤ </a:t>
            </a:r>
            <a:r>
              <a:rPr lang="en-US" sz="2400" b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 PHÍM</a:t>
            </a:r>
            <a:endParaRPr lang="en-US" sz="2400" b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973" y="186625"/>
            <a:ext cx="8909506" cy="12565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819" y="1613182"/>
            <a:ext cx="6650839" cy="23969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86369"/>
            <a:ext cx="2699133" cy="357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87066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5341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694"/>
            <a:ext cx="7042813" cy="4065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022" y="1944343"/>
            <a:ext cx="3713321" cy="49136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38295" y="0"/>
            <a:ext cx="5180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latin typeface="+mj-lt"/>
              </a:rPr>
              <a:t>Cách bảo </a:t>
            </a:r>
            <a:r>
              <a:rPr lang="vi-VN" b="1" dirty="0" smtClean="0">
                <a:latin typeface="+mj-lt"/>
              </a:rPr>
              <a:t>quản: </a:t>
            </a:r>
            <a:r>
              <a:rPr lang="vi-VN" i="1" dirty="0">
                <a:solidFill>
                  <a:srgbClr val="FF0000"/>
                </a:solidFill>
                <a:latin typeface="+mj-lt"/>
              </a:rPr>
              <a:t>sau khi sử dụng </a:t>
            </a:r>
            <a:r>
              <a:rPr lang="vi-VN" i="1" dirty="0" smtClean="0">
                <a:solidFill>
                  <a:srgbClr val="FF0000"/>
                </a:solidFill>
                <a:latin typeface="+mj-lt"/>
              </a:rPr>
              <a:t>xong, </a:t>
            </a:r>
            <a:r>
              <a:rPr lang="vi-VN" i="1" dirty="0">
                <a:solidFill>
                  <a:srgbClr val="FF0000"/>
                </a:solidFill>
                <a:latin typeface="+mj-lt"/>
              </a:rPr>
              <a:t>vệ sinh đầu ống thổi và bàn phím bảo quản giữ gìn cẩn thận</a:t>
            </a:r>
          </a:p>
        </p:txBody>
      </p:sp>
    </p:spTree>
    <p:extLst>
      <p:ext uri="{BB962C8B-B14F-4D97-AF65-F5344CB8AC3E}">
        <p14:creationId xmlns:p14="http://schemas.microsoft.com/office/powerpoint/2010/main" val="3210147663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49527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2552FD3-745D-518E-5F95-6F147205EDA5}"/>
              </a:ext>
            </a:extLst>
          </p:cNvPr>
          <p:cNvSpPr txBox="1"/>
          <p:nvPr/>
        </p:nvSpPr>
        <p:spPr>
          <a:xfrm>
            <a:off x="1271464" y="3143414"/>
            <a:ext cx="6912768" cy="675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7200">
              <a:lnSpc>
                <a:spcPct val="115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3">
            <a:extLst>
              <a:ext uri="{FF2B5EF4-FFF2-40B4-BE49-F238E27FC236}">
                <a16:creationId xmlns="" xmlns:a16="http://schemas.microsoft.com/office/drawing/2014/main" id="{448ECD23-3B5B-644B-02D2-E1CD7ADFC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" t="1076" r="41414" b="74462"/>
          <a:stretch/>
        </p:blipFill>
        <p:spPr bwMode="auto">
          <a:xfrm>
            <a:off x="1055440" y="363637"/>
            <a:ext cx="2592286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33498" y="3105835"/>
            <a:ext cx="57919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SVN-SAF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dirty="0">
                <a:solidFill>
                  <a:prstClr val="black"/>
                </a:solidFill>
                <a:latin typeface="SVN-SAF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prstClr val="black"/>
                </a:solidFill>
                <a:latin typeface="SVN-SAF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prstClr val="black"/>
                </a:solidFill>
                <a:latin typeface="SVN-SAF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prstClr val="black"/>
                </a:solidFill>
                <a:latin typeface="SVN-SAF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prstClr val="black"/>
                </a:solidFill>
                <a:latin typeface="SVN-SAF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prstClr val="black"/>
                </a:solidFill>
                <a:latin typeface="SVN-SAF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nhạc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40734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69" y="1237039"/>
            <a:ext cx="12192000" cy="55515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65306" y="150275"/>
            <a:ext cx="1145699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 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26883" y="1406201"/>
            <a:ext cx="7018911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NHẠC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CỤ: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NHẠC CỤ GÕ, NHẠC CỤ GIAI ĐIỆU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6600FF"/>
              </a:solidFill>
              <a:effectLst/>
              <a:uLnTx/>
              <a:uFillTx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10" name="Picture 9" descr="C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277468"/>
            <a:ext cx="510579" cy="49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" y="-16098"/>
            <a:ext cx="4101832" cy="13265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499" y="4188295"/>
            <a:ext cx="1210058" cy="2580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885" y="4188296"/>
            <a:ext cx="1949846" cy="258013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49325" y="749422"/>
            <a:ext cx="6494091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66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ÔN TẬP BÀI HÁT: CHIM SÁO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6600FF"/>
              </a:solidFill>
              <a:effectLst/>
              <a:uLnTx/>
              <a:uFillTx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161890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11" y="3175686"/>
            <a:ext cx="6958361" cy="36823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665" y="0"/>
            <a:ext cx="7631335" cy="52299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348234" y="107794"/>
            <a:ext cx="5522322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CHIM SÁO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093875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HIM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47437" y="5728010"/>
            <a:ext cx="609600" cy="609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0855" y="0"/>
            <a:ext cx="5585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gõ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nhịp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590400"/>
            <a:ext cx="6958361" cy="4267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467" y="845820"/>
            <a:ext cx="7580754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03347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614961"/>
            <a:ext cx="6845030" cy="42676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312508" y="4275"/>
            <a:ext cx="50662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5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5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5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5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en-US" sz="5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5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5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5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500808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577562"/>
            <a:ext cx="6958361" cy="4267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0" y="2551837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5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endParaRPr lang="en-US" sz="5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377350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" y="25808"/>
            <a:ext cx="2022352" cy="9311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293" y="1624186"/>
            <a:ext cx="8836245" cy="27099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34841" y="956974"/>
            <a:ext cx="4227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gõ mẫu, luyện tập và gõ nối tiếp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4137" y="824997"/>
            <a:ext cx="4872737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 GÕ, NHẠC CỤ GIAI ĐIỆU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25288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886" y="-1"/>
            <a:ext cx="8236945" cy="3367568"/>
          </a:xfrm>
          <a:prstGeom prst="rect">
            <a:avLst/>
          </a:prstGeom>
        </p:spPr>
      </p:pic>
      <p:pic>
        <p:nvPicPr>
          <p:cNvPr id="6" name="CHIM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99832" y="4503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54291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10343</TotalTime>
  <Words>184</Words>
  <Application>Microsoft Office PowerPoint</Application>
  <PresentationFormat>Custom</PresentationFormat>
  <Paragraphs>24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Calibri</vt:lpstr>
      <vt:lpstr>SVN-SAF</vt:lpstr>
      <vt:lpstr>Tahoma</vt:lpstr>
      <vt:lpstr>#9Slide05 Dancing Script</vt:lpstr>
      <vt:lpstr>Cambria</vt:lpstr>
      <vt:lpstr>Times New Roman</vt:lpstr>
      <vt:lpstr>Calibri Light</vt:lpstr>
      <vt:lpstr>2_Office Theme</vt:lpstr>
      <vt:lpstr>5_Office Theme</vt:lpstr>
      <vt:lpstr>Office Theme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21AK22</cp:lastModifiedBy>
  <cp:revision>1307</cp:revision>
  <dcterms:created xsi:type="dcterms:W3CDTF">2020-08-30T12:35:12Z</dcterms:created>
  <dcterms:modified xsi:type="dcterms:W3CDTF">2023-10-11T13:44:37Z</dcterms:modified>
</cp:coreProperties>
</file>