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3142" r:id="rId2"/>
    <p:sldId id="3143" r:id="rId3"/>
    <p:sldId id="3137" r:id="rId4"/>
    <p:sldId id="3135" r:id="rId5"/>
    <p:sldId id="3129" r:id="rId6"/>
    <p:sldId id="3133" r:id="rId7"/>
    <p:sldId id="3130" r:id="rId8"/>
    <p:sldId id="3131" r:id="rId9"/>
    <p:sldId id="3140" r:id="rId10"/>
    <p:sldId id="3141" r:id="rId11"/>
    <p:sldId id="3124" r:id="rId12"/>
    <p:sldId id="3132" r:id="rId13"/>
    <p:sldId id="280" r:id="rId14"/>
  </p:sldIdLst>
  <p:sldSz cx="9906000" cy="6858000" type="A4"/>
  <p:notesSz cx="9144000" cy="6858000"/>
  <p:defaultTextStyle>
    <a:defPPr>
      <a:defRPr lang="en-US"/>
    </a:defPPr>
    <a:lvl1pPr marL="0" algn="l" defTabSz="878968" rtl="0" eaLnBrk="1" latinLnBrk="0" hangingPunct="1">
      <a:defRPr sz="1600" kern="1200">
        <a:solidFill>
          <a:schemeClr val="tx1"/>
        </a:solidFill>
        <a:latin typeface="+mn-lt"/>
        <a:ea typeface="+mn-ea"/>
        <a:cs typeface="+mn-cs"/>
      </a:defRPr>
    </a:lvl1pPr>
    <a:lvl2pPr marL="439484" algn="l" defTabSz="878968" rtl="0" eaLnBrk="1" latinLnBrk="0" hangingPunct="1">
      <a:defRPr sz="1600" kern="1200">
        <a:solidFill>
          <a:schemeClr val="tx1"/>
        </a:solidFill>
        <a:latin typeface="+mn-lt"/>
        <a:ea typeface="+mn-ea"/>
        <a:cs typeface="+mn-cs"/>
      </a:defRPr>
    </a:lvl2pPr>
    <a:lvl3pPr marL="878968" algn="l" defTabSz="878968" rtl="0" eaLnBrk="1" latinLnBrk="0" hangingPunct="1">
      <a:defRPr sz="1600" kern="1200">
        <a:solidFill>
          <a:schemeClr val="tx1"/>
        </a:solidFill>
        <a:latin typeface="+mn-lt"/>
        <a:ea typeface="+mn-ea"/>
        <a:cs typeface="+mn-cs"/>
      </a:defRPr>
    </a:lvl3pPr>
    <a:lvl4pPr marL="1318452" algn="l" defTabSz="878968" rtl="0" eaLnBrk="1" latinLnBrk="0" hangingPunct="1">
      <a:defRPr sz="1600" kern="1200">
        <a:solidFill>
          <a:schemeClr val="tx1"/>
        </a:solidFill>
        <a:latin typeface="+mn-lt"/>
        <a:ea typeface="+mn-ea"/>
        <a:cs typeface="+mn-cs"/>
      </a:defRPr>
    </a:lvl4pPr>
    <a:lvl5pPr marL="1757934" algn="l" defTabSz="878968" rtl="0" eaLnBrk="1" latinLnBrk="0" hangingPunct="1">
      <a:defRPr sz="1600" kern="1200">
        <a:solidFill>
          <a:schemeClr val="tx1"/>
        </a:solidFill>
        <a:latin typeface="+mn-lt"/>
        <a:ea typeface="+mn-ea"/>
        <a:cs typeface="+mn-cs"/>
      </a:defRPr>
    </a:lvl5pPr>
    <a:lvl6pPr marL="2197419" algn="l" defTabSz="878968" rtl="0" eaLnBrk="1" latinLnBrk="0" hangingPunct="1">
      <a:defRPr sz="1600" kern="1200">
        <a:solidFill>
          <a:schemeClr val="tx1"/>
        </a:solidFill>
        <a:latin typeface="+mn-lt"/>
        <a:ea typeface="+mn-ea"/>
        <a:cs typeface="+mn-cs"/>
      </a:defRPr>
    </a:lvl6pPr>
    <a:lvl7pPr marL="2636904" algn="l" defTabSz="878968" rtl="0" eaLnBrk="1" latinLnBrk="0" hangingPunct="1">
      <a:defRPr sz="1600" kern="1200">
        <a:solidFill>
          <a:schemeClr val="tx1"/>
        </a:solidFill>
        <a:latin typeface="+mn-lt"/>
        <a:ea typeface="+mn-ea"/>
        <a:cs typeface="+mn-cs"/>
      </a:defRPr>
    </a:lvl7pPr>
    <a:lvl8pPr marL="3076388" algn="l" defTabSz="878968" rtl="0" eaLnBrk="1" latinLnBrk="0" hangingPunct="1">
      <a:defRPr sz="1600" kern="1200">
        <a:solidFill>
          <a:schemeClr val="tx1"/>
        </a:solidFill>
        <a:latin typeface="+mn-lt"/>
        <a:ea typeface="+mn-ea"/>
        <a:cs typeface="+mn-cs"/>
      </a:defRPr>
    </a:lvl8pPr>
    <a:lvl9pPr marL="3515871" algn="l" defTabSz="878968"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DC3EC"/>
    <a:srgbClr val="FF3399"/>
    <a:srgbClr val="0998D7"/>
    <a:srgbClr val="FFFFFF"/>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p:scale>
          <a:sx n="81" d="100"/>
          <a:sy n="81" d="100"/>
        </p:scale>
        <p:origin x="-888" y="7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ADD21363-4EE3-49AE-BA04-164DB83892F6}" type="datetimeFigureOut">
              <a:rPr lang="en-GB" smtClean="0"/>
              <a:t>11/07/2024</a:t>
            </a:fld>
            <a:endParaRPr lang="en-GB"/>
          </a:p>
        </p:txBody>
      </p:sp>
      <p:sp>
        <p:nvSpPr>
          <p:cNvPr id="4" name="Slide Image Placeholder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878968" rtl="0" eaLnBrk="1" latinLnBrk="0" hangingPunct="1">
      <a:defRPr sz="1000" kern="1200">
        <a:solidFill>
          <a:schemeClr val="tx1"/>
        </a:solidFill>
        <a:latin typeface="+mn-lt"/>
        <a:ea typeface="+mn-ea"/>
        <a:cs typeface="+mn-cs"/>
      </a:defRPr>
    </a:lvl1pPr>
    <a:lvl2pPr marL="439484" algn="l" defTabSz="878968" rtl="0" eaLnBrk="1" latinLnBrk="0" hangingPunct="1">
      <a:defRPr sz="1000" kern="1200">
        <a:solidFill>
          <a:schemeClr val="tx1"/>
        </a:solidFill>
        <a:latin typeface="+mn-lt"/>
        <a:ea typeface="+mn-ea"/>
        <a:cs typeface="+mn-cs"/>
      </a:defRPr>
    </a:lvl2pPr>
    <a:lvl3pPr marL="878968" algn="l" defTabSz="878968" rtl="0" eaLnBrk="1" latinLnBrk="0" hangingPunct="1">
      <a:defRPr sz="1000" kern="1200">
        <a:solidFill>
          <a:schemeClr val="tx1"/>
        </a:solidFill>
        <a:latin typeface="+mn-lt"/>
        <a:ea typeface="+mn-ea"/>
        <a:cs typeface="+mn-cs"/>
      </a:defRPr>
    </a:lvl3pPr>
    <a:lvl4pPr marL="1318452" algn="l" defTabSz="878968" rtl="0" eaLnBrk="1" latinLnBrk="0" hangingPunct="1">
      <a:defRPr sz="1000" kern="1200">
        <a:solidFill>
          <a:schemeClr val="tx1"/>
        </a:solidFill>
        <a:latin typeface="+mn-lt"/>
        <a:ea typeface="+mn-ea"/>
        <a:cs typeface="+mn-cs"/>
      </a:defRPr>
    </a:lvl4pPr>
    <a:lvl5pPr marL="1757934" algn="l" defTabSz="878968" rtl="0" eaLnBrk="1" latinLnBrk="0" hangingPunct="1">
      <a:defRPr sz="1000" kern="1200">
        <a:solidFill>
          <a:schemeClr val="tx1"/>
        </a:solidFill>
        <a:latin typeface="+mn-lt"/>
        <a:ea typeface="+mn-ea"/>
        <a:cs typeface="+mn-cs"/>
      </a:defRPr>
    </a:lvl5pPr>
    <a:lvl6pPr marL="2197419" algn="l" defTabSz="878968" rtl="0" eaLnBrk="1" latinLnBrk="0" hangingPunct="1">
      <a:defRPr sz="1000" kern="1200">
        <a:solidFill>
          <a:schemeClr val="tx1"/>
        </a:solidFill>
        <a:latin typeface="+mn-lt"/>
        <a:ea typeface="+mn-ea"/>
        <a:cs typeface="+mn-cs"/>
      </a:defRPr>
    </a:lvl6pPr>
    <a:lvl7pPr marL="2636904" algn="l" defTabSz="878968" rtl="0" eaLnBrk="1" latinLnBrk="0" hangingPunct="1">
      <a:defRPr sz="1000" kern="1200">
        <a:solidFill>
          <a:schemeClr val="tx1"/>
        </a:solidFill>
        <a:latin typeface="+mn-lt"/>
        <a:ea typeface="+mn-ea"/>
        <a:cs typeface="+mn-cs"/>
      </a:defRPr>
    </a:lvl7pPr>
    <a:lvl8pPr marL="3076388" algn="l" defTabSz="878968" rtl="0" eaLnBrk="1" latinLnBrk="0" hangingPunct="1">
      <a:defRPr sz="1000" kern="1200">
        <a:solidFill>
          <a:schemeClr val="tx1"/>
        </a:solidFill>
        <a:latin typeface="+mn-lt"/>
        <a:ea typeface="+mn-ea"/>
        <a:cs typeface="+mn-cs"/>
      </a:defRPr>
    </a:lvl8pPr>
    <a:lvl9pPr marL="3515871" algn="l" defTabSz="878968"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00363" y="857250"/>
            <a:ext cx="3343275" cy="2314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7145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00363" y="857250"/>
            <a:ext cx="3343275" cy="2314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2883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00363" y="857250"/>
            <a:ext cx="3343275" cy="2314575"/>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192060" y="228600"/>
            <a:ext cx="9521890"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lIns="87897" tIns="43949" rIns="87897" bIns="43949" rtlCol="0" anchor="ctr"/>
          <a:lstStyle/>
          <a:p>
            <a:pPr algn="ctr"/>
            <a:endParaRPr lang="en-US"/>
          </a:p>
        </p:txBody>
      </p:sp>
      <p:pic>
        <p:nvPicPr>
          <p:cNvPr id="6" name="Picture 5">
            <a:extLst>
              <a:ext uri="{FF2B5EF4-FFF2-40B4-BE49-F238E27FC236}">
                <a16:creationId xmlns:a16="http://schemas.microsoft.com/office/drawing/2014/main" xmlns="" id="{646B59D9-0D11-4D18-BF7C-21DAEAA24A2D}"/>
              </a:ext>
            </a:extLst>
          </p:cNvPr>
          <p:cNvPicPr>
            <a:picLocks noChangeAspect="1"/>
          </p:cNvPicPr>
          <p:nvPr userDrawn="1"/>
        </p:nvPicPr>
        <p:blipFill>
          <a:blip r:embed="rId2"/>
          <a:stretch>
            <a:fillRect/>
          </a:stretch>
        </p:blipFill>
        <p:spPr>
          <a:xfrm>
            <a:off x="9203958" y="273541"/>
            <a:ext cx="479156"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878968" rtl="0" eaLnBrk="1" latinLnBrk="0" hangingPunct="1">
        <a:lnSpc>
          <a:spcPct val="90000"/>
        </a:lnSpc>
        <a:spcBef>
          <a:spcPct val="0"/>
        </a:spcBef>
        <a:buNone/>
        <a:defRPr sz="4200" kern="1200">
          <a:solidFill>
            <a:schemeClr val="tx1"/>
          </a:solidFill>
          <a:latin typeface="+mj-lt"/>
          <a:ea typeface="+mj-ea"/>
          <a:cs typeface="+mj-cs"/>
        </a:defRPr>
      </a:lvl1pPr>
    </p:titleStyle>
    <p:bodyStyle>
      <a:lvl1pPr marL="219743" indent="-219743" algn="l" defTabSz="878968" rtl="0" eaLnBrk="1" latinLnBrk="0" hangingPunct="1">
        <a:lnSpc>
          <a:spcPct val="90000"/>
        </a:lnSpc>
        <a:spcBef>
          <a:spcPts val="961"/>
        </a:spcBef>
        <a:buFont typeface="Arial" panose="020B0604020202020204" pitchFamily="34" charset="0"/>
        <a:buChar char="•"/>
        <a:defRPr sz="2700" kern="1200">
          <a:solidFill>
            <a:schemeClr val="tx1"/>
          </a:solidFill>
          <a:latin typeface="+mn-lt"/>
          <a:ea typeface="+mn-ea"/>
          <a:cs typeface="+mn-cs"/>
        </a:defRPr>
      </a:lvl1pPr>
      <a:lvl2pPr marL="659226" indent="-219743" algn="l" defTabSz="878968" rtl="0" eaLnBrk="1" latinLnBrk="0" hangingPunct="1">
        <a:lnSpc>
          <a:spcPct val="90000"/>
        </a:lnSpc>
        <a:spcBef>
          <a:spcPts val="479"/>
        </a:spcBef>
        <a:buFont typeface="Arial" panose="020B0604020202020204" pitchFamily="34" charset="0"/>
        <a:buChar char="•"/>
        <a:defRPr sz="2300" kern="1200">
          <a:solidFill>
            <a:schemeClr val="tx1"/>
          </a:solidFill>
          <a:latin typeface="+mn-lt"/>
          <a:ea typeface="+mn-ea"/>
          <a:cs typeface="+mn-cs"/>
        </a:defRPr>
      </a:lvl2pPr>
      <a:lvl3pPr marL="1098711" indent="-219743" algn="l" defTabSz="878968" rtl="0" eaLnBrk="1" latinLnBrk="0" hangingPunct="1">
        <a:lnSpc>
          <a:spcPct val="90000"/>
        </a:lnSpc>
        <a:spcBef>
          <a:spcPts val="479"/>
        </a:spcBef>
        <a:buFont typeface="Arial" panose="020B0604020202020204" pitchFamily="34" charset="0"/>
        <a:buChar char="•"/>
        <a:defRPr sz="1900" kern="1200">
          <a:solidFill>
            <a:schemeClr val="tx1"/>
          </a:solidFill>
          <a:latin typeface="+mn-lt"/>
          <a:ea typeface="+mn-ea"/>
          <a:cs typeface="+mn-cs"/>
        </a:defRPr>
      </a:lvl3pPr>
      <a:lvl4pPr marL="1538194" indent="-219743" algn="l" defTabSz="878968" rtl="0" eaLnBrk="1" latinLnBrk="0" hangingPunct="1">
        <a:lnSpc>
          <a:spcPct val="90000"/>
        </a:lnSpc>
        <a:spcBef>
          <a:spcPts val="479"/>
        </a:spcBef>
        <a:buFont typeface="Arial" panose="020B0604020202020204" pitchFamily="34" charset="0"/>
        <a:buChar char="•"/>
        <a:defRPr sz="1600" kern="1200">
          <a:solidFill>
            <a:schemeClr val="tx1"/>
          </a:solidFill>
          <a:latin typeface="+mn-lt"/>
          <a:ea typeface="+mn-ea"/>
          <a:cs typeface="+mn-cs"/>
        </a:defRPr>
      </a:lvl4pPr>
      <a:lvl5pPr marL="1977678" indent="-219743" algn="l" defTabSz="878968" rtl="0" eaLnBrk="1" latinLnBrk="0" hangingPunct="1">
        <a:lnSpc>
          <a:spcPct val="90000"/>
        </a:lnSpc>
        <a:spcBef>
          <a:spcPts val="479"/>
        </a:spcBef>
        <a:buFont typeface="Arial" panose="020B0604020202020204" pitchFamily="34" charset="0"/>
        <a:buChar char="•"/>
        <a:defRPr sz="1600" kern="1200">
          <a:solidFill>
            <a:schemeClr val="tx1"/>
          </a:solidFill>
          <a:latin typeface="+mn-lt"/>
          <a:ea typeface="+mn-ea"/>
          <a:cs typeface="+mn-cs"/>
        </a:defRPr>
      </a:lvl5pPr>
      <a:lvl6pPr marL="2417161" indent="-219743" algn="l" defTabSz="878968" rtl="0" eaLnBrk="1" latinLnBrk="0" hangingPunct="1">
        <a:lnSpc>
          <a:spcPct val="90000"/>
        </a:lnSpc>
        <a:spcBef>
          <a:spcPts val="479"/>
        </a:spcBef>
        <a:buFont typeface="Arial" panose="020B0604020202020204" pitchFamily="34" charset="0"/>
        <a:buChar char="•"/>
        <a:defRPr sz="1600" kern="1200">
          <a:solidFill>
            <a:schemeClr val="tx1"/>
          </a:solidFill>
          <a:latin typeface="+mn-lt"/>
          <a:ea typeface="+mn-ea"/>
          <a:cs typeface="+mn-cs"/>
        </a:defRPr>
      </a:lvl6pPr>
      <a:lvl7pPr marL="2856645" indent="-219743" algn="l" defTabSz="878968" rtl="0" eaLnBrk="1" latinLnBrk="0" hangingPunct="1">
        <a:lnSpc>
          <a:spcPct val="90000"/>
        </a:lnSpc>
        <a:spcBef>
          <a:spcPts val="479"/>
        </a:spcBef>
        <a:buFont typeface="Arial" panose="020B0604020202020204" pitchFamily="34" charset="0"/>
        <a:buChar char="•"/>
        <a:defRPr sz="1600" kern="1200">
          <a:solidFill>
            <a:schemeClr val="tx1"/>
          </a:solidFill>
          <a:latin typeface="+mn-lt"/>
          <a:ea typeface="+mn-ea"/>
          <a:cs typeface="+mn-cs"/>
        </a:defRPr>
      </a:lvl7pPr>
      <a:lvl8pPr marL="3296130" indent="-219743" algn="l" defTabSz="878968" rtl="0" eaLnBrk="1" latinLnBrk="0" hangingPunct="1">
        <a:lnSpc>
          <a:spcPct val="90000"/>
        </a:lnSpc>
        <a:spcBef>
          <a:spcPts val="479"/>
        </a:spcBef>
        <a:buFont typeface="Arial" panose="020B0604020202020204" pitchFamily="34" charset="0"/>
        <a:buChar char="•"/>
        <a:defRPr sz="1600" kern="1200">
          <a:solidFill>
            <a:schemeClr val="tx1"/>
          </a:solidFill>
          <a:latin typeface="+mn-lt"/>
          <a:ea typeface="+mn-ea"/>
          <a:cs typeface="+mn-cs"/>
        </a:defRPr>
      </a:lvl8pPr>
      <a:lvl9pPr marL="3735615" indent="-219743" algn="l" defTabSz="878968" rtl="0" eaLnBrk="1" latinLnBrk="0" hangingPunct="1">
        <a:lnSpc>
          <a:spcPct val="90000"/>
        </a:lnSpc>
        <a:spcBef>
          <a:spcPts val="479"/>
        </a:spcBef>
        <a:buFont typeface="Arial" panose="020B0604020202020204" pitchFamily="34" charset="0"/>
        <a:buChar char="•"/>
        <a:defRPr sz="1600" kern="1200">
          <a:solidFill>
            <a:schemeClr val="tx1"/>
          </a:solidFill>
          <a:latin typeface="+mn-lt"/>
          <a:ea typeface="+mn-ea"/>
          <a:cs typeface="+mn-cs"/>
        </a:defRPr>
      </a:lvl9pPr>
    </p:bodyStyle>
    <p:otherStyle>
      <a:defPPr>
        <a:defRPr lang="zh-CN"/>
      </a:defPPr>
      <a:lvl1pPr marL="0" algn="l" defTabSz="878968" rtl="0" eaLnBrk="1" latinLnBrk="0" hangingPunct="1">
        <a:defRPr sz="1600" kern="1200">
          <a:solidFill>
            <a:schemeClr val="tx1"/>
          </a:solidFill>
          <a:latin typeface="+mn-lt"/>
          <a:ea typeface="+mn-ea"/>
          <a:cs typeface="+mn-cs"/>
        </a:defRPr>
      </a:lvl1pPr>
      <a:lvl2pPr marL="439484" algn="l" defTabSz="878968" rtl="0" eaLnBrk="1" latinLnBrk="0" hangingPunct="1">
        <a:defRPr sz="1600" kern="1200">
          <a:solidFill>
            <a:schemeClr val="tx1"/>
          </a:solidFill>
          <a:latin typeface="+mn-lt"/>
          <a:ea typeface="+mn-ea"/>
          <a:cs typeface="+mn-cs"/>
        </a:defRPr>
      </a:lvl2pPr>
      <a:lvl3pPr marL="878968" algn="l" defTabSz="878968" rtl="0" eaLnBrk="1" latinLnBrk="0" hangingPunct="1">
        <a:defRPr sz="1600" kern="1200">
          <a:solidFill>
            <a:schemeClr val="tx1"/>
          </a:solidFill>
          <a:latin typeface="+mn-lt"/>
          <a:ea typeface="+mn-ea"/>
          <a:cs typeface="+mn-cs"/>
        </a:defRPr>
      </a:lvl3pPr>
      <a:lvl4pPr marL="1318452" algn="l" defTabSz="878968" rtl="0" eaLnBrk="1" latinLnBrk="0" hangingPunct="1">
        <a:defRPr sz="1600" kern="1200">
          <a:solidFill>
            <a:schemeClr val="tx1"/>
          </a:solidFill>
          <a:latin typeface="+mn-lt"/>
          <a:ea typeface="+mn-ea"/>
          <a:cs typeface="+mn-cs"/>
        </a:defRPr>
      </a:lvl4pPr>
      <a:lvl5pPr marL="1757934" algn="l" defTabSz="878968" rtl="0" eaLnBrk="1" latinLnBrk="0" hangingPunct="1">
        <a:defRPr sz="1600" kern="1200">
          <a:solidFill>
            <a:schemeClr val="tx1"/>
          </a:solidFill>
          <a:latin typeface="+mn-lt"/>
          <a:ea typeface="+mn-ea"/>
          <a:cs typeface="+mn-cs"/>
        </a:defRPr>
      </a:lvl5pPr>
      <a:lvl6pPr marL="2197419" algn="l" defTabSz="878968" rtl="0" eaLnBrk="1" latinLnBrk="0" hangingPunct="1">
        <a:defRPr sz="1600" kern="1200">
          <a:solidFill>
            <a:schemeClr val="tx1"/>
          </a:solidFill>
          <a:latin typeface="+mn-lt"/>
          <a:ea typeface="+mn-ea"/>
          <a:cs typeface="+mn-cs"/>
        </a:defRPr>
      </a:lvl6pPr>
      <a:lvl7pPr marL="2636904" algn="l" defTabSz="878968" rtl="0" eaLnBrk="1" latinLnBrk="0" hangingPunct="1">
        <a:defRPr sz="1600" kern="1200">
          <a:solidFill>
            <a:schemeClr val="tx1"/>
          </a:solidFill>
          <a:latin typeface="+mn-lt"/>
          <a:ea typeface="+mn-ea"/>
          <a:cs typeface="+mn-cs"/>
        </a:defRPr>
      </a:lvl7pPr>
      <a:lvl8pPr marL="3076388" algn="l" defTabSz="878968" rtl="0" eaLnBrk="1" latinLnBrk="0" hangingPunct="1">
        <a:defRPr sz="1600" kern="1200">
          <a:solidFill>
            <a:schemeClr val="tx1"/>
          </a:solidFill>
          <a:latin typeface="+mn-lt"/>
          <a:ea typeface="+mn-ea"/>
          <a:cs typeface="+mn-cs"/>
        </a:defRPr>
      </a:lvl8pPr>
      <a:lvl9pPr marL="3515871" algn="l" defTabSz="878968"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hyperlink" Target="file:///C:\Users\MyPC\Downloads\L&#7899;p%20Ch&#250;ng%20Ta%20&#272;o&#224;n%20K&#7871;t%20-%20Nh&#7841;c%20Thi&#7871;u%20Nhi%20C&#243;%20L&#7901;i.mp4"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file:///C:\Users\MyPC\Downloads\M&#432;a%20B&#243;ng%20M&#226;y%20-%20Nh&#7841;c%20Cho%20B&#233;.mp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8.png"/><Relationship Id="rId12" Type="http://schemas.openxmlformats.org/officeDocument/2006/relationships/hyperlink" Target="POKI-%20Truy%20c&#7853;p%20Internet%20an%20to&#224;n-%20K&#7929;%20n&#259;ng%20s&#7889;ng%20Ti&#7873;u%20h&#7885;c.mp4" TargetMode="Externa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2.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2.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20.png"/><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906" y="569277"/>
            <a:ext cx="8519320" cy="707886"/>
          </a:xfrm>
          <a:prstGeom prst="rect">
            <a:avLst/>
          </a:prstGeom>
          <a:noFill/>
        </p:spPr>
        <p:txBody>
          <a:bodyPr wrap="none" rtlCol="0">
            <a:spAutoFit/>
          </a:bodyPr>
          <a:lstStyle/>
          <a:p>
            <a:r>
              <a:rPr lang="en-US" sz="4000" b="1" dirty="0" smtClean="0">
                <a:solidFill>
                  <a:srgbClr val="00B050"/>
                </a:solidFill>
                <a:latin typeface="Times New Roman" pitchFamily="18" charset="0"/>
                <a:cs typeface="Times New Roman" pitchFamily="18" charset="0"/>
              </a:rPr>
              <a:t>TRƯỜNG TH SỐ 1 PHƯỚC THUẬN</a:t>
            </a:r>
            <a:endParaRPr lang="vi-VN" sz="4000" b="1" dirty="0">
              <a:solidFill>
                <a:srgbClr val="00B050"/>
              </a:solidFill>
              <a:latin typeface="Times New Roman" pitchFamily="18" charset="0"/>
              <a:cs typeface="Times New Roman" pitchFamily="18" charset="0"/>
            </a:endParaRPr>
          </a:p>
        </p:txBody>
      </p:sp>
      <p:sp>
        <p:nvSpPr>
          <p:cNvPr id="3" name="TextBox 2"/>
          <p:cNvSpPr txBox="1"/>
          <p:nvPr/>
        </p:nvSpPr>
        <p:spPr>
          <a:xfrm>
            <a:off x="504907" y="1718139"/>
            <a:ext cx="8334294" cy="1446550"/>
          </a:xfrm>
          <a:prstGeom prst="rect">
            <a:avLst/>
          </a:prstGeom>
          <a:noFill/>
        </p:spPr>
        <p:txBody>
          <a:bodyPr wrap="square" rtlCol="0">
            <a:spAutoFit/>
          </a:bodyPr>
          <a:lstStyle/>
          <a:p>
            <a:pPr algn="ctr"/>
            <a:r>
              <a:rPr lang="en-US" sz="4400" b="1" dirty="0" smtClean="0">
                <a:solidFill>
                  <a:srgbClr val="C00000"/>
                </a:solidFill>
                <a:latin typeface="Times New Roman" pitchFamily="18" charset="0"/>
                <a:cs typeface="Times New Roman" pitchFamily="18" charset="0"/>
              </a:rPr>
              <a:t>Bài: 10. Bảo vệ </a:t>
            </a:r>
            <a:r>
              <a:rPr lang="en-US" sz="4400" b="1" dirty="0">
                <a:solidFill>
                  <a:srgbClr val="C00000"/>
                </a:solidFill>
                <a:latin typeface="Times New Roman" pitchFamily="18" charset="0"/>
                <a:cs typeface="Times New Roman" pitchFamily="18" charset="0"/>
              </a:rPr>
              <a:t>t</a:t>
            </a:r>
            <a:r>
              <a:rPr lang="en-US" sz="4400" b="1" dirty="0" smtClean="0">
                <a:solidFill>
                  <a:srgbClr val="C00000"/>
                </a:solidFill>
                <a:latin typeface="Times New Roman" pitchFamily="18" charset="0"/>
                <a:cs typeface="Times New Roman" pitchFamily="18" charset="0"/>
              </a:rPr>
              <a:t>hông tin khi dùng máy tính (</a:t>
            </a:r>
            <a:r>
              <a:rPr lang="en-US" sz="4400" b="1" dirty="0" err="1" smtClean="0">
                <a:solidFill>
                  <a:srgbClr val="C00000"/>
                </a:solidFill>
                <a:latin typeface="Times New Roman" pitchFamily="18" charset="0"/>
                <a:cs typeface="Times New Roman" pitchFamily="18" charset="0"/>
              </a:rPr>
              <a:t>tt</a:t>
            </a:r>
            <a:r>
              <a:rPr lang="en-US" sz="4400" b="1" dirty="0" smtClean="0">
                <a:solidFill>
                  <a:srgbClr val="C00000"/>
                </a:solidFill>
                <a:latin typeface="Times New Roman" pitchFamily="18" charset="0"/>
                <a:cs typeface="Times New Roman" pitchFamily="18" charset="0"/>
              </a:rPr>
              <a:t>)</a:t>
            </a:r>
            <a:endParaRPr lang="vi-VN" sz="4400" b="1" dirty="0">
              <a:solidFill>
                <a:srgbClr val="C00000"/>
              </a:solidFill>
              <a:latin typeface="Times New Roman" pitchFamily="18" charset="0"/>
              <a:cs typeface="Times New Roman" pitchFamily="18" charset="0"/>
            </a:endParaRPr>
          </a:p>
        </p:txBody>
      </p:sp>
      <p:sp>
        <p:nvSpPr>
          <p:cNvPr id="4" name="TextBox 3"/>
          <p:cNvSpPr txBox="1"/>
          <p:nvPr/>
        </p:nvSpPr>
        <p:spPr>
          <a:xfrm>
            <a:off x="504907" y="3300754"/>
            <a:ext cx="8334294" cy="2062103"/>
          </a:xfrm>
          <a:prstGeom prst="rect">
            <a:avLst/>
          </a:prstGeom>
          <a:noFill/>
        </p:spPr>
        <p:txBody>
          <a:bodyPr wrap="square" rtlCol="0">
            <a:spAutoFit/>
          </a:bodyPr>
          <a:lstStyle/>
          <a:p>
            <a:r>
              <a:rPr lang="en-US" sz="3200" b="1" i="1" dirty="0">
                <a:latin typeface="Times New Roman" pitchFamily="18" charset="0"/>
                <a:cs typeface="Times New Roman" pitchFamily="18" charset="0"/>
              </a:rPr>
              <a:t>Môn: Tin học</a:t>
            </a:r>
          </a:p>
          <a:p>
            <a:r>
              <a:rPr lang="en-US" sz="3200" b="1" i="1" dirty="0" smtClean="0">
                <a:latin typeface="Times New Roman" pitchFamily="18" charset="0"/>
                <a:cs typeface="Times New Roman" pitchFamily="18" charset="0"/>
              </a:rPr>
              <a:t>Lớp: 3 – Năm học: 2023 – 2024</a:t>
            </a:r>
          </a:p>
          <a:p>
            <a:r>
              <a:rPr lang="en-US" sz="3200" b="1" i="1" dirty="0" smtClean="0">
                <a:latin typeface="Times New Roman" pitchFamily="18" charset="0"/>
                <a:cs typeface="Times New Roman" pitchFamily="18" charset="0"/>
              </a:rPr>
              <a:t>Ngày dạy: 19/02/2024</a:t>
            </a:r>
          </a:p>
          <a:p>
            <a:r>
              <a:rPr lang="en-US" sz="3200" b="1" i="1" dirty="0" smtClean="0">
                <a:latin typeface="Times New Roman" pitchFamily="18" charset="0"/>
                <a:cs typeface="Times New Roman" pitchFamily="18" charset="0"/>
              </a:rPr>
              <a:t>GV: Lê Xuân </a:t>
            </a:r>
            <a:r>
              <a:rPr lang="en-US" sz="3200" b="1" i="1" dirty="0" err="1" smtClean="0">
                <a:latin typeface="Times New Roman" pitchFamily="18" charset="0"/>
                <a:cs typeface="Times New Roman" pitchFamily="18" charset="0"/>
              </a:rPr>
              <a:t>Diệm</a:t>
            </a:r>
            <a:endParaRPr lang="vi-VN" sz="3200" i="1" dirty="0">
              <a:latin typeface="Times New Roman" pitchFamily="18" charset="0"/>
              <a:cs typeface="Times New Roman" pitchFamily="18" charset="0"/>
            </a:endParaRPr>
          </a:p>
        </p:txBody>
      </p:sp>
    </p:spTree>
    <p:extLst>
      <p:ext uri="{BB962C8B-B14F-4D97-AF65-F5344CB8AC3E}">
        <p14:creationId xmlns:p14="http://schemas.microsoft.com/office/powerpoint/2010/main" val="1814358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713FBEC-EB68-475E-8887-889EE01F7AF2}"/>
              </a:ext>
            </a:extLst>
          </p:cNvPr>
          <p:cNvPicPr>
            <a:picLocks noChangeAspect="1"/>
          </p:cNvPicPr>
          <p:nvPr/>
        </p:nvPicPr>
        <p:blipFill>
          <a:blip r:embed="rId2"/>
          <a:stretch>
            <a:fillRect/>
          </a:stretch>
        </p:blipFill>
        <p:spPr>
          <a:xfrm>
            <a:off x="58159" y="522271"/>
            <a:ext cx="798740" cy="967824"/>
          </a:xfrm>
          <a:prstGeom prst="rect">
            <a:avLst/>
          </a:prstGeom>
        </p:spPr>
      </p:pic>
      <p:sp>
        <p:nvSpPr>
          <p:cNvPr id="3" name="Rectangle 2">
            <a:extLst>
              <a:ext uri="{FF2B5EF4-FFF2-40B4-BE49-F238E27FC236}">
                <a16:creationId xmlns:a16="http://schemas.microsoft.com/office/drawing/2014/main" xmlns="" id="{B437E9CC-34D6-462E-A3E3-838E142BCC53}"/>
              </a:ext>
            </a:extLst>
          </p:cNvPr>
          <p:cNvSpPr/>
          <p:nvPr/>
        </p:nvSpPr>
        <p:spPr>
          <a:xfrm>
            <a:off x="856898" y="754847"/>
            <a:ext cx="8896929" cy="474824"/>
          </a:xfrm>
          <a:prstGeom prst="rect">
            <a:avLst/>
          </a:prstGeom>
        </p:spPr>
        <p:txBody>
          <a:bodyPr wrap="square" lIns="87897" tIns="43949" rIns="87897" bIns="43949">
            <a:spAutoFit/>
          </a:bodyPr>
          <a:lstStyle/>
          <a:p>
            <a:pPr defTabSz="329613">
              <a:lnSpc>
                <a:spcPct val="150000"/>
              </a:lnSpc>
            </a:pPr>
            <a:r>
              <a:rPr lang="en-US" sz="1900" b="1" dirty="0">
                <a:latin typeface="Times New Roman" pitchFamily="18" charset="0"/>
                <a:cs typeface="Times New Roman" pitchFamily="18" charset="0"/>
              </a:rPr>
              <a:t>2. </a:t>
            </a:r>
            <a:r>
              <a:rPr lang="vi-VN" sz="1900" b="1" dirty="0">
                <a:latin typeface="Times New Roman" pitchFamily="18" charset="0"/>
                <a:cs typeface="Times New Roman" pitchFamily="18" charset="0"/>
              </a:rPr>
              <a:t>Em không nên chia sẻ rộng rãi trên Internet những thông tin nào</a:t>
            </a:r>
            <a:r>
              <a:rPr lang="en-US" sz="1900" b="1" dirty="0">
                <a:latin typeface="Times New Roman" pitchFamily="18" charset="0"/>
                <a:cs typeface="Times New Roman" pitchFamily="18" charset="0"/>
              </a:rPr>
              <a:t> </a:t>
            </a:r>
            <a:r>
              <a:rPr lang="vi-VN" sz="1900" b="1" dirty="0">
                <a:latin typeface="Times New Roman" pitchFamily="18" charset="0"/>
                <a:cs typeface="Times New Roman" pitchFamily="18" charset="0"/>
              </a:rPr>
              <a:t>sau đây?</a:t>
            </a:r>
          </a:p>
        </p:txBody>
      </p:sp>
      <p:sp>
        <p:nvSpPr>
          <p:cNvPr id="4" name="Rectangle 3">
            <a:extLst>
              <a:ext uri="{FF2B5EF4-FFF2-40B4-BE49-F238E27FC236}">
                <a16:creationId xmlns:a16="http://schemas.microsoft.com/office/drawing/2014/main" xmlns="" id="{5D9A1839-3388-45F5-9F22-2C3960116CFC}"/>
              </a:ext>
            </a:extLst>
          </p:cNvPr>
          <p:cNvSpPr/>
          <p:nvPr/>
        </p:nvSpPr>
        <p:spPr>
          <a:xfrm>
            <a:off x="834788" y="2290213"/>
            <a:ext cx="7776744" cy="474824"/>
          </a:xfrm>
          <a:prstGeom prst="rect">
            <a:avLst/>
          </a:prstGeom>
          <a:solidFill>
            <a:srgbClr val="3DC3EC"/>
          </a:solidFill>
        </p:spPr>
        <p:txBody>
          <a:bodyPr wrap="square" lIns="87897" tIns="43949" rIns="87897" bIns="43949">
            <a:spAutoFit/>
          </a:bodyPr>
          <a:lstStyle/>
          <a:p>
            <a:pPr defTabSz="329613">
              <a:lnSpc>
                <a:spcPct val="150000"/>
              </a:lnSpc>
            </a:pPr>
            <a:r>
              <a:rPr lang="en-US" sz="1900" b="1" dirty="0">
                <a:solidFill>
                  <a:srgbClr val="FF0000"/>
                </a:solidFill>
                <a:latin typeface="Times New Roman" pitchFamily="18" charset="0"/>
                <a:cs typeface="Times New Roman" pitchFamily="18" charset="0"/>
              </a:rPr>
              <a:t>A. </a:t>
            </a:r>
            <a:r>
              <a:rPr lang="vi-VN" sz="1900" dirty="0">
                <a:latin typeface="Times New Roman" pitchFamily="18" charset="0"/>
                <a:cs typeface="Times New Roman" pitchFamily="18" charset="0"/>
              </a:rPr>
              <a:t>Họ tên, địa chỉ của nhà em.</a:t>
            </a:r>
            <a:endParaRPr lang="en-US" sz="1900" dirty="0">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xmlns="" id="{AC32FBB8-B56E-49A2-8CA7-A1334859026E}"/>
              </a:ext>
            </a:extLst>
          </p:cNvPr>
          <p:cNvSpPr/>
          <p:nvPr/>
        </p:nvSpPr>
        <p:spPr>
          <a:xfrm>
            <a:off x="834786" y="3276315"/>
            <a:ext cx="7647967" cy="527338"/>
          </a:xfrm>
          <a:prstGeom prst="rect">
            <a:avLst/>
          </a:prstGeom>
          <a:solidFill>
            <a:srgbClr val="3DC3EC"/>
          </a:solidFill>
        </p:spPr>
        <p:txBody>
          <a:bodyPr wrap="square" lIns="87897" tIns="43949" rIns="87897" bIns="43949">
            <a:spAutoFit/>
          </a:bodyPr>
          <a:lstStyle/>
          <a:p>
            <a:pPr defTabSz="329613">
              <a:lnSpc>
                <a:spcPct val="150000"/>
              </a:lnSpc>
            </a:pPr>
            <a:r>
              <a:rPr lang="en-US" sz="1900" b="1" dirty="0">
                <a:solidFill>
                  <a:srgbClr val="FF0000"/>
                </a:solidFill>
                <a:latin typeface="Times New Roman" pitchFamily="18" charset="0"/>
                <a:cs typeface="Times New Roman" pitchFamily="18" charset="0"/>
              </a:rPr>
              <a:t>B. </a:t>
            </a:r>
            <a:r>
              <a:rPr lang="vi-VN" sz="1900" dirty="0">
                <a:latin typeface="Times New Roman" pitchFamily="18" charset="0"/>
                <a:cs typeface="Times New Roman" pitchFamily="18" charset="0"/>
              </a:rPr>
              <a:t>Bài thơ em thích. </a:t>
            </a:r>
            <a:endParaRPr lang="en-US" sz="1900" dirty="0">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xmlns="" id="{F531947E-638F-4A34-AF88-93DD98EEBEA6}"/>
              </a:ext>
            </a:extLst>
          </p:cNvPr>
          <p:cNvSpPr/>
          <p:nvPr/>
        </p:nvSpPr>
        <p:spPr>
          <a:xfrm>
            <a:off x="834788" y="4303618"/>
            <a:ext cx="7776744" cy="527338"/>
          </a:xfrm>
          <a:prstGeom prst="rect">
            <a:avLst/>
          </a:prstGeom>
          <a:solidFill>
            <a:srgbClr val="3DC3EC"/>
          </a:solidFill>
        </p:spPr>
        <p:txBody>
          <a:bodyPr wrap="square" lIns="87897" tIns="43949" rIns="87897" bIns="43949">
            <a:spAutoFit/>
          </a:bodyPr>
          <a:lstStyle/>
          <a:p>
            <a:pPr defTabSz="329613">
              <a:lnSpc>
                <a:spcPct val="150000"/>
              </a:lnSpc>
            </a:pPr>
            <a:r>
              <a:rPr lang="en-US" sz="1900" b="1" dirty="0">
                <a:solidFill>
                  <a:srgbClr val="FF0000"/>
                </a:solidFill>
                <a:latin typeface="Times New Roman" pitchFamily="18" charset="0"/>
                <a:cs typeface="Times New Roman" pitchFamily="18" charset="0"/>
              </a:rPr>
              <a:t>C. </a:t>
            </a:r>
            <a:r>
              <a:rPr lang="vi-VN" sz="1900" dirty="0">
                <a:latin typeface="Times New Roman" pitchFamily="18" charset="0"/>
                <a:cs typeface="Times New Roman" pitchFamily="18" charset="0"/>
              </a:rPr>
              <a:t>Số điện thoại của bố. </a:t>
            </a:r>
            <a:endParaRPr lang="en-US" sz="1900" dirty="0">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xmlns="" id="{9FB3967A-9058-4772-9CA8-C01D349EB71C}"/>
              </a:ext>
            </a:extLst>
          </p:cNvPr>
          <p:cNvSpPr/>
          <p:nvPr/>
        </p:nvSpPr>
        <p:spPr>
          <a:xfrm>
            <a:off x="834786" y="5342099"/>
            <a:ext cx="7647967" cy="527338"/>
          </a:xfrm>
          <a:prstGeom prst="rect">
            <a:avLst/>
          </a:prstGeom>
          <a:solidFill>
            <a:srgbClr val="3DC3EC"/>
          </a:solidFill>
        </p:spPr>
        <p:txBody>
          <a:bodyPr wrap="square" lIns="87897" tIns="43949" rIns="87897" bIns="43949">
            <a:spAutoFit/>
          </a:bodyPr>
          <a:lstStyle/>
          <a:p>
            <a:pPr defTabSz="329613">
              <a:lnSpc>
                <a:spcPct val="150000"/>
              </a:lnSpc>
            </a:pPr>
            <a:r>
              <a:rPr lang="en-US" sz="1900" b="1" dirty="0">
                <a:solidFill>
                  <a:srgbClr val="FF0000"/>
                </a:solidFill>
                <a:latin typeface="Times New Roman" pitchFamily="18" charset="0"/>
                <a:cs typeface="Times New Roman" pitchFamily="18" charset="0"/>
              </a:rPr>
              <a:t>D. </a:t>
            </a:r>
            <a:r>
              <a:rPr lang="vi-VN" sz="1900" dirty="0">
                <a:latin typeface="Times New Roman" pitchFamily="18" charset="0"/>
                <a:cs typeface="Times New Roman" pitchFamily="18" charset="0"/>
              </a:rPr>
              <a:t>Nơi làm việc của mẹ.</a:t>
            </a: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5081" y="3088906"/>
            <a:ext cx="823851" cy="81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7905" y="5107380"/>
            <a:ext cx="1142297" cy="102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1580" y="4036194"/>
            <a:ext cx="1142297" cy="102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1580" y="2021429"/>
            <a:ext cx="1142297" cy="102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a:extLst>
              <a:ext uri="{FF2B5EF4-FFF2-40B4-BE49-F238E27FC236}">
                <a16:creationId xmlns:a16="http://schemas.microsoft.com/office/drawing/2014/main" xmlns="" id="{B437E9CC-34D6-462E-A3E3-838E142BCC53}"/>
              </a:ext>
            </a:extLst>
          </p:cNvPr>
          <p:cNvSpPr/>
          <p:nvPr/>
        </p:nvSpPr>
        <p:spPr>
          <a:xfrm>
            <a:off x="1169314" y="1446510"/>
            <a:ext cx="8227632" cy="474824"/>
          </a:xfrm>
          <a:prstGeom prst="rect">
            <a:avLst/>
          </a:prstGeom>
        </p:spPr>
        <p:txBody>
          <a:bodyPr wrap="square" lIns="87897" tIns="43949" rIns="87897" bIns="43949">
            <a:spAutoFit/>
          </a:bodyPr>
          <a:lstStyle/>
          <a:p>
            <a:pPr defTabSz="329613">
              <a:lnSpc>
                <a:spcPct val="150000"/>
              </a:lnSpc>
            </a:pPr>
            <a:r>
              <a:rPr lang="vi-VN" sz="1900" b="1" i="1" dirty="0" smtClean="0">
                <a:solidFill>
                  <a:srgbClr val="FF0000"/>
                </a:solidFill>
                <a:latin typeface="Times New Roman" pitchFamily="18" charset="0"/>
                <a:cs typeface="Times New Roman" pitchFamily="18" charset="0"/>
              </a:rPr>
              <a:t>Lưu ý: Các em hãy nhấn chọn vào câu trả lời để biết đáp án</a:t>
            </a:r>
            <a:endParaRPr lang="vi-VN" sz="19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44954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4"/>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nextCondLst>
                <p:cond evt="onClick" delay="0">
                  <p:tgtEl>
                    <p:spTgt spid="4"/>
                  </p:tgtEl>
                </p:cond>
              </p:nextCondLst>
            </p:seq>
            <p:seq concurrent="1" nextAc="seek">
              <p:cTn id="36" restart="whenNotActive" fill="hold" evtFilter="cancelBubble" nodeType="interactiveSeq">
                <p:stCondLst>
                  <p:cond evt="onClick" delay="0">
                    <p:tgtEl>
                      <p:spTgt spid="8"/>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nextCondLst>
                <p:cond evt="onClick" delay="0">
                  <p:tgtEl>
                    <p:spTgt spid="8"/>
                  </p:tgtEl>
                </p:cond>
              </p:nextCondLst>
            </p:seq>
            <p:seq concurrent="1" nextAc="seek">
              <p:cTn id="42" restart="whenNotActive" fill="hold" evtFilter="cancelBubble" nodeType="interactiveSeq">
                <p:stCondLst>
                  <p:cond evt="onClick" delay="0">
                    <p:tgtEl>
                      <p:spTgt spid="9"/>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nextCondLst>
                <p:cond evt="onClick" delay="0">
                  <p:tgtEl>
                    <p:spTgt spid="9"/>
                  </p:tgtEl>
                </p:cond>
              </p:nextCondLst>
            </p:seq>
            <p:seq concurrent="1" nextAc="seek">
              <p:cTn id="48" restart="whenNotActive" fill="hold" evtFilter="cancelBubble" nodeType="interactiveSeq">
                <p:stCondLst>
                  <p:cond evt="onClick" delay="0">
                    <p:tgtEl>
                      <p:spTgt spid="10"/>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075"/>
                                        </p:tgtEl>
                                        <p:attrNameLst>
                                          <p:attrName>style.visibility</p:attrName>
                                        </p:attrNameLst>
                                      </p:cBhvr>
                                      <p:to>
                                        <p:strVal val="visible"/>
                                      </p:to>
                                    </p:set>
                                    <p:animEffect transition="in" filter="fade">
                                      <p:cBhvr>
                                        <p:cTn id="53" dur="500"/>
                                        <p:tgtEl>
                                          <p:spTgt spid="3075"/>
                                        </p:tgtEl>
                                      </p:cBhvr>
                                    </p:animEffect>
                                  </p:childTnLst>
                                </p:cTn>
                              </p:par>
                            </p:childTnLst>
                          </p:cTn>
                        </p:par>
                      </p:childTnLst>
                    </p:cTn>
                  </p:par>
                </p:childTnLst>
              </p:cTn>
              <p:nextCondLst>
                <p:cond evt="onClick" delay="0">
                  <p:tgtEl>
                    <p:spTgt spid="10"/>
                  </p:tgtEl>
                </p:cond>
              </p:nextCondLst>
            </p:seq>
          </p:childTnLst>
        </p:cTn>
      </p:par>
    </p:tnLst>
    <p:bldLst>
      <p:bldP spid="4" grpId="0" animBg="1"/>
      <p:bldP spid="8" grpId="0" animBg="1"/>
      <p:bldP spid="9" grpId="0" animBg="1"/>
      <p:bldP spid="10"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60BEE735-CE58-4102-B051-8E89722AB9F6}"/>
              </a:ext>
            </a:extLst>
          </p:cNvPr>
          <p:cNvGrpSpPr/>
          <p:nvPr/>
        </p:nvGrpSpPr>
        <p:grpSpPr>
          <a:xfrm>
            <a:off x="336815" y="410134"/>
            <a:ext cx="3542887" cy="1014930"/>
            <a:chOff x="371924" y="467376"/>
            <a:chExt cx="3761537" cy="1014929"/>
          </a:xfrm>
        </p:grpSpPr>
        <p:pic>
          <p:nvPicPr>
            <p:cNvPr id="13" name="Picture 12">
              <a:extLst>
                <a:ext uri="{FF2B5EF4-FFF2-40B4-BE49-F238E27FC236}">
                  <a16:creationId xmlns:a16="http://schemas.microsoft.com/office/drawing/2014/main" xmlns=""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xmlns="" id="{DC92854C-9D59-4229-99FA-518A76AD336B}"/>
                </a:ext>
              </a:extLst>
            </p:cNvPr>
            <p:cNvSpPr/>
            <p:nvPr/>
          </p:nvSpPr>
          <p:spPr>
            <a:xfrm>
              <a:off x="1752861" y="653373"/>
              <a:ext cx="2380600" cy="715580"/>
            </a:xfrm>
            <a:prstGeom prst="rect">
              <a:avLst/>
            </a:prstGeom>
          </p:spPr>
          <p:txBody>
            <a:bodyPr wrap="square">
              <a:spAutoFit/>
            </a:bodyPr>
            <a:lstStyle/>
            <a:p>
              <a:pPr defTabSz="329613">
                <a:lnSpc>
                  <a:spcPct val="150000"/>
                </a:lnSpc>
              </a:pPr>
              <a:r>
                <a:rPr lang="en-US" sz="2700" b="1" dirty="0">
                  <a:solidFill>
                    <a:srgbClr val="0998D7"/>
                  </a:solidFill>
                  <a:latin typeface="Times New Roman" pitchFamily="18" charset="0"/>
                  <a:cs typeface="Times New Roman" pitchFamily="18" charset="0"/>
                </a:rPr>
                <a:t>LUYỆN TẬP</a:t>
              </a:r>
              <a:endParaRPr lang="vi-VN" sz="2700" b="1" dirty="0">
                <a:solidFill>
                  <a:srgbClr val="0998D7"/>
                </a:solidFill>
                <a:latin typeface="Times New Roman" pitchFamily="18" charset="0"/>
                <a:cs typeface="Times New Roman" pitchFamily="18" charset="0"/>
              </a:endParaRPr>
            </a:p>
          </p:txBody>
        </p:sp>
      </p:grpSp>
      <p:sp>
        <p:nvSpPr>
          <p:cNvPr id="7" name="Rectangle 6">
            <a:extLst>
              <a:ext uri="{FF2B5EF4-FFF2-40B4-BE49-F238E27FC236}">
                <a16:creationId xmlns:a16="http://schemas.microsoft.com/office/drawing/2014/main" xmlns="" id="{2636BB49-A4F7-4616-904E-67A0EB09CE5B}"/>
              </a:ext>
            </a:extLst>
          </p:cNvPr>
          <p:cNvSpPr/>
          <p:nvPr/>
        </p:nvSpPr>
        <p:spPr>
          <a:xfrm>
            <a:off x="516467" y="1927791"/>
            <a:ext cx="8873077" cy="515412"/>
          </a:xfrm>
          <a:prstGeom prst="rect">
            <a:avLst/>
          </a:prstGeom>
        </p:spPr>
        <p:txBody>
          <a:bodyPr wrap="square" lIns="87897" tIns="43949" rIns="87897" bIns="43949">
            <a:spAutoFit/>
          </a:bodyPr>
          <a:lstStyle/>
          <a:p>
            <a:pPr algn="just" defTabSz="329613">
              <a:lnSpc>
                <a:spcPct val="150000"/>
              </a:lnSpc>
            </a:pPr>
            <a:r>
              <a:rPr lang="en-US" sz="2100" b="1" dirty="0">
                <a:latin typeface="Times New Roman" pitchFamily="18" charset="0"/>
                <a:cs typeface="Times New Roman" pitchFamily="18" charset="0"/>
              </a:rPr>
              <a:t>1. </a:t>
            </a:r>
            <a:r>
              <a:rPr lang="vi-VN" sz="2100" dirty="0">
                <a:latin typeface="Times New Roman" pitchFamily="18" charset="0"/>
                <a:cs typeface="Times New Roman" pitchFamily="18" charset="0"/>
              </a:rPr>
              <a:t>Em hãy ghép mỗi mục ở cột A với một mục thích hợp ở cột B</a:t>
            </a:r>
            <a:r>
              <a:rPr lang="en-US" sz="2100" dirty="0">
                <a:latin typeface="Times New Roman" pitchFamily="18" charset="0"/>
                <a:cs typeface="Times New Roman" pitchFamily="18" charset="0"/>
              </a:rPr>
              <a:t>.</a:t>
            </a:r>
            <a:endParaRPr lang="vi-VN" sz="2100" dirty="0">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xmlns="" id="{2F95D7B2-33E0-4CBF-83B5-035634BE1C71}"/>
              </a:ext>
            </a:extLst>
          </p:cNvPr>
          <p:cNvPicPr>
            <a:picLocks noChangeAspect="1"/>
          </p:cNvPicPr>
          <p:nvPr/>
        </p:nvPicPr>
        <p:blipFill>
          <a:blip r:embed="rId5"/>
          <a:stretch>
            <a:fillRect/>
          </a:stretch>
        </p:blipFill>
        <p:spPr>
          <a:xfrm>
            <a:off x="856924" y="2585885"/>
            <a:ext cx="7469261" cy="3280776"/>
          </a:xfrm>
          <a:prstGeom prst="rect">
            <a:avLst/>
          </a:prstGeom>
        </p:spPr>
      </p:pic>
      <p:sp>
        <p:nvSpPr>
          <p:cNvPr id="8" name="Rectangle 7">
            <a:extLst>
              <a:ext uri="{FF2B5EF4-FFF2-40B4-BE49-F238E27FC236}">
                <a16:creationId xmlns:a16="http://schemas.microsoft.com/office/drawing/2014/main" xmlns="" id="{A1CB5A6C-7445-41BC-9780-E8DF8602B0B0}"/>
              </a:ext>
            </a:extLst>
          </p:cNvPr>
          <p:cNvSpPr/>
          <p:nvPr/>
        </p:nvSpPr>
        <p:spPr>
          <a:xfrm>
            <a:off x="8453296" y="3343980"/>
            <a:ext cx="936248" cy="566579"/>
          </a:xfrm>
          <a:prstGeom prst="rect">
            <a:avLst/>
          </a:prstGeom>
        </p:spPr>
        <p:txBody>
          <a:bodyPr wrap="square" lIns="87897" tIns="43949" rIns="87897" bIns="43949">
            <a:spAutoFit/>
          </a:bodyPr>
          <a:lstStyle/>
          <a:p>
            <a:pPr algn="ctr" defTabSz="329613">
              <a:lnSpc>
                <a:spcPct val="135000"/>
              </a:lnSpc>
            </a:pPr>
            <a:r>
              <a:rPr lang="en-US" sz="2300" dirty="0">
                <a:latin typeface="Times New Roman" pitchFamily="18" charset="0"/>
                <a:cs typeface="Times New Roman" pitchFamily="18" charset="0"/>
              </a:rPr>
              <a:t>1 </a:t>
            </a:r>
            <a:r>
              <a:rPr lang="en-US" sz="2300" dirty="0">
                <a:latin typeface="Times New Roman" pitchFamily="18" charset="0"/>
                <a:cs typeface="Times New Roman" pitchFamily="18" charset="0"/>
                <a:sym typeface="Wingdings" panose="05000000000000000000" pitchFamily="2" charset="2"/>
              </a:rPr>
              <a:t> </a:t>
            </a:r>
            <a:r>
              <a:rPr lang="en-US" sz="2300" dirty="0">
                <a:latin typeface="Times New Roman" pitchFamily="18" charset="0"/>
                <a:cs typeface="Times New Roman" pitchFamily="18" charset="0"/>
              </a:rPr>
              <a:t>c</a:t>
            </a:r>
          </a:p>
        </p:txBody>
      </p:sp>
      <p:grpSp>
        <p:nvGrpSpPr>
          <p:cNvPr id="26" name="Group 25"/>
          <p:cNvGrpSpPr/>
          <p:nvPr/>
        </p:nvGrpSpPr>
        <p:grpSpPr>
          <a:xfrm>
            <a:off x="3621055" y="3476098"/>
            <a:ext cx="607257" cy="1799521"/>
            <a:chOff x="3774831" y="3645877"/>
            <a:chExt cx="633046" cy="1887415"/>
          </a:xfrm>
        </p:grpSpPr>
        <p:cxnSp>
          <p:nvCxnSpPr>
            <p:cNvPr id="19" name="Straight Connector 18"/>
            <p:cNvCxnSpPr/>
            <p:nvPr/>
          </p:nvCxnSpPr>
          <p:spPr>
            <a:xfrm>
              <a:off x="3774831" y="3645877"/>
              <a:ext cx="386861" cy="0"/>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4161692" y="3645877"/>
              <a:ext cx="0" cy="1887415"/>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4161692" y="5533292"/>
              <a:ext cx="246185" cy="0"/>
            </a:xfrm>
            <a:prstGeom prst="line">
              <a:avLst/>
            </a:prstGeom>
          </p:spPr>
          <p:style>
            <a:lnRef idx="3">
              <a:schemeClr val="dk1"/>
            </a:lnRef>
            <a:fillRef idx="0">
              <a:schemeClr val="dk1"/>
            </a:fillRef>
            <a:effectRef idx="2">
              <a:schemeClr val="dk1"/>
            </a:effectRef>
            <a:fontRef idx="minor">
              <a:schemeClr val="tx1"/>
            </a:fontRef>
          </p:style>
        </p:cxnSp>
      </p:grpSp>
      <p:grpSp>
        <p:nvGrpSpPr>
          <p:cNvPr id="33" name="Group 32"/>
          <p:cNvGrpSpPr/>
          <p:nvPr/>
        </p:nvGrpSpPr>
        <p:grpSpPr>
          <a:xfrm>
            <a:off x="3531091" y="3476096"/>
            <a:ext cx="697221" cy="982348"/>
            <a:chOff x="3681046" y="3645877"/>
            <a:chExt cx="726831" cy="1030328"/>
          </a:xfrm>
        </p:grpSpPr>
        <p:cxnSp>
          <p:nvCxnSpPr>
            <p:cNvPr id="28" name="Straight Connector 27"/>
            <p:cNvCxnSpPr/>
            <p:nvPr/>
          </p:nvCxnSpPr>
          <p:spPr>
            <a:xfrm>
              <a:off x="3681046" y="4676205"/>
              <a:ext cx="603738"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a:off x="4284784" y="3645877"/>
              <a:ext cx="0" cy="1030328"/>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4284784" y="3645877"/>
              <a:ext cx="123093" cy="0"/>
            </a:xfrm>
            <a:prstGeom prst="line">
              <a:avLst/>
            </a:prstGeom>
            <a:ln>
              <a:solidFill>
                <a:srgbClr val="0000FF"/>
              </a:solidFill>
            </a:ln>
          </p:spPr>
          <p:style>
            <a:lnRef idx="3">
              <a:schemeClr val="dk1"/>
            </a:lnRef>
            <a:fillRef idx="0">
              <a:schemeClr val="dk1"/>
            </a:fillRef>
            <a:effectRef idx="2">
              <a:schemeClr val="dk1"/>
            </a:effectRef>
            <a:fontRef idx="minor">
              <a:schemeClr val="tx1"/>
            </a:fontRef>
          </p:style>
        </p:cxnSp>
      </p:grpSp>
      <p:grpSp>
        <p:nvGrpSpPr>
          <p:cNvPr id="42" name="Group 41"/>
          <p:cNvGrpSpPr/>
          <p:nvPr/>
        </p:nvGrpSpPr>
        <p:grpSpPr>
          <a:xfrm>
            <a:off x="3820660" y="4375856"/>
            <a:ext cx="407651" cy="1078596"/>
            <a:chOff x="3982915" y="4589584"/>
            <a:chExt cx="424962" cy="1131278"/>
          </a:xfrm>
        </p:grpSpPr>
        <p:cxnSp>
          <p:nvCxnSpPr>
            <p:cNvPr id="35" name="Straight Connector 34"/>
            <p:cNvCxnSpPr/>
            <p:nvPr/>
          </p:nvCxnSpPr>
          <p:spPr>
            <a:xfrm>
              <a:off x="3982915" y="5720862"/>
              <a:ext cx="36341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7" name="Straight Connector 36"/>
            <p:cNvCxnSpPr/>
            <p:nvPr/>
          </p:nvCxnSpPr>
          <p:spPr>
            <a:xfrm>
              <a:off x="4346330" y="4589584"/>
              <a:ext cx="0" cy="1131278"/>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9" name="Straight Connector 38"/>
            <p:cNvCxnSpPr/>
            <p:nvPr/>
          </p:nvCxnSpPr>
          <p:spPr>
            <a:xfrm>
              <a:off x="4346330" y="4589584"/>
              <a:ext cx="615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40" name="Rectangle 39">
            <a:extLst>
              <a:ext uri="{FF2B5EF4-FFF2-40B4-BE49-F238E27FC236}">
                <a16:creationId xmlns:a16="http://schemas.microsoft.com/office/drawing/2014/main" xmlns="" id="{A1CB5A6C-7445-41BC-9780-E8DF8602B0B0}"/>
              </a:ext>
            </a:extLst>
          </p:cNvPr>
          <p:cNvSpPr/>
          <p:nvPr/>
        </p:nvSpPr>
        <p:spPr>
          <a:xfrm>
            <a:off x="8453296" y="4199975"/>
            <a:ext cx="936248" cy="566579"/>
          </a:xfrm>
          <a:prstGeom prst="rect">
            <a:avLst/>
          </a:prstGeom>
        </p:spPr>
        <p:txBody>
          <a:bodyPr wrap="square" lIns="87897" tIns="43949" rIns="87897" bIns="43949">
            <a:spAutoFit/>
          </a:bodyPr>
          <a:lstStyle/>
          <a:p>
            <a:pPr algn="ctr" defTabSz="329613">
              <a:lnSpc>
                <a:spcPct val="135000"/>
              </a:lnSpc>
            </a:pPr>
            <a:r>
              <a:rPr lang="en-US" sz="2300" dirty="0">
                <a:solidFill>
                  <a:srgbClr val="0000FF"/>
                </a:solidFill>
                <a:latin typeface="Times New Roman" pitchFamily="18" charset="0"/>
                <a:cs typeface="Times New Roman" pitchFamily="18" charset="0"/>
              </a:rPr>
              <a:t>2 </a:t>
            </a:r>
            <a:r>
              <a:rPr lang="en-US" sz="2300" dirty="0">
                <a:solidFill>
                  <a:srgbClr val="0000FF"/>
                </a:solidFill>
                <a:latin typeface="Times New Roman" pitchFamily="18" charset="0"/>
                <a:cs typeface="Times New Roman" pitchFamily="18" charset="0"/>
                <a:sym typeface="Wingdings" panose="05000000000000000000" pitchFamily="2" charset="2"/>
              </a:rPr>
              <a:t> </a:t>
            </a:r>
            <a:r>
              <a:rPr lang="en-US" sz="2300" dirty="0">
                <a:solidFill>
                  <a:srgbClr val="0000FF"/>
                </a:solidFill>
                <a:latin typeface="Times New Roman" pitchFamily="18" charset="0"/>
                <a:cs typeface="Times New Roman" pitchFamily="18" charset="0"/>
              </a:rPr>
              <a:t>a</a:t>
            </a:r>
          </a:p>
        </p:txBody>
      </p:sp>
      <p:sp>
        <p:nvSpPr>
          <p:cNvPr id="41" name="Rectangle 40">
            <a:extLst>
              <a:ext uri="{FF2B5EF4-FFF2-40B4-BE49-F238E27FC236}">
                <a16:creationId xmlns:a16="http://schemas.microsoft.com/office/drawing/2014/main" xmlns="" id="{A1CB5A6C-7445-41BC-9780-E8DF8602B0B0}"/>
              </a:ext>
            </a:extLst>
          </p:cNvPr>
          <p:cNvSpPr/>
          <p:nvPr/>
        </p:nvSpPr>
        <p:spPr>
          <a:xfrm>
            <a:off x="8452843" y="5161060"/>
            <a:ext cx="936248" cy="566579"/>
          </a:xfrm>
          <a:prstGeom prst="rect">
            <a:avLst/>
          </a:prstGeom>
        </p:spPr>
        <p:txBody>
          <a:bodyPr wrap="square" lIns="87897" tIns="43949" rIns="87897" bIns="43949">
            <a:spAutoFit/>
          </a:bodyPr>
          <a:lstStyle/>
          <a:p>
            <a:pPr algn="ctr" defTabSz="329613">
              <a:lnSpc>
                <a:spcPct val="135000"/>
              </a:lnSpc>
            </a:pPr>
            <a:r>
              <a:rPr lang="en-US" sz="2300" dirty="0">
                <a:solidFill>
                  <a:srgbClr val="FF0000"/>
                </a:solidFill>
                <a:latin typeface="Times New Roman" pitchFamily="18" charset="0"/>
                <a:cs typeface="Times New Roman" pitchFamily="18" charset="0"/>
              </a:rPr>
              <a:t>3 </a:t>
            </a:r>
            <a:r>
              <a:rPr lang="en-US" sz="2300" dirty="0">
                <a:solidFill>
                  <a:srgbClr val="FF0000"/>
                </a:solidFill>
                <a:latin typeface="Times New Roman" pitchFamily="18" charset="0"/>
                <a:cs typeface="Times New Roman" pitchFamily="18" charset="0"/>
                <a:sym typeface="Wingdings" panose="05000000000000000000" pitchFamily="2" charset="2"/>
              </a:rPr>
              <a:t> </a:t>
            </a:r>
            <a:r>
              <a:rPr lang="en-US" sz="2300" dirty="0">
                <a:solidFill>
                  <a:srgbClr val="FF0000"/>
                </a:solidFill>
                <a:latin typeface="Times New Roman" pitchFamily="18" charset="0"/>
                <a:cs typeface="Times New Roman" pitchFamily="18" charset="0"/>
              </a:rPr>
              <a:t>b</a:t>
            </a:r>
            <a:endParaRPr lang="vi-VN" sz="2300"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037704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6E35A39-1A8F-4ADC-A7F6-06EA24ACD297}"/>
              </a:ext>
            </a:extLst>
          </p:cNvPr>
          <p:cNvGrpSpPr/>
          <p:nvPr/>
        </p:nvGrpSpPr>
        <p:grpSpPr>
          <a:xfrm>
            <a:off x="462602" y="622769"/>
            <a:ext cx="4238021" cy="1181203"/>
            <a:chOff x="371924" y="384240"/>
            <a:chExt cx="5216024" cy="1181202"/>
          </a:xfrm>
        </p:grpSpPr>
        <p:pic>
          <p:nvPicPr>
            <p:cNvPr id="5" name="Picture 4">
              <a:extLst>
                <a:ext uri="{FF2B5EF4-FFF2-40B4-BE49-F238E27FC236}">
                  <a16:creationId xmlns:a16="http://schemas.microsoft.com/office/drawing/2014/main" xmlns=""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xmlns="" id="{E6CB9DE3-24D3-4664-A836-7FB2E78A4ED4}"/>
                </a:ext>
              </a:extLst>
            </p:cNvPr>
            <p:cNvSpPr/>
            <p:nvPr/>
          </p:nvSpPr>
          <p:spPr>
            <a:xfrm>
              <a:off x="1752860" y="653375"/>
              <a:ext cx="3835088" cy="640944"/>
            </a:xfrm>
            <a:prstGeom prst="rect">
              <a:avLst/>
            </a:prstGeom>
          </p:spPr>
          <p:txBody>
            <a:bodyPr wrap="square">
              <a:spAutoFit/>
            </a:bodyPr>
            <a:lstStyle/>
            <a:p>
              <a:pPr defTabSz="329613">
                <a:lnSpc>
                  <a:spcPct val="150000"/>
                </a:lnSpc>
              </a:pPr>
              <a:r>
                <a:rPr lang="en-US" sz="2700" b="1" dirty="0">
                  <a:solidFill>
                    <a:srgbClr val="0998D7"/>
                  </a:solidFill>
                  <a:latin typeface="Times New Roman" pitchFamily="18" charset="0"/>
                  <a:cs typeface="Times New Roman" pitchFamily="18" charset="0"/>
                </a:rPr>
                <a:t>VẬN DỤNG</a:t>
              </a:r>
              <a:endParaRPr lang="vi-VN" sz="2700" b="1" dirty="0">
                <a:solidFill>
                  <a:srgbClr val="0998D7"/>
                </a:solidFill>
                <a:latin typeface="Times New Roman" pitchFamily="18" charset="0"/>
                <a:cs typeface="Times New Roman" pitchFamily="18" charset="0"/>
              </a:endParaRPr>
            </a:p>
          </p:txBody>
        </p:sp>
      </p:grpSp>
      <p:sp>
        <p:nvSpPr>
          <p:cNvPr id="8" name="Rectangle 7">
            <a:extLst>
              <a:ext uri="{FF2B5EF4-FFF2-40B4-BE49-F238E27FC236}">
                <a16:creationId xmlns:a16="http://schemas.microsoft.com/office/drawing/2014/main" xmlns="" id="{D1E6D449-C9F1-4CD1-8C89-17CB6A075213}"/>
              </a:ext>
            </a:extLst>
          </p:cNvPr>
          <p:cNvSpPr/>
          <p:nvPr/>
        </p:nvSpPr>
        <p:spPr>
          <a:xfrm>
            <a:off x="656973" y="2095327"/>
            <a:ext cx="8277186" cy="735087"/>
          </a:xfrm>
          <a:prstGeom prst="rect">
            <a:avLst/>
          </a:prstGeom>
        </p:spPr>
        <p:txBody>
          <a:bodyPr wrap="square" lIns="87897" tIns="43949" rIns="87897" bIns="43949">
            <a:spAutoFit/>
          </a:bodyPr>
          <a:lstStyle/>
          <a:p>
            <a:pPr algn="just" defTabSz="329613"/>
            <a:r>
              <a:rPr lang="en-US" sz="2100" b="1" dirty="0">
                <a:latin typeface="Times New Roman" pitchFamily="18" charset="0"/>
                <a:cs typeface="Times New Roman" pitchFamily="18" charset="0"/>
              </a:rPr>
              <a:t>2. </a:t>
            </a:r>
            <a:r>
              <a:rPr lang="vi-VN" sz="2100" dirty="0">
                <a:latin typeface="Times New Roman" pitchFamily="18" charset="0"/>
                <a:cs typeface="Times New Roman" pitchFamily="18" charset="0"/>
              </a:rPr>
              <a:t>Em hãy kể ví dụ về hậu quả của việc lộ thông tin cá nhân trên Internet mà</a:t>
            </a:r>
            <a:r>
              <a:rPr lang="en-US" sz="2100" dirty="0">
                <a:latin typeface="Times New Roman" pitchFamily="18" charset="0"/>
                <a:cs typeface="Times New Roman" pitchFamily="18" charset="0"/>
              </a:rPr>
              <a:t> </a:t>
            </a:r>
            <a:r>
              <a:rPr lang="vi-VN" sz="2100" dirty="0">
                <a:latin typeface="Times New Roman" pitchFamily="18" charset="0"/>
                <a:cs typeface="Times New Roman" pitchFamily="18" charset="0"/>
              </a:rPr>
              <a:t>em biết. </a:t>
            </a:r>
          </a:p>
        </p:txBody>
      </p:sp>
      <p:sp>
        <p:nvSpPr>
          <p:cNvPr id="9" name="Rectangle 8">
            <a:extLst>
              <a:ext uri="{FF2B5EF4-FFF2-40B4-BE49-F238E27FC236}">
                <a16:creationId xmlns:a16="http://schemas.microsoft.com/office/drawing/2014/main" xmlns="" id="{D1E6D449-C9F1-4CD1-8C89-17CB6A075213}"/>
              </a:ext>
            </a:extLst>
          </p:cNvPr>
          <p:cNvSpPr/>
          <p:nvPr/>
        </p:nvSpPr>
        <p:spPr>
          <a:xfrm>
            <a:off x="656973" y="3202735"/>
            <a:ext cx="8277186" cy="515412"/>
          </a:xfrm>
          <a:prstGeom prst="rect">
            <a:avLst/>
          </a:prstGeom>
        </p:spPr>
        <p:txBody>
          <a:bodyPr wrap="square" lIns="87897" tIns="43949" rIns="87897" bIns="43949">
            <a:spAutoFit/>
          </a:bodyPr>
          <a:lstStyle/>
          <a:p>
            <a:pPr algn="just" defTabSz="329613">
              <a:lnSpc>
                <a:spcPct val="150000"/>
              </a:lnSpc>
            </a:pPr>
            <a:r>
              <a:rPr lang="en-US" sz="2100" b="1" i="1" dirty="0">
                <a:solidFill>
                  <a:srgbClr val="FF0000"/>
                </a:solidFill>
                <a:latin typeface="Times New Roman" pitchFamily="18" charset="0"/>
                <a:cs typeface="Times New Roman" pitchFamily="18" charset="0"/>
              </a:rPr>
              <a:t>Trả lời: </a:t>
            </a:r>
            <a:r>
              <a:rPr lang="en-US" sz="2100" dirty="0">
                <a:solidFill>
                  <a:srgbClr val="FF0000"/>
                </a:solidFill>
                <a:latin typeface="Times New Roman" pitchFamily="18" charset="0"/>
                <a:cs typeface="Times New Roman" pitchFamily="18" charset="0"/>
              </a:rPr>
              <a:t>Bị người khác mạo danh mình rồi lừa gạc bạn bè, người thân</a:t>
            </a:r>
            <a:endParaRPr lang="vi-VN" sz="2100" dirty="0">
              <a:solidFill>
                <a:srgbClr val="FF0000"/>
              </a:solidFill>
              <a:latin typeface="Times New Roman" pitchFamily="18" charset="0"/>
              <a:cs typeface="Times New Roman" pitchFamily="18" charset="0"/>
            </a:endParaRPr>
          </a:p>
        </p:txBody>
      </p:sp>
      <p:sp>
        <p:nvSpPr>
          <p:cNvPr id="2" name="5-Point Star 1">
            <a:hlinkClick r:id="rId3" action="ppaction://hlinkfile"/>
          </p:cNvPr>
          <p:cNvSpPr/>
          <p:nvPr/>
        </p:nvSpPr>
        <p:spPr>
          <a:xfrm>
            <a:off x="9266295" y="815765"/>
            <a:ext cx="449820" cy="397606"/>
          </a:xfrm>
          <a:prstGeom prst="star5">
            <a:avLst/>
          </a:prstGeom>
          <a:solidFill>
            <a:schemeClr val="accent4">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84114" tIns="42058" rIns="84114" bIns="42058" rtlCol="0" anchor="ctr"/>
          <a:lstStyle/>
          <a:p>
            <a:pPr algn="ctr"/>
            <a:endParaRPr lang="vi-VN">
              <a:latin typeface="Times New Roman" pitchFamily="18" charset="0"/>
              <a:cs typeface="Times New Roman" pitchFamily="18" charset="0"/>
            </a:endParaRPr>
          </a:p>
        </p:txBody>
      </p:sp>
    </p:spTree>
    <p:extLst>
      <p:ext uri="{BB962C8B-B14F-4D97-AF65-F5344CB8AC3E}">
        <p14:creationId xmlns:p14="http://schemas.microsoft.com/office/powerpoint/2010/main" val="2672010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421749" y="1150457"/>
            <a:ext cx="4855616" cy="4679927"/>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8" y="1984678"/>
              <a:ext cx="897629" cy="35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zh-CN" sz="1900" dirty="0">
                  <a:solidFill>
                    <a:srgbClr val="FFFFFF"/>
                  </a:solidFill>
                  <a:latin typeface="iCiel Cadena"/>
                  <a:ea typeface="微软雅黑" panose="020B0503020204020204" pitchFamily="34" charset="-122"/>
                </a:rPr>
                <a:t>LOVE</a:t>
              </a:r>
              <a:endParaRPr lang="zh-CN" altLang="zh-CN" dirty="0">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49"/>
              <a:ext cx="226069"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zh-CN" sz="2300" dirty="0">
                  <a:solidFill>
                    <a:srgbClr val="FFFFFF"/>
                  </a:solidFill>
                  <a:latin typeface="iCiel Cadena"/>
                  <a:ea typeface="微软雅黑" panose="020B0503020204020204" pitchFamily="34" charset="-122"/>
                </a:rPr>
                <a:t>L</a:t>
              </a:r>
              <a:endParaRPr lang="zh-CN" altLang="zh-CN" dirty="0">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8"/>
              <a:ext cx="226069"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zh-CN" sz="2300" dirty="0">
                  <a:solidFill>
                    <a:srgbClr val="FFFFFF"/>
                  </a:solidFill>
                  <a:latin typeface="iCiel Cadena"/>
                  <a:ea typeface="微软雅黑" panose="020B0503020204020204" pitchFamily="34" charset="-122"/>
                </a:rPr>
                <a:t>L</a:t>
              </a:r>
              <a:endParaRPr lang="zh-CN" altLang="zh-CN" dirty="0">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49"/>
              <a:ext cx="260348"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zh-CN" sz="2300" dirty="0">
                  <a:solidFill>
                    <a:schemeClr val="bg1"/>
                  </a:solidFill>
                  <a:latin typeface="iCiel Cadena"/>
                  <a:ea typeface="微软雅黑" panose="020B0503020204020204" pitchFamily="34" charset="-122"/>
                </a:rPr>
                <a:t>L</a:t>
              </a:r>
              <a:endParaRPr lang="zh-CN" altLang="zh-CN" dirty="0">
                <a:solidFill>
                  <a:schemeClr val="bg1"/>
                </a:solidFill>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2" y="5449891"/>
              <a:ext cx="226069"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zh-CN" sz="2300" dirty="0">
                  <a:solidFill>
                    <a:srgbClr val="FFFFFF"/>
                  </a:solidFill>
                  <a:latin typeface="iCiel Cadena"/>
                  <a:ea typeface="微软雅黑" panose="020B0503020204020204" pitchFamily="34" charset="-122"/>
                </a:rPr>
                <a:t>L</a:t>
              </a:r>
              <a:endParaRPr lang="zh-CN" altLang="zh-CN" dirty="0">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4"/>
              <a:ext cx="864382" cy="295667"/>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lang="zh-CN" altLang="zh-CN" sz="1400" dirty="0">
                <a:solidFill>
                  <a:schemeClr val="bg1"/>
                </a:solidFill>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316941"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zh-CN" sz="2300" dirty="0">
                  <a:solidFill>
                    <a:srgbClr val="FFFFFF"/>
                  </a:solidFill>
                  <a:latin typeface="iCiel Cadena"/>
                  <a:ea typeface="微软雅黑" panose="020B0503020204020204" pitchFamily="34" charset="-122"/>
                </a:rPr>
                <a:t>G</a:t>
              </a:r>
              <a:endParaRPr lang="zh-CN" altLang="zh-CN" dirty="0">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9"/>
              <a:ext cx="272614"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zh-CN" sz="2300" dirty="0">
                  <a:solidFill>
                    <a:srgbClr val="FFFFFF"/>
                  </a:solidFill>
                  <a:latin typeface="iCiel Cadena"/>
                  <a:ea typeface="微软雅黑" panose="020B0503020204020204" pitchFamily="34" charset="-122"/>
                </a:rPr>
                <a:t>S</a:t>
              </a:r>
              <a:endParaRPr lang="zh-CN" altLang="zh-CN" dirty="0">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2"/>
              <a:ext cx="24823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zh-CN" sz="2300" dirty="0">
                  <a:solidFill>
                    <a:srgbClr val="FFFFFF"/>
                  </a:solidFill>
                  <a:latin typeface="iCiel Cadena"/>
                  <a:ea typeface="微软雅黑" panose="020B0503020204020204" pitchFamily="34" charset="-122"/>
                </a:rPr>
                <a:t>T</a:t>
              </a:r>
              <a:endParaRPr lang="zh-CN" altLang="zh-CN" dirty="0">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94777"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zh-CN" sz="2300" dirty="0">
                  <a:solidFill>
                    <a:srgbClr val="FFFFFF"/>
                  </a:solidFill>
                  <a:latin typeface="iCiel Cadena"/>
                  <a:ea typeface="微软雅黑" panose="020B0503020204020204" pitchFamily="34" charset="-122"/>
                </a:rPr>
                <a:t>H</a:t>
              </a:r>
              <a:endParaRPr lang="zh-CN" altLang="zh-CN" dirty="0">
                <a:latin typeface="iCiel Cadena"/>
              </a:endParaRPr>
            </a:p>
          </p:txBody>
        </p:sp>
      </p:grpSp>
      <p:sp>
        <p:nvSpPr>
          <p:cNvPr id="79" name="Rectangle 78"/>
          <p:cNvSpPr/>
          <p:nvPr/>
        </p:nvSpPr>
        <p:spPr>
          <a:xfrm>
            <a:off x="984279" y="3249044"/>
            <a:ext cx="8068133" cy="796642"/>
          </a:xfrm>
          <a:prstGeom prst="rect">
            <a:avLst/>
          </a:prstGeom>
          <a:solidFill>
            <a:schemeClr val="bg1"/>
          </a:solidFill>
        </p:spPr>
        <p:txBody>
          <a:bodyPr wrap="none" lIns="87897" tIns="43949" rIns="87897" bIns="43949">
            <a:spAutoFit/>
          </a:bodyPr>
          <a:lstStyle/>
          <a:p>
            <a:pPr algn="ctr"/>
            <a:r>
              <a:rPr lang="en-US" sz="46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372" y="4174673"/>
            <a:ext cx="3318766" cy="2041583"/>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014398" y="-342888"/>
            <a:ext cx="1756692" cy="2588321"/>
          </a:xfrm>
          <a:prstGeom prst="rect">
            <a:avLst/>
          </a:prstGeom>
        </p:spPr>
      </p:pic>
      <p:pic>
        <p:nvPicPr>
          <p:cNvPr id="80" name="Picture 79">
            <a:extLst>
              <a:ext uri="{FF2B5EF4-FFF2-40B4-BE49-F238E27FC236}">
                <a16:creationId xmlns:a16="http://schemas.microsoft.com/office/drawing/2014/main" xmlns="" id="{C26FF18A-5CCF-493C-9DE6-1D0C44C35EA7}"/>
              </a:ext>
            </a:extLst>
          </p:cNvPr>
          <p:cNvPicPr>
            <a:picLocks noChangeAspect="1"/>
          </p:cNvPicPr>
          <p:nvPr/>
        </p:nvPicPr>
        <p:blipFill>
          <a:blip r:embed="rId6"/>
          <a:stretch>
            <a:fillRect/>
          </a:stretch>
        </p:blipFill>
        <p:spPr>
          <a:xfrm>
            <a:off x="98768" y="2458661"/>
            <a:ext cx="479156"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file"/>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73" t="4006" r="2574" b="20673"/>
          <a:stretch/>
        </p:blipFill>
        <p:spPr bwMode="auto">
          <a:xfrm>
            <a:off x="1" y="773722"/>
            <a:ext cx="9906000" cy="6084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721" y="106923"/>
            <a:ext cx="7738016" cy="646331"/>
          </a:xfrm>
          <a:prstGeom prst="rect">
            <a:avLst/>
          </a:prstGeom>
          <a:noFill/>
        </p:spPr>
        <p:txBody>
          <a:bodyPr wrap="none" rtlCol="0">
            <a:spAutoFit/>
          </a:bodyPr>
          <a:lstStyle/>
          <a:p>
            <a:r>
              <a:rPr lang="en-US" sz="3600" b="1" dirty="0" smtClean="0">
                <a:solidFill>
                  <a:srgbClr val="FF0000"/>
                </a:solidFill>
                <a:latin typeface="Times New Roman" pitchFamily="18" charset="0"/>
                <a:cs typeface="Times New Roman" pitchFamily="18" charset="0"/>
              </a:rPr>
              <a:t>KHỞI ĐỘNG: Cho các em hát bài hát</a:t>
            </a:r>
            <a:endParaRPr lang="vi-VN"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940966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971013" cy="6315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4947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pplication&#10;&#10;Description automatically generated with low confidence">
            <a:extLst>
              <a:ext uri="{FF2B5EF4-FFF2-40B4-BE49-F238E27FC236}">
                <a16:creationId xmlns:a16="http://schemas.microsoft.com/office/drawing/2014/main" xmlns="" id="{8B3E0FB8-E459-4BB0-92B6-7E324CEA4E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792875"/>
            <a:ext cx="7693793" cy="1232602"/>
          </a:xfrm>
          <a:prstGeom prst="rect">
            <a:avLst/>
          </a:prstGeom>
        </p:spPr>
      </p:pic>
      <p:pic>
        <p:nvPicPr>
          <p:cNvPr id="31" name="图片 16">
            <a:extLst>
              <a:ext uri="{FF2B5EF4-FFF2-40B4-BE49-F238E27FC236}">
                <a16:creationId xmlns:a16="http://schemas.microsoft.com/office/drawing/2014/main" xmlns="" id="{8A9797FE-C9D9-49AB-A3C2-86D3DB3D7A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404" y="530343"/>
            <a:ext cx="1352620" cy="1512214"/>
          </a:xfrm>
          <a:prstGeom prst="rect">
            <a:avLst/>
          </a:prstGeom>
        </p:spPr>
      </p:pic>
      <p:pic>
        <p:nvPicPr>
          <p:cNvPr id="32" name="Picture 31" descr="Graphical user interface&#10;&#10;Description automatically generated with medium confidence">
            <a:extLst>
              <a:ext uri="{FF2B5EF4-FFF2-40B4-BE49-F238E27FC236}">
                <a16:creationId xmlns:a16="http://schemas.microsoft.com/office/drawing/2014/main" xmlns="" id="{39E44C2D-8F31-4D50-9538-11CF5EE484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533" y="1737521"/>
            <a:ext cx="7384738" cy="17547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Icon&#10;&#10;Description automatically generated">
            <a:extLst>
              <a:ext uri="{FF2B5EF4-FFF2-40B4-BE49-F238E27FC236}">
                <a16:creationId xmlns:a16="http://schemas.microsoft.com/office/drawing/2014/main" xmlns="" id="{239A8B9E-FB88-4E42-AEBB-678115273C5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393" t="10280" r="4451" b="10613"/>
          <a:stretch/>
        </p:blipFill>
        <p:spPr>
          <a:xfrm>
            <a:off x="747980" y="3509394"/>
            <a:ext cx="2283647" cy="2439125"/>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xmlns="" id="{C0A0CF2A-7B1A-4996-AA78-F2EFD0B7A3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86006" y="4098832"/>
            <a:ext cx="1073165" cy="1320820"/>
          </a:xfrm>
          <a:prstGeom prst="rect">
            <a:avLst/>
          </a:prstGeom>
        </p:spPr>
      </p:pic>
      <p:pic>
        <p:nvPicPr>
          <p:cNvPr id="5" name="Picture 4" descr="A picture containing box, container&#10;&#10;Description automatically generated">
            <a:extLst>
              <a:ext uri="{FF2B5EF4-FFF2-40B4-BE49-F238E27FC236}">
                <a16:creationId xmlns:a16="http://schemas.microsoft.com/office/drawing/2014/main" xmlns="" id="{28C10F1D-D787-40EE-9B21-D76EC27E891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25932" y="1484679"/>
            <a:ext cx="3509703" cy="5759818"/>
          </a:xfrm>
          <a:prstGeom prst="rect">
            <a:avLst/>
          </a:prstGeom>
        </p:spPr>
      </p:pic>
      <p:pic>
        <p:nvPicPr>
          <p:cNvPr id="8" name="Picture 7">
            <a:extLst>
              <a:ext uri="{FF2B5EF4-FFF2-40B4-BE49-F238E27FC236}">
                <a16:creationId xmlns:a16="http://schemas.microsoft.com/office/drawing/2014/main" xmlns="" id="{8209F603-4C99-4A65-920A-0DCC6CA8D2B7}"/>
              </a:ext>
            </a:extLst>
          </p:cNvPr>
          <p:cNvPicPr>
            <a:picLocks noChangeAspect="1"/>
          </p:cNvPicPr>
          <p:nvPr/>
        </p:nvPicPr>
        <p:blipFill>
          <a:blip r:embed="rId10"/>
          <a:stretch>
            <a:fillRect/>
          </a:stretch>
        </p:blipFill>
        <p:spPr>
          <a:xfrm>
            <a:off x="0" y="90658"/>
            <a:ext cx="1410422" cy="548771"/>
          </a:xfrm>
          <a:prstGeom prst="rect">
            <a:avLst/>
          </a:prstGeom>
        </p:spPr>
      </p:pic>
      <p:pic>
        <p:nvPicPr>
          <p:cNvPr id="9" name="Picture 8">
            <a:extLst>
              <a:ext uri="{FF2B5EF4-FFF2-40B4-BE49-F238E27FC236}">
                <a16:creationId xmlns:a16="http://schemas.microsoft.com/office/drawing/2014/main" xmlns="" id="{6AF4AC97-E772-45E6-9146-21375F2E2776}"/>
              </a:ext>
            </a:extLst>
          </p:cNvPr>
          <p:cNvPicPr>
            <a:picLocks noChangeAspect="1"/>
          </p:cNvPicPr>
          <p:nvPr/>
        </p:nvPicPr>
        <p:blipFill>
          <a:blip r:embed="rId11"/>
          <a:stretch>
            <a:fillRect/>
          </a:stretch>
        </p:blipFill>
        <p:spPr>
          <a:xfrm>
            <a:off x="98768" y="2458661"/>
            <a:ext cx="479156" cy="520622"/>
          </a:xfrm>
          <a:prstGeom prst="rect">
            <a:avLst/>
          </a:prstGeom>
        </p:spPr>
      </p:pic>
      <p:sp>
        <p:nvSpPr>
          <p:cNvPr id="2" name="Right Arrow 1">
            <a:hlinkClick r:id="rId12" action="ppaction://hlinkfile"/>
          </p:cNvPr>
          <p:cNvSpPr/>
          <p:nvPr/>
        </p:nvSpPr>
        <p:spPr>
          <a:xfrm>
            <a:off x="7916835" y="2313672"/>
            <a:ext cx="1180778" cy="692984"/>
          </a:xfrm>
          <a:prstGeom prst="rightArrow">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4114" tIns="42058" rIns="84114" bIns="42058" rtlCol="0" anchor="ctr"/>
          <a:lstStyle/>
          <a:p>
            <a:pPr algn="ctr"/>
            <a:r>
              <a:rPr lang="vi-VN" sz="2900" b="1" dirty="0">
                <a:solidFill>
                  <a:srgbClr val="FF3399"/>
                </a:solidFill>
              </a:rPr>
              <a:t>TT</a:t>
            </a:r>
          </a:p>
        </p:txBody>
      </p:sp>
    </p:spTree>
    <p:custDataLst>
      <p:tags r:id="rId1"/>
    </p:custDataLst>
    <p:extLst>
      <p:ext uri="{BB962C8B-B14F-4D97-AF65-F5344CB8AC3E}">
        <p14:creationId xmlns:p14="http://schemas.microsoft.com/office/powerpoint/2010/main" val="2566507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499306" y="292961"/>
            <a:ext cx="8907393" cy="619671"/>
          </a:xfrm>
          <a:prstGeom prst="rect">
            <a:avLst/>
          </a:prstGeom>
        </p:spPr>
        <p:txBody>
          <a:bodyPr wrap="square" lIns="87897" tIns="43949" rIns="87897" bIns="43949">
            <a:spAutoFit/>
          </a:bodyPr>
          <a:lstStyle/>
          <a:p>
            <a:pPr defTabSz="329613">
              <a:lnSpc>
                <a:spcPct val="150000"/>
              </a:lnSpc>
            </a:pPr>
            <a:r>
              <a:rPr lang="en-US" sz="2300" b="1" dirty="0">
                <a:solidFill>
                  <a:srgbClr val="F03C69"/>
                </a:solidFill>
                <a:latin typeface="Times New Roman" pitchFamily="18" charset="0"/>
                <a:cs typeface="Times New Roman" pitchFamily="18" charset="0"/>
              </a:rPr>
              <a:t>2. BẢO VỆ</a:t>
            </a:r>
            <a:r>
              <a:rPr lang="vi-VN" sz="2300" b="1" dirty="0">
                <a:solidFill>
                  <a:srgbClr val="F03C69"/>
                </a:solidFill>
                <a:latin typeface="Times New Roman" pitchFamily="18" charset="0"/>
                <a:cs typeface="Times New Roman" pitchFamily="18" charset="0"/>
              </a:rPr>
              <a:t> THÔNG TIN </a:t>
            </a:r>
            <a:r>
              <a:rPr lang="en-US" sz="2300" b="1" dirty="0">
                <a:solidFill>
                  <a:srgbClr val="F03C69"/>
                </a:solidFill>
                <a:latin typeface="Times New Roman" pitchFamily="18" charset="0"/>
                <a:cs typeface="Times New Roman" pitchFamily="18" charset="0"/>
              </a:rPr>
              <a:t>KHI GIAO TIẾP QUA</a:t>
            </a:r>
            <a:r>
              <a:rPr lang="vi-VN" sz="2300" b="1" dirty="0">
                <a:solidFill>
                  <a:srgbClr val="F03C69"/>
                </a:solidFill>
                <a:latin typeface="Times New Roman" pitchFamily="18" charset="0"/>
                <a:cs typeface="Times New Roman" pitchFamily="18" charset="0"/>
              </a:rPr>
              <a:t> MÁY TÍNH</a:t>
            </a:r>
          </a:p>
        </p:txBody>
      </p:sp>
      <p:grpSp>
        <p:nvGrpSpPr>
          <p:cNvPr id="26" name="Group 25">
            <a:extLst>
              <a:ext uri="{FF2B5EF4-FFF2-40B4-BE49-F238E27FC236}">
                <a16:creationId xmlns:a16="http://schemas.microsoft.com/office/drawing/2014/main" xmlns="" id="{3E29244E-37C8-471B-8196-D0543224B019}"/>
              </a:ext>
            </a:extLst>
          </p:cNvPr>
          <p:cNvGrpSpPr/>
          <p:nvPr/>
        </p:nvGrpSpPr>
        <p:grpSpPr>
          <a:xfrm>
            <a:off x="4002837" y="3545554"/>
            <a:ext cx="4779902" cy="2896259"/>
            <a:chOff x="1759477" y="4552258"/>
            <a:chExt cx="7309877" cy="1238356"/>
          </a:xfrm>
        </p:grpSpPr>
        <p:sp>
          <p:nvSpPr>
            <p:cNvPr id="27" name="Speech Bubble: Rectangle with Corners Rounded 26">
              <a:extLst>
                <a:ext uri="{FF2B5EF4-FFF2-40B4-BE49-F238E27FC236}">
                  <a16:creationId xmlns:a16="http://schemas.microsoft.com/office/drawing/2014/main" xmlns="" id="{5B942844-317C-4035-97E0-72960D4BB566}"/>
                </a:ext>
              </a:extLst>
            </p:cNvPr>
            <p:cNvSpPr/>
            <p:nvPr/>
          </p:nvSpPr>
          <p:spPr>
            <a:xfrm>
              <a:off x="1759477" y="4591629"/>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8" name="Speech Bubble: Rectangle with Corners Rounded 27">
              <a:extLst>
                <a:ext uri="{FF2B5EF4-FFF2-40B4-BE49-F238E27FC236}">
                  <a16:creationId xmlns:a16="http://schemas.microsoft.com/office/drawing/2014/main" xmlns="" id="{46F16C34-6283-4C25-A50F-D43430021AAA}"/>
                </a:ext>
              </a:extLst>
            </p:cNvPr>
            <p:cNvSpPr/>
            <p:nvPr/>
          </p:nvSpPr>
          <p:spPr>
            <a:xfrm>
              <a:off x="1856791" y="4552258"/>
              <a:ext cx="7212563" cy="1198985"/>
            </a:xfrm>
            <a:prstGeom prst="wedgeRoundRectCallout">
              <a:avLst>
                <a:gd name="adj1" fmla="val 55050"/>
                <a:gd name="adj2" fmla="val -483"/>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grpSp>
        <p:nvGrpSpPr>
          <p:cNvPr id="3" name="Group 2">
            <a:extLst>
              <a:ext uri="{FF2B5EF4-FFF2-40B4-BE49-F238E27FC236}">
                <a16:creationId xmlns:a16="http://schemas.microsoft.com/office/drawing/2014/main" xmlns="" id="{E4887A39-7735-4207-A78B-68076D1A4286}"/>
              </a:ext>
            </a:extLst>
          </p:cNvPr>
          <p:cNvGrpSpPr/>
          <p:nvPr/>
        </p:nvGrpSpPr>
        <p:grpSpPr>
          <a:xfrm>
            <a:off x="499305" y="968725"/>
            <a:ext cx="8991153" cy="2239158"/>
            <a:chOff x="522612" y="900102"/>
            <a:chExt cx="11066034" cy="223915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0" y="1086631"/>
              <a:ext cx="8208856" cy="623248"/>
            </a:xfrm>
            <a:prstGeom prst="rect">
              <a:avLst/>
            </a:prstGeom>
          </p:spPr>
          <p:txBody>
            <a:bodyPr wrap="square">
              <a:spAutoFit/>
            </a:bodyPr>
            <a:lstStyle/>
            <a:p>
              <a:pPr defTabSz="329613">
                <a:lnSpc>
                  <a:spcPct val="150000"/>
                </a:lnSpc>
              </a:pPr>
              <a:r>
                <a:rPr lang="vi-VN" sz="2300" b="1" dirty="0">
                  <a:solidFill>
                    <a:srgbClr val="7FC354"/>
                  </a:solidFill>
                  <a:latin typeface="Times New Roman" pitchFamily="18" charset="0"/>
                  <a:cs typeface="Times New Roman" pitchFamily="18" charset="0"/>
                </a:rPr>
                <a:t>Thông tin được lưu trữ, trao đổi nhờ máy tính</a:t>
              </a: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22612" y="1036931"/>
              <a:ext cx="10962947" cy="21023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4" name="Rectangle 13">
              <a:extLst>
                <a:ext uri="{FF2B5EF4-FFF2-40B4-BE49-F238E27FC236}">
                  <a16:creationId xmlns:a16="http://schemas.microsoft.com/office/drawing/2014/main" xmlns="" id="{70DA43EF-4FDA-4CA6-88C0-2BCCF27C1E7C}"/>
                </a:ext>
              </a:extLst>
            </p:cNvPr>
            <p:cNvSpPr/>
            <p:nvPr/>
          </p:nvSpPr>
          <p:spPr>
            <a:xfrm>
              <a:off x="962373" y="1824969"/>
              <a:ext cx="10083422" cy="1154163"/>
            </a:xfrm>
            <a:prstGeom prst="rect">
              <a:avLst/>
            </a:prstGeom>
          </p:spPr>
          <p:txBody>
            <a:bodyPr wrap="square">
              <a:spAutoFit/>
            </a:bodyPr>
            <a:lstStyle/>
            <a:p>
              <a:pPr defTabSz="329613">
                <a:lnSpc>
                  <a:spcPct val="150000"/>
                </a:lnSpc>
              </a:pPr>
              <a:r>
                <a:rPr lang="vi-VN" sz="2300" dirty="0">
                  <a:latin typeface="Times New Roman" pitchFamily="18" charset="0"/>
                  <a:cs typeface="Times New Roman" pitchFamily="18" charset="0"/>
                </a:rPr>
                <a:t>Em hãy thảo luận với các bạn trong nhóm để tìm ra cách bảo vệ thông tin lưu trữ trong máy tính hay trao đổi qua Internet.</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1317651"/>
              <a:chOff x="522612" y="900102"/>
              <a:chExt cx="2898644" cy="1317651"/>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1122170"/>
                <a:chOff x="5906375" y="1404722"/>
                <a:chExt cx="2372989" cy="1122170"/>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6" cy="1061830"/>
                </a:xfrm>
                <a:prstGeom prst="rect">
                  <a:avLst/>
                </a:prstGeom>
              </p:spPr>
              <p:txBody>
                <a:bodyPr wrap="square">
                  <a:spAutoFit/>
                </a:bodyPr>
                <a:lstStyle/>
                <a:p>
                  <a:pPr algn="ctr" defTabSz="329613">
                    <a:lnSpc>
                      <a:spcPct val="150000"/>
                    </a:lnSpc>
                  </a:pPr>
                  <a:r>
                    <a:rPr lang="en-US" sz="2100" b="1">
                      <a:solidFill>
                        <a:schemeClr val="bg1"/>
                      </a:solidFill>
                      <a:latin typeface="Times New Roman" pitchFamily="18" charset="0"/>
                      <a:cs typeface="Times New Roman" pitchFamily="18" charset="0"/>
                    </a:rPr>
                    <a:t>HOẠT ĐỘNG </a:t>
                  </a:r>
                  <a:endParaRPr lang="vi-VN" sz="2100" b="1">
                    <a:solidFill>
                      <a:schemeClr val="bg1"/>
                    </a:solidFill>
                    <a:latin typeface="Times New Roman" pitchFamily="18" charset="0"/>
                    <a:cs typeface="Times New Roman"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5" cy="715582"/>
              </a:xfrm>
              <a:prstGeom prst="rect">
                <a:avLst/>
              </a:prstGeom>
            </p:spPr>
            <p:txBody>
              <a:bodyPr wrap="square">
                <a:spAutoFit/>
              </a:bodyPr>
              <a:lstStyle/>
              <a:p>
                <a:pPr algn="ctr" defTabSz="329613">
                  <a:lnSpc>
                    <a:spcPct val="150000"/>
                  </a:lnSpc>
                </a:pPr>
                <a:r>
                  <a:rPr lang="en-US" sz="2700" b="1">
                    <a:solidFill>
                      <a:schemeClr val="bg1"/>
                    </a:solidFill>
                    <a:latin typeface="Times New Roman" pitchFamily="18" charset="0"/>
                    <a:cs typeface="Times New Roman" pitchFamily="18" charset="0"/>
                  </a:rPr>
                  <a:t>2</a:t>
                </a:r>
                <a:endParaRPr lang="vi-VN" sz="2700" b="1">
                  <a:solidFill>
                    <a:schemeClr val="bg1"/>
                  </a:solidFill>
                  <a:latin typeface="Times New Roman" pitchFamily="18" charset="0"/>
                  <a:cs typeface="Times New Roman" pitchFamily="18" charset="0"/>
                </a:endParaRPr>
              </a:p>
            </p:txBody>
          </p:sp>
        </p:grpSp>
      </p:grpSp>
      <p:sp>
        <p:nvSpPr>
          <p:cNvPr id="25" name="Rectangle 24">
            <a:extLst>
              <a:ext uri="{FF2B5EF4-FFF2-40B4-BE49-F238E27FC236}">
                <a16:creationId xmlns:a16="http://schemas.microsoft.com/office/drawing/2014/main" xmlns="" id="{BB719E38-428C-4A62-804D-CE4F1505205C}"/>
              </a:ext>
            </a:extLst>
          </p:cNvPr>
          <p:cNvSpPr/>
          <p:nvPr/>
        </p:nvSpPr>
        <p:spPr>
          <a:xfrm>
            <a:off x="4267025" y="3637636"/>
            <a:ext cx="4212087" cy="2135471"/>
          </a:xfrm>
          <a:prstGeom prst="rect">
            <a:avLst/>
          </a:prstGeom>
        </p:spPr>
        <p:txBody>
          <a:bodyPr wrap="square" lIns="87897" tIns="43949" rIns="87897" bIns="43949">
            <a:spAutoFit/>
          </a:bodyPr>
          <a:lstStyle/>
          <a:p>
            <a:pPr algn="just" defTabSz="329613">
              <a:lnSpc>
                <a:spcPct val="140000"/>
              </a:lnSpc>
            </a:pPr>
            <a:r>
              <a:rPr lang="vi-VN" sz="1900" dirty="0">
                <a:latin typeface="Times New Roman" pitchFamily="18" charset="0"/>
                <a:cs typeface="Times New Roman" pitchFamily="18" charset="0"/>
              </a:rPr>
              <a:t>Trả lời: Cách bảo vệ thông tin lưu trữ trong máy tính hay trao đổi qua internet: Không trò chuyện hay cung cấp thông tin cá nhân, mật khẩu cho người không quen biết, không gửi và nhận tệp từ người lạ.</a:t>
            </a:r>
          </a:p>
        </p:txBody>
      </p:sp>
      <p:pic>
        <p:nvPicPr>
          <p:cNvPr id="5" name="Picture 4">
            <a:extLst>
              <a:ext uri="{FF2B5EF4-FFF2-40B4-BE49-F238E27FC236}">
                <a16:creationId xmlns:a16="http://schemas.microsoft.com/office/drawing/2014/main" xmlns="" id="{D9830014-2AAA-4AAF-8B34-B4009F0D2806}"/>
              </a:ext>
            </a:extLst>
          </p:cNvPr>
          <p:cNvPicPr>
            <a:picLocks noChangeAspect="1"/>
          </p:cNvPicPr>
          <p:nvPr/>
        </p:nvPicPr>
        <p:blipFill>
          <a:blip r:embed="rId6"/>
          <a:stretch>
            <a:fillRect/>
          </a:stretch>
        </p:blipFill>
        <p:spPr>
          <a:xfrm>
            <a:off x="584803" y="3631824"/>
            <a:ext cx="3298407" cy="2603317"/>
          </a:xfrm>
          <a:prstGeom prst="rect">
            <a:avLst/>
          </a:prstGeom>
        </p:spPr>
      </p:pic>
    </p:spTree>
    <p:extLst>
      <p:ext uri="{BB962C8B-B14F-4D97-AF65-F5344CB8AC3E}">
        <p14:creationId xmlns:p14="http://schemas.microsoft.com/office/powerpoint/2010/main" val="1219841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par>
                                <p:cTn id="25" presetID="53"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childTnLst>
                          </p:cTn>
                        </p:par>
                        <p:par>
                          <p:cTn id="30" fill="hold">
                            <p:stCondLst>
                              <p:cond delay="500"/>
                            </p:stCondLst>
                            <p:childTnLst>
                              <p:par>
                                <p:cTn id="31" presetID="10" presetClass="entr" presetSubtype="0" fill="hold" nodeType="afterEffect">
                                  <p:stCondLst>
                                    <p:cond delay="75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499306" y="292961"/>
            <a:ext cx="8907393" cy="619671"/>
          </a:xfrm>
          <a:prstGeom prst="rect">
            <a:avLst/>
          </a:prstGeom>
        </p:spPr>
        <p:txBody>
          <a:bodyPr wrap="square" lIns="87897" tIns="43949" rIns="87897" bIns="43949">
            <a:spAutoFit/>
          </a:bodyPr>
          <a:lstStyle/>
          <a:p>
            <a:pPr defTabSz="329613">
              <a:lnSpc>
                <a:spcPct val="150000"/>
              </a:lnSpc>
            </a:pPr>
            <a:r>
              <a:rPr lang="en-US" sz="2300" b="1" dirty="0">
                <a:solidFill>
                  <a:srgbClr val="F03C69"/>
                </a:solidFill>
                <a:latin typeface="Times New Roman" pitchFamily="18" charset="0"/>
                <a:cs typeface="Times New Roman" pitchFamily="18" charset="0"/>
              </a:rPr>
              <a:t>2. BẢO VỆ</a:t>
            </a:r>
            <a:r>
              <a:rPr lang="vi-VN" sz="2300" b="1" dirty="0">
                <a:solidFill>
                  <a:srgbClr val="F03C69"/>
                </a:solidFill>
                <a:latin typeface="Times New Roman" pitchFamily="18" charset="0"/>
                <a:cs typeface="Times New Roman" pitchFamily="18" charset="0"/>
              </a:rPr>
              <a:t> THÔNG TIN </a:t>
            </a:r>
            <a:r>
              <a:rPr lang="en-US" sz="2300" b="1" dirty="0">
                <a:solidFill>
                  <a:srgbClr val="F03C69"/>
                </a:solidFill>
                <a:latin typeface="Times New Roman" pitchFamily="18" charset="0"/>
                <a:cs typeface="Times New Roman" pitchFamily="18" charset="0"/>
              </a:rPr>
              <a:t>KHI GIAO TIẾP QUA</a:t>
            </a:r>
            <a:r>
              <a:rPr lang="vi-VN" sz="2300" b="1" dirty="0">
                <a:solidFill>
                  <a:srgbClr val="F03C69"/>
                </a:solidFill>
                <a:latin typeface="Times New Roman" pitchFamily="18" charset="0"/>
                <a:cs typeface="Times New Roman" pitchFamily="18" charset="0"/>
              </a:rPr>
              <a:t> MÁY TÍNH</a:t>
            </a:r>
          </a:p>
        </p:txBody>
      </p:sp>
      <p:grpSp>
        <p:nvGrpSpPr>
          <p:cNvPr id="26" name="Group 25">
            <a:extLst>
              <a:ext uri="{FF2B5EF4-FFF2-40B4-BE49-F238E27FC236}">
                <a16:creationId xmlns:a16="http://schemas.microsoft.com/office/drawing/2014/main" xmlns="" id="{3E29244E-37C8-471B-8196-D0543224B019}"/>
              </a:ext>
            </a:extLst>
          </p:cNvPr>
          <p:cNvGrpSpPr/>
          <p:nvPr/>
        </p:nvGrpSpPr>
        <p:grpSpPr>
          <a:xfrm>
            <a:off x="4002834" y="3545554"/>
            <a:ext cx="4000336" cy="2896259"/>
            <a:chOff x="1759477" y="4552258"/>
            <a:chExt cx="7309877" cy="1238356"/>
          </a:xfrm>
        </p:grpSpPr>
        <p:sp>
          <p:nvSpPr>
            <p:cNvPr id="27" name="Speech Bubble: Rectangle with Corners Rounded 26">
              <a:extLst>
                <a:ext uri="{FF2B5EF4-FFF2-40B4-BE49-F238E27FC236}">
                  <a16:creationId xmlns:a16="http://schemas.microsoft.com/office/drawing/2014/main" xmlns="" id="{5B942844-317C-4035-97E0-72960D4BB566}"/>
                </a:ext>
              </a:extLst>
            </p:cNvPr>
            <p:cNvSpPr/>
            <p:nvPr/>
          </p:nvSpPr>
          <p:spPr>
            <a:xfrm>
              <a:off x="1759477" y="4591629"/>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8" name="Speech Bubble: Rectangle with Corners Rounded 27">
              <a:extLst>
                <a:ext uri="{FF2B5EF4-FFF2-40B4-BE49-F238E27FC236}">
                  <a16:creationId xmlns:a16="http://schemas.microsoft.com/office/drawing/2014/main" xmlns="" id="{46F16C34-6283-4C25-A50F-D43430021AAA}"/>
                </a:ext>
              </a:extLst>
            </p:cNvPr>
            <p:cNvSpPr/>
            <p:nvPr/>
          </p:nvSpPr>
          <p:spPr>
            <a:xfrm>
              <a:off x="1856791" y="4552258"/>
              <a:ext cx="7212563" cy="1198985"/>
            </a:xfrm>
            <a:prstGeom prst="wedgeRoundRectCallout">
              <a:avLst>
                <a:gd name="adj1" fmla="val 55050"/>
                <a:gd name="adj2" fmla="val -483"/>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grpSp>
      <p:grpSp>
        <p:nvGrpSpPr>
          <p:cNvPr id="3" name="Group 2">
            <a:extLst>
              <a:ext uri="{FF2B5EF4-FFF2-40B4-BE49-F238E27FC236}">
                <a16:creationId xmlns:a16="http://schemas.microsoft.com/office/drawing/2014/main" xmlns="" id="{E4887A39-7735-4207-A78B-68076D1A4286}"/>
              </a:ext>
            </a:extLst>
          </p:cNvPr>
          <p:cNvGrpSpPr/>
          <p:nvPr/>
        </p:nvGrpSpPr>
        <p:grpSpPr>
          <a:xfrm>
            <a:off x="499305" y="968725"/>
            <a:ext cx="8991153" cy="2239158"/>
            <a:chOff x="522612" y="900102"/>
            <a:chExt cx="11066034" cy="223915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0" y="1086631"/>
              <a:ext cx="8208856" cy="623248"/>
            </a:xfrm>
            <a:prstGeom prst="rect">
              <a:avLst/>
            </a:prstGeom>
          </p:spPr>
          <p:txBody>
            <a:bodyPr wrap="square">
              <a:spAutoFit/>
            </a:bodyPr>
            <a:lstStyle/>
            <a:p>
              <a:pPr defTabSz="329613">
                <a:lnSpc>
                  <a:spcPct val="150000"/>
                </a:lnSpc>
              </a:pPr>
              <a:r>
                <a:rPr lang="vi-VN" sz="2300" b="1" dirty="0">
                  <a:solidFill>
                    <a:srgbClr val="7FC354"/>
                  </a:solidFill>
                  <a:latin typeface="Times New Roman" pitchFamily="18" charset="0"/>
                  <a:cs typeface="Times New Roman" pitchFamily="18" charset="0"/>
                </a:rPr>
                <a:t>Thông tin được lưu trữ, trao đổi nhờ máy tính</a:t>
              </a: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22612" y="1036931"/>
              <a:ext cx="10962947" cy="21023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4" name="Rectangle 13">
              <a:extLst>
                <a:ext uri="{FF2B5EF4-FFF2-40B4-BE49-F238E27FC236}">
                  <a16:creationId xmlns:a16="http://schemas.microsoft.com/office/drawing/2014/main" xmlns="" id="{70DA43EF-4FDA-4CA6-88C0-2BCCF27C1E7C}"/>
                </a:ext>
              </a:extLst>
            </p:cNvPr>
            <p:cNvSpPr/>
            <p:nvPr/>
          </p:nvSpPr>
          <p:spPr>
            <a:xfrm>
              <a:off x="962373" y="1824969"/>
              <a:ext cx="10083422" cy="1154163"/>
            </a:xfrm>
            <a:prstGeom prst="rect">
              <a:avLst/>
            </a:prstGeom>
          </p:spPr>
          <p:txBody>
            <a:bodyPr wrap="square">
              <a:spAutoFit/>
            </a:bodyPr>
            <a:lstStyle/>
            <a:p>
              <a:pPr defTabSz="329613">
                <a:lnSpc>
                  <a:spcPct val="150000"/>
                </a:lnSpc>
              </a:pPr>
              <a:r>
                <a:rPr lang="vi-VN" sz="2300">
                  <a:latin typeface="Times New Roman" pitchFamily="18" charset="0"/>
                  <a:cs typeface="Times New Roman" pitchFamily="18" charset="0"/>
                </a:rPr>
                <a:t>Em hãy thảo luận với các bạn trong nhóm để tìm ra cách bảo vệ thông tin lưu trữ trong máy tính hay trao đổi qua Internet.</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1317651"/>
              <a:chOff x="522612" y="900102"/>
              <a:chExt cx="2898644" cy="1317651"/>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1122170"/>
                <a:chOff x="5906375" y="1404722"/>
                <a:chExt cx="2372989" cy="1122170"/>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6" cy="1061830"/>
                </a:xfrm>
                <a:prstGeom prst="rect">
                  <a:avLst/>
                </a:prstGeom>
              </p:spPr>
              <p:txBody>
                <a:bodyPr wrap="square">
                  <a:spAutoFit/>
                </a:bodyPr>
                <a:lstStyle/>
                <a:p>
                  <a:pPr algn="ctr" defTabSz="329613">
                    <a:lnSpc>
                      <a:spcPct val="150000"/>
                    </a:lnSpc>
                  </a:pPr>
                  <a:r>
                    <a:rPr lang="en-US" sz="2100" b="1">
                      <a:solidFill>
                        <a:schemeClr val="bg1"/>
                      </a:solidFill>
                      <a:latin typeface="Times New Roman" pitchFamily="18" charset="0"/>
                      <a:cs typeface="Times New Roman" pitchFamily="18" charset="0"/>
                    </a:rPr>
                    <a:t>HOẠT ĐỘNG </a:t>
                  </a:r>
                  <a:endParaRPr lang="vi-VN" sz="2100" b="1">
                    <a:solidFill>
                      <a:schemeClr val="bg1"/>
                    </a:solidFill>
                    <a:latin typeface="Times New Roman" pitchFamily="18" charset="0"/>
                    <a:cs typeface="Times New Roman"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5" cy="715582"/>
              </a:xfrm>
              <a:prstGeom prst="rect">
                <a:avLst/>
              </a:prstGeom>
            </p:spPr>
            <p:txBody>
              <a:bodyPr wrap="square">
                <a:spAutoFit/>
              </a:bodyPr>
              <a:lstStyle/>
              <a:p>
                <a:pPr algn="ctr" defTabSz="329613">
                  <a:lnSpc>
                    <a:spcPct val="150000"/>
                  </a:lnSpc>
                </a:pPr>
                <a:r>
                  <a:rPr lang="en-US" sz="2700" b="1">
                    <a:solidFill>
                      <a:schemeClr val="bg1"/>
                    </a:solidFill>
                    <a:latin typeface="Times New Roman" pitchFamily="18" charset="0"/>
                    <a:cs typeface="Times New Roman" pitchFamily="18" charset="0"/>
                  </a:rPr>
                  <a:t>2</a:t>
                </a:r>
                <a:endParaRPr lang="vi-VN" sz="2700" b="1">
                  <a:solidFill>
                    <a:schemeClr val="bg1"/>
                  </a:solidFill>
                  <a:latin typeface="Times New Roman" pitchFamily="18" charset="0"/>
                  <a:cs typeface="Times New Roman" pitchFamily="18" charset="0"/>
                </a:endParaRPr>
              </a:p>
            </p:txBody>
          </p:sp>
        </p:grpSp>
      </p:grpSp>
      <p:sp>
        <p:nvSpPr>
          <p:cNvPr id="25" name="Rectangle 24">
            <a:extLst>
              <a:ext uri="{FF2B5EF4-FFF2-40B4-BE49-F238E27FC236}">
                <a16:creationId xmlns:a16="http://schemas.microsoft.com/office/drawing/2014/main" xmlns="" id="{BB719E38-428C-4A62-804D-CE4F1505205C}"/>
              </a:ext>
            </a:extLst>
          </p:cNvPr>
          <p:cNvSpPr/>
          <p:nvPr/>
        </p:nvSpPr>
        <p:spPr>
          <a:xfrm>
            <a:off x="4267025" y="3637636"/>
            <a:ext cx="3525222" cy="2544813"/>
          </a:xfrm>
          <a:prstGeom prst="rect">
            <a:avLst/>
          </a:prstGeom>
        </p:spPr>
        <p:txBody>
          <a:bodyPr wrap="square" lIns="87897" tIns="43949" rIns="87897" bIns="43949">
            <a:spAutoFit/>
          </a:bodyPr>
          <a:lstStyle/>
          <a:p>
            <a:pPr algn="just" defTabSz="329613">
              <a:lnSpc>
                <a:spcPct val="140000"/>
              </a:lnSpc>
            </a:pPr>
            <a:r>
              <a:rPr lang="vi-VN" sz="1900" dirty="0">
                <a:latin typeface="Times New Roman" pitchFamily="18" charset="0"/>
                <a:cs typeface="Times New Roman" pitchFamily="18" charset="0"/>
              </a:rPr>
              <a:t>Em có thể sử dụng máy tính để trò chuyện, gửi thư, gửi tệp,... đến người khác. Trong quá trình trao đổi, thông tin có thể sẽ bị lộ ra bên ngoài nếu chúng ta không </a:t>
            </a:r>
            <a:r>
              <a:rPr lang="en-US" sz="1900" dirty="0">
                <a:latin typeface="Times New Roman" pitchFamily="18" charset="0"/>
                <a:cs typeface="Times New Roman" pitchFamily="18" charset="0"/>
              </a:rPr>
              <a:t>có</a:t>
            </a:r>
            <a:r>
              <a:rPr lang="vi-VN" sz="1900" dirty="0">
                <a:latin typeface="Times New Roman" pitchFamily="18" charset="0"/>
                <a:cs typeface="Times New Roman" pitchFamily="18" charset="0"/>
              </a:rPr>
              <a:t> ý thức bảo vệ</a:t>
            </a:r>
            <a:r>
              <a:rPr lang="en-US" sz="1900" dirty="0">
                <a:latin typeface="Times New Roman" pitchFamily="18" charset="0"/>
                <a:cs typeface="Times New Roman" pitchFamily="18" charset="0"/>
              </a:rPr>
              <a:t>.</a:t>
            </a:r>
          </a:p>
        </p:txBody>
      </p:sp>
      <p:pic>
        <p:nvPicPr>
          <p:cNvPr id="5" name="Picture 4">
            <a:extLst>
              <a:ext uri="{FF2B5EF4-FFF2-40B4-BE49-F238E27FC236}">
                <a16:creationId xmlns:a16="http://schemas.microsoft.com/office/drawing/2014/main" xmlns="" id="{D9830014-2AAA-4AAF-8B34-B4009F0D2806}"/>
              </a:ext>
            </a:extLst>
          </p:cNvPr>
          <p:cNvPicPr>
            <a:picLocks noChangeAspect="1"/>
          </p:cNvPicPr>
          <p:nvPr/>
        </p:nvPicPr>
        <p:blipFill>
          <a:blip r:embed="rId6"/>
          <a:stretch>
            <a:fillRect/>
          </a:stretch>
        </p:blipFill>
        <p:spPr>
          <a:xfrm>
            <a:off x="584803" y="3631824"/>
            <a:ext cx="3298407" cy="2603317"/>
          </a:xfrm>
          <a:prstGeom prst="rect">
            <a:avLst/>
          </a:prstGeom>
        </p:spPr>
      </p:pic>
      <p:pic>
        <p:nvPicPr>
          <p:cNvPr id="24" name="Picture 23">
            <a:extLst>
              <a:ext uri="{FF2B5EF4-FFF2-40B4-BE49-F238E27FC236}">
                <a16:creationId xmlns:a16="http://schemas.microsoft.com/office/drawing/2014/main" xmlns="" id="{5C99136C-2D74-4FA5-A4D1-395D0698984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8174944" y="4530626"/>
            <a:ext cx="1315511" cy="1704512"/>
          </a:xfrm>
          <a:prstGeom prst="rect">
            <a:avLst/>
          </a:prstGeom>
        </p:spPr>
      </p:pic>
    </p:spTree>
    <p:extLst>
      <p:ext uri="{BB962C8B-B14F-4D97-AF65-F5344CB8AC3E}">
        <p14:creationId xmlns:p14="http://schemas.microsoft.com/office/powerpoint/2010/main" val="18035051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ppt_w</p:attrName>
                                        </p:attrNameLst>
                                      </p:cBhvr>
                                      <p:tavLst>
                                        <p:tav tm="0">
                                          <p:val>
                                            <p:fltVal val="0"/>
                                          </p:val>
                                        </p:tav>
                                        <p:tav tm="100000">
                                          <p:val>
                                            <p:strVal val="#ppt_w"/>
                                          </p:val>
                                        </p:tav>
                                      </p:tavLst>
                                    </p:anim>
                                    <p:anim calcmode="lin" valueType="num">
                                      <p:cBhvr>
                                        <p:cTn id="23" dur="500" fill="hold"/>
                                        <p:tgtEl>
                                          <p:spTgt spid="26"/>
                                        </p:tgtEl>
                                        <p:attrNameLst>
                                          <p:attrName>ppt_h</p:attrName>
                                        </p:attrNameLst>
                                      </p:cBhvr>
                                      <p:tavLst>
                                        <p:tav tm="0">
                                          <p:val>
                                            <p:fltVal val="0"/>
                                          </p:val>
                                        </p:tav>
                                        <p:tav tm="100000">
                                          <p:val>
                                            <p:strVal val="#ppt_h"/>
                                          </p:val>
                                        </p:tav>
                                      </p:tavLst>
                                    </p:anim>
                                    <p:animEffect transition="in" filter="fade">
                                      <p:cBhvr>
                                        <p:cTn id="24" dur="500"/>
                                        <p:tgtEl>
                                          <p:spTgt spid="26"/>
                                        </p:tgtEl>
                                      </p:cBhvr>
                                    </p:animEffect>
                                  </p:childTnLst>
                                </p:cTn>
                              </p:par>
                            </p:childTnLst>
                          </p:cTn>
                        </p:par>
                        <p:par>
                          <p:cTn id="25" fill="hold">
                            <p:stCondLst>
                              <p:cond delay="1000"/>
                            </p:stCondLst>
                            <p:childTnLst>
                              <p:par>
                                <p:cTn id="26" presetID="10" presetClass="entr" presetSubtype="0" fill="hold" nodeType="afterEffect">
                                  <p:stCondLst>
                                    <p:cond delay="75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0875DD6-F59F-4548-AC08-55C5E4090A98}"/>
              </a:ext>
            </a:extLst>
          </p:cNvPr>
          <p:cNvSpPr/>
          <p:nvPr/>
        </p:nvSpPr>
        <p:spPr>
          <a:xfrm>
            <a:off x="505064" y="376863"/>
            <a:ext cx="8895872" cy="2397081"/>
          </a:xfrm>
          <a:prstGeom prst="rect">
            <a:avLst/>
          </a:prstGeom>
        </p:spPr>
        <p:txBody>
          <a:bodyPr wrap="square" lIns="87897" tIns="43949" rIns="87897" bIns="43949">
            <a:spAutoFit/>
          </a:bodyPr>
          <a:lstStyle/>
          <a:p>
            <a:pPr algn="just" defTabSz="329613">
              <a:lnSpc>
                <a:spcPct val="150000"/>
              </a:lnSpc>
            </a:pPr>
            <a:r>
              <a:rPr lang="vi-VN" sz="2000" dirty="0">
                <a:latin typeface="Times New Roman" pitchFamily="18" charset="0"/>
                <a:cs typeface="Times New Roman" pitchFamily="18" charset="0"/>
              </a:rPr>
              <a:t>Nếu thông tin đó rơi vào tay kẻ xấu thì chúng có thể lợi dụng để thực hiện các mục đích đen tối. Kẻ xấu có thể lấy địa chỉ, thông tin liên lạc của em để gửi lên các trang web có nội dung xấu,</a:t>
            </a:r>
            <a:r>
              <a:rPr lang="en-US" sz="2000" dirty="0">
                <a:latin typeface="Times New Roman" pitchFamily="18" charset="0"/>
                <a:cs typeface="Times New Roman" pitchFamily="18" charset="0"/>
              </a:rPr>
              <a:t> độc hại</a:t>
            </a:r>
            <a:r>
              <a:rPr lang="vi-VN" sz="2000" dirty="0">
                <a:latin typeface="Times New Roman" pitchFamily="18" charset="0"/>
                <a:cs typeface="Times New Roman" pitchFamily="18" charset="0"/>
              </a:rPr>
              <a:t> hoặc dụ dỗ, mời gọi các em tham gia</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các trò chơi trực tuyến. Kẻ xấu có thể sử dụng các thông tin bí mật của em để đe dọa, bắt nạt em trên Internet, thậm chí là lừa đảo, tống tiền gia đình em,... </a:t>
            </a:r>
          </a:p>
        </p:txBody>
      </p:sp>
      <p:sp>
        <p:nvSpPr>
          <p:cNvPr id="5" name="Rectangle 4">
            <a:extLst>
              <a:ext uri="{FF2B5EF4-FFF2-40B4-BE49-F238E27FC236}">
                <a16:creationId xmlns:a16="http://schemas.microsoft.com/office/drawing/2014/main" xmlns="" id="{FA12528A-CF90-43A3-8CAE-E593678B95F4}"/>
              </a:ext>
            </a:extLst>
          </p:cNvPr>
          <p:cNvSpPr/>
          <p:nvPr/>
        </p:nvSpPr>
        <p:spPr>
          <a:xfrm>
            <a:off x="4783694" y="2824327"/>
            <a:ext cx="4617248" cy="956751"/>
          </a:xfrm>
          <a:prstGeom prst="rect">
            <a:avLst/>
          </a:prstGeom>
        </p:spPr>
        <p:txBody>
          <a:bodyPr wrap="square" lIns="87897" tIns="43949" rIns="87897" bIns="43949">
            <a:spAutoFit/>
          </a:bodyPr>
          <a:lstStyle/>
          <a:p>
            <a:pPr algn="just" defTabSz="329613">
              <a:lnSpc>
                <a:spcPct val="150000"/>
              </a:lnSpc>
            </a:pPr>
            <a:r>
              <a:rPr lang="vi-VN" sz="2000">
                <a:latin typeface="Times New Roman" pitchFamily="18" charset="0"/>
                <a:cs typeface="Times New Roman" pitchFamily="18" charset="0"/>
              </a:rPr>
              <a:t>Vì vậy, chúng ta cần có ý thức bảo vệ thông tin cá nhân và gia đình.</a:t>
            </a:r>
          </a:p>
        </p:txBody>
      </p:sp>
      <p:pic>
        <p:nvPicPr>
          <p:cNvPr id="7" name="Picture 6">
            <a:extLst>
              <a:ext uri="{FF2B5EF4-FFF2-40B4-BE49-F238E27FC236}">
                <a16:creationId xmlns:a16="http://schemas.microsoft.com/office/drawing/2014/main" xmlns="" id="{FB9EABD7-AD6A-4509-AEF4-8F42ADB3268A}"/>
              </a:ext>
            </a:extLst>
          </p:cNvPr>
          <p:cNvPicPr>
            <a:picLocks noChangeAspect="1"/>
          </p:cNvPicPr>
          <p:nvPr/>
        </p:nvPicPr>
        <p:blipFill>
          <a:blip r:embed="rId2"/>
          <a:stretch>
            <a:fillRect/>
          </a:stretch>
        </p:blipFill>
        <p:spPr>
          <a:xfrm>
            <a:off x="710481" y="2938200"/>
            <a:ext cx="3867796" cy="3458971"/>
          </a:xfrm>
          <a:prstGeom prst="rect">
            <a:avLst/>
          </a:prstGeom>
        </p:spPr>
      </p:pic>
      <p:pic>
        <p:nvPicPr>
          <p:cNvPr id="4" name="Picture 3" descr="A picture containing text, toy, doll, vector graphics&#10;&#10;Description automatically generated">
            <a:extLst>
              <a:ext uri="{FF2B5EF4-FFF2-40B4-BE49-F238E27FC236}">
                <a16:creationId xmlns:a16="http://schemas.microsoft.com/office/drawing/2014/main" xmlns="" id="{96AC9935-8260-41A9-AF1C-4375BEC10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4417" y="3817520"/>
            <a:ext cx="3259861" cy="2928517"/>
          </a:xfrm>
          <a:prstGeom prst="rect">
            <a:avLst/>
          </a:prstGeom>
        </p:spPr>
      </p:pic>
    </p:spTree>
    <p:extLst>
      <p:ext uri="{BB962C8B-B14F-4D97-AF65-F5344CB8AC3E}">
        <p14:creationId xmlns:p14="http://schemas.microsoft.com/office/powerpoint/2010/main" val="4030424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A14E9F60-269C-4ADA-96F6-89C88B2CCBDD}"/>
              </a:ext>
            </a:extLst>
          </p:cNvPr>
          <p:cNvGrpSpPr/>
          <p:nvPr/>
        </p:nvGrpSpPr>
        <p:grpSpPr>
          <a:xfrm>
            <a:off x="762570" y="451969"/>
            <a:ext cx="8023919" cy="2198846"/>
            <a:chOff x="176038" y="533052"/>
            <a:chExt cx="9875593" cy="2198848"/>
          </a:xfrm>
        </p:grpSpPr>
        <p:grpSp>
          <p:nvGrpSpPr>
            <p:cNvPr id="3" name="Group 2">
              <a:extLst>
                <a:ext uri="{FF2B5EF4-FFF2-40B4-BE49-F238E27FC236}">
                  <a16:creationId xmlns:a16="http://schemas.microsoft.com/office/drawing/2014/main" xmlns="" id="{94CB9A20-E68D-4932-88B1-62526EAC880E}"/>
                </a:ext>
              </a:extLst>
            </p:cNvPr>
            <p:cNvGrpSpPr/>
            <p:nvPr/>
          </p:nvGrpSpPr>
          <p:grpSpPr>
            <a:xfrm>
              <a:off x="176038" y="533052"/>
              <a:ext cx="9875593" cy="2198848"/>
              <a:chOff x="176038" y="533052"/>
              <a:chExt cx="9875593" cy="2198848"/>
            </a:xfrm>
          </p:grpSpPr>
          <p:grpSp>
            <p:nvGrpSpPr>
              <p:cNvPr id="5" name="Group 4">
                <a:extLst>
                  <a:ext uri="{FF2B5EF4-FFF2-40B4-BE49-F238E27FC236}">
                    <a16:creationId xmlns:a16="http://schemas.microsoft.com/office/drawing/2014/main" xmlns="" id="{34B6CED0-895A-4EEF-9F68-4E8C61F0EEAF}"/>
                  </a:ext>
                </a:extLst>
              </p:cNvPr>
              <p:cNvGrpSpPr/>
              <p:nvPr/>
            </p:nvGrpSpPr>
            <p:grpSpPr>
              <a:xfrm>
                <a:off x="552795" y="917810"/>
                <a:ext cx="9498836" cy="1814090"/>
                <a:chOff x="1338207" y="943284"/>
                <a:chExt cx="8545565" cy="2676283"/>
              </a:xfrm>
            </p:grpSpPr>
            <p:sp>
              <p:nvSpPr>
                <p:cNvPr id="7" name="Rectangle: Rounded Corners 6">
                  <a:extLst>
                    <a:ext uri="{FF2B5EF4-FFF2-40B4-BE49-F238E27FC236}">
                      <a16:creationId xmlns:a16="http://schemas.microsoft.com/office/drawing/2014/main" xmlns="" id="{A9F75992-19B2-4857-B50E-89EB156A33F2}"/>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FB546776-AA7F-4EB1-ADF4-052736A3599C}"/>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xmlns=""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xmlns="" id="{BB79ABBE-D635-4740-85D9-3AF519933D48}"/>
                </a:ext>
              </a:extLst>
            </p:cNvPr>
            <p:cNvSpPr/>
            <p:nvPr/>
          </p:nvSpPr>
          <p:spPr>
            <a:xfrm>
              <a:off x="766479" y="1078964"/>
              <a:ext cx="8965466" cy="1401154"/>
            </a:xfrm>
            <a:prstGeom prst="rect">
              <a:avLst/>
            </a:prstGeom>
          </p:spPr>
          <p:txBody>
            <a:bodyPr wrap="square">
              <a:spAutoFit/>
            </a:bodyPr>
            <a:lstStyle/>
            <a:p>
              <a:pPr algn="ctr" defTabSz="329613">
                <a:lnSpc>
                  <a:spcPct val="135000"/>
                </a:lnSpc>
              </a:pPr>
              <a:r>
                <a:rPr lang="vi-VN" sz="2100" b="1" dirty="0">
                  <a:solidFill>
                    <a:srgbClr val="F03C69"/>
                  </a:solidFill>
                  <a:latin typeface="Times New Roman" pitchFamily="18" charset="0"/>
                  <a:cs typeface="Times New Roman" pitchFamily="18" charset="0"/>
                </a:rPr>
                <a:t> Bảo vệ thông tin cá nhân và gia đình: không cung cấp tên và địa chỉ cho người lạ, không gửi và nhận tệp từ người không quen biết, bảo vệ mật khẩu khi dùng máy tính.</a:t>
              </a:r>
            </a:p>
          </p:txBody>
        </p:sp>
      </p:grpSp>
      <p:pic>
        <p:nvPicPr>
          <p:cNvPr id="10" name="Picture 9">
            <a:extLst>
              <a:ext uri="{FF2B5EF4-FFF2-40B4-BE49-F238E27FC236}">
                <a16:creationId xmlns:a16="http://schemas.microsoft.com/office/drawing/2014/main" xmlns="" id="{D1098E5B-12AD-414F-AC42-F556B8FA4C1D}"/>
              </a:ext>
            </a:extLst>
          </p:cNvPr>
          <p:cNvPicPr>
            <a:picLocks noChangeAspect="1"/>
          </p:cNvPicPr>
          <p:nvPr/>
        </p:nvPicPr>
        <p:blipFill rotWithShape="1">
          <a:blip r:embed="rId3"/>
          <a:srcRect r="54929" b="19053"/>
          <a:stretch/>
        </p:blipFill>
        <p:spPr>
          <a:xfrm>
            <a:off x="850221" y="3429003"/>
            <a:ext cx="3200927" cy="2812907"/>
          </a:xfrm>
          <a:prstGeom prst="rect">
            <a:avLst/>
          </a:prstGeom>
        </p:spPr>
      </p:pic>
      <p:grpSp>
        <p:nvGrpSpPr>
          <p:cNvPr id="15" name="Group 14">
            <a:extLst>
              <a:ext uri="{FF2B5EF4-FFF2-40B4-BE49-F238E27FC236}">
                <a16:creationId xmlns:a16="http://schemas.microsoft.com/office/drawing/2014/main" xmlns="" id="{62EF5811-DAD3-4563-9E0C-BD8760EEB8C7}"/>
              </a:ext>
            </a:extLst>
          </p:cNvPr>
          <p:cNvGrpSpPr/>
          <p:nvPr/>
        </p:nvGrpSpPr>
        <p:grpSpPr>
          <a:xfrm>
            <a:off x="4315425" y="2648927"/>
            <a:ext cx="5265990" cy="3314633"/>
            <a:chOff x="5240431" y="3001093"/>
            <a:chExt cx="6481218" cy="3314633"/>
          </a:xfrm>
        </p:grpSpPr>
        <p:pic>
          <p:nvPicPr>
            <p:cNvPr id="12" name="Picture 11">
              <a:extLst>
                <a:ext uri="{FF2B5EF4-FFF2-40B4-BE49-F238E27FC236}">
                  <a16:creationId xmlns:a16="http://schemas.microsoft.com/office/drawing/2014/main" xmlns="" id="{DFABCF61-6EFB-406E-871B-18B5E3A3E385}"/>
                </a:ext>
              </a:extLst>
            </p:cNvPr>
            <p:cNvPicPr>
              <a:picLocks noChangeAspect="1"/>
            </p:cNvPicPr>
            <p:nvPr/>
          </p:nvPicPr>
          <p:blipFill rotWithShape="1">
            <a:blip r:embed="rId4"/>
            <a:srcRect l="45342"/>
            <a:stretch/>
          </p:blipFill>
          <p:spPr>
            <a:xfrm>
              <a:off x="7144547" y="3474637"/>
              <a:ext cx="4577102" cy="2841089"/>
            </a:xfrm>
            <a:prstGeom prst="rect">
              <a:avLst/>
            </a:prstGeom>
          </p:spPr>
        </p:pic>
        <p:pic>
          <p:nvPicPr>
            <p:cNvPr id="11" name="Picture 10">
              <a:extLst>
                <a:ext uri="{FF2B5EF4-FFF2-40B4-BE49-F238E27FC236}">
                  <a16:creationId xmlns:a16="http://schemas.microsoft.com/office/drawing/2014/main" xmlns="" id="{AE1E442C-6774-476C-9FFF-4D62301D802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1000" l="1612" r="36472">
                          <a14:foregroundMark x1="3053" y1="90000" x2="3053" y2="90000"/>
                          <a14:foregroundMark x1="1612" y1="89500" x2="1612" y2="89500"/>
                          <a14:foregroundMark x1="24343" y1="91000" x2="24343" y2="91000"/>
                          <a14:foregroundMark x1="12892" y1="89000" x2="12892" y2="89000"/>
                        </a14:backgroundRemoval>
                      </a14:imgEffect>
                    </a14:imgLayer>
                  </a14:imgProps>
                </a:ext>
              </a:extLst>
            </a:blip>
            <a:srcRect r="59474"/>
            <a:stretch/>
          </p:blipFill>
          <p:spPr>
            <a:xfrm>
              <a:off x="5240431" y="3001093"/>
              <a:ext cx="2660262" cy="2227092"/>
            </a:xfrm>
            <a:prstGeom prst="rect">
              <a:avLst/>
            </a:prstGeom>
          </p:spPr>
        </p:pic>
        <p:pic>
          <p:nvPicPr>
            <p:cNvPr id="14" name="Picture 13" descr="A picture containing arrow&#10;&#10;Description automatically generated">
              <a:extLst>
                <a:ext uri="{FF2B5EF4-FFF2-40B4-BE49-F238E27FC236}">
                  <a16:creationId xmlns:a16="http://schemas.microsoft.com/office/drawing/2014/main" xmlns="" id="{E0EC6254-5B35-4687-8851-1D760442F4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4598" y="5181140"/>
              <a:ext cx="709949" cy="795850"/>
            </a:xfrm>
            <a:prstGeom prst="rect">
              <a:avLst/>
            </a:prstGeom>
          </p:spPr>
        </p:pic>
      </p:grpSp>
      <p:pic>
        <p:nvPicPr>
          <p:cNvPr id="16" name="Picture 15" descr="Logo&#10;&#10;Description automatically generated">
            <a:extLst>
              <a:ext uri="{FF2B5EF4-FFF2-40B4-BE49-F238E27FC236}">
                <a16:creationId xmlns:a16="http://schemas.microsoft.com/office/drawing/2014/main" xmlns="" id="{33D1C11B-64A0-4F8F-A381-E916B1BAB162}"/>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700420" y="3010078"/>
            <a:ext cx="1615007" cy="1764943"/>
          </a:xfrm>
          <a:prstGeom prst="rect">
            <a:avLst/>
          </a:prstGeom>
        </p:spPr>
      </p:pic>
      <p:pic>
        <p:nvPicPr>
          <p:cNvPr id="17" name="Picture 16" descr="Logo&#10;&#10;Description automatically generated">
            <a:extLst>
              <a:ext uri="{FF2B5EF4-FFF2-40B4-BE49-F238E27FC236}">
                <a16:creationId xmlns:a16="http://schemas.microsoft.com/office/drawing/2014/main" xmlns="" id="{8716E155-A255-450B-B329-885B534CC904}"/>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639646" y="3660541"/>
            <a:ext cx="1615007" cy="1764943"/>
          </a:xfrm>
          <a:prstGeom prst="rect">
            <a:avLst/>
          </a:prstGeom>
        </p:spPr>
      </p:pic>
    </p:spTree>
    <p:extLst>
      <p:ext uri="{BB962C8B-B14F-4D97-AF65-F5344CB8AC3E}">
        <p14:creationId xmlns:p14="http://schemas.microsoft.com/office/powerpoint/2010/main" val="153867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713FBEC-EB68-475E-8887-889EE01F7AF2}"/>
              </a:ext>
            </a:extLst>
          </p:cNvPr>
          <p:cNvPicPr>
            <a:picLocks noChangeAspect="1"/>
          </p:cNvPicPr>
          <p:nvPr/>
        </p:nvPicPr>
        <p:blipFill>
          <a:blip r:embed="rId2"/>
          <a:stretch>
            <a:fillRect/>
          </a:stretch>
        </p:blipFill>
        <p:spPr>
          <a:xfrm>
            <a:off x="457528" y="522271"/>
            <a:ext cx="798740" cy="967824"/>
          </a:xfrm>
          <a:prstGeom prst="rect">
            <a:avLst/>
          </a:prstGeom>
        </p:spPr>
      </p:pic>
      <p:sp>
        <p:nvSpPr>
          <p:cNvPr id="3" name="Rectangle 2">
            <a:extLst>
              <a:ext uri="{FF2B5EF4-FFF2-40B4-BE49-F238E27FC236}">
                <a16:creationId xmlns:a16="http://schemas.microsoft.com/office/drawing/2014/main" xmlns="" id="{B437E9CC-34D6-462E-A3E3-838E142BCC53}"/>
              </a:ext>
            </a:extLst>
          </p:cNvPr>
          <p:cNvSpPr/>
          <p:nvPr/>
        </p:nvSpPr>
        <p:spPr>
          <a:xfrm>
            <a:off x="1274821" y="754847"/>
            <a:ext cx="8227632" cy="474824"/>
          </a:xfrm>
          <a:prstGeom prst="rect">
            <a:avLst/>
          </a:prstGeom>
        </p:spPr>
        <p:txBody>
          <a:bodyPr wrap="square" lIns="87897" tIns="43949" rIns="87897" bIns="43949">
            <a:spAutoFit/>
          </a:bodyPr>
          <a:lstStyle/>
          <a:p>
            <a:pPr defTabSz="329613">
              <a:lnSpc>
                <a:spcPct val="150000"/>
              </a:lnSpc>
            </a:pPr>
            <a:r>
              <a:rPr lang="en-US" sz="1900" b="1" dirty="0">
                <a:latin typeface="Times New Roman" pitchFamily="18" charset="0"/>
                <a:cs typeface="Times New Roman" pitchFamily="18" charset="0"/>
              </a:rPr>
              <a:t>1. </a:t>
            </a:r>
            <a:r>
              <a:rPr lang="vi-VN" sz="1900" b="1" dirty="0">
                <a:latin typeface="Times New Roman" pitchFamily="18" charset="0"/>
                <a:cs typeface="Times New Roman" pitchFamily="18" charset="0"/>
              </a:rPr>
              <a:t>Khi có thông tin cá nhân của em hoặc gia đình em thì người xấu</a:t>
            </a:r>
            <a:r>
              <a:rPr lang="en-US" sz="1900" b="1" dirty="0">
                <a:latin typeface="Times New Roman" pitchFamily="18" charset="0"/>
                <a:cs typeface="Times New Roman" pitchFamily="18" charset="0"/>
              </a:rPr>
              <a:t> </a:t>
            </a:r>
            <a:r>
              <a:rPr lang="vi-VN" sz="1900" b="1" dirty="0">
                <a:latin typeface="Times New Roman" pitchFamily="18" charset="0"/>
                <a:cs typeface="Times New Roman" pitchFamily="18" charset="0"/>
              </a:rPr>
              <a:t>có thể: </a:t>
            </a:r>
          </a:p>
        </p:txBody>
      </p:sp>
      <p:sp>
        <p:nvSpPr>
          <p:cNvPr id="4" name="Rectangle 3">
            <a:extLst>
              <a:ext uri="{FF2B5EF4-FFF2-40B4-BE49-F238E27FC236}">
                <a16:creationId xmlns:a16="http://schemas.microsoft.com/office/drawing/2014/main" xmlns="" id="{5D9A1839-3388-45F5-9F22-2C3960116CFC}"/>
              </a:ext>
            </a:extLst>
          </p:cNvPr>
          <p:cNvSpPr/>
          <p:nvPr/>
        </p:nvSpPr>
        <p:spPr>
          <a:xfrm>
            <a:off x="834788" y="2415891"/>
            <a:ext cx="7776744" cy="474824"/>
          </a:xfrm>
          <a:prstGeom prst="rect">
            <a:avLst/>
          </a:prstGeom>
          <a:solidFill>
            <a:srgbClr val="3DC3EC"/>
          </a:solidFill>
        </p:spPr>
        <p:txBody>
          <a:bodyPr wrap="square" lIns="87897" tIns="43949" rIns="87897" bIns="43949">
            <a:spAutoFit/>
          </a:bodyPr>
          <a:lstStyle/>
          <a:p>
            <a:pPr defTabSz="329613">
              <a:lnSpc>
                <a:spcPct val="150000"/>
              </a:lnSpc>
            </a:pPr>
            <a:r>
              <a:rPr lang="en-US" sz="1900" b="1" dirty="0">
                <a:solidFill>
                  <a:srgbClr val="FF0000"/>
                </a:solidFill>
                <a:latin typeface="Times New Roman" pitchFamily="18" charset="0"/>
                <a:cs typeface="Times New Roman" pitchFamily="18" charset="0"/>
              </a:rPr>
              <a:t>A. </a:t>
            </a:r>
            <a:r>
              <a:rPr lang="en-US" sz="1900" dirty="0">
                <a:latin typeface="Times New Roman" pitchFamily="18" charset="0"/>
                <a:cs typeface="Times New Roman" pitchFamily="18" charset="0"/>
              </a:rPr>
              <a:t>Tìm đến em để thực hiện ý đồ xấu.</a:t>
            </a:r>
            <a:endParaRPr lang="vi-VN" sz="1900" dirty="0">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xmlns="" id="{AC32FBB8-B56E-49A2-8CA7-A1334859026E}"/>
              </a:ext>
            </a:extLst>
          </p:cNvPr>
          <p:cNvSpPr/>
          <p:nvPr/>
        </p:nvSpPr>
        <p:spPr>
          <a:xfrm>
            <a:off x="834788" y="3368459"/>
            <a:ext cx="7776744" cy="527338"/>
          </a:xfrm>
          <a:prstGeom prst="rect">
            <a:avLst/>
          </a:prstGeom>
          <a:solidFill>
            <a:srgbClr val="3DC3EC"/>
          </a:solidFill>
        </p:spPr>
        <p:txBody>
          <a:bodyPr wrap="square" lIns="87897" tIns="43949" rIns="87897" bIns="43949">
            <a:spAutoFit/>
          </a:bodyPr>
          <a:lstStyle/>
          <a:p>
            <a:pPr defTabSz="329613">
              <a:lnSpc>
                <a:spcPct val="150000"/>
              </a:lnSpc>
            </a:pPr>
            <a:r>
              <a:rPr lang="en-US" sz="1900" b="1" dirty="0">
                <a:solidFill>
                  <a:srgbClr val="FF0000"/>
                </a:solidFill>
                <a:latin typeface="Times New Roman" pitchFamily="18" charset="0"/>
                <a:cs typeface="Times New Roman" pitchFamily="18" charset="0"/>
              </a:rPr>
              <a:t>B. </a:t>
            </a:r>
            <a:r>
              <a:rPr lang="en-US" sz="1900" dirty="0">
                <a:latin typeface="Times New Roman" pitchFamily="18" charset="0"/>
                <a:cs typeface="Times New Roman" pitchFamily="18" charset="0"/>
              </a:rPr>
              <a:t>Đăng tin nói xấu em hay gia đình em trên Internet.</a:t>
            </a:r>
            <a:endParaRPr lang="vi-VN" sz="1900" dirty="0">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xmlns="" id="{F531947E-638F-4A34-AF88-93DD98EEBEA6}"/>
              </a:ext>
            </a:extLst>
          </p:cNvPr>
          <p:cNvSpPr/>
          <p:nvPr/>
        </p:nvSpPr>
        <p:spPr>
          <a:xfrm>
            <a:off x="834788" y="4317523"/>
            <a:ext cx="7776744" cy="527338"/>
          </a:xfrm>
          <a:prstGeom prst="rect">
            <a:avLst/>
          </a:prstGeom>
          <a:solidFill>
            <a:srgbClr val="3DC3EC"/>
          </a:solidFill>
        </p:spPr>
        <p:txBody>
          <a:bodyPr wrap="square" lIns="87897" tIns="43949" rIns="87897" bIns="43949">
            <a:spAutoFit/>
          </a:bodyPr>
          <a:lstStyle/>
          <a:p>
            <a:pPr defTabSz="329613">
              <a:lnSpc>
                <a:spcPct val="150000"/>
              </a:lnSpc>
            </a:pPr>
            <a:r>
              <a:rPr lang="en-US" sz="1900" b="1" dirty="0">
                <a:solidFill>
                  <a:srgbClr val="FF0000"/>
                </a:solidFill>
                <a:latin typeface="Times New Roman" pitchFamily="18" charset="0"/>
                <a:cs typeface="Times New Roman" pitchFamily="18" charset="0"/>
              </a:rPr>
              <a:t>C. </a:t>
            </a:r>
            <a:r>
              <a:rPr lang="en-US" sz="1900" dirty="0">
                <a:latin typeface="Times New Roman" pitchFamily="18" charset="0"/>
                <a:cs typeface="Times New Roman" pitchFamily="18" charset="0"/>
              </a:rPr>
              <a:t>Mạo danh em hoặc các thành viên trong gia đình em để làm việc xấu.</a:t>
            </a:r>
          </a:p>
        </p:txBody>
      </p:sp>
      <p:sp>
        <p:nvSpPr>
          <p:cNvPr id="10" name="Rectangle 9">
            <a:extLst>
              <a:ext uri="{FF2B5EF4-FFF2-40B4-BE49-F238E27FC236}">
                <a16:creationId xmlns:a16="http://schemas.microsoft.com/office/drawing/2014/main" xmlns="" id="{9FB3967A-9058-4772-9CA8-C01D349EB71C}"/>
              </a:ext>
            </a:extLst>
          </p:cNvPr>
          <p:cNvSpPr/>
          <p:nvPr/>
        </p:nvSpPr>
        <p:spPr>
          <a:xfrm>
            <a:off x="834788" y="5333651"/>
            <a:ext cx="7776744" cy="527338"/>
          </a:xfrm>
          <a:prstGeom prst="rect">
            <a:avLst/>
          </a:prstGeom>
          <a:solidFill>
            <a:srgbClr val="3DC3EC"/>
          </a:solidFill>
        </p:spPr>
        <p:txBody>
          <a:bodyPr wrap="square" lIns="87897" tIns="43949" rIns="87897" bIns="43949">
            <a:spAutoFit/>
          </a:bodyPr>
          <a:lstStyle/>
          <a:p>
            <a:pPr defTabSz="329613">
              <a:lnSpc>
                <a:spcPct val="150000"/>
              </a:lnSpc>
            </a:pPr>
            <a:r>
              <a:rPr lang="en-US" sz="1900" b="1" dirty="0">
                <a:solidFill>
                  <a:srgbClr val="FF0000"/>
                </a:solidFill>
                <a:latin typeface="Times New Roman" pitchFamily="18" charset="0"/>
                <a:cs typeface="Times New Roman" pitchFamily="18" charset="0"/>
              </a:rPr>
              <a:t>D. </a:t>
            </a:r>
            <a:r>
              <a:rPr lang="en-US" sz="1900" dirty="0">
                <a:latin typeface="Times New Roman" pitchFamily="18" charset="0"/>
                <a:cs typeface="Times New Roman" pitchFamily="18" charset="0"/>
              </a:rPr>
              <a:t>Tất cả các ý trên. </a:t>
            </a:r>
            <a:endParaRPr lang="vi-VN" sz="19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1201" y="2250022"/>
            <a:ext cx="823851" cy="81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1201" y="3202590"/>
            <a:ext cx="823851" cy="81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1201" y="4162832"/>
            <a:ext cx="823851" cy="81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1530" y="5065402"/>
            <a:ext cx="1142297" cy="102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a:extLst>
              <a:ext uri="{FF2B5EF4-FFF2-40B4-BE49-F238E27FC236}">
                <a16:creationId xmlns:a16="http://schemas.microsoft.com/office/drawing/2014/main" xmlns="" id="{B437E9CC-34D6-462E-A3E3-838E142BCC53}"/>
              </a:ext>
            </a:extLst>
          </p:cNvPr>
          <p:cNvSpPr/>
          <p:nvPr/>
        </p:nvSpPr>
        <p:spPr>
          <a:xfrm>
            <a:off x="1169314" y="1598909"/>
            <a:ext cx="8227632" cy="474824"/>
          </a:xfrm>
          <a:prstGeom prst="rect">
            <a:avLst/>
          </a:prstGeom>
        </p:spPr>
        <p:txBody>
          <a:bodyPr wrap="square" lIns="87897" tIns="43949" rIns="87897" bIns="43949">
            <a:spAutoFit/>
          </a:bodyPr>
          <a:lstStyle/>
          <a:p>
            <a:pPr defTabSz="329613">
              <a:lnSpc>
                <a:spcPct val="150000"/>
              </a:lnSpc>
            </a:pPr>
            <a:r>
              <a:rPr lang="vi-VN" sz="1900" b="1" i="1" dirty="0" smtClean="0">
                <a:solidFill>
                  <a:srgbClr val="FF0000"/>
                </a:solidFill>
                <a:latin typeface="Times New Roman" pitchFamily="18" charset="0"/>
                <a:cs typeface="Times New Roman" pitchFamily="18" charset="0"/>
              </a:rPr>
              <a:t>Lưu ý: Các em hãy nhấn chọn vào câu trả lời để biết đáp án</a:t>
            </a:r>
            <a:endParaRPr lang="vi-VN" sz="19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58380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4"/>
                    </p:tgtEl>
                  </p:cond>
                </p:stCondLst>
                <p:endSync evt="end" delay="0">
                  <p:rtn val="all"/>
                </p:endSync>
                <p:childTnLst>
                  <p:par>
                    <p:cTn id="19" fill="hold">
                      <p:stCondLst>
                        <p:cond delay="0"/>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fade">
                                      <p:cBhvr>
                                        <p:cTn id="23" dur="500"/>
                                        <p:tgtEl>
                                          <p:spTgt spid="3074"/>
                                        </p:tgtEl>
                                      </p:cBhvr>
                                    </p:animEffect>
                                  </p:childTnLst>
                                </p:cTn>
                              </p:par>
                            </p:childTnLst>
                          </p:cTn>
                        </p:par>
                      </p:childTnLst>
                    </p:cTn>
                  </p:par>
                </p:childTnLst>
              </p:cTn>
              <p:nextCondLst>
                <p:cond evt="onClick" delay="0">
                  <p:tgtEl>
                    <p:spTgt spid="4"/>
                  </p:tgtEl>
                </p:cond>
              </p:nextCondLst>
            </p:seq>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nextCondLst>
                <p:cond evt="onClick" delay="0">
                  <p:tgtEl>
                    <p:spTgt spid="8"/>
                  </p:tgtEl>
                </p:cond>
              </p:nextCondLst>
            </p:seq>
            <p:seq concurrent="1" nextAc="seek">
              <p:cTn id="30" restart="whenNotActive" fill="hold" evtFilter="cancelBubble" nodeType="interactiveSeq">
                <p:stCondLst>
                  <p:cond evt="onClick" delay="0">
                    <p:tgtEl>
                      <p:spTgt spid="9"/>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nextCondLst>
                <p:cond evt="onClick" delay="0">
                  <p:tgtEl>
                    <p:spTgt spid="9"/>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075"/>
                                        </p:tgtEl>
                                        <p:attrNameLst>
                                          <p:attrName>style.visibility</p:attrName>
                                        </p:attrNameLst>
                                      </p:cBhvr>
                                      <p:to>
                                        <p:strVal val="visible"/>
                                      </p:to>
                                    </p:set>
                                    <p:animEffect transition="in" filter="fade">
                                      <p:cBhvr>
                                        <p:cTn id="41" dur="500"/>
                                        <p:tgtEl>
                                          <p:spTgt spid="3075"/>
                                        </p:tgtEl>
                                      </p:cBhvr>
                                    </p:animEffect>
                                  </p:childTnLst>
                                </p:cTn>
                              </p:par>
                            </p:childTnLst>
                          </p:cTn>
                        </p:par>
                      </p:childTnLst>
                    </p:cTn>
                  </p:par>
                </p:childTnLst>
              </p:cTn>
              <p:nextCondLst>
                <p:cond evt="onClick" delay="0">
                  <p:tgtEl>
                    <p:spTgt spid="10"/>
                  </p:tgtEl>
                </p:cond>
              </p:nextCondLst>
            </p:seq>
          </p:childTnLst>
        </p:cTn>
      </p:par>
    </p:tnLst>
    <p:bldLst>
      <p:bldP spid="4" grpId="0" animBg="1"/>
      <p:bldP spid="8" grpId="0" animBg="1"/>
      <p:bldP spid="9" grpId="0" animBg="1"/>
      <p:bldP spid="10" grpId="0" animBg="1"/>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5882</TotalTime>
  <Words>666</Words>
  <Application>Microsoft Office PowerPoint</Application>
  <PresentationFormat>A4 Paper (210x297 mm)</PresentationFormat>
  <Paragraphs>57</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MyPC</cp:lastModifiedBy>
  <cp:revision>216</cp:revision>
  <dcterms:created xsi:type="dcterms:W3CDTF">2021-11-14T08:33:55Z</dcterms:created>
  <dcterms:modified xsi:type="dcterms:W3CDTF">2024-07-11T15:30:39Z</dcterms:modified>
</cp:coreProperties>
</file>