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Default Extension="wav" ContentType="audio/x-wav"/>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sldIdLst>
    <p:sldId id="309" r:id="rId2"/>
    <p:sldId id="331" r:id="rId3"/>
    <p:sldId id="310" r:id="rId4"/>
    <p:sldId id="311" r:id="rId5"/>
    <p:sldId id="312" r:id="rId6"/>
    <p:sldId id="313" r:id="rId7"/>
    <p:sldId id="314" r:id="rId8"/>
    <p:sldId id="315" r:id="rId9"/>
    <p:sldId id="316" r:id="rId10"/>
    <p:sldId id="334" r:id="rId11"/>
    <p:sldId id="333" r:id="rId12"/>
    <p:sldId id="317" r:id="rId13"/>
    <p:sldId id="318" r:id="rId14"/>
    <p:sldId id="319" r:id="rId15"/>
    <p:sldId id="320" r:id="rId16"/>
    <p:sldId id="332" r:id="rId17"/>
    <p:sldId id="321" r:id="rId18"/>
    <p:sldId id="322" r:id="rId19"/>
    <p:sldId id="335" r:id="rId20"/>
    <p:sldId id="298" r:id="rId21"/>
    <p:sldId id="304" r:id="rId22"/>
    <p:sldId id="305" r:id="rId23"/>
    <p:sldId id="306" r:id="rId24"/>
    <p:sldId id="307" r:id="rId25"/>
    <p:sldId id="308" r:id="rId26"/>
    <p:sldId id="323" r:id="rId27"/>
    <p:sldId id="324" r:id="rId28"/>
    <p:sldId id="325" r:id="rId29"/>
    <p:sldId id="326" r:id="rId30"/>
    <p:sldId id="327" r:id="rId31"/>
    <p:sldId id="328" r:id="rId32"/>
    <p:sldId id="329" r:id="rId33"/>
    <p:sldId id="33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FF0066"/>
    <a:srgbClr val="CCECFF"/>
    <a:srgbClr val="8EC8CE"/>
    <a:srgbClr val="FCA2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73273" autoAdjust="0"/>
  </p:normalViewPr>
  <p:slideViewPr>
    <p:cSldViewPr snapToGrid="0">
      <p:cViewPr varScale="1">
        <p:scale>
          <a:sx n="89" d="100"/>
          <a:sy n="89" d="100"/>
        </p:scale>
        <p:origin x="-618" y="9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FE0FF-1BAE-4344-93C8-8B0F794C23E3}" type="datetimeFigureOut">
              <a:rPr lang="vi-VN" smtClean="0"/>
              <a:pPr/>
              <a:t>03/12/2024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B19-C1E4-402F-ADFF-3CB76EE80480}" type="slidenum">
              <a:rPr lang="vi-VN" smtClean="0"/>
              <a:pPr/>
              <a:t>‹#›</a:t>
            </a:fld>
            <a:endParaRPr lang="vi-VN"/>
          </a:p>
        </p:txBody>
      </p:sp>
    </p:spTree>
    <p:extLst>
      <p:ext uri="{BB962C8B-B14F-4D97-AF65-F5344CB8AC3E}">
        <p14:creationId xmlns:p14="http://schemas.microsoft.com/office/powerpoint/2010/main" xmlns="" val="54277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ADCDD-311F-471B-A39C-6627A88E0597}" type="slidenum">
              <a:rPr lang="en-US" altLang="en-US" smtClean="0"/>
              <a:pPr/>
              <a:t>1</a:t>
            </a:fld>
            <a:endParaRPr lang="en-US" altLang="en-US"/>
          </a:p>
        </p:txBody>
      </p:sp>
    </p:spTree>
    <p:extLst>
      <p:ext uri="{BB962C8B-B14F-4D97-AF65-F5344CB8AC3E}">
        <p14:creationId xmlns:p14="http://schemas.microsoft.com/office/powerpoint/2010/main" xmlns="" val="369749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17</a:t>
            </a:fld>
            <a:endParaRPr lang="zh-CN" altLang="en-US"/>
          </a:p>
        </p:txBody>
      </p:sp>
    </p:spTree>
    <p:extLst>
      <p:ext uri="{BB962C8B-B14F-4D97-AF65-F5344CB8AC3E}">
        <p14:creationId xmlns:p14="http://schemas.microsoft.com/office/powerpoint/2010/main" xmlns="" val="94710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xmlns="" val="2618675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xmlns="" val="334786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xmlns="" val="333912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32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84191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Thầy cô kick chuột vào Các chữ ABCD khi chọn đáp án</a:t>
            </a:r>
          </a:p>
        </p:txBody>
      </p:sp>
      <p:sp>
        <p:nvSpPr>
          <p:cNvPr id="4" name="Slide Number Placeholder 3"/>
          <p:cNvSpPr>
            <a:spLocks noGrp="1"/>
          </p:cNvSpPr>
          <p:nvPr>
            <p:ph type="sldNum" sz="quarter" idx="5"/>
          </p:nvPr>
        </p:nvSpPr>
        <p:spPr/>
        <p:txBody>
          <a:bodyPr/>
          <a:lstStyle/>
          <a:p>
            <a:fld id="{793AD677-048F-409F-AACD-0A0B5EF61C8C}" type="slidenum">
              <a:rPr lang="zh-CN" altLang="en-US" smtClean="0"/>
              <a:pPr/>
              <a:t>6</a:t>
            </a:fld>
            <a:endParaRPr lang="zh-CN" altLang="en-US"/>
          </a:p>
        </p:txBody>
      </p:sp>
    </p:spTree>
    <p:extLst>
      <p:ext uri="{BB962C8B-B14F-4D97-AF65-F5344CB8AC3E}">
        <p14:creationId xmlns:p14="http://schemas.microsoft.com/office/powerpoint/2010/main" xmlns="" val="247528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xmlns="" val="160712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xmlns="" val="219645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xmlns="" val="268401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xmlns="" val="83744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14</a:t>
            </a:fld>
            <a:endParaRPr lang="zh-CN" altLang="en-US"/>
          </a:p>
        </p:txBody>
      </p:sp>
    </p:spTree>
    <p:extLst>
      <p:ext uri="{BB962C8B-B14F-4D97-AF65-F5344CB8AC3E}">
        <p14:creationId xmlns:p14="http://schemas.microsoft.com/office/powerpoint/2010/main" xmlns="" val="403025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xmlns="" val="256118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16</a:t>
            </a:fld>
            <a:endParaRPr lang="zh-CN" altLang="en-US"/>
          </a:p>
        </p:txBody>
      </p:sp>
    </p:spTree>
    <p:extLst>
      <p:ext uri="{BB962C8B-B14F-4D97-AF65-F5344CB8AC3E}">
        <p14:creationId xmlns:p14="http://schemas.microsoft.com/office/powerpoint/2010/main" xmlns="" val="357030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84402" indent="0" algn="ctr">
              <a:buNone/>
              <a:defRPr/>
            </a:lvl2pPr>
            <a:lvl3pPr marL="1168783" indent="0" algn="ctr">
              <a:buNone/>
              <a:defRPr/>
            </a:lvl3pPr>
            <a:lvl4pPr marL="1753164" indent="0" algn="ctr">
              <a:buNone/>
              <a:defRPr/>
            </a:lvl4pPr>
            <a:lvl5pPr marL="2337571" indent="0" algn="ctr">
              <a:buNone/>
              <a:defRPr/>
            </a:lvl5pPr>
            <a:lvl6pPr marL="2921957" indent="0" algn="ctr">
              <a:buNone/>
              <a:defRPr/>
            </a:lvl6pPr>
            <a:lvl7pPr marL="3506323" indent="0" algn="ctr">
              <a:buNone/>
              <a:defRPr/>
            </a:lvl7pPr>
            <a:lvl8pPr marL="4090745" indent="0" algn="ctr">
              <a:buNone/>
              <a:defRPr/>
            </a:lvl8pPr>
            <a:lvl9pPr marL="46751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0A81198-0E2A-4D46-84F9-EE563A14E861}" type="datetimeFigureOut">
              <a:rPr lang="en-US">
                <a:solidFill>
                  <a:srgbClr val="000000"/>
                </a:solidFill>
              </a:rPr>
              <a:pPr>
                <a:defRPr/>
              </a:pPr>
              <a:t>12/3/2024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24C8D-7D79-42BD-BADC-D7BC22E61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692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079D11-62D3-44ED-80F8-BDB6ABAACCFA}" type="datetimeFigureOut">
              <a:rPr lang="en-US">
                <a:solidFill>
                  <a:srgbClr val="000000"/>
                </a:solidFill>
              </a:rPr>
              <a:pPr>
                <a:defRPr/>
              </a:pPr>
              <a:t>12/3/2024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4B07B1-0E5A-4FFF-BF9D-46B85FB264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7698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8B61C82-D228-407D-9CEC-D889A000C01D}" type="datetimeFigureOut">
              <a:rPr lang="en-US">
                <a:solidFill>
                  <a:srgbClr val="000000"/>
                </a:solidFill>
              </a:rPr>
              <a:pPr>
                <a:defRPr/>
              </a:pPr>
              <a:t>12/3/2024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A5E187-D33D-4CF6-AEF6-AE3319B33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2766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2822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DFEEF7"/>
        </a:solidFill>
        <a:effectLst/>
      </p:bgPr>
    </p:bg>
    <p:spTree>
      <p:nvGrpSpPr>
        <p:cNvPr id="1" name=""/>
        <p:cNvGrpSpPr/>
        <p:nvPr/>
      </p:nvGrpSpPr>
      <p:grpSpPr>
        <a:xfrm>
          <a:off x="0" y="0"/>
          <a:ext cx="0" cy="0"/>
          <a:chOff x="0" y="0"/>
          <a:chExt cx="0" cy="0"/>
        </a:xfrm>
      </p:grpSpPr>
      <p:sp>
        <p:nvSpPr>
          <p:cNvPr id="2" name="矩形 36"/>
          <p:cNvSpPr/>
          <p:nvPr userDrawn="1"/>
        </p:nvSpPr>
        <p:spPr>
          <a:xfrm>
            <a:off x="481781" y="344129"/>
            <a:ext cx="11395587" cy="580103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8070054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6566190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978A7F1-31D2-4CA5-BFF3-740DC7E26EB2}" type="datetimeFigureOut">
              <a:rPr lang="en-US">
                <a:solidFill>
                  <a:srgbClr val="000000"/>
                </a:solidFill>
              </a:rPr>
              <a:pPr>
                <a:defRPr/>
              </a:pPr>
              <a:t>12/3/2024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64CA67-7C8B-4C1E-9CBA-852766ACE9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02957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00"/>
            </a:lvl1pPr>
            <a:lvl2pPr marL="584402" indent="0">
              <a:buNone/>
              <a:defRPr sz="2300"/>
            </a:lvl2pPr>
            <a:lvl3pPr marL="1168783" indent="0">
              <a:buNone/>
              <a:defRPr sz="2100"/>
            </a:lvl3pPr>
            <a:lvl4pPr marL="1753164" indent="0">
              <a:buNone/>
              <a:defRPr sz="1800"/>
            </a:lvl4pPr>
            <a:lvl5pPr marL="2337571" indent="0">
              <a:buNone/>
              <a:defRPr sz="1800"/>
            </a:lvl5pPr>
            <a:lvl6pPr marL="2921957" indent="0">
              <a:buNone/>
              <a:defRPr sz="1800"/>
            </a:lvl6pPr>
            <a:lvl7pPr marL="3506323" indent="0">
              <a:buNone/>
              <a:defRPr sz="1800"/>
            </a:lvl7pPr>
            <a:lvl8pPr marL="4090745" indent="0">
              <a:buNone/>
              <a:defRPr sz="1800"/>
            </a:lvl8pPr>
            <a:lvl9pPr marL="4675135" indent="0">
              <a:buNone/>
              <a:defRPr sz="18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D979B9B-BF23-47B1-9C45-C19272CDDE2A}" type="datetimeFigureOut">
              <a:rPr lang="en-US">
                <a:solidFill>
                  <a:srgbClr val="000000"/>
                </a:solidFill>
              </a:rPr>
              <a:pPr>
                <a:defRPr/>
              </a:pPr>
              <a:t>12/3/2024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D144C-75D2-44CF-90C4-DB16904FF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6771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11DB91E-1B01-4B02-AD34-0DD00EA82A76}" type="datetimeFigureOut">
              <a:rPr lang="en-US">
                <a:solidFill>
                  <a:srgbClr val="000000"/>
                </a:solidFill>
              </a:rPr>
              <a:pPr>
                <a:defRPr/>
              </a:pPr>
              <a:t>12/3/2024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84694-B1EB-4CCD-AC72-06BDEEF64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3154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100" b="1"/>
            </a:lvl1pPr>
            <a:lvl2pPr marL="584402" indent="0">
              <a:buNone/>
              <a:defRPr sz="2600" b="1"/>
            </a:lvl2pPr>
            <a:lvl3pPr marL="1168783" indent="0">
              <a:buNone/>
              <a:defRPr sz="2300" b="1"/>
            </a:lvl3pPr>
            <a:lvl4pPr marL="1753164" indent="0">
              <a:buNone/>
              <a:defRPr sz="2100" b="1"/>
            </a:lvl4pPr>
            <a:lvl5pPr marL="2337571" indent="0">
              <a:buNone/>
              <a:defRPr sz="2100" b="1"/>
            </a:lvl5pPr>
            <a:lvl6pPr marL="2921957" indent="0">
              <a:buNone/>
              <a:defRPr sz="2100" b="1"/>
            </a:lvl6pPr>
            <a:lvl7pPr marL="3506323" indent="0">
              <a:buNone/>
              <a:defRPr sz="2100" b="1"/>
            </a:lvl7pPr>
            <a:lvl8pPr marL="4090745" indent="0">
              <a:buNone/>
              <a:defRPr sz="2100" b="1"/>
            </a:lvl8pPr>
            <a:lvl9pPr marL="467513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3"/>
          </a:xfrm>
        </p:spPr>
        <p:txBody>
          <a:bodyPr anchor="b"/>
          <a:lstStyle>
            <a:lvl1pPr marL="0" indent="0">
              <a:buNone/>
              <a:defRPr sz="3100" b="1"/>
            </a:lvl1pPr>
            <a:lvl2pPr marL="584402" indent="0">
              <a:buNone/>
              <a:defRPr sz="2600" b="1"/>
            </a:lvl2pPr>
            <a:lvl3pPr marL="1168783" indent="0">
              <a:buNone/>
              <a:defRPr sz="2300" b="1"/>
            </a:lvl3pPr>
            <a:lvl4pPr marL="1753164" indent="0">
              <a:buNone/>
              <a:defRPr sz="2100" b="1"/>
            </a:lvl4pPr>
            <a:lvl5pPr marL="2337571" indent="0">
              <a:buNone/>
              <a:defRPr sz="2100" b="1"/>
            </a:lvl5pPr>
            <a:lvl6pPr marL="2921957" indent="0">
              <a:buNone/>
              <a:defRPr sz="2100" b="1"/>
            </a:lvl6pPr>
            <a:lvl7pPr marL="3506323" indent="0">
              <a:buNone/>
              <a:defRPr sz="2100" b="1"/>
            </a:lvl7pPr>
            <a:lvl8pPr marL="4090745" indent="0">
              <a:buNone/>
              <a:defRPr sz="2100" b="1"/>
            </a:lvl8pPr>
            <a:lvl9pPr marL="467513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7561938-4789-430A-80DA-9E8B9933CF1E}" type="datetimeFigureOut">
              <a:rPr lang="en-US">
                <a:solidFill>
                  <a:srgbClr val="000000"/>
                </a:solidFill>
              </a:rPr>
              <a:pPr>
                <a:defRPr/>
              </a:pPr>
              <a:t>12/3/2024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752A0E-380B-47DD-BAE6-6BC250B07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7521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E1AA856-47F0-43C0-ADE8-887085912178}" type="datetimeFigureOut">
              <a:rPr lang="en-US">
                <a:solidFill>
                  <a:srgbClr val="000000"/>
                </a:solidFill>
              </a:rPr>
              <a:pPr>
                <a:defRPr/>
              </a:pPr>
              <a:t>12/3/2024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9111CB-4FAA-4D73-8AB8-4416932974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70872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7D6E6C-F1CA-49C0-A51F-317093C09ABB}" type="datetimeFigureOut">
              <a:rPr lang="en-US">
                <a:solidFill>
                  <a:srgbClr val="000000"/>
                </a:solidFill>
              </a:rPr>
              <a:pPr>
                <a:defRPr/>
              </a:pPr>
              <a:t>12/3/2024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B857A8-3BC9-433C-AE50-D2B0742E9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00155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4766735" y="273055"/>
            <a:ext cx="6815667" cy="5853113"/>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00"/>
            </a:lvl1pPr>
            <a:lvl2pPr marL="584402" indent="0">
              <a:buNone/>
              <a:defRPr sz="1500"/>
            </a:lvl2pPr>
            <a:lvl3pPr marL="1168783" indent="0">
              <a:buNone/>
              <a:defRPr sz="1300"/>
            </a:lvl3pPr>
            <a:lvl4pPr marL="1753164" indent="0">
              <a:buNone/>
              <a:defRPr sz="1200"/>
            </a:lvl4pPr>
            <a:lvl5pPr marL="2337571" indent="0">
              <a:buNone/>
              <a:defRPr sz="1200"/>
            </a:lvl5pPr>
            <a:lvl6pPr marL="2921957" indent="0">
              <a:buNone/>
              <a:defRPr sz="1200"/>
            </a:lvl6pPr>
            <a:lvl7pPr marL="3506323" indent="0">
              <a:buNone/>
              <a:defRPr sz="1200"/>
            </a:lvl7pPr>
            <a:lvl8pPr marL="4090745" indent="0">
              <a:buNone/>
              <a:defRPr sz="1200"/>
            </a:lvl8pPr>
            <a:lvl9pPr marL="4675135"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A6C9FF-1EBB-4D40-969A-4B3CE82CF2EB}" type="datetimeFigureOut">
              <a:rPr lang="en-US">
                <a:solidFill>
                  <a:srgbClr val="000000"/>
                </a:solidFill>
              </a:rPr>
              <a:pPr>
                <a:defRPr/>
              </a:pPr>
              <a:t>12/3/2024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D5270C-51A9-4F42-9AEA-7D6E70539A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52966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100"/>
            </a:lvl1pPr>
            <a:lvl2pPr marL="584402" indent="0">
              <a:buNone/>
              <a:defRPr sz="3600"/>
            </a:lvl2pPr>
            <a:lvl3pPr marL="1168783" indent="0">
              <a:buNone/>
              <a:defRPr sz="3100"/>
            </a:lvl3pPr>
            <a:lvl4pPr marL="1753164" indent="0">
              <a:buNone/>
              <a:defRPr sz="2600"/>
            </a:lvl4pPr>
            <a:lvl5pPr marL="2337571" indent="0">
              <a:buNone/>
              <a:defRPr sz="2600"/>
            </a:lvl5pPr>
            <a:lvl6pPr marL="2921957" indent="0">
              <a:buNone/>
              <a:defRPr sz="2600"/>
            </a:lvl6pPr>
            <a:lvl7pPr marL="3506323" indent="0">
              <a:buNone/>
              <a:defRPr sz="2600"/>
            </a:lvl7pPr>
            <a:lvl8pPr marL="4090745" indent="0">
              <a:buNone/>
              <a:defRPr sz="2600"/>
            </a:lvl8pPr>
            <a:lvl9pPr marL="4675135" indent="0">
              <a:buNone/>
              <a:defRPr sz="2600"/>
            </a:lvl9pPr>
          </a:lstStyle>
          <a:p>
            <a:pPr lvl="0"/>
            <a:endParaRPr lang="en-US" noProof="0"/>
          </a:p>
        </p:txBody>
      </p:sp>
      <p:sp>
        <p:nvSpPr>
          <p:cNvPr id="4" name="Text Placeholder 3"/>
          <p:cNvSpPr>
            <a:spLocks noGrp="1"/>
          </p:cNvSpPr>
          <p:nvPr>
            <p:ph type="body" sz="half" idx="2"/>
          </p:nvPr>
        </p:nvSpPr>
        <p:spPr>
          <a:xfrm>
            <a:off x="2389717" y="5367549"/>
            <a:ext cx="7315200" cy="804863"/>
          </a:xfrm>
        </p:spPr>
        <p:txBody>
          <a:bodyPr/>
          <a:lstStyle>
            <a:lvl1pPr marL="0" indent="0">
              <a:buNone/>
              <a:defRPr sz="1800"/>
            </a:lvl1pPr>
            <a:lvl2pPr marL="584402" indent="0">
              <a:buNone/>
              <a:defRPr sz="1500"/>
            </a:lvl2pPr>
            <a:lvl3pPr marL="1168783" indent="0">
              <a:buNone/>
              <a:defRPr sz="1300"/>
            </a:lvl3pPr>
            <a:lvl4pPr marL="1753164" indent="0">
              <a:buNone/>
              <a:defRPr sz="1200"/>
            </a:lvl4pPr>
            <a:lvl5pPr marL="2337571" indent="0">
              <a:buNone/>
              <a:defRPr sz="1200"/>
            </a:lvl5pPr>
            <a:lvl6pPr marL="2921957" indent="0">
              <a:buNone/>
              <a:defRPr sz="1200"/>
            </a:lvl6pPr>
            <a:lvl7pPr marL="3506323" indent="0">
              <a:buNone/>
              <a:defRPr sz="1200"/>
            </a:lvl7pPr>
            <a:lvl8pPr marL="4090745" indent="0">
              <a:buNone/>
              <a:defRPr sz="1200"/>
            </a:lvl8pPr>
            <a:lvl9pPr marL="4675135"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3B2E98-0899-4506-A69E-1E9764D0CD9E}" type="datetimeFigureOut">
              <a:rPr lang="en-US">
                <a:solidFill>
                  <a:srgbClr val="000000"/>
                </a:solidFill>
              </a:rPr>
              <a:pPr>
                <a:defRPr/>
              </a:pPr>
              <a:t>12/3/2024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33B3C6-BCFB-44AE-BDB9-6D98FE0D6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6929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2000" b="-1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16885" tIns="58437" rIns="116885" bIns="58437"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6"/>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16885" tIns="58437" rIns="116885" bIns="584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2" name="Rectangle 4"/>
          <p:cNvSpPr>
            <a:spLocks noGrp="1" noChangeArrowheads="1"/>
          </p:cNvSpPr>
          <p:nvPr>
            <p:ph type="dt" sz="half" idx="2"/>
          </p:nvPr>
        </p:nvSpPr>
        <p:spPr bwMode="auto">
          <a:xfrm>
            <a:off x="609600" y="6246284"/>
            <a:ext cx="2844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defRPr sz="1800" baseline="0">
                <a:solidFill>
                  <a:schemeClr val="tx1"/>
                </a:solidFill>
                <a:latin typeface="+mn-lt"/>
                <a:cs typeface="+mn-cs"/>
              </a:defRPr>
            </a:lvl1pPr>
          </a:lstStyle>
          <a:p>
            <a:pPr defTabSz="1168783" fontAlgn="base">
              <a:spcBef>
                <a:spcPct val="0"/>
              </a:spcBef>
              <a:spcAft>
                <a:spcPct val="0"/>
              </a:spcAft>
              <a:defRPr/>
            </a:pPr>
            <a:fld id="{C6D421D9-C98E-4606-AA9E-45742CE38363}" type="datetimeFigureOut">
              <a:rPr lang="en-US">
                <a:solidFill>
                  <a:srgbClr val="000000"/>
                </a:solidFill>
              </a:rPr>
              <a:pPr defTabSz="1168783" fontAlgn="base">
                <a:spcBef>
                  <a:spcPct val="0"/>
                </a:spcBef>
                <a:spcAft>
                  <a:spcPct val="0"/>
                </a:spcAft>
                <a:defRPr/>
              </a:pPr>
              <a:t>12/3/2024</a:t>
            </a:fld>
            <a:endParaRPr lang="en-US">
              <a:solidFill>
                <a:srgbClr val="000000"/>
              </a:solidFill>
            </a:endParaRPr>
          </a:p>
        </p:txBody>
      </p:sp>
      <p:sp>
        <p:nvSpPr>
          <p:cNvPr id="78853" name="Rectangle 5"/>
          <p:cNvSpPr>
            <a:spLocks noGrp="1" noChangeArrowheads="1"/>
          </p:cNvSpPr>
          <p:nvPr>
            <p:ph type="ftr" sz="quarter" idx="3"/>
          </p:nvPr>
        </p:nvSpPr>
        <p:spPr bwMode="auto">
          <a:xfrm>
            <a:off x="4165600" y="6246284"/>
            <a:ext cx="3860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lgn="ctr">
              <a:defRPr sz="1800" baseline="0">
                <a:solidFill>
                  <a:schemeClr val="tx1"/>
                </a:solidFill>
                <a:latin typeface="+mn-lt"/>
                <a:cs typeface="+mn-cs"/>
              </a:defRPr>
            </a:lvl1pPr>
          </a:lstStyle>
          <a:p>
            <a:pPr defTabSz="1168783" fontAlgn="base">
              <a:spcBef>
                <a:spcPct val="0"/>
              </a:spcBef>
              <a:spcAft>
                <a:spcPct val="0"/>
              </a:spcAft>
              <a:defRPr/>
            </a:pPr>
            <a:endParaRPr lang="en-US">
              <a:solidFill>
                <a:srgbClr val="000000"/>
              </a:solidFill>
            </a:endParaRPr>
          </a:p>
        </p:txBody>
      </p:sp>
      <p:sp>
        <p:nvSpPr>
          <p:cNvPr id="78854" name="Rectangle 6"/>
          <p:cNvSpPr>
            <a:spLocks noGrp="1" noChangeArrowheads="1"/>
          </p:cNvSpPr>
          <p:nvPr>
            <p:ph type="sldNum" sz="quarter" idx="4"/>
          </p:nvPr>
        </p:nvSpPr>
        <p:spPr bwMode="auto">
          <a:xfrm>
            <a:off x="8737600" y="6246284"/>
            <a:ext cx="2844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lgn="r">
              <a:defRPr sz="1800" baseline="0">
                <a:solidFill>
                  <a:schemeClr val="tx1"/>
                </a:solidFill>
                <a:latin typeface="+mn-lt"/>
                <a:cs typeface="+mn-cs"/>
              </a:defRPr>
            </a:lvl1pPr>
          </a:lstStyle>
          <a:p>
            <a:pPr defTabSz="1168783" fontAlgn="base">
              <a:spcBef>
                <a:spcPct val="0"/>
              </a:spcBef>
              <a:spcAft>
                <a:spcPct val="0"/>
              </a:spcAft>
              <a:defRPr/>
            </a:pPr>
            <a:fld id="{086031E0-C97C-4FA4-BC3E-DE9F91084312}" type="slidenum">
              <a:rPr lang="en-US">
                <a:solidFill>
                  <a:srgbClr val="000000"/>
                </a:solidFill>
              </a:rPr>
              <a:pPr defTabSz="1168783"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29585105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eaLnBrk="0" fontAlgn="base" hangingPunct="0">
        <a:spcBef>
          <a:spcPct val="0"/>
        </a:spcBef>
        <a:spcAft>
          <a:spcPct val="0"/>
        </a:spcAft>
        <a:defRPr sz="5600">
          <a:solidFill>
            <a:schemeClr val="tx2"/>
          </a:solidFill>
          <a:latin typeface="+mj-lt"/>
          <a:ea typeface="+mj-ea"/>
          <a:cs typeface="+mj-cs"/>
        </a:defRPr>
      </a:lvl1pPr>
      <a:lvl2pPr algn="ctr" rtl="0" eaLnBrk="0" fontAlgn="base" hangingPunct="0">
        <a:spcBef>
          <a:spcPct val="0"/>
        </a:spcBef>
        <a:spcAft>
          <a:spcPct val="0"/>
        </a:spcAft>
        <a:defRPr sz="5600">
          <a:solidFill>
            <a:schemeClr val="tx2"/>
          </a:solidFill>
          <a:latin typeface="Arial" charset="0"/>
        </a:defRPr>
      </a:lvl2pPr>
      <a:lvl3pPr algn="ctr" rtl="0" eaLnBrk="0" fontAlgn="base" hangingPunct="0">
        <a:spcBef>
          <a:spcPct val="0"/>
        </a:spcBef>
        <a:spcAft>
          <a:spcPct val="0"/>
        </a:spcAft>
        <a:defRPr sz="5600">
          <a:solidFill>
            <a:schemeClr val="tx2"/>
          </a:solidFill>
          <a:latin typeface="Arial" charset="0"/>
        </a:defRPr>
      </a:lvl3pPr>
      <a:lvl4pPr algn="ctr" rtl="0" eaLnBrk="0" fontAlgn="base" hangingPunct="0">
        <a:spcBef>
          <a:spcPct val="0"/>
        </a:spcBef>
        <a:spcAft>
          <a:spcPct val="0"/>
        </a:spcAft>
        <a:defRPr sz="5600">
          <a:solidFill>
            <a:schemeClr val="tx2"/>
          </a:solidFill>
          <a:latin typeface="Arial" charset="0"/>
        </a:defRPr>
      </a:lvl4pPr>
      <a:lvl5pPr algn="ctr" rtl="0" eaLnBrk="0" fontAlgn="base" hangingPunct="0">
        <a:spcBef>
          <a:spcPct val="0"/>
        </a:spcBef>
        <a:spcAft>
          <a:spcPct val="0"/>
        </a:spcAft>
        <a:defRPr sz="5600">
          <a:solidFill>
            <a:schemeClr val="tx2"/>
          </a:solidFill>
          <a:latin typeface="Arial" charset="0"/>
        </a:defRPr>
      </a:lvl5pPr>
      <a:lvl6pPr marL="584402" algn="ctr" rtl="0" fontAlgn="base">
        <a:spcBef>
          <a:spcPct val="0"/>
        </a:spcBef>
        <a:spcAft>
          <a:spcPct val="0"/>
        </a:spcAft>
        <a:defRPr sz="5600">
          <a:solidFill>
            <a:schemeClr val="tx2"/>
          </a:solidFill>
          <a:latin typeface="Arial" charset="0"/>
        </a:defRPr>
      </a:lvl6pPr>
      <a:lvl7pPr marL="1168783" algn="ctr" rtl="0" fontAlgn="base">
        <a:spcBef>
          <a:spcPct val="0"/>
        </a:spcBef>
        <a:spcAft>
          <a:spcPct val="0"/>
        </a:spcAft>
        <a:defRPr sz="5600">
          <a:solidFill>
            <a:schemeClr val="tx2"/>
          </a:solidFill>
          <a:latin typeface="Arial" charset="0"/>
        </a:defRPr>
      </a:lvl7pPr>
      <a:lvl8pPr marL="1753164" algn="ctr" rtl="0" fontAlgn="base">
        <a:spcBef>
          <a:spcPct val="0"/>
        </a:spcBef>
        <a:spcAft>
          <a:spcPct val="0"/>
        </a:spcAft>
        <a:defRPr sz="5600">
          <a:solidFill>
            <a:schemeClr val="tx2"/>
          </a:solidFill>
          <a:latin typeface="Arial" charset="0"/>
        </a:defRPr>
      </a:lvl8pPr>
      <a:lvl9pPr marL="2337571" algn="ctr" rtl="0" fontAlgn="base">
        <a:spcBef>
          <a:spcPct val="0"/>
        </a:spcBef>
        <a:spcAft>
          <a:spcPct val="0"/>
        </a:spcAft>
        <a:defRPr sz="5600">
          <a:solidFill>
            <a:schemeClr val="tx2"/>
          </a:solidFill>
          <a:latin typeface="Arial" charset="0"/>
        </a:defRPr>
      </a:lvl9pPr>
    </p:titleStyle>
    <p:bodyStyle>
      <a:lvl1pPr marL="438277" indent="-438277" algn="l" rtl="0" eaLnBrk="0" fontAlgn="base" hangingPunct="0">
        <a:spcBef>
          <a:spcPct val="20000"/>
        </a:spcBef>
        <a:spcAft>
          <a:spcPct val="0"/>
        </a:spcAft>
        <a:buChar char="•"/>
        <a:defRPr sz="4100">
          <a:solidFill>
            <a:schemeClr val="tx1"/>
          </a:solidFill>
          <a:latin typeface="+mn-lt"/>
          <a:ea typeface="+mn-ea"/>
          <a:cs typeface="+mn-cs"/>
        </a:defRPr>
      </a:lvl1pPr>
      <a:lvl2pPr marL="949627" indent="-365264" algn="l" rtl="0" eaLnBrk="0" fontAlgn="base" hangingPunct="0">
        <a:spcBef>
          <a:spcPct val="20000"/>
        </a:spcBef>
        <a:spcAft>
          <a:spcPct val="0"/>
        </a:spcAft>
        <a:buChar char="–"/>
        <a:defRPr sz="3600">
          <a:solidFill>
            <a:schemeClr val="tx1"/>
          </a:solidFill>
          <a:latin typeface="+mn-lt"/>
        </a:defRPr>
      </a:lvl2pPr>
      <a:lvl3pPr marL="1460958" indent="-292205" algn="l" rtl="0" eaLnBrk="0" fontAlgn="base" hangingPunct="0">
        <a:spcBef>
          <a:spcPct val="20000"/>
        </a:spcBef>
        <a:spcAft>
          <a:spcPct val="0"/>
        </a:spcAft>
        <a:buChar char="•"/>
        <a:defRPr sz="3100">
          <a:solidFill>
            <a:schemeClr val="tx1"/>
          </a:solidFill>
          <a:latin typeface="+mn-lt"/>
        </a:defRPr>
      </a:lvl3pPr>
      <a:lvl4pPr marL="2045366" indent="-292205" algn="l" rtl="0" eaLnBrk="0" fontAlgn="base" hangingPunct="0">
        <a:spcBef>
          <a:spcPct val="20000"/>
        </a:spcBef>
        <a:spcAft>
          <a:spcPct val="0"/>
        </a:spcAft>
        <a:buChar char="–"/>
        <a:defRPr sz="2600">
          <a:solidFill>
            <a:schemeClr val="tx1"/>
          </a:solidFill>
          <a:latin typeface="+mn-lt"/>
        </a:defRPr>
      </a:lvl4pPr>
      <a:lvl5pPr marL="2629777" indent="-292205" algn="l" rtl="0" eaLnBrk="0" fontAlgn="base" hangingPunct="0">
        <a:spcBef>
          <a:spcPct val="20000"/>
        </a:spcBef>
        <a:spcAft>
          <a:spcPct val="0"/>
        </a:spcAft>
        <a:buChar char="»"/>
        <a:defRPr sz="2600">
          <a:solidFill>
            <a:schemeClr val="tx1"/>
          </a:solidFill>
          <a:latin typeface="+mn-lt"/>
        </a:defRPr>
      </a:lvl5pPr>
      <a:lvl6pPr marL="3214164" indent="-292205" algn="l" rtl="0" fontAlgn="base">
        <a:spcBef>
          <a:spcPct val="20000"/>
        </a:spcBef>
        <a:spcAft>
          <a:spcPct val="0"/>
        </a:spcAft>
        <a:buChar char="»"/>
        <a:defRPr sz="2600">
          <a:solidFill>
            <a:schemeClr val="tx1"/>
          </a:solidFill>
          <a:latin typeface="+mn-lt"/>
        </a:defRPr>
      </a:lvl6pPr>
      <a:lvl7pPr marL="3798548" indent="-292205" algn="l" rtl="0" fontAlgn="base">
        <a:spcBef>
          <a:spcPct val="20000"/>
        </a:spcBef>
        <a:spcAft>
          <a:spcPct val="0"/>
        </a:spcAft>
        <a:buChar char="»"/>
        <a:defRPr sz="2600">
          <a:solidFill>
            <a:schemeClr val="tx1"/>
          </a:solidFill>
          <a:latin typeface="+mn-lt"/>
        </a:defRPr>
      </a:lvl7pPr>
      <a:lvl8pPr marL="4382939" indent="-292205" algn="l" rtl="0" fontAlgn="base">
        <a:spcBef>
          <a:spcPct val="20000"/>
        </a:spcBef>
        <a:spcAft>
          <a:spcPct val="0"/>
        </a:spcAft>
        <a:buChar char="»"/>
        <a:defRPr sz="2600">
          <a:solidFill>
            <a:schemeClr val="tx1"/>
          </a:solidFill>
          <a:latin typeface="+mn-lt"/>
        </a:defRPr>
      </a:lvl8pPr>
      <a:lvl9pPr marL="4967291" indent="-292205" algn="l" rtl="0" fontAlgn="base">
        <a:spcBef>
          <a:spcPct val="20000"/>
        </a:spcBef>
        <a:spcAft>
          <a:spcPct val="0"/>
        </a:spcAft>
        <a:buChar char="»"/>
        <a:defRPr sz="2600">
          <a:solidFill>
            <a:schemeClr val="tx1"/>
          </a:solidFill>
          <a:latin typeface="+mn-lt"/>
        </a:defRPr>
      </a:lvl9pPr>
    </p:bodyStyle>
    <p:otherStyle>
      <a:defPPr>
        <a:defRPr lang="en-US"/>
      </a:defPPr>
      <a:lvl1pPr marL="0" algn="l" defTabSz="1168783" rtl="0" eaLnBrk="1" latinLnBrk="0" hangingPunct="1">
        <a:defRPr sz="2300" kern="1200">
          <a:solidFill>
            <a:schemeClr val="tx1"/>
          </a:solidFill>
          <a:latin typeface="+mn-lt"/>
          <a:ea typeface="+mn-ea"/>
          <a:cs typeface="+mn-cs"/>
        </a:defRPr>
      </a:lvl1pPr>
      <a:lvl2pPr marL="584402" algn="l" defTabSz="1168783" rtl="0" eaLnBrk="1" latinLnBrk="0" hangingPunct="1">
        <a:defRPr sz="2300" kern="1200">
          <a:solidFill>
            <a:schemeClr val="tx1"/>
          </a:solidFill>
          <a:latin typeface="+mn-lt"/>
          <a:ea typeface="+mn-ea"/>
          <a:cs typeface="+mn-cs"/>
        </a:defRPr>
      </a:lvl2pPr>
      <a:lvl3pPr marL="1168783" algn="l" defTabSz="1168783" rtl="0" eaLnBrk="1" latinLnBrk="0" hangingPunct="1">
        <a:defRPr sz="2300" kern="1200">
          <a:solidFill>
            <a:schemeClr val="tx1"/>
          </a:solidFill>
          <a:latin typeface="+mn-lt"/>
          <a:ea typeface="+mn-ea"/>
          <a:cs typeface="+mn-cs"/>
        </a:defRPr>
      </a:lvl3pPr>
      <a:lvl4pPr marL="1753164" algn="l" defTabSz="1168783" rtl="0" eaLnBrk="1" latinLnBrk="0" hangingPunct="1">
        <a:defRPr sz="2300" kern="1200">
          <a:solidFill>
            <a:schemeClr val="tx1"/>
          </a:solidFill>
          <a:latin typeface="+mn-lt"/>
          <a:ea typeface="+mn-ea"/>
          <a:cs typeface="+mn-cs"/>
        </a:defRPr>
      </a:lvl4pPr>
      <a:lvl5pPr marL="2337571" algn="l" defTabSz="1168783" rtl="0" eaLnBrk="1" latinLnBrk="0" hangingPunct="1">
        <a:defRPr sz="2300" kern="1200">
          <a:solidFill>
            <a:schemeClr val="tx1"/>
          </a:solidFill>
          <a:latin typeface="+mn-lt"/>
          <a:ea typeface="+mn-ea"/>
          <a:cs typeface="+mn-cs"/>
        </a:defRPr>
      </a:lvl5pPr>
      <a:lvl6pPr marL="2921957" algn="l" defTabSz="1168783" rtl="0" eaLnBrk="1" latinLnBrk="0" hangingPunct="1">
        <a:defRPr sz="2300" kern="1200">
          <a:solidFill>
            <a:schemeClr val="tx1"/>
          </a:solidFill>
          <a:latin typeface="+mn-lt"/>
          <a:ea typeface="+mn-ea"/>
          <a:cs typeface="+mn-cs"/>
        </a:defRPr>
      </a:lvl6pPr>
      <a:lvl7pPr marL="3506323" algn="l" defTabSz="1168783" rtl="0" eaLnBrk="1" latinLnBrk="0" hangingPunct="1">
        <a:defRPr sz="2300" kern="1200">
          <a:solidFill>
            <a:schemeClr val="tx1"/>
          </a:solidFill>
          <a:latin typeface="+mn-lt"/>
          <a:ea typeface="+mn-ea"/>
          <a:cs typeface="+mn-cs"/>
        </a:defRPr>
      </a:lvl7pPr>
      <a:lvl8pPr marL="4090745" algn="l" defTabSz="1168783" rtl="0" eaLnBrk="1" latinLnBrk="0" hangingPunct="1">
        <a:defRPr sz="2300" kern="1200">
          <a:solidFill>
            <a:schemeClr val="tx1"/>
          </a:solidFill>
          <a:latin typeface="+mn-lt"/>
          <a:ea typeface="+mn-ea"/>
          <a:cs typeface="+mn-cs"/>
        </a:defRPr>
      </a:lvl8pPr>
      <a:lvl9pPr marL="4675135" algn="l" defTabSz="1168783"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7.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7.png"/><Relationship Id="rId3" Type="http://schemas.openxmlformats.org/officeDocument/2006/relationships/slide" Target="slide22.xml"/><Relationship Id="rId7" Type="http://schemas.openxmlformats.org/officeDocument/2006/relationships/image" Target="../media/image35.png"/><Relationship Id="rId12" Type="http://schemas.openxmlformats.org/officeDocument/2006/relationships/slide" Target="slide24.xml"/><Relationship Id="rId2" Type="http://schemas.openxmlformats.org/officeDocument/2006/relationships/image" Target="../media/image33.jpeg"/><Relationship Id="rId16" Type="http://schemas.openxmlformats.org/officeDocument/2006/relationships/image" Target="../media/image39.gif"/><Relationship Id="rId1" Type="http://schemas.openxmlformats.org/officeDocument/2006/relationships/slideLayout" Target="../slideLayouts/slideLayout7.xml"/><Relationship Id="rId6" Type="http://schemas.openxmlformats.org/officeDocument/2006/relationships/slide" Target="slide23.xm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38.gif"/><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slide" Target="slide21.xml"/><Relationship Id="rId1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20.xml"/><Relationship Id="rId2" Type="http://schemas.openxmlformats.org/officeDocument/2006/relationships/image" Target="../media/image40.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1.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42.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35.png"/><Relationship Id="rId7"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2.jpe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slide" Target="slide20.xml"/><Relationship Id="rId2" Type="http://schemas.openxmlformats.org/officeDocument/2006/relationships/image" Target="../media/image40.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1.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6.png"/><Relationship Id="rId2" Type="http://schemas.openxmlformats.org/officeDocument/2006/relationships/slideLayout" Target="../slideLayouts/slideLayout14.xml"/><Relationship Id="rId1" Type="http://schemas.openxmlformats.org/officeDocument/2006/relationships/tags" Target="../tags/tag12.xml"/><Relationship Id="rId6" Type="http://schemas.openxmlformats.org/officeDocument/2006/relationships/image" Target="../media/image45.emf"/><Relationship Id="rId5" Type="http://schemas.openxmlformats.org/officeDocument/2006/relationships/hyperlink" Target="https://www.freeppt7.com/" TargetMode="Externa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slideLayout" Target="../slideLayouts/slideLayout7.xml"/><Relationship Id="rId1" Type="http://schemas.openxmlformats.org/officeDocument/2006/relationships/audio" Target="file:///D:\GIAO%20AN%20DIEN%20TU\dia%20li%205\mot%20doi%20nguoi%20mot%20rung%20cay.mp3" TargetMode="External"/><Relationship Id="rId5" Type="http://schemas.openxmlformats.org/officeDocument/2006/relationships/image" Target="../media/image49.gif"/><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svg"/><Relationship Id="rId3" Type="http://schemas.openxmlformats.org/officeDocument/2006/relationships/tags" Target="../tags/tag3.xml"/><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Layout" Target="../slideLayouts/slideLayout7.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media" Target="../media/media2.mp3"/><Relationship Id="rId18" Type="http://schemas.openxmlformats.org/officeDocument/2006/relationships/image" Target="../media/image25.png"/><Relationship Id="rId3" Type="http://schemas.openxmlformats.org/officeDocument/2006/relationships/notesSlide" Target="../notesSlides/notesSlide2.xml"/><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30.sv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18.png"/><Relationship Id="rId11" Type="http://schemas.microsoft.com/office/2007/relationships/media" Target="../media/media1.wav"/><Relationship Id="rId5" Type="http://schemas.openxmlformats.org/officeDocument/2006/relationships/image" Target="../media/image17.png"/><Relationship Id="rId10" Type="http://schemas.openxmlformats.org/officeDocument/2006/relationships/image" Target="../media/image22.png"/><Relationship Id="rId19"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7.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7C1AAF3C-A026-F4FE-F486-C7B54CCE2637}"/>
              </a:ext>
            </a:extLst>
          </p:cNvPr>
          <p:cNvSpPr>
            <a:spLocks noChangeArrowheads="1"/>
          </p:cNvSpPr>
          <p:nvPr/>
        </p:nvSpPr>
        <p:spPr bwMode="auto">
          <a:xfrm>
            <a:off x="119742" y="76200"/>
            <a:ext cx="11965781" cy="6705600"/>
          </a:xfrm>
          <a:prstGeom prst="rect">
            <a:avLst/>
          </a:prstGeom>
          <a:gradFill rotWithShape="1">
            <a:gsLst>
              <a:gs pos="0">
                <a:schemeClr val="bg1"/>
              </a:gs>
              <a:gs pos="100000">
                <a:srgbClr val="CCFFCC"/>
              </a:gs>
            </a:gsLst>
            <a:lin ang="5400000" scaled="1"/>
          </a:gradFill>
          <a:ln w="38100" cmpd="dbl" algn="ctr">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5136">
              <a:latin typeface="Times New Roman" panose="02020603050405020304" pitchFamily="18" charset="0"/>
            </a:endParaRPr>
          </a:p>
        </p:txBody>
      </p:sp>
      <p:pic>
        <p:nvPicPr>
          <p:cNvPr id="2051" name="Picture 3" descr="ABARBLYL">
            <a:extLst>
              <a:ext uri="{FF2B5EF4-FFF2-40B4-BE49-F238E27FC236}">
                <a16:creationId xmlns:a16="http://schemas.microsoft.com/office/drawing/2014/main" xmlns="" id="{4E641967-7ADC-9C95-D56E-FFDDB0B065E6}"/>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878" y="152400"/>
            <a:ext cx="11134255" cy="233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ABARBLYL">
            <a:extLst>
              <a:ext uri="{FF2B5EF4-FFF2-40B4-BE49-F238E27FC236}">
                <a16:creationId xmlns:a16="http://schemas.microsoft.com/office/drawing/2014/main" xmlns="" id="{A1E2772B-9ED4-67DB-4544-885CC407DA46}"/>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flipV="1">
            <a:off x="434517" y="6479111"/>
            <a:ext cx="11278275" cy="226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descr="anim1690[1][1]">
            <a:extLst>
              <a:ext uri="{FF2B5EF4-FFF2-40B4-BE49-F238E27FC236}">
                <a16:creationId xmlns:a16="http://schemas.microsoft.com/office/drawing/2014/main" xmlns="" id="{A4617E14-8481-53FC-A9C7-1A52C5FC4DA6}"/>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flipV="1">
            <a:off x="2911710" y="5623080"/>
            <a:ext cx="6297037" cy="66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WordArt 9">
            <a:extLst>
              <a:ext uri="{FF2B5EF4-FFF2-40B4-BE49-F238E27FC236}">
                <a16:creationId xmlns:a16="http://schemas.microsoft.com/office/drawing/2014/main" xmlns="" id="{F18DD8E2-8EDA-34D9-3760-0D869C8C3663}"/>
              </a:ext>
            </a:extLst>
          </p:cNvPr>
          <p:cNvSpPr>
            <a:spLocks noChangeArrowheads="1" noChangeShapeType="1" noTextEdit="1"/>
          </p:cNvSpPr>
          <p:nvPr/>
        </p:nvSpPr>
        <p:spPr bwMode="auto">
          <a:xfrm>
            <a:off x="1235092" y="1549934"/>
            <a:ext cx="9837056" cy="1519248"/>
          </a:xfrm>
          <a:prstGeom prst="rect">
            <a:avLst/>
          </a:prstGeom>
        </p:spPr>
        <p:txBody>
          <a:bodyPr wrap="none" fromWordArt="1">
            <a:prstTxWarp prst="textPlain">
              <a:avLst>
                <a:gd name="adj" fmla="val 50308"/>
              </a:avLst>
            </a:prstTxWarp>
          </a:bodyPr>
          <a:lstStyle/>
          <a:p>
            <a:pPr algn="ct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Nhiệt</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liệt</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mừng</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quý</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Thầy</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Cô</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a:p>
            <a:pPr algn="ct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Đến</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dự</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giờ</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6604" b="1" i="1" kern="10" dirty="0" err="1">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lớp</a:t>
            </a:r>
            <a:r>
              <a:rPr lang="en-US" sz="6604" b="1" i="1" kern="10" dirty="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5A1</a:t>
            </a:r>
          </a:p>
        </p:txBody>
      </p:sp>
      <p:sp>
        <p:nvSpPr>
          <p:cNvPr id="2055" name="WordArt 10">
            <a:extLst>
              <a:ext uri="{FF2B5EF4-FFF2-40B4-BE49-F238E27FC236}">
                <a16:creationId xmlns:a16="http://schemas.microsoft.com/office/drawing/2014/main" xmlns="" id="{3C75D1F1-E215-771A-649B-717973D4278B}"/>
              </a:ext>
            </a:extLst>
          </p:cNvPr>
          <p:cNvSpPr>
            <a:spLocks noChangeArrowheads="1" noChangeShapeType="1" noTextEdit="1"/>
          </p:cNvSpPr>
          <p:nvPr/>
        </p:nvSpPr>
        <p:spPr bwMode="auto">
          <a:xfrm>
            <a:off x="2293723" y="5141922"/>
            <a:ext cx="2941398" cy="288854"/>
          </a:xfrm>
          <a:prstGeom prst="rect">
            <a:avLst/>
          </a:prstGeom>
        </p:spPr>
        <p:txBody>
          <a:bodyPr wrap="none" fromWordArt="1">
            <a:prstTxWarp prst="textPlain">
              <a:avLst>
                <a:gd name="adj" fmla="val 50000"/>
              </a:avLst>
            </a:prstTxWarp>
          </a:bodyPr>
          <a:lstStyle/>
          <a:p>
            <a:pPr algn="ctr"/>
            <a:r>
              <a:rPr lang="en-US" sz="1238"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THỰC HIỆN : </a:t>
            </a:r>
          </a:p>
        </p:txBody>
      </p:sp>
      <p:sp>
        <p:nvSpPr>
          <p:cNvPr id="2057" name="WordArt 12">
            <a:extLst>
              <a:ext uri="{FF2B5EF4-FFF2-40B4-BE49-F238E27FC236}">
                <a16:creationId xmlns:a16="http://schemas.microsoft.com/office/drawing/2014/main" xmlns="" id="{26B683BD-31D4-9AFF-5DD6-9D7CFF5EBEF3}"/>
              </a:ext>
            </a:extLst>
          </p:cNvPr>
          <p:cNvSpPr>
            <a:spLocks noChangeArrowheads="1" noChangeShapeType="1" noTextEdit="1"/>
          </p:cNvSpPr>
          <p:nvPr/>
        </p:nvSpPr>
        <p:spPr bwMode="auto">
          <a:xfrm>
            <a:off x="5118538" y="5056033"/>
            <a:ext cx="3219319" cy="474922"/>
          </a:xfrm>
          <a:prstGeom prst="rect">
            <a:avLst/>
          </a:prstGeom>
        </p:spPr>
        <p:txBody>
          <a:bodyPr wrap="none" fromWordArt="1">
            <a:prstTxWarp prst="textPlain">
              <a:avLst>
                <a:gd name="adj" fmla="val 50000"/>
              </a:avLst>
            </a:prstTxWarp>
          </a:bodyPr>
          <a:lstStyle/>
          <a:p>
            <a:pPr algn="ctr"/>
            <a:r>
              <a:rPr lang="en-US" sz="1238" b="1" i="1" kern="10" dirty="0" smtClean="0">
                <a:ln w="9525">
                  <a:solidFill>
                    <a:schemeClr val="tx1"/>
                  </a:solidFill>
                  <a:round/>
                  <a:headEnd/>
                  <a:tailEnd/>
                </a:ln>
                <a:solidFill>
                  <a:srgbClr val="CCFF99"/>
                </a:solidFill>
                <a:effectLst>
                  <a:outerShdw dist="35921" dir="2700000" algn="ctr" rotWithShape="0">
                    <a:srgbClr val="C0C0C0">
                      <a:alpha val="79999"/>
                    </a:srgbClr>
                  </a:outerShdw>
                </a:effectLst>
                <a:latin typeface="Times New Roman" pitchFamily="18" charset="0"/>
                <a:cs typeface="Times New Roman" pitchFamily="18" charset="0"/>
              </a:rPr>
              <a:t>LÊ </a:t>
            </a:r>
            <a:r>
              <a:rPr lang="en-US" sz="1238" b="1" i="1" kern="10" dirty="0" smtClean="0">
                <a:ln w="9525">
                  <a:solidFill>
                    <a:schemeClr val="tx1"/>
                  </a:solidFill>
                  <a:round/>
                  <a:headEnd/>
                  <a:tailEnd/>
                </a:ln>
                <a:solidFill>
                  <a:srgbClr val="CCFF99"/>
                </a:solidFill>
                <a:effectLst>
                  <a:outerShdw dist="35921" dir="2700000" algn="ctr" rotWithShape="0">
                    <a:srgbClr val="C0C0C0">
                      <a:alpha val="79999"/>
                    </a:srgbClr>
                  </a:outerShdw>
                </a:effectLst>
                <a:latin typeface="Times New Roman" pitchFamily="18" charset="0"/>
                <a:cs typeface="Times New Roman" pitchFamily="18" charset="0"/>
              </a:rPr>
              <a:t>MINH NHỒNG</a:t>
            </a:r>
            <a:endParaRPr lang="en-US" sz="1238" b="1" i="1" kern="10" dirty="0">
              <a:ln w="9525">
                <a:solidFill>
                  <a:schemeClr val="tx1"/>
                </a:solidFill>
                <a:round/>
                <a:headEnd/>
                <a:tailEnd/>
              </a:ln>
              <a:solidFill>
                <a:srgbClr val="CCFF99"/>
              </a:solidFill>
              <a:effectLst>
                <a:outerShdw dist="35921" dir="2700000" algn="ctr" rotWithShape="0">
                  <a:srgbClr val="C0C0C0">
                    <a:alpha val="79999"/>
                  </a:srgbClr>
                </a:outerShdw>
              </a:effectLst>
              <a:latin typeface="VNI-Kun" pitchFamily="2" charset="0"/>
            </a:endParaRPr>
          </a:p>
        </p:txBody>
      </p:sp>
      <p:sp>
        <p:nvSpPr>
          <p:cNvPr id="2058" name="Text Box 14">
            <a:extLst>
              <a:ext uri="{FF2B5EF4-FFF2-40B4-BE49-F238E27FC236}">
                <a16:creationId xmlns:a16="http://schemas.microsoft.com/office/drawing/2014/main" xmlns="" id="{7B5EA59D-1EE5-780C-970F-637EB5C1E14F}"/>
              </a:ext>
            </a:extLst>
          </p:cNvPr>
          <p:cNvSpPr txBox="1">
            <a:spLocks noChangeArrowheads="1"/>
          </p:cNvSpPr>
          <p:nvPr/>
        </p:nvSpPr>
        <p:spPr bwMode="auto">
          <a:xfrm>
            <a:off x="2497865" y="3086782"/>
            <a:ext cx="68063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96"/>
                </a:solidFill>
                <a:latin typeface="Times New Roman" panose="02020603050405020304" pitchFamily="18" charset="0"/>
              </a:rPr>
              <a:t>MÔN : </a:t>
            </a:r>
            <a:r>
              <a:rPr lang="en-US" altLang="en-US" sz="2800" b="1" smtClean="0">
                <a:solidFill>
                  <a:srgbClr val="000096"/>
                </a:solidFill>
                <a:latin typeface="Times New Roman" panose="02020603050405020304" pitchFamily="18" charset="0"/>
              </a:rPr>
              <a:t>LUYỆN TỪ VÀ CÂU</a:t>
            </a:r>
            <a:endParaRPr lang="en-US" altLang="en-US" sz="2800" b="1">
              <a:solidFill>
                <a:srgbClr val="000096"/>
              </a:solidFill>
              <a:latin typeface="Times New Roman" panose="02020603050405020304" pitchFamily="18" charset="0"/>
            </a:endParaRPr>
          </a:p>
        </p:txBody>
      </p:sp>
      <p:pic>
        <p:nvPicPr>
          <p:cNvPr id="2060" name="Picture 4" descr="POINSET2">
            <a:extLst>
              <a:ext uri="{FF2B5EF4-FFF2-40B4-BE49-F238E27FC236}">
                <a16:creationId xmlns:a16="http://schemas.microsoft.com/office/drawing/2014/main" xmlns="" id="{EF67FA04-0F40-2FA3-BDEC-CA2050CC2D3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0205" y="152400"/>
            <a:ext cx="2344395" cy="1946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1" name="Picture 5" descr="POINSET2">
            <a:extLst>
              <a:ext uri="{FF2B5EF4-FFF2-40B4-BE49-F238E27FC236}">
                <a16:creationId xmlns:a16="http://schemas.microsoft.com/office/drawing/2014/main" xmlns="" id="{1D428DA8-D188-3FE3-2A06-07520754F3D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9867184" y="-51125"/>
            <a:ext cx="1956087" cy="233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2" name="Picture 6" descr="POINSET2">
            <a:extLst>
              <a:ext uri="{FF2B5EF4-FFF2-40B4-BE49-F238E27FC236}">
                <a16:creationId xmlns:a16="http://schemas.microsoft.com/office/drawing/2014/main" xmlns="" id="{D9F47310-08CB-C72C-2205-6BBDB024899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679728">
            <a:off x="9673013" y="4797478"/>
            <a:ext cx="2347303" cy="1946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3" name="Picture 7" descr="POINSET2">
            <a:extLst>
              <a:ext uri="{FF2B5EF4-FFF2-40B4-BE49-F238E27FC236}">
                <a16:creationId xmlns:a16="http://schemas.microsoft.com/office/drawing/2014/main" xmlns="" id="{178FE822-9BA8-A63A-5043-F8704B6634D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376946" y="4571828"/>
            <a:ext cx="1953664" cy="233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4" name="WordArt 6">
            <a:extLst>
              <a:ext uri="{FF2B5EF4-FFF2-40B4-BE49-F238E27FC236}">
                <a16:creationId xmlns:a16="http://schemas.microsoft.com/office/drawing/2014/main" xmlns="" id="{22554DAC-0B62-299C-5263-CB8996A782D8}"/>
              </a:ext>
            </a:extLst>
          </p:cNvPr>
          <p:cNvSpPr>
            <a:spLocks noChangeArrowheads="1" noChangeShapeType="1" noTextEdit="1"/>
          </p:cNvSpPr>
          <p:nvPr/>
        </p:nvSpPr>
        <p:spPr bwMode="auto">
          <a:xfrm>
            <a:off x="2181925" y="559721"/>
            <a:ext cx="7860264" cy="327633"/>
          </a:xfrm>
          <a:prstGeom prst="rect">
            <a:avLst/>
          </a:prstGeom>
        </p:spPr>
        <p:txBody>
          <a:bodyPr wrap="none" fromWordArt="1">
            <a:prstTxWarp prst="textPlain">
              <a:avLst>
                <a:gd name="adj" fmla="val 50000"/>
              </a:avLst>
            </a:prstTxWarp>
          </a:bodyPr>
          <a:lstStyle/>
          <a:p>
            <a:pPr algn="ctr"/>
            <a:r>
              <a:rPr lang="en-US" kern="10" dirty="0" smtClean="0">
                <a:ln w="9525">
                  <a:solidFill>
                    <a:srgbClr val="00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PHÒNG GIÁO DỤC VÀ ĐÀO TẠO </a:t>
            </a:r>
            <a:r>
              <a:rPr lang="vi-VN" kern="10" dirty="0" smtClean="0">
                <a:ln w="9525">
                  <a:solidFill>
                    <a:srgbClr val="00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HUYỆN </a:t>
            </a:r>
            <a:r>
              <a:rPr lang="vi-VN" kern="10" dirty="0">
                <a:ln w="9525">
                  <a:solidFill>
                    <a:srgbClr val="00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TUY PHƯỚC </a:t>
            </a:r>
            <a:endParaRPr lang="en-US" kern="10" dirty="0">
              <a:ln w="9525">
                <a:solidFill>
                  <a:srgbClr val="00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065" name="WordArt 7">
            <a:extLst>
              <a:ext uri="{FF2B5EF4-FFF2-40B4-BE49-F238E27FC236}">
                <a16:creationId xmlns:a16="http://schemas.microsoft.com/office/drawing/2014/main" xmlns="" id="{0BD1672A-45AA-C91F-7316-1889CDA26C62}"/>
              </a:ext>
            </a:extLst>
          </p:cNvPr>
          <p:cNvSpPr>
            <a:spLocks noChangeArrowheads="1" noChangeShapeType="1" noTextEdit="1"/>
          </p:cNvSpPr>
          <p:nvPr/>
        </p:nvSpPr>
        <p:spPr bwMode="auto">
          <a:xfrm>
            <a:off x="2227323" y="946700"/>
            <a:ext cx="7538163" cy="571517"/>
          </a:xfrm>
          <a:prstGeom prst="rect">
            <a:avLst/>
          </a:prstGeom>
        </p:spPr>
        <p:txBody>
          <a:bodyPr wrap="none" fromWordArt="1">
            <a:prstTxWarp prst="textPlain">
              <a:avLst>
                <a:gd name="adj" fmla="val 50046"/>
              </a:avLst>
            </a:prstTxWarp>
          </a:bodyPr>
          <a:lstStyle/>
          <a:p>
            <a:pPr algn="ctr"/>
            <a:r>
              <a:rPr lang="vi-VN" sz="16600" i="1" kern="10">
                <a:ln w="9525">
                  <a:solidFill>
                    <a:schemeClr val="tx2"/>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Số 1 Phước Thành</a:t>
            </a:r>
            <a:endParaRPr lang="en-US" sz="16600" i="1" kern="10">
              <a:ln w="9525">
                <a:solidFill>
                  <a:schemeClr val="tx2"/>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66" name="Line 14">
            <a:extLst>
              <a:ext uri="{FF2B5EF4-FFF2-40B4-BE49-F238E27FC236}">
                <a16:creationId xmlns:a16="http://schemas.microsoft.com/office/drawing/2014/main" xmlns="" id="{F1F98ED9-66C7-FBB3-C734-F3B7D559B695}"/>
              </a:ext>
            </a:extLst>
          </p:cNvPr>
          <p:cNvSpPr>
            <a:spLocks noChangeShapeType="1"/>
          </p:cNvSpPr>
          <p:nvPr/>
        </p:nvSpPr>
        <p:spPr bwMode="auto">
          <a:xfrm>
            <a:off x="2699115" y="1518212"/>
            <a:ext cx="670990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3644"/>
          </a:p>
        </p:txBody>
      </p:sp>
      <p:sp>
        <p:nvSpPr>
          <p:cNvPr id="19" name="Text Box 14">
            <a:extLst>
              <a:ext uri="{FF2B5EF4-FFF2-40B4-BE49-F238E27FC236}">
                <a16:creationId xmlns:a16="http://schemas.microsoft.com/office/drawing/2014/main" xmlns="" id="{7B5EA59D-1EE5-780C-970F-637EB5C1E14F}"/>
              </a:ext>
            </a:extLst>
          </p:cNvPr>
          <p:cNvSpPr txBox="1">
            <a:spLocks noChangeArrowheads="1"/>
          </p:cNvSpPr>
          <p:nvPr/>
        </p:nvSpPr>
        <p:spPr bwMode="auto">
          <a:xfrm>
            <a:off x="203960" y="3576168"/>
            <a:ext cx="11228616" cy="65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44" b="1">
                <a:solidFill>
                  <a:srgbClr val="000096"/>
                </a:solidFill>
                <a:latin typeface="Times New Roman" panose="02020603050405020304" pitchFamily="18" charset="0"/>
              </a:rPr>
              <a:t>Bài : </a:t>
            </a:r>
            <a:r>
              <a:rPr lang="en-US" altLang="en-US" sz="3644" b="1" smtClean="0">
                <a:solidFill>
                  <a:srgbClr val="FF0000"/>
                </a:solidFill>
                <a:latin typeface="Times New Roman" panose="02020603050405020304" pitchFamily="18" charset="0"/>
              </a:rPr>
              <a:t>ÔN TẬP VỀ DẤU CÂU</a:t>
            </a:r>
          </a:p>
        </p:txBody>
      </p:sp>
      <p:sp>
        <p:nvSpPr>
          <p:cNvPr id="18" name="Text Box 14">
            <a:extLst>
              <a:ext uri="{FF2B5EF4-FFF2-40B4-BE49-F238E27FC236}">
                <a16:creationId xmlns:a16="http://schemas.microsoft.com/office/drawing/2014/main" xmlns="" id="{7B5EA59D-1EE5-780C-970F-637EB5C1E14F}"/>
              </a:ext>
            </a:extLst>
          </p:cNvPr>
          <p:cNvSpPr txBox="1">
            <a:spLocks noChangeArrowheads="1"/>
          </p:cNvSpPr>
          <p:nvPr/>
        </p:nvSpPr>
        <p:spPr bwMode="auto">
          <a:xfrm>
            <a:off x="1654219" y="4215264"/>
            <a:ext cx="9213286" cy="65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44" b="1" smtClean="0">
                <a:solidFill>
                  <a:srgbClr val="FF0000"/>
                </a:solidFill>
                <a:latin typeface="Times New Roman" panose="02020603050405020304" pitchFamily="18" charset="0"/>
              </a:rPr>
              <a:t>(Dấu chấm, chấm hỏi, chấm than)</a:t>
            </a:r>
          </a:p>
        </p:txBody>
      </p:sp>
    </p:spTree>
    <p:extLst>
      <p:ext uri="{BB962C8B-B14F-4D97-AF65-F5344CB8AC3E}">
        <p14:creationId xmlns:p14="http://schemas.microsoft.com/office/powerpoint/2010/main" xmlns="" val="2743164491"/>
      </p:ext>
    </p:extLst>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6">
            <a:extLst>
              <a:ext uri="{FF2B5EF4-FFF2-40B4-BE49-F238E27FC236}">
                <a16:creationId xmlns="" xmlns:a16="http://schemas.microsoft.com/office/drawing/2014/main" id="{AAEC6183-21FB-4733-AD26-A3991CF9CD6D}"/>
              </a:ext>
            </a:extLst>
          </p:cNvPr>
          <p:cNvSpPr/>
          <p:nvPr/>
        </p:nvSpPr>
        <p:spPr>
          <a:xfrm>
            <a:off x="0" y="-1"/>
            <a:ext cx="12191999" cy="657778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39">
            <a:extLst>
              <a:ext uri="{FF2B5EF4-FFF2-40B4-BE49-F238E27FC236}">
                <a16:creationId xmlns="" xmlns:a16="http://schemas.microsoft.com/office/drawing/2014/main" id="{87A7FB03-0FD0-47CF-87C4-7247B487BA2B}"/>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sp>
        <p:nvSpPr>
          <p:cNvPr id="5" name="Rectangle 4"/>
          <p:cNvSpPr/>
          <p:nvPr/>
        </p:nvSpPr>
        <p:spPr>
          <a:xfrm>
            <a:off x="250726" y="342592"/>
            <a:ext cx="11488990" cy="1384995"/>
          </a:xfrm>
          <a:prstGeom prst="rect">
            <a:avLst/>
          </a:prstGeom>
        </p:spPr>
        <p:txBody>
          <a:bodyPr wrap="square">
            <a:spAutoFit/>
          </a:bodyPr>
          <a:lstStyle/>
          <a:p>
            <a:pPr algn="just"/>
            <a:r>
              <a:rPr lang="en-US" sz="2800" b="1" spc="-1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Kỉ lục thế giới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thông thường là một thành tựu tốt nhất, một kết quả cao nhất được ghi lại và được chính thức xác nhận bỡi một kĩ năng cụ thể hoặc một môn thể thao nào đó</a:t>
            </a:r>
            <a:r>
              <a:rPr lang="vi-VN" sz="2800" b="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40895" y="1999324"/>
            <a:ext cx="11488990" cy="1815882"/>
          </a:xfrm>
          <a:prstGeom prst="rect">
            <a:avLst/>
          </a:prstGeom>
        </p:spPr>
        <p:txBody>
          <a:bodyPr wrap="square">
            <a:spAutoFit/>
          </a:bodyPr>
          <a:lstStyle/>
          <a:p>
            <a:pPr algn="just"/>
            <a:r>
              <a:rPr lang="en-US" sz="2800" b="1" spc="-1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Thế vận hội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là một cuộc tranh tài trong nhiều môn thể thao giữa các quốc gia trên thế giới. Thế vận hội gồm thế vận hội mùa Đông và </a:t>
            </a:r>
            <a:r>
              <a:rPr lang="en-US" sz="2800" b="1" spc="-10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thế vận hội mùa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hè, được tổ chức xen kẻ 2 năm 1 lần vào những năm chẵn</a:t>
            </a:r>
            <a:r>
              <a:rPr lang="vi-VN"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spc="-10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Ngoài việc tranh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tài, </a:t>
            </a:r>
            <a:r>
              <a:rPr lang="en-US" sz="2800" b="1" spc="-10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thế vận hội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còn được tượng trưng cho hòa bình, đoàn kết cho toàn nhân loại.  </a:t>
            </a: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5646" y="4123093"/>
            <a:ext cx="11488990" cy="1815882"/>
          </a:xfrm>
          <a:prstGeom prst="rect">
            <a:avLst/>
          </a:prstGeom>
        </p:spPr>
        <p:txBody>
          <a:bodyPr wrap="square">
            <a:spAutoFit/>
          </a:bodyPr>
          <a:lstStyle/>
          <a:p>
            <a:pPr algn="just"/>
            <a:r>
              <a:rPr lang="en-US" sz="2800" b="1" spc="-1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Tính khôi hài của câu chuyện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được thể hiện ở chỗ: Vì quá khao khát đạt được kỉ lục thế giới nên lúc nào anh ta cũng nghĩ điều đó</a:t>
            </a:r>
            <a:r>
              <a:rPr lang="vi-VN"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Khi nghe bác sĩ nói anh sốt bốn mươi mốt độ anh ta hỏi ngay kỉ lục thế giới là bao nhiêu, thực tế đâu có kỉ lục về số cao. </a:t>
            </a:r>
            <a:endParaRPr lang="en-US" sz="2800" b="1" dirty="0">
              <a:solidFill>
                <a:srgbClr val="000099"/>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0542016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6">
            <a:extLst>
              <a:ext uri="{FF2B5EF4-FFF2-40B4-BE49-F238E27FC236}">
                <a16:creationId xmlns="" xmlns:a16="http://schemas.microsoft.com/office/drawing/2014/main" id="{AAEC6183-21FB-4733-AD26-A3991CF9CD6D}"/>
              </a:ext>
            </a:extLst>
          </p:cNvPr>
          <p:cNvSpPr/>
          <p:nvPr/>
        </p:nvSpPr>
        <p:spPr>
          <a:xfrm>
            <a:off x="0" y="-1"/>
            <a:ext cx="12191999" cy="657778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39">
            <a:extLst>
              <a:ext uri="{FF2B5EF4-FFF2-40B4-BE49-F238E27FC236}">
                <a16:creationId xmlns="" xmlns:a16="http://schemas.microsoft.com/office/drawing/2014/main" id="{87A7FB03-0FD0-47CF-87C4-7247B487BA2B}"/>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sp>
        <p:nvSpPr>
          <p:cNvPr id="3" name="Rectangle 2"/>
          <p:cNvSpPr/>
          <p:nvPr/>
        </p:nvSpPr>
        <p:spPr>
          <a:xfrm>
            <a:off x="783265" y="1336416"/>
            <a:ext cx="11408735" cy="4832092"/>
          </a:xfrm>
          <a:prstGeom prst="rect">
            <a:avLst/>
          </a:prstGeom>
        </p:spPr>
        <p:txBody>
          <a:bodyPr wrap="square">
            <a:spAutoFit/>
          </a:bodyPr>
          <a:lstStyle/>
          <a:p>
            <a:pPr algn="ctr"/>
            <a:r>
              <a:rPr lang="vi-VN" sz="2800" b="1" kern="1000" dirty="0">
                <a:solidFill>
                  <a:srgbClr val="FF0000"/>
                </a:solidFill>
                <a:latin typeface="Times New Roman" panose="02020603050405020304" pitchFamily="18" charset="0"/>
                <a:cs typeface="Times New Roman" panose="02020603050405020304" pitchFamily="18" charset="0"/>
              </a:rPr>
              <a:t>Kỉ lục </a:t>
            </a:r>
            <a:r>
              <a:rPr lang="vi-VN" sz="2800" b="1" kern="1000">
                <a:solidFill>
                  <a:srgbClr val="FF0000"/>
                </a:solidFill>
                <a:latin typeface="Times New Roman" panose="02020603050405020304" pitchFamily="18" charset="0"/>
                <a:cs typeface="Times New Roman" panose="02020603050405020304" pitchFamily="18" charset="0"/>
              </a:rPr>
              <a:t>thế </a:t>
            </a:r>
            <a:r>
              <a:rPr lang="vi-VN" sz="2800" b="1" kern="1000" smtClean="0">
                <a:solidFill>
                  <a:srgbClr val="FF0000"/>
                </a:solidFill>
                <a:latin typeface="Times New Roman" panose="02020603050405020304" pitchFamily="18" charset="0"/>
                <a:cs typeface="Times New Roman" panose="02020603050405020304" pitchFamily="18" charset="0"/>
              </a:rPr>
              <a:t>giới</a:t>
            </a:r>
          </a:p>
          <a:p>
            <a:pPr algn="just"/>
            <a:r>
              <a:rPr lang="en-US" sz="2800" b="1" kern="1000">
                <a:solidFill>
                  <a:srgbClr val="000000"/>
                </a:solidFill>
                <a:latin typeface="Times New Roman" panose="02020603050405020304" pitchFamily="18" charset="0"/>
                <a:cs typeface="Times New Roman" panose="02020603050405020304" pitchFamily="18" charset="0"/>
              </a:rPr>
              <a:t> </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Một vận động viên đang tích cực luyện tập để tham gia thế vận hội. Không may, anh bị cảm nặng. Bác sĩ bảo :</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Anh sốt cao </a:t>
            </a:r>
            <a:r>
              <a:rPr lang="vi-VN" sz="2800" b="1" kern="1000" smtClean="0">
                <a:solidFill>
                  <a:srgbClr val="000000"/>
                </a:solidFill>
                <a:latin typeface="Times New Roman" panose="02020603050405020304" pitchFamily="18" charset="0"/>
                <a:cs typeface="Times New Roman" panose="02020603050405020304" pitchFamily="18" charset="0"/>
              </a:rPr>
              <a:t>lắm</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Hãy nghỉ ngơi ít ngày </a:t>
            </a:r>
            <a:r>
              <a:rPr lang="vi-VN" sz="2800" b="1" kern="1000" smtClean="0">
                <a:solidFill>
                  <a:srgbClr val="000000"/>
                </a:solidFill>
                <a:latin typeface="Times New Roman" panose="02020603050405020304" pitchFamily="18" charset="0"/>
                <a:cs typeface="Times New Roman" panose="02020603050405020304" pitchFamily="18" charset="0"/>
              </a:rPr>
              <a:t>đã</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Người </a:t>
            </a:r>
            <a:r>
              <a:rPr lang="vi-VN" sz="2800" b="1" kern="1000">
                <a:solidFill>
                  <a:srgbClr val="000000"/>
                </a:solidFill>
                <a:latin typeface="Times New Roman" panose="02020603050405020304" pitchFamily="18" charset="0"/>
                <a:cs typeface="Times New Roman" panose="02020603050405020304" pitchFamily="18" charset="0"/>
              </a:rPr>
              <a:t>bệnh </a:t>
            </a:r>
            <a:r>
              <a:rPr lang="vi-VN" sz="2800" b="1" kern="1000" smtClean="0">
                <a:solidFill>
                  <a:srgbClr val="000000"/>
                </a:solidFill>
                <a:latin typeface="Times New Roman" panose="02020603050405020304" pitchFamily="18" charset="0"/>
                <a:cs typeface="Times New Roman" panose="02020603050405020304" pitchFamily="18" charset="0"/>
              </a:rPr>
              <a:t>hỏi</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Thưa bác sĩ, tôi sốt bao nhiêu </a:t>
            </a:r>
            <a:r>
              <a:rPr lang="vi-VN" sz="2800" b="1" kern="1000" smtClean="0">
                <a:solidFill>
                  <a:srgbClr val="000000"/>
                </a:solidFill>
                <a:latin typeface="Times New Roman" panose="02020603050405020304" pitchFamily="18" charset="0"/>
                <a:cs typeface="Times New Roman" panose="02020603050405020304" pitchFamily="18" charset="0"/>
              </a:rPr>
              <a:t>độ</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Bác </a:t>
            </a:r>
            <a:r>
              <a:rPr lang="vi-VN" sz="2800" b="1" kern="1000">
                <a:solidFill>
                  <a:srgbClr val="000000"/>
                </a:solidFill>
                <a:latin typeface="Times New Roman" panose="02020603050405020304" pitchFamily="18" charset="0"/>
                <a:cs typeface="Times New Roman" panose="02020603050405020304" pitchFamily="18" charset="0"/>
              </a:rPr>
              <a:t>sĩ </a:t>
            </a:r>
            <a:r>
              <a:rPr lang="vi-VN" sz="2800" b="1" kern="1000" smtClean="0">
                <a:solidFill>
                  <a:srgbClr val="000000"/>
                </a:solidFill>
                <a:latin typeface="Times New Roman" panose="02020603050405020304" pitchFamily="18" charset="0"/>
                <a:cs typeface="Times New Roman" panose="02020603050405020304" pitchFamily="18" charset="0"/>
              </a:rPr>
              <a:t>đáp</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Bốn mươi mốt độ.</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Nghe </a:t>
            </a:r>
            <a:r>
              <a:rPr lang="vi-VN" sz="2800" b="1" kern="1000">
                <a:solidFill>
                  <a:srgbClr val="000000"/>
                </a:solidFill>
                <a:latin typeface="Times New Roman" panose="02020603050405020304" pitchFamily="18" charset="0"/>
                <a:cs typeface="Times New Roman" panose="02020603050405020304" pitchFamily="18" charset="0"/>
              </a:rPr>
              <a:t>thấy thế, anh chàng ngồi phắt dậy:</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 </a:t>
            </a:r>
            <a:r>
              <a:rPr lang="vi-VN" sz="2800" b="1" kern="1000">
                <a:solidFill>
                  <a:srgbClr val="000000"/>
                </a:solidFill>
                <a:latin typeface="Times New Roman" panose="02020603050405020304" pitchFamily="18" charset="0"/>
                <a:cs typeface="Times New Roman" panose="02020603050405020304" pitchFamily="18" charset="0"/>
              </a:rPr>
              <a:t>Thế kỉ lục thế giới là bao </a:t>
            </a:r>
            <a:r>
              <a:rPr lang="vi-VN" sz="2800" b="1" kern="1000" smtClean="0">
                <a:solidFill>
                  <a:srgbClr val="000000"/>
                </a:solidFill>
                <a:latin typeface="Times New Roman" panose="02020603050405020304" pitchFamily="18" charset="0"/>
                <a:cs typeface="Times New Roman" panose="02020603050405020304" pitchFamily="18" charset="0"/>
              </a:rPr>
              <a:t>nhiêu</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endParaRPr lang="en-US"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MINH CHÂU </a:t>
            </a:r>
            <a:r>
              <a:rPr lang="vi-VN" sz="2800" i="1" kern="1000">
                <a:solidFill>
                  <a:srgbClr val="000000"/>
                </a:solidFill>
                <a:latin typeface="Times New Roman" panose="02020603050405020304" pitchFamily="18" charset="0"/>
                <a:cs typeface="Times New Roman" panose="02020603050405020304" pitchFamily="18" charset="0"/>
              </a:rPr>
              <a:t>sưu tầm</a:t>
            </a:r>
            <a:endParaRPr lang="vi-VN" sz="2800" i="1" kern="1000" dirty="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4358" y="386835"/>
            <a:ext cx="10591900" cy="954107"/>
          </a:xfrm>
          <a:prstGeom prst="rect">
            <a:avLst/>
          </a:prstGeom>
        </p:spPr>
        <p:txBody>
          <a:bodyPr wrap="square">
            <a:spAutoFit/>
          </a:bodyPr>
          <a:lstStyle/>
          <a:p>
            <a:r>
              <a:rPr lang="en-US" sz="2800" b="1" i="1" spc="-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Tìm các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dấu chấm</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chấm hỏi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chấm than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 mẩu </a:t>
            </a:r>
            <a:r>
              <a:rPr lang="vi-VN" sz="2800" b="1" i="1" spc="-1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chuyện </a:t>
            </a:r>
            <a:r>
              <a:rPr lang="vi-VN"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dưới</a:t>
            </a:r>
            <a:r>
              <a:rPr lang="vi-VN"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đây. Cho biết mỗi dấu câu ấy được dùng làm gì.</a:t>
            </a:r>
            <a:r>
              <a:rPr lang="en-US"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1" dirty="0">
              <a:solidFill>
                <a:srgbClr val="00206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1700211" y="840658"/>
            <a:ext cx="5954202" cy="16594"/>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421623" y="1253612"/>
            <a:ext cx="4454014" cy="33184"/>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56728DC9-6AA6-426F-9CBF-564BB6675AFF}"/>
              </a:ext>
            </a:extLst>
          </p:cNvPr>
          <p:cNvPicPr>
            <a:picLocks noChangeAspect="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10746115" y="-59801"/>
            <a:ext cx="1541456" cy="1541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22734749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repeatCount="indefinite" fill="hold" nodeType="clickEffect">
                                  <p:stCondLst>
                                    <p:cond delay="0"/>
                                  </p:stCondLst>
                                  <p:childTnLst>
                                    <p:animRot by="120000">
                                      <p:cBhvr>
                                        <p:cTn id="14" dur="100" fill="hold">
                                          <p:stCondLst>
                                            <p:cond delay="0"/>
                                          </p:stCondLst>
                                        </p:cTn>
                                        <p:tgtEl>
                                          <p:spTgt spid="11"/>
                                        </p:tgtEl>
                                        <p:attrNameLst>
                                          <p:attrName>r</p:attrName>
                                        </p:attrNameLst>
                                      </p:cBhvr>
                                    </p:animRot>
                                    <p:animRot by="-240000">
                                      <p:cBhvr>
                                        <p:cTn id="15" dur="200" fill="hold">
                                          <p:stCondLst>
                                            <p:cond delay="200"/>
                                          </p:stCondLst>
                                        </p:cTn>
                                        <p:tgtEl>
                                          <p:spTgt spid="11"/>
                                        </p:tgtEl>
                                        <p:attrNameLst>
                                          <p:attrName>r</p:attrName>
                                        </p:attrNameLst>
                                      </p:cBhvr>
                                    </p:animRot>
                                    <p:animRot by="240000">
                                      <p:cBhvr>
                                        <p:cTn id="16" dur="200" fill="hold">
                                          <p:stCondLst>
                                            <p:cond delay="400"/>
                                          </p:stCondLst>
                                        </p:cTn>
                                        <p:tgtEl>
                                          <p:spTgt spid="11"/>
                                        </p:tgtEl>
                                        <p:attrNameLst>
                                          <p:attrName>r</p:attrName>
                                        </p:attrNameLst>
                                      </p:cBhvr>
                                    </p:animRot>
                                    <p:animRot by="-240000">
                                      <p:cBhvr>
                                        <p:cTn id="17" dur="200" fill="hold">
                                          <p:stCondLst>
                                            <p:cond delay="600"/>
                                          </p:stCondLst>
                                        </p:cTn>
                                        <p:tgtEl>
                                          <p:spTgt spid="11"/>
                                        </p:tgtEl>
                                        <p:attrNameLst>
                                          <p:attrName>r</p:attrName>
                                        </p:attrNameLst>
                                      </p:cBhvr>
                                    </p:animRot>
                                    <p:animRot by="120000">
                                      <p:cBhvr>
                                        <p:cTn id="1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9793"/>
            <a:ext cx="5841243" cy="6848207"/>
          </a:xfrm>
          <a:prstGeom prst="rect">
            <a:avLst/>
          </a:prstGeom>
          <a:solidFill>
            <a:srgbClr val="FFFF00"/>
          </a:solidFill>
        </p:spPr>
        <p:txBody>
          <a:bodyPr wrap="square">
            <a:spAutoFit/>
          </a:bodyPr>
          <a:lstStyle/>
          <a:p>
            <a:pPr algn="ctr"/>
            <a:r>
              <a:rPr lang="vi-VN" sz="3600" b="1" kern="1000" dirty="0">
                <a:solidFill>
                  <a:srgbClr val="000000"/>
                </a:solidFill>
                <a:latin typeface="Times New Roman" pitchFamily="18" charset="0"/>
                <a:cs typeface="Times New Roman" pitchFamily="18" charset="0"/>
              </a:rPr>
              <a:t>Kỉ lục thế giới</a:t>
            </a:r>
          </a:p>
          <a:p>
            <a:pPr algn="just"/>
            <a:r>
              <a:rPr lang="en-US" sz="2800" kern="1000" dirty="0" smtClean="0">
                <a:solidFill>
                  <a:srgbClr val="FF0000"/>
                </a:solidFill>
                <a:latin typeface="Times New Roman" pitchFamily="18" charset="0"/>
                <a:cs typeface="Times New Roman" pitchFamily="18" charset="0"/>
              </a:rPr>
              <a:t>(1)</a:t>
            </a:r>
            <a:r>
              <a:rPr lang="vi-VN" sz="2800" kern="1000" dirty="0" smtClean="0">
                <a:solidFill>
                  <a:srgbClr val="000000"/>
                </a:solidFill>
                <a:latin typeface="Times New Roman" pitchFamily="18" charset="0"/>
                <a:cs typeface="Times New Roman" pitchFamily="18" charset="0"/>
              </a:rPr>
              <a:t>Một </a:t>
            </a:r>
            <a:r>
              <a:rPr lang="vi-VN" sz="2800" kern="1000" dirty="0">
                <a:solidFill>
                  <a:srgbClr val="000000"/>
                </a:solidFill>
                <a:latin typeface="Times New Roman" pitchFamily="18" charset="0"/>
                <a:cs typeface="Times New Roman" pitchFamily="18" charset="0"/>
              </a:rPr>
              <a:t>vận động viên đang tích cực luyện tập để tham gia thế vận hội. </a:t>
            </a:r>
            <a:r>
              <a:rPr lang="en-US" sz="2800" kern="1000" dirty="0" smtClean="0">
                <a:solidFill>
                  <a:srgbClr val="FF0000"/>
                </a:solidFill>
                <a:latin typeface="Times New Roman" pitchFamily="18" charset="0"/>
                <a:cs typeface="Times New Roman" pitchFamily="18" charset="0"/>
              </a:rPr>
              <a:t>(2)</a:t>
            </a:r>
            <a:r>
              <a:rPr lang="vi-VN" sz="2800" kern="1000" dirty="0" smtClean="0">
                <a:solidFill>
                  <a:srgbClr val="000000"/>
                </a:solidFill>
                <a:latin typeface="Times New Roman" pitchFamily="18" charset="0"/>
                <a:cs typeface="Times New Roman" pitchFamily="18" charset="0"/>
              </a:rPr>
              <a:t>Không </a:t>
            </a:r>
            <a:r>
              <a:rPr lang="vi-VN" sz="2800" kern="1000" dirty="0">
                <a:solidFill>
                  <a:srgbClr val="000000"/>
                </a:solidFill>
                <a:latin typeface="Times New Roman" pitchFamily="18" charset="0"/>
                <a:cs typeface="Times New Roman" pitchFamily="18" charset="0"/>
              </a:rPr>
              <a:t>may, anh bị cảm </a:t>
            </a:r>
            <a:r>
              <a:rPr lang="vi-VN" sz="2800" kern="1000" dirty="0" smtClean="0">
                <a:solidFill>
                  <a:srgbClr val="000000"/>
                </a:solidFill>
                <a:latin typeface="Times New Roman" pitchFamily="18" charset="0"/>
                <a:cs typeface="Times New Roman" pitchFamily="18" charset="0"/>
              </a:rPr>
              <a:t>nặng</a:t>
            </a:r>
            <a:r>
              <a:rPr lang="en-US" sz="2800" kern="1000" dirty="0" smtClean="0">
                <a:solidFill>
                  <a:srgbClr val="000000"/>
                </a:solidFill>
                <a:latin typeface="Times New Roman" pitchFamily="18" charset="0"/>
                <a:cs typeface="Times New Roman" pitchFamily="18" charset="0"/>
              </a:rPr>
              <a:t>. </a:t>
            </a:r>
            <a:r>
              <a:rPr lang="en-US" sz="2800" kern="1000" dirty="0" smtClean="0">
                <a:solidFill>
                  <a:srgbClr val="FF0000"/>
                </a:solidFill>
                <a:latin typeface="Times New Roman" pitchFamily="18" charset="0"/>
                <a:cs typeface="Times New Roman" pitchFamily="18" charset="0"/>
              </a:rPr>
              <a:t>(3)</a:t>
            </a:r>
            <a:r>
              <a:rPr lang="vi-VN" sz="2800" kern="1000" dirty="0" smtClean="0">
                <a:solidFill>
                  <a:srgbClr val="000000"/>
                </a:solidFill>
                <a:latin typeface="Times New Roman" pitchFamily="18" charset="0"/>
                <a:cs typeface="Times New Roman" pitchFamily="18" charset="0"/>
              </a:rPr>
              <a:t>Bác </a:t>
            </a:r>
            <a:r>
              <a:rPr lang="vi-VN" sz="2800" kern="1000">
                <a:solidFill>
                  <a:srgbClr val="000000"/>
                </a:solidFill>
                <a:latin typeface="Times New Roman" pitchFamily="18" charset="0"/>
                <a:cs typeface="Times New Roman" pitchFamily="18" charset="0"/>
              </a:rPr>
              <a:t>sĩ </a:t>
            </a:r>
            <a:r>
              <a:rPr lang="vi-VN" sz="2800" kern="1000" smtClean="0">
                <a:solidFill>
                  <a:srgbClr val="000000"/>
                </a:solidFill>
                <a:latin typeface="Times New Roman" pitchFamily="18" charset="0"/>
                <a:cs typeface="Times New Roman" pitchFamily="18" charset="0"/>
              </a:rPr>
              <a:t>bảo</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a:t>
            </a:r>
            <a:endParaRPr lang="vi-VN" sz="2800" kern="1000" dirty="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(4)</a:t>
            </a:r>
            <a:r>
              <a:rPr lang="vi-VN" sz="2800" kern="1000" dirty="0" smtClean="0">
                <a:solidFill>
                  <a:srgbClr val="000000"/>
                </a:solidFill>
                <a:latin typeface="Times New Roman" pitchFamily="18" charset="0"/>
                <a:cs typeface="Times New Roman" pitchFamily="18" charset="0"/>
              </a:rPr>
              <a:t>- </a:t>
            </a:r>
            <a:r>
              <a:rPr lang="vi-VN" sz="2800" kern="1000" dirty="0">
                <a:solidFill>
                  <a:srgbClr val="000000"/>
                </a:solidFill>
                <a:latin typeface="Times New Roman" pitchFamily="18" charset="0"/>
                <a:cs typeface="Times New Roman" pitchFamily="18" charset="0"/>
              </a:rPr>
              <a:t>Anh sốt cao lắm! </a:t>
            </a:r>
            <a:endParaRPr lang="en-US" sz="2800" kern="1000" dirty="0" smtClean="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(5) </a:t>
            </a:r>
            <a:r>
              <a:rPr lang="vi-VN" sz="2800" kern="1000" dirty="0" smtClean="0">
                <a:solidFill>
                  <a:srgbClr val="000000"/>
                </a:solidFill>
                <a:latin typeface="Times New Roman" pitchFamily="18" charset="0"/>
                <a:cs typeface="Times New Roman" pitchFamily="18" charset="0"/>
              </a:rPr>
              <a:t>Hãy </a:t>
            </a:r>
            <a:r>
              <a:rPr lang="vi-VN" sz="2800" kern="1000" dirty="0">
                <a:solidFill>
                  <a:srgbClr val="000000"/>
                </a:solidFill>
                <a:latin typeface="Times New Roman" pitchFamily="18" charset="0"/>
                <a:cs typeface="Times New Roman" pitchFamily="18" charset="0"/>
              </a:rPr>
              <a:t>nghỉ ngơi ít ngày đã!</a:t>
            </a:r>
          </a:p>
          <a:p>
            <a:pPr algn="just"/>
            <a:r>
              <a:rPr lang="en-US" sz="2800" kern="1000" dirty="0">
                <a:solidFill>
                  <a:srgbClr val="FF0000"/>
                </a:solidFill>
                <a:latin typeface="Times New Roman" pitchFamily="18" charset="0"/>
                <a:cs typeface="Times New Roman" pitchFamily="18" charset="0"/>
              </a:rPr>
              <a:t>(</a:t>
            </a:r>
            <a:r>
              <a:rPr lang="en-US" sz="2800" kern="1000" dirty="0" smtClean="0">
                <a:solidFill>
                  <a:srgbClr val="FF0000"/>
                </a:solidFill>
                <a:latin typeface="Times New Roman" pitchFamily="18" charset="0"/>
                <a:cs typeface="Times New Roman" pitchFamily="18" charset="0"/>
              </a:rPr>
              <a:t>6)</a:t>
            </a:r>
            <a:r>
              <a:rPr lang="vi-VN" sz="2800" kern="1000" dirty="0" smtClean="0">
                <a:solidFill>
                  <a:srgbClr val="000000"/>
                </a:solidFill>
                <a:latin typeface="Times New Roman" pitchFamily="18" charset="0"/>
                <a:cs typeface="Times New Roman" pitchFamily="18" charset="0"/>
              </a:rPr>
              <a:t>Người </a:t>
            </a:r>
            <a:r>
              <a:rPr lang="vi-VN" sz="2800" kern="1000">
                <a:solidFill>
                  <a:srgbClr val="000000"/>
                </a:solidFill>
                <a:latin typeface="Times New Roman" pitchFamily="18" charset="0"/>
                <a:cs typeface="Times New Roman" pitchFamily="18" charset="0"/>
              </a:rPr>
              <a:t>bệnh </a:t>
            </a:r>
            <a:r>
              <a:rPr lang="vi-VN" sz="2800" kern="1000" smtClean="0">
                <a:solidFill>
                  <a:srgbClr val="000000"/>
                </a:solidFill>
                <a:latin typeface="Times New Roman" pitchFamily="18" charset="0"/>
                <a:cs typeface="Times New Roman" pitchFamily="18" charset="0"/>
              </a:rPr>
              <a:t>hỏi</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a:t>
            </a:r>
            <a:endParaRPr lang="vi-VN" sz="2800" kern="1000" dirty="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(7)</a:t>
            </a:r>
            <a:r>
              <a:rPr lang="vi-VN" sz="2800" kern="1000" dirty="0" smtClean="0">
                <a:solidFill>
                  <a:srgbClr val="000000"/>
                </a:solidFill>
                <a:latin typeface="Times New Roman" pitchFamily="18" charset="0"/>
                <a:cs typeface="Times New Roman" pitchFamily="18" charset="0"/>
              </a:rPr>
              <a:t>- </a:t>
            </a:r>
            <a:r>
              <a:rPr lang="vi-VN" sz="2800" kern="1000" dirty="0">
                <a:solidFill>
                  <a:srgbClr val="000000"/>
                </a:solidFill>
                <a:latin typeface="Times New Roman" pitchFamily="18" charset="0"/>
                <a:cs typeface="Times New Roman" pitchFamily="18" charset="0"/>
              </a:rPr>
              <a:t>Thưa bác sĩ, tôi sốt bao nhiêu độ?</a:t>
            </a:r>
          </a:p>
          <a:p>
            <a:pPr algn="just"/>
            <a:r>
              <a:rPr lang="en-US" sz="2800" kern="1000" dirty="0" smtClean="0">
                <a:solidFill>
                  <a:srgbClr val="FF0000"/>
                </a:solidFill>
                <a:latin typeface="Times New Roman" pitchFamily="18" charset="0"/>
                <a:cs typeface="Times New Roman" pitchFamily="18" charset="0"/>
              </a:rPr>
              <a:t>(8) </a:t>
            </a:r>
            <a:r>
              <a:rPr lang="vi-VN" sz="2800" kern="1000" dirty="0" smtClean="0">
                <a:solidFill>
                  <a:srgbClr val="000000"/>
                </a:solidFill>
                <a:latin typeface="Times New Roman" pitchFamily="18" charset="0"/>
                <a:cs typeface="Times New Roman" pitchFamily="18" charset="0"/>
              </a:rPr>
              <a:t>Bác </a:t>
            </a:r>
            <a:r>
              <a:rPr lang="vi-VN" sz="2800" kern="1000">
                <a:solidFill>
                  <a:srgbClr val="000000"/>
                </a:solidFill>
                <a:latin typeface="Times New Roman" pitchFamily="18" charset="0"/>
                <a:cs typeface="Times New Roman" pitchFamily="18" charset="0"/>
              </a:rPr>
              <a:t>sĩ </a:t>
            </a:r>
            <a:r>
              <a:rPr lang="vi-VN" sz="2800" kern="1000" smtClean="0">
                <a:solidFill>
                  <a:srgbClr val="000000"/>
                </a:solidFill>
                <a:latin typeface="Times New Roman" pitchFamily="18" charset="0"/>
                <a:cs typeface="Times New Roman" pitchFamily="18" charset="0"/>
              </a:rPr>
              <a:t>đáp</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a:t>
            </a:r>
            <a:endParaRPr lang="vi-VN" sz="2800" kern="1000" dirty="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(9)</a:t>
            </a:r>
            <a:r>
              <a:rPr lang="vi-VN" sz="2800" kern="1000" dirty="0" smtClean="0">
                <a:solidFill>
                  <a:srgbClr val="000000"/>
                </a:solidFill>
                <a:latin typeface="Times New Roman" pitchFamily="18" charset="0"/>
                <a:cs typeface="Times New Roman" pitchFamily="18" charset="0"/>
              </a:rPr>
              <a:t>- </a:t>
            </a:r>
            <a:r>
              <a:rPr lang="vi-VN" sz="2800" kern="1000" dirty="0">
                <a:solidFill>
                  <a:srgbClr val="000000"/>
                </a:solidFill>
                <a:latin typeface="Times New Roman" pitchFamily="18" charset="0"/>
                <a:cs typeface="Times New Roman" pitchFamily="18" charset="0"/>
              </a:rPr>
              <a:t>Bốn mươi mốt độ.</a:t>
            </a:r>
          </a:p>
          <a:p>
            <a:pPr algn="just"/>
            <a:r>
              <a:rPr lang="en-US" sz="2800" kern="1000" dirty="0" smtClean="0">
                <a:solidFill>
                  <a:srgbClr val="FF0000"/>
                </a:solidFill>
                <a:latin typeface="Times New Roman" pitchFamily="18" charset="0"/>
                <a:cs typeface="Times New Roman" pitchFamily="18" charset="0"/>
              </a:rPr>
              <a:t>(10) </a:t>
            </a:r>
            <a:r>
              <a:rPr lang="vi-VN" sz="2800" kern="1000" dirty="0" smtClean="0">
                <a:solidFill>
                  <a:srgbClr val="000000"/>
                </a:solidFill>
                <a:latin typeface="Times New Roman" pitchFamily="18" charset="0"/>
                <a:cs typeface="Times New Roman" pitchFamily="18" charset="0"/>
              </a:rPr>
              <a:t>Nghe </a:t>
            </a:r>
            <a:r>
              <a:rPr lang="vi-VN" sz="2800" kern="1000" dirty="0">
                <a:solidFill>
                  <a:srgbClr val="000000"/>
                </a:solidFill>
                <a:latin typeface="Times New Roman" pitchFamily="18" charset="0"/>
                <a:cs typeface="Times New Roman" pitchFamily="18" charset="0"/>
              </a:rPr>
              <a:t>thấy thế, anh chàng ngồi </a:t>
            </a:r>
            <a:r>
              <a:rPr lang="vi-VN" sz="2800" kern="1000">
                <a:solidFill>
                  <a:srgbClr val="000000"/>
                </a:solidFill>
                <a:latin typeface="Times New Roman" pitchFamily="18" charset="0"/>
                <a:cs typeface="Times New Roman" pitchFamily="18" charset="0"/>
              </a:rPr>
              <a:t>phắt </a:t>
            </a:r>
            <a:r>
              <a:rPr lang="vi-VN" sz="2800" kern="1000" smtClean="0">
                <a:solidFill>
                  <a:srgbClr val="000000"/>
                </a:solidFill>
                <a:latin typeface="Times New Roman" pitchFamily="18" charset="0"/>
                <a:cs typeface="Times New Roman" pitchFamily="18" charset="0"/>
              </a:rPr>
              <a:t>dậy</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a:t>
            </a:r>
            <a:endParaRPr lang="vi-VN" sz="2800" kern="1000" dirty="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(11) </a:t>
            </a:r>
            <a:r>
              <a:rPr lang="en-US" sz="2800" kern="1000" dirty="0" smtClean="0">
                <a:solidFill>
                  <a:srgbClr val="000000"/>
                </a:solidFill>
                <a:latin typeface="Times New Roman" pitchFamily="18" charset="0"/>
                <a:cs typeface="Times New Roman" pitchFamily="18" charset="0"/>
              </a:rPr>
              <a:t>- </a:t>
            </a:r>
            <a:r>
              <a:rPr lang="vi-VN" sz="2800" kern="1000" dirty="0">
                <a:solidFill>
                  <a:srgbClr val="000000"/>
                </a:solidFill>
                <a:latin typeface="Times New Roman" pitchFamily="18" charset="0"/>
                <a:cs typeface="Times New Roman" pitchFamily="18" charset="0"/>
              </a:rPr>
              <a:t>Thế kỉ lục thế giới là </a:t>
            </a:r>
            <a:r>
              <a:rPr lang="vi-VN" sz="2800" kern="1000">
                <a:solidFill>
                  <a:srgbClr val="000000"/>
                </a:solidFill>
                <a:latin typeface="Times New Roman" pitchFamily="18" charset="0"/>
                <a:cs typeface="Times New Roman" pitchFamily="18" charset="0"/>
              </a:rPr>
              <a:t>bao </a:t>
            </a:r>
            <a:r>
              <a:rPr lang="vi-VN" sz="2800" kern="1000" smtClean="0">
                <a:solidFill>
                  <a:srgbClr val="000000"/>
                </a:solidFill>
                <a:latin typeface="Times New Roman" pitchFamily="18" charset="0"/>
                <a:cs typeface="Times New Roman" pitchFamily="18" charset="0"/>
              </a:rPr>
              <a:t>nhiêu</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                  </a:t>
            </a:r>
            <a:r>
              <a:rPr lang="en-US" sz="2800" kern="1000" smtClean="0">
                <a:solidFill>
                  <a:srgbClr val="000000"/>
                </a:solidFill>
                <a:latin typeface="Times New Roman" pitchFamily="18" charset="0"/>
                <a:cs typeface="Times New Roman" pitchFamily="18" charset="0"/>
              </a:rPr>
              <a:t>                                                                     </a:t>
            </a:r>
          </a:p>
          <a:p>
            <a:pPr algn="just"/>
            <a:r>
              <a:rPr lang="en-US" sz="2800" kern="1000">
                <a:solidFill>
                  <a:srgbClr val="000000"/>
                </a:solidFill>
                <a:latin typeface="Times New Roman" pitchFamily="18" charset="0"/>
                <a:cs typeface="Times New Roman" pitchFamily="18" charset="0"/>
              </a:rPr>
              <a:t> </a:t>
            </a:r>
            <a:r>
              <a:rPr lang="en-US" sz="2800" kern="1000" smtClean="0">
                <a:solidFill>
                  <a:srgbClr val="000000"/>
                </a:solidFill>
                <a:latin typeface="Times New Roman" pitchFamily="18" charset="0"/>
                <a:cs typeface="Times New Roman" pitchFamily="18" charset="0"/>
              </a:rPr>
              <a:t>                         </a:t>
            </a:r>
            <a:r>
              <a:rPr lang="vi-VN" sz="2400" kern="1000" smtClean="0">
                <a:solidFill>
                  <a:srgbClr val="000000"/>
                </a:solidFill>
                <a:latin typeface="Times New Roman" pitchFamily="18" charset="0"/>
                <a:cs typeface="Times New Roman" pitchFamily="18" charset="0"/>
              </a:rPr>
              <a:t>MINH </a:t>
            </a:r>
            <a:r>
              <a:rPr lang="vi-VN" sz="2400" kern="1000" dirty="0">
                <a:solidFill>
                  <a:srgbClr val="000000"/>
                </a:solidFill>
                <a:latin typeface="Times New Roman" pitchFamily="18" charset="0"/>
                <a:cs typeface="Times New Roman" pitchFamily="18" charset="0"/>
              </a:rPr>
              <a:t>CHÂU </a:t>
            </a:r>
            <a:r>
              <a:rPr lang="vi-VN" sz="2800" i="1" kern="1000" dirty="0">
                <a:solidFill>
                  <a:srgbClr val="000000"/>
                </a:solidFill>
                <a:latin typeface="Times New Roman" pitchFamily="18" charset="0"/>
                <a:cs typeface="Times New Roman" pitchFamily="18" charset="0"/>
              </a:rPr>
              <a:t>sưu tầm</a:t>
            </a:r>
          </a:p>
        </p:txBody>
      </p:sp>
      <p:graphicFrame>
        <p:nvGraphicFramePr>
          <p:cNvPr id="20" name="Table 19"/>
          <p:cNvGraphicFramePr>
            <a:graphicFrameLocks noGrp="1"/>
          </p:cNvGraphicFramePr>
          <p:nvPr>
            <p:extLst>
              <p:ext uri="{D42A27DB-BD31-4B8C-83A1-F6EECF244321}">
                <p14:modId xmlns:p14="http://schemas.microsoft.com/office/powerpoint/2010/main" xmlns="" val="4205246998"/>
              </p:ext>
            </p:extLst>
          </p:nvPr>
        </p:nvGraphicFramePr>
        <p:xfrm>
          <a:off x="5841243" y="37088"/>
          <a:ext cx="6350757" cy="6820912"/>
        </p:xfrm>
        <a:graphic>
          <a:graphicData uri="http://schemas.openxmlformats.org/drawingml/2006/table">
            <a:tbl>
              <a:tblPr firstRow="1" bandRow="1">
                <a:tableStyleId>{3C2FFA5D-87B4-456A-9821-1D502468CF0F}</a:tableStyleId>
              </a:tblPr>
              <a:tblGrid>
                <a:gridCol w="2129050"/>
                <a:gridCol w="1501253"/>
                <a:gridCol w="2720454"/>
              </a:tblGrid>
              <a:tr h="1620105">
                <a:tc>
                  <a:txBody>
                    <a:bodyPr/>
                    <a:lstStyle/>
                    <a:p>
                      <a:pPr algn="ctr"/>
                      <a:r>
                        <a:rPr lang="en-US" sz="2800" dirty="0" smtClean="0">
                          <a:latin typeface="Times New Roman" pitchFamily="18" charset="0"/>
                          <a:cs typeface="Times New Roman" pitchFamily="18" charset="0"/>
                        </a:rPr>
                        <a:t>DẤU</a:t>
                      </a:r>
                      <a:r>
                        <a:rPr lang="en-US" sz="2800" baseline="0" dirty="0" smtClean="0">
                          <a:latin typeface="Times New Roman" pitchFamily="18" charset="0"/>
                          <a:cs typeface="Times New Roman" pitchFamily="18" charset="0"/>
                        </a:rPr>
                        <a:t> CÂU</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800" dirty="0" smtClean="0">
                          <a:latin typeface="Times New Roman" pitchFamily="18" charset="0"/>
                          <a:cs typeface="Times New Roman" pitchFamily="18" charset="0"/>
                        </a:rPr>
                        <a:t>VỊ</a:t>
                      </a:r>
                      <a:r>
                        <a:rPr lang="en-US" sz="2800" baseline="0" dirty="0" smtClean="0">
                          <a:latin typeface="Times New Roman" pitchFamily="18" charset="0"/>
                          <a:cs typeface="Times New Roman" pitchFamily="18" charset="0"/>
                        </a:rPr>
                        <a:t> TRÍ</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800" dirty="0"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DỤNG</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20105">
                <a:tc>
                  <a:txBody>
                    <a:bodyPr/>
                    <a:lstStyle/>
                    <a:p>
                      <a:pPr algn="ctr"/>
                      <a:r>
                        <a:rPr lang="en-US" sz="2800" b="1" dirty="0" smtClean="0">
                          <a:solidFill>
                            <a:srgbClr val="000099"/>
                          </a:solidFill>
                          <a:latin typeface="Times New Roman" pitchFamily="18" charset="0"/>
                          <a:cs typeface="Times New Roman" pitchFamily="18" charset="0"/>
                        </a:rPr>
                        <a:t>DẤU</a:t>
                      </a:r>
                      <a:r>
                        <a:rPr lang="en-US" sz="2800" b="1" baseline="0" dirty="0" smtClean="0">
                          <a:solidFill>
                            <a:srgbClr val="000099"/>
                          </a:solidFill>
                          <a:latin typeface="Times New Roman" pitchFamily="18" charset="0"/>
                          <a:cs typeface="Times New Roman" pitchFamily="18" charset="0"/>
                        </a:rPr>
                        <a:t> CHẤM</a:t>
                      </a: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914">
                <a:tc>
                  <a:txBody>
                    <a:bodyPr/>
                    <a:lstStyle/>
                    <a:p>
                      <a:pPr algn="ctr"/>
                      <a:r>
                        <a:rPr lang="en-US" sz="2800" b="1" smtClean="0">
                          <a:solidFill>
                            <a:srgbClr val="000099"/>
                          </a:solidFill>
                          <a:latin typeface="Times New Roman" pitchFamily="18" charset="0"/>
                          <a:cs typeface="Times New Roman" pitchFamily="18" charset="0"/>
                        </a:rPr>
                        <a:t>DẤU</a:t>
                      </a:r>
                      <a:r>
                        <a:rPr lang="en-US" sz="2800" b="1" baseline="0" smtClean="0">
                          <a:solidFill>
                            <a:srgbClr val="000099"/>
                          </a:solidFill>
                          <a:latin typeface="Times New Roman" pitchFamily="18" charset="0"/>
                          <a:cs typeface="Times New Roman" pitchFamily="18" charset="0"/>
                        </a:rPr>
                        <a:t> </a:t>
                      </a:r>
                    </a:p>
                    <a:p>
                      <a:pPr algn="ctr"/>
                      <a:r>
                        <a:rPr lang="en-US" sz="2800" b="1" baseline="0" smtClean="0">
                          <a:solidFill>
                            <a:srgbClr val="000099"/>
                          </a:solidFill>
                          <a:latin typeface="Times New Roman" pitchFamily="18" charset="0"/>
                          <a:cs typeface="Times New Roman" pitchFamily="18" charset="0"/>
                        </a:rPr>
                        <a:t>CHẤM </a:t>
                      </a:r>
                      <a:r>
                        <a:rPr lang="en-US" sz="2800" b="1" baseline="0" dirty="0" smtClean="0">
                          <a:solidFill>
                            <a:srgbClr val="000099"/>
                          </a:solidFill>
                          <a:latin typeface="Times New Roman" pitchFamily="18" charset="0"/>
                          <a:cs typeface="Times New Roman" pitchFamily="18" charset="0"/>
                        </a:rPr>
                        <a:t>HỎI</a:t>
                      </a: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8788">
                <a:tc>
                  <a:txBody>
                    <a:bodyPr/>
                    <a:lstStyle/>
                    <a:p>
                      <a:pPr algn="ctr"/>
                      <a:r>
                        <a:rPr lang="en-US" sz="2800" b="1" smtClean="0">
                          <a:solidFill>
                            <a:srgbClr val="000099"/>
                          </a:solidFill>
                          <a:latin typeface="Times New Roman" pitchFamily="18" charset="0"/>
                          <a:cs typeface="Times New Roman" pitchFamily="18" charset="0"/>
                        </a:rPr>
                        <a:t>DẤU</a:t>
                      </a:r>
                      <a:r>
                        <a:rPr lang="en-US" sz="2800" b="1" baseline="0" smtClean="0">
                          <a:solidFill>
                            <a:srgbClr val="000099"/>
                          </a:solidFill>
                          <a:latin typeface="Times New Roman" pitchFamily="18" charset="0"/>
                          <a:cs typeface="Times New Roman" pitchFamily="18" charset="0"/>
                        </a:rPr>
                        <a:t> </a:t>
                      </a:r>
                    </a:p>
                    <a:p>
                      <a:pPr algn="ctr"/>
                      <a:r>
                        <a:rPr lang="en-US" sz="2400" b="1" baseline="0" smtClean="0">
                          <a:solidFill>
                            <a:srgbClr val="000099"/>
                          </a:solidFill>
                          <a:latin typeface="Times New Roman" pitchFamily="18" charset="0"/>
                          <a:cs typeface="Times New Roman" pitchFamily="18" charset="0"/>
                        </a:rPr>
                        <a:t>CHẤM </a:t>
                      </a:r>
                      <a:r>
                        <a:rPr lang="en-US" sz="2400" b="1" baseline="0" dirty="0" smtClean="0">
                          <a:solidFill>
                            <a:srgbClr val="000099"/>
                          </a:solidFill>
                          <a:latin typeface="Times New Roman" pitchFamily="18" charset="0"/>
                          <a:cs typeface="Times New Roman" pitchFamily="18" charset="0"/>
                        </a:rPr>
                        <a:t>THAN</a:t>
                      </a:r>
                      <a:endParaRPr lang="en-US" sz="24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7956644" y="1959423"/>
            <a:ext cx="1514902" cy="830997"/>
          </a:xfrm>
          <a:prstGeom prst="rect">
            <a:avLst/>
          </a:prstGeom>
        </p:spPr>
        <p:txBody>
          <a:bodyPr wrap="square">
            <a:spAutoFit/>
          </a:bodyPr>
          <a:lstStyle/>
          <a:p>
            <a:pPr algn="ctr"/>
            <a:r>
              <a:rPr lang="en-US" sz="2400" b="1" dirty="0" err="1">
                <a:solidFill>
                  <a:srgbClr val="000099"/>
                </a:solidFill>
                <a:latin typeface="Times New Roman" pitchFamily="18" charset="0"/>
                <a:cs typeface="Times New Roman" pitchFamily="18" charset="0"/>
              </a:rPr>
              <a:t>Cuối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p>
          <a:p>
            <a:pPr algn="ctr"/>
            <a:r>
              <a:rPr lang="en-US" sz="2400" b="1" dirty="0">
                <a:solidFill>
                  <a:srgbClr val="FF0000"/>
                </a:solidFill>
                <a:latin typeface="Times New Roman" pitchFamily="18" charset="0"/>
                <a:cs typeface="Times New Roman" pitchFamily="18" charset="0"/>
              </a:rPr>
              <a:t>1, 2, 9</a:t>
            </a:r>
          </a:p>
        </p:txBody>
      </p:sp>
      <p:sp>
        <p:nvSpPr>
          <p:cNvPr id="5" name="Rectangle 4"/>
          <p:cNvSpPr/>
          <p:nvPr/>
        </p:nvSpPr>
        <p:spPr>
          <a:xfrm>
            <a:off x="7956644" y="3446219"/>
            <a:ext cx="1514902" cy="830997"/>
          </a:xfrm>
          <a:prstGeom prst="rect">
            <a:avLst/>
          </a:prstGeom>
        </p:spPr>
        <p:txBody>
          <a:bodyPr wrap="square">
            <a:spAutoFit/>
          </a:bodyPr>
          <a:lstStyle/>
          <a:p>
            <a:pPr algn="ctr"/>
            <a:r>
              <a:rPr lang="en-US" sz="2400" b="1" dirty="0" err="1">
                <a:solidFill>
                  <a:srgbClr val="000099"/>
                </a:solidFill>
                <a:latin typeface="Times New Roman" pitchFamily="18" charset="0"/>
                <a:cs typeface="Times New Roman" pitchFamily="18" charset="0"/>
              </a:rPr>
              <a:t>Cuối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p>
          <a:p>
            <a:pPr algn="ctr"/>
            <a:r>
              <a:rPr lang="en-US" sz="2400" b="1" dirty="0">
                <a:solidFill>
                  <a:srgbClr val="FF0000"/>
                </a:solidFill>
                <a:latin typeface="Times New Roman" pitchFamily="18" charset="0"/>
                <a:cs typeface="Times New Roman" pitchFamily="18" charset="0"/>
              </a:rPr>
              <a:t>7, 11</a:t>
            </a:r>
          </a:p>
        </p:txBody>
      </p:sp>
      <p:sp>
        <p:nvSpPr>
          <p:cNvPr id="6" name="Rectangle 5"/>
          <p:cNvSpPr/>
          <p:nvPr/>
        </p:nvSpPr>
        <p:spPr>
          <a:xfrm>
            <a:off x="7956644" y="5115175"/>
            <a:ext cx="1514902" cy="830997"/>
          </a:xfrm>
          <a:prstGeom prst="rect">
            <a:avLst/>
          </a:prstGeom>
        </p:spPr>
        <p:txBody>
          <a:bodyPr wrap="square">
            <a:spAutoFit/>
          </a:bodyPr>
          <a:lstStyle/>
          <a:p>
            <a:pPr algn="ctr"/>
            <a:r>
              <a:rPr lang="en-US" sz="2400" b="1" dirty="0" err="1">
                <a:solidFill>
                  <a:srgbClr val="000099"/>
                </a:solidFill>
                <a:latin typeface="Times New Roman" pitchFamily="18" charset="0"/>
                <a:cs typeface="Times New Roman" pitchFamily="18" charset="0"/>
              </a:rPr>
              <a:t>Cuối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p>
          <a:p>
            <a:pPr algn="ctr"/>
            <a:r>
              <a:rPr lang="en-US" sz="2400" b="1" dirty="0">
                <a:solidFill>
                  <a:srgbClr val="FF0000"/>
                </a:solidFill>
                <a:latin typeface="Times New Roman" pitchFamily="18" charset="0"/>
                <a:cs typeface="Times New Roman" pitchFamily="18" charset="0"/>
              </a:rPr>
              <a:t>4, 5</a:t>
            </a:r>
          </a:p>
        </p:txBody>
      </p:sp>
      <p:sp>
        <p:nvSpPr>
          <p:cNvPr id="7" name="Rectangle 6"/>
          <p:cNvSpPr/>
          <p:nvPr/>
        </p:nvSpPr>
        <p:spPr>
          <a:xfrm>
            <a:off x="9471546" y="1938684"/>
            <a:ext cx="2720454" cy="830997"/>
          </a:xfrm>
          <a:prstGeom prst="rect">
            <a:avLst/>
          </a:prstGeom>
        </p:spPr>
        <p:txBody>
          <a:bodyPr wrap="square">
            <a:spAutoFit/>
          </a:bodyPr>
          <a:lstStyle/>
          <a:p>
            <a:pPr algn="ctr"/>
            <a:r>
              <a:rPr lang="en-US" sz="2400" b="1" dirty="0" err="1">
                <a:solidFill>
                  <a:srgbClr val="000099"/>
                </a:solidFill>
                <a:latin typeface="Times New Roman" pitchFamily="18" charset="0"/>
                <a:cs typeface="Times New Roman" pitchFamily="18" charset="0"/>
              </a:rPr>
              <a:t>Dùng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thúc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kể</a:t>
            </a:r>
            <a:r>
              <a:rPr lang="en-US" sz="2400" b="1" dirty="0">
                <a:solidFill>
                  <a:srgbClr val="000099"/>
                </a:solidFill>
                <a:latin typeface="Times New Roman" pitchFamily="18" charset="0"/>
                <a:cs typeface="Times New Roman" pitchFamily="18" charset="0"/>
              </a:rPr>
              <a:t>.</a:t>
            </a:r>
          </a:p>
        </p:txBody>
      </p:sp>
      <p:sp>
        <p:nvSpPr>
          <p:cNvPr id="8" name="Rectangle 7"/>
          <p:cNvSpPr/>
          <p:nvPr/>
        </p:nvSpPr>
        <p:spPr>
          <a:xfrm>
            <a:off x="9471546" y="3417598"/>
            <a:ext cx="2720454" cy="830997"/>
          </a:xfrm>
          <a:prstGeom prst="rect">
            <a:avLst/>
          </a:prstGeom>
        </p:spPr>
        <p:txBody>
          <a:bodyPr wrap="square">
            <a:spAutoFit/>
          </a:bodyPr>
          <a:lstStyle/>
          <a:p>
            <a:pPr algn="ctr" defTabSz="1168783">
              <a:defRPr/>
            </a:pPr>
            <a:r>
              <a:rPr lang="en-US" sz="2400" b="1" dirty="0" err="1">
                <a:solidFill>
                  <a:srgbClr val="000099"/>
                </a:solidFill>
                <a:latin typeface="Times New Roman" pitchFamily="18" charset="0"/>
                <a:cs typeface="Times New Roman" pitchFamily="18" charset="0"/>
              </a:rPr>
              <a:t>Dùng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thúc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hỏi</a:t>
            </a:r>
            <a:endParaRPr lang="en-US" sz="2400" b="1" dirty="0">
              <a:solidFill>
                <a:srgbClr val="000099"/>
              </a:solidFill>
              <a:latin typeface="Times New Roman" pitchFamily="18" charset="0"/>
              <a:cs typeface="Times New Roman" pitchFamily="18" charset="0"/>
            </a:endParaRPr>
          </a:p>
        </p:txBody>
      </p:sp>
      <p:sp>
        <p:nvSpPr>
          <p:cNvPr id="9" name="Rectangle 8"/>
          <p:cNvSpPr/>
          <p:nvPr/>
        </p:nvSpPr>
        <p:spPr>
          <a:xfrm>
            <a:off x="9471546" y="4742444"/>
            <a:ext cx="2720454" cy="1569660"/>
          </a:xfrm>
          <a:prstGeom prst="rect">
            <a:avLst/>
          </a:prstGeom>
        </p:spPr>
        <p:txBody>
          <a:bodyPr wrap="square">
            <a:spAutoFit/>
          </a:bodyPr>
          <a:lstStyle/>
          <a:p>
            <a:pPr algn="ctr" defTabSz="1168783">
              <a:defRPr/>
            </a:pPr>
            <a:r>
              <a:rPr lang="en-US" sz="2400" b="1" dirty="0" err="1">
                <a:solidFill>
                  <a:srgbClr val="000099"/>
                </a:solidFill>
                <a:latin typeface="Times New Roman" pitchFamily="18" charset="0"/>
                <a:cs typeface="Times New Roman" pitchFamily="18" charset="0"/>
              </a:rPr>
              <a:t>Dùng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thúc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cảm</a:t>
            </a:r>
            <a:r>
              <a:rPr lang="en-US" sz="2400" b="1" dirty="0">
                <a:solidFill>
                  <a:srgbClr val="000099"/>
                </a:solidFill>
                <a:latin typeface="Times New Roman" pitchFamily="18" charset="0"/>
                <a:cs typeface="Times New Roman" pitchFamily="18" charset="0"/>
              </a:rPr>
              <a:t> (4).</a:t>
            </a:r>
          </a:p>
          <a:p>
            <a:pPr algn="ctr" defTabSz="1168783">
              <a:defRPr/>
            </a:pPr>
            <a:r>
              <a:rPr lang="en-US" sz="2400" b="1" dirty="0" err="1">
                <a:solidFill>
                  <a:srgbClr val="000099"/>
                </a:solidFill>
                <a:latin typeface="Times New Roman" pitchFamily="18" charset="0"/>
                <a:cs typeface="Times New Roman" pitchFamily="18" charset="0"/>
              </a:rPr>
              <a:t>Dùng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thúc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r>
              <a:rPr lang="en-US" sz="2400" b="1" err="1">
                <a:solidFill>
                  <a:srgbClr val="000099"/>
                </a:solidFill>
                <a:latin typeface="Times New Roman" pitchFamily="18" charset="0"/>
                <a:cs typeface="Times New Roman" pitchFamily="18" charset="0"/>
              </a:rPr>
              <a:t>cầu</a:t>
            </a:r>
            <a:r>
              <a:rPr lang="en-US" sz="2400" b="1">
                <a:solidFill>
                  <a:srgbClr val="000099"/>
                </a:solidFill>
                <a:latin typeface="Times New Roman" pitchFamily="18" charset="0"/>
                <a:cs typeface="Times New Roman" pitchFamily="18" charset="0"/>
              </a:rPr>
              <a:t> </a:t>
            </a:r>
            <a:r>
              <a:rPr lang="en-US" sz="2400" b="1" smtClean="0">
                <a:solidFill>
                  <a:srgbClr val="000099"/>
                </a:solidFill>
                <a:latin typeface="Times New Roman" pitchFamily="18" charset="0"/>
                <a:cs typeface="Times New Roman" pitchFamily="18" charset="0"/>
              </a:rPr>
              <a:t>khiến (5</a:t>
            </a:r>
            <a:r>
              <a:rPr lang="en-US" sz="2400" b="1" dirty="0">
                <a:solidFill>
                  <a:srgbClr val="000099"/>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2267314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anim calcmode="lin" valueType="num">
                                      <p:cBhvr>
                                        <p:cTn id="8" dur="600" fill="hold"/>
                                        <p:tgtEl>
                                          <p:spTgt spid="2"/>
                                        </p:tgtEl>
                                        <p:attrNameLst>
                                          <p:attrName>ppt_x</p:attrName>
                                        </p:attrNameLst>
                                      </p:cBhvr>
                                      <p:tavLst>
                                        <p:tav tm="0">
                                          <p:val>
                                            <p:strVal val="#ppt_x"/>
                                          </p:val>
                                        </p:tav>
                                        <p:tav tm="100000">
                                          <p:val>
                                            <p:strVal val="#ppt_x"/>
                                          </p:val>
                                        </p:tav>
                                      </p:tavLst>
                                    </p:anim>
                                    <p:anim calcmode="lin" valueType="num">
                                      <p:cBhvr>
                                        <p:cTn id="9" dur="6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600"/>
                                        <p:tgtEl>
                                          <p:spTgt spid="7"/>
                                        </p:tgtEl>
                                      </p:cBhvr>
                                    </p:animEffect>
                                    <p:anim calcmode="lin" valueType="num">
                                      <p:cBhvr>
                                        <p:cTn id="13" dur="600" fill="hold"/>
                                        <p:tgtEl>
                                          <p:spTgt spid="7"/>
                                        </p:tgtEl>
                                        <p:attrNameLst>
                                          <p:attrName>ppt_x</p:attrName>
                                        </p:attrNameLst>
                                      </p:cBhvr>
                                      <p:tavLst>
                                        <p:tav tm="0">
                                          <p:val>
                                            <p:strVal val="#ppt_x"/>
                                          </p:val>
                                        </p:tav>
                                        <p:tav tm="100000">
                                          <p:val>
                                            <p:strVal val="#ppt_x"/>
                                          </p:val>
                                        </p:tav>
                                      </p:tavLst>
                                    </p:anim>
                                    <p:anim calcmode="lin" valueType="num">
                                      <p:cBhvr>
                                        <p:cTn id="14" dur="6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600"/>
                                        <p:tgtEl>
                                          <p:spTgt spid="5"/>
                                        </p:tgtEl>
                                      </p:cBhvr>
                                    </p:animEffect>
                                    <p:anim calcmode="lin" valueType="num">
                                      <p:cBhvr>
                                        <p:cTn id="20" dur="600" fill="hold"/>
                                        <p:tgtEl>
                                          <p:spTgt spid="5"/>
                                        </p:tgtEl>
                                        <p:attrNameLst>
                                          <p:attrName>ppt_x</p:attrName>
                                        </p:attrNameLst>
                                      </p:cBhvr>
                                      <p:tavLst>
                                        <p:tav tm="0">
                                          <p:val>
                                            <p:strVal val="#ppt_x"/>
                                          </p:val>
                                        </p:tav>
                                        <p:tav tm="100000">
                                          <p:val>
                                            <p:strVal val="#ppt_x"/>
                                          </p:val>
                                        </p:tav>
                                      </p:tavLst>
                                    </p:anim>
                                    <p:anim calcmode="lin" valueType="num">
                                      <p:cBhvr>
                                        <p:cTn id="21" dur="6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600"/>
                                        <p:tgtEl>
                                          <p:spTgt spid="8"/>
                                        </p:tgtEl>
                                      </p:cBhvr>
                                    </p:animEffect>
                                    <p:anim calcmode="lin" valueType="num">
                                      <p:cBhvr>
                                        <p:cTn id="25" dur="600" fill="hold"/>
                                        <p:tgtEl>
                                          <p:spTgt spid="8"/>
                                        </p:tgtEl>
                                        <p:attrNameLst>
                                          <p:attrName>ppt_x</p:attrName>
                                        </p:attrNameLst>
                                      </p:cBhvr>
                                      <p:tavLst>
                                        <p:tav tm="0">
                                          <p:val>
                                            <p:strVal val="#ppt_x"/>
                                          </p:val>
                                        </p:tav>
                                        <p:tav tm="100000">
                                          <p:val>
                                            <p:strVal val="#ppt_x"/>
                                          </p:val>
                                        </p:tav>
                                      </p:tavLst>
                                    </p:anim>
                                    <p:anim calcmode="lin" valueType="num">
                                      <p:cBhvr>
                                        <p:cTn id="26"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00"/>
                                        <p:tgtEl>
                                          <p:spTgt spid="6"/>
                                        </p:tgtEl>
                                      </p:cBhvr>
                                    </p:animEffect>
                                    <p:anim calcmode="lin" valueType="num">
                                      <p:cBhvr>
                                        <p:cTn id="32" dur="700" fill="hold"/>
                                        <p:tgtEl>
                                          <p:spTgt spid="6"/>
                                        </p:tgtEl>
                                        <p:attrNameLst>
                                          <p:attrName>ppt_x</p:attrName>
                                        </p:attrNameLst>
                                      </p:cBhvr>
                                      <p:tavLst>
                                        <p:tav tm="0">
                                          <p:val>
                                            <p:strVal val="#ppt_x"/>
                                          </p:val>
                                        </p:tav>
                                        <p:tav tm="100000">
                                          <p:val>
                                            <p:strVal val="#ppt_x"/>
                                          </p:val>
                                        </p:tav>
                                      </p:tavLst>
                                    </p:anim>
                                    <p:anim calcmode="lin" valueType="num">
                                      <p:cBhvr>
                                        <p:cTn id="33" dur="7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700"/>
                                        <p:tgtEl>
                                          <p:spTgt spid="9"/>
                                        </p:tgtEl>
                                      </p:cBhvr>
                                    </p:animEffect>
                                    <p:anim calcmode="lin" valueType="num">
                                      <p:cBhvr>
                                        <p:cTn id="37" dur="700" fill="hold"/>
                                        <p:tgtEl>
                                          <p:spTgt spid="9"/>
                                        </p:tgtEl>
                                        <p:attrNameLst>
                                          <p:attrName>ppt_x</p:attrName>
                                        </p:attrNameLst>
                                      </p:cBhvr>
                                      <p:tavLst>
                                        <p:tav tm="0">
                                          <p:val>
                                            <p:strVal val="#ppt_x"/>
                                          </p:val>
                                        </p:tav>
                                        <p:tav tm="100000">
                                          <p:val>
                                            <p:strVal val="#ppt_x"/>
                                          </p:val>
                                        </p:tav>
                                      </p:tavLst>
                                    </p:anim>
                                    <p:anim calcmode="lin" valueType="num">
                                      <p:cBhvr>
                                        <p:cTn id="38" dur="7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Lst>
          </a:blip>
          <a:srcRect l="482" r="559" b="36052"/>
          <a:stretch>
            <a:fillRect/>
          </a:stretch>
        </p:blipFill>
        <p:spPr>
          <a:xfrm>
            <a:off x="0" y="5956895"/>
            <a:ext cx="12192000" cy="901105"/>
          </a:xfrm>
          <a:prstGeom prst="rect">
            <a:avLst/>
          </a:prstGeom>
        </p:spPr>
      </p:pic>
      <p:grpSp>
        <p:nvGrpSpPr>
          <p:cNvPr id="3" name="Group 3"/>
          <p:cNvGrpSpPr/>
          <p:nvPr/>
        </p:nvGrpSpPr>
        <p:grpSpPr>
          <a:xfrm>
            <a:off x="765126" y="1673843"/>
            <a:ext cx="10702768" cy="3833929"/>
            <a:chOff x="26670" y="26670"/>
            <a:chExt cx="7480069" cy="3222021"/>
          </a:xfrm>
        </p:grpSpPr>
        <p:sp>
          <p:nvSpPr>
            <p:cNvPr id="4" name="Freeform 4"/>
            <p:cNvSpPr/>
            <p:nvPr/>
          </p:nvSpPr>
          <p:spPr>
            <a:xfrm>
              <a:off x="26670" y="26670"/>
              <a:ext cx="7480069" cy="3222021"/>
            </a:xfrm>
            <a:custGeom>
              <a:avLst/>
              <a:gdLst/>
              <a:ahLst/>
              <a:cxnLst/>
              <a:rect l="l" t="t" r="r" b="b"/>
              <a:pathLst>
                <a:path w="7480069" h="3524447">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p:spPr>
        </p:sp>
      </p:grpSp>
      <p:pic>
        <p:nvPicPr>
          <p:cNvPr id="6" name="Picture 6"/>
          <p:cNvPicPr>
            <a:picLocks noChangeAspect="1"/>
          </p:cNvPicPr>
          <p:nvPr/>
        </p:nvPicPr>
        <p:blipFill>
          <a:blip r:embed="rId3">
            <a:extLst>
              <a:ext uri="{28A0092B-C50C-407E-A947-70E740481C1C}">
                <a14:useLocalDpi xmlns:a14="http://schemas.microsoft.com/office/drawing/2010/main" xmlns="" val="0"/>
              </a:ext>
            </a:extLst>
          </a:blip>
          <a:srcRect l="18384" t="9330"/>
          <a:stretch>
            <a:fillRect/>
          </a:stretch>
        </p:blipFill>
        <p:spPr>
          <a:xfrm>
            <a:off x="0" y="0"/>
            <a:ext cx="1674289" cy="2638333"/>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xmlns="" val="0"/>
              </a:ext>
            </a:extLst>
          </a:blip>
          <a:srcRect l="18384" t="9330"/>
          <a:stretch>
            <a:fillRect/>
          </a:stretch>
        </p:blipFill>
        <p:spPr>
          <a:xfrm flipH="1">
            <a:off x="10721353" y="113716"/>
            <a:ext cx="1674289" cy="2638333"/>
          </a:xfrm>
          <a:prstGeom prst="rect">
            <a:avLst/>
          </a:prstGeom>
        </p:spPr>
      </p:pic>
      <p:pic>
        <p:nvPicPr>
          <p:cNvPr id="17"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1597965" y="5693354"/>
            <a:ext cx="1008000" cy="916428"/>
          </a:xfrm>
          <a:prstGeom prst="rect">
            <a:avLst/>
          </a:prstGeom>
        </p:spPr>
      </p:pic>
      <p:pic>
        <p:nvPicPr>
          <p:cNvPr id="21"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7778508" y="5682422"/>
            <a:ext cx="1008000" cy="916428"/>
          </a:xfrm>
          <a:prstGeom prst="rect">
            <a:avLst/>
          </a:prstGeom>
        </p:spPr>
      </p:pic>
      <p:pic>
        <p:nvPicPr>
          <p:cNvPr id="22"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9985254" y="5597851"/>
            <a:ext cx="1008000" cy="916428"/>
          </a:xfrm>
          <a:prstGeom prst="rect">
            <a:avLst/>
          </a:prstGeom>
        </p:spPr>
      </p:pic>
      <p:pic>
        <p:nvPicPr>
          <p:cNvPr id="24"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0" y="5420667"/>
            <a:ext cx="1008000" cy="916428"/>
          </a:xfrm>
          <a:prstGeom prst="rect">
            <a:avLst/>
          </a:prstGeom>
        </p:spPr>
      </p:pic>
      <p:pic>
        <p:nvPicPr>
          <p:cNvPr id="25"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2464018" y="5868003"/>
            <a:ext cx="1008000" cy="916428"/>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3355103" y="5597851"/>
            <a:ext cx="1008000" cy="916428"/>
          </a:xfrm>
          <a:prstGeom prst="rect">
            <a:avLst/>
          </a:prstGeom>
        </p:spPr>
      </p:pic>
      <p:pic>
        <p:nvPicPr>
          <p:cNvPr id="27"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6710206" y="5684317"/>
            <a:ext cx="1008000" cy="916428"/>
          </a:xfrm>
          <a:prstGeom prst="rect">
            <a:avLst/>
          </a:prstGeom>
        </p:spPr>
      </p:pic>
      <p:pic>
        <p:nvPicPr>
          <p:cNvPr id="28"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11184000" y="5868003"/>
            <a:ext cx="1008000" cy="916428"/>
          </a:xfrm>
          <a:prstGeom prst="rect">
            <a:avLst/>
          </a:prstGeom>
        </p:spPr>
      </p:pic>
      <p:pic>
        <p:nvPicPr>
          <p:cNvPr id="29"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10402515" y="5900532"/>
            <a:ext cx="1008000" cy="916428"/>
          </a:xfrm>
          <a:prstGeom prst="rect">
            <a:avLst/>
          </a:prstGeom>
        </p:spPr>
      </p:pic>
      <p:graphicFrame>
        <p:nvGraphicFramePr>
          <p:cNvPr id="20" name="Table 19">
            <a:extLst>
              <a:ext uri="{FF2B5EF4-FFF2-40B4-BE49-F238E27FC236}">
                <a16:creationId xmlns="" xmlns:a16="http://schemas.microsoft.com/office/drawing/2014/main" id="{6D4BAD75-B898-4082-A09E-8E65EC0C5795}"/>
              </a:ext>
            </a:extLst>
          </p:cNvPr>
          <p:cNvGraphicFramePr>
            <a:graphicFrameLocks noGrp="1"/>
          </p:cNvGraphicFramePr>
          <p:nvPr>
            <p:extLst/>
          </p:nvPr>
        </p:nvGraphicFramePr>
        <p:xfrm>
          <a:off x="765126" y="1673844"/>
          <a:ext cx="10805182" cy="3510312"/>
        </p:xfrm>
        <a:graphic>
          <a:graphicData uri="http://schemas.openxmlformats.org/drawingml/2006/table">
            <a:tbl>
              <a:tblPr firstRow="1" firstCol="1" bandRow="1">
                <a:tableStyleId>{5C22544A-7EE6-4342-B048-85BDC9FD1C3A}</a:tableStyleId>
              </a:tblPr>
              <a:tblGrid>
                <a:gridCol w="2929780">
                  <a:extLst>
                    <a:ext uri="{9D8B030D-6E8A-4147-A177-3AD203B41FA5}">
                      <a16:colId xmlns="" xmlns:a16="http://schemas.microsoft.com/office/drawing/2014/main" val="2766839062"/>
                    </a:ext>
                  </a:extLst>
                </a:gridCol>
                <a:gridCol w="7875402">
                  <a:extLst>
                    <a:ext uri="{9D8B030D-6E8A-4147-A177-3AD203B41FA5}">
                      <a16:colId xmlns="" xmlns:a16="http://schemas.microsoft.com/office/drawing/2014/main" val="199596866"/>
                    </a:ext>
                  </a:extLst>
                </a:gridCol>
              </a:tblGrid>
              <a:tr h="835717">
                <a:tc>
                  <a:txBody>
                    <a:bodyPr/>
                    <a:lstStyle/>
                    <a:p>
                      <a:pPr marL="0" marR="0" algn="ctr">
                        <a:lnSpc>
                          <a:spcPct val="150000"/>
                        </a:lnSpc>
                        <a:spcBef>
                          <a:spcPts val="600"/>
                        </a:spcBef>
                        <a:spcAft>
                          <a:spcPts val="600"/>
                        </a:spcAft>
                      </a:pPr>
                      <a:r>
                        <a:rPr lang="nl-NL" sz="3200" b="1" dirty="0">
                          <a:solidFill>
                            <a:srgbClr val="FF0000"/>
                          </a:solidFill>
                          <a:effectLst/>
                          <a:latin typeface="Times New Roman" panose="02020603050405020304" pitchFamily="18" charset="0"/>
                          <a:cs typeface="Times New Roman" panose="02020603050405020304" pitchFamily="18" charset="0"/>
                        </a:rPr>
                        <a:t>Dấu câu</a:t>
                      </a:r>
                      <a:endParaRPr lang="vi-VN"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ctr">
                        <a:lnSpc>
                          <a:spcPct val="150000"/>
                        </a:lnSpc>
                        <a:spcBef>
                          <a:spcPts val="600"/>
                        </a:spcBef>
                        <a:spcAft>
                          <a:spcPts val="600"/>
                        </a:spcAft>
                      </a:pPr>
                      <a:r>
                        <a:rPr lang="nl-NL" sz="3200" b="1" dirty="0">
                          <a:solidFill>
                            <a:srgbClr val="FF0000"/>
                          </a:solidFill>
                          <a:effectLst/>
                          <a:latin typeface="Times New Roman" panose="02020603050405020304" pitchFamily="18" charset="0"/>
                          <a:cs typeface="Times New Roman" panose="02020603050405020304" pitchFamily="18" charset="0"/>
                        </a:rPr>
                        <a:t>Tác dụng</a:t>
                      </a:r>
                      <a:endParaRPr lang="vi-VN"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extLst>
                  <a:ext uri="{0D108BD9-81ED-4DB2-BD59-A6C34878D82A}">
                    <a16:rowId xmlns="" xmlns:a16="http://schemas.microsoft.com/office/drawing/2014/main" val="1910330286"/>
                  </a:ext>
                </a:extLst>
              </a:tr>
              <a:tr h="855717">
                <a:tc>
                  <a:txBody>
                    <a:bodyPr/>
                    <a:lstStyle/>
                    <a:p>
                      <a:pPr marL="0" marR="0" algn="just">
                        <a:lnSpc>
                          <a:spcPct val="150000"/>
                        </a:lnSpc>
                        <a:spcBef>
                          <a:spcPts val="600"/>
                        </a:spcBef>
                        <a:spcAft>
                          <a:spcPts val="600"/>
                        </a:spcAft>
                      </a:pPr>
                      <a:r>
                        <a:rPr lang="nl-NL" sz="3200" b="1" dirty="0">
                          <a:solidFill>
                            <a:srgbClr val="000099"/>
                          </a:solidFill>
                          <a:effectLst/>
                          <a:latin typeface="Times New Roman" panose="02020603050405020304" pitchFamily="18" charset="0"/>
                          <a:cs typeface="Times New Roman" panose="02020603050405020304" pitchFamily="18" charset="0"/>
                        </a:rPr>
                        <a:t>Dấu chấm</a:t>
                      </a:r>
                      <a:endParaRPr lang="vi-VN" sz="3200" b="1" dirty="0">
                        <a:solidFill>
                          <a:srgbClr val="000099"/>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just">
                        <a:lnSpc>
                          <a:spcPct val="150000"/>
                        </a:lnSpc>
                        <a:spcBef>
                          <a:spcPts val="600"/>
                        </a:spcBef>
                        <a:spcAft>
                          <a:spcPts val="600"/>
                        </a:spcAft>
                      </a:pPr>
                      <a:r>
                        <a:rPr lang="nl-NL" sz="3200" b="1" dirty="0">
                          <a:solidFill>
                            <a:schemeClr val="tx1"/>
                          </a:solidFill>
                          <a:effectLst/>
                          <a:latin typeface="Times New Roman" panose="02020603050405020304" pitchFamily="18" charset="0"/>
                          <a:cs typeface="Times New Roman" panose="02020603050405020304" pitchFamily="18" charset="0"/>
                        </a:rPr>
                        <a:t>Dùng để kết thúc câu kể.</a:t>
                      </a:r>
                      <a:endParaRPr lang="vi-VN" sz="3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extLst>
                  <a:ext uri="{0D108BD9-81ED-4DB2-BD59-A6C34878D82A}">
                    <a16:rowId xmlns="" xmlns:a16="http://schemas.microsoft.com/office/drawing/2014/main" val="3652838565"/>
                  </a:ext>
                </a:extLst>
              </a:tr>
              <a:tr h="904327">
                <a:tc>
                  <a:txBody>
                    <a:bodyPr/>
                    <a:lstStyle/>
                    <a:p>
                      <a:pPr marL="0" marR="0" algn="just">
                        <a:lnSpc>
                          <a:spcPct val="150000"/>
                        </a:lnSpc>
                        <a:spcBef>
                          <a:spcPts val="600"/>
                        </a:spcBef>
                        <a:spcAft>
                          <a:spcPts val="600"/>
                        </a:spcAft>
                      </a:pPr>
                      <a:r>
                        <a:rPr lang="nl-NL" sz="3200" b="1" dirty="0">
                          <a:solidFill>
                            <a:srgbClr val="000099"/>
                          </a:solidFill>
                          <a:effectLst/>
                          <a:latin typeface="Times New Roman" panose="02020603050405020304" pitchFamily="18" charset="0"/>
                          <a:cs typeface="Times New Roman" panose="02020603050405020304" pitchFamily="18" charset="0"/>
                        </a:rPr>
                        <a:t>Dấu chấm hỏi</a:t>
                      </a:r>
                      <a:endParaRPr lang="vi-VN" sz="3200" b="1" dirty="0">
                        <a:solidFill>
                          <a:srgbClr val="000099"/>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just">
                        <a:lnSpc>
                          <a:spcPct val="150000"/>
                        </a:lnSpc>
                        <a:spcBef>
                          <a:spcPts val="600"/>
                        </a:spcBef>
                        <a:spcAft>
                          <a:spcPts val="600"/>
                        </a:spcAft>
                      </a:pPr>
                      <a:r>
                        <a:rPr lang="nl-NL" sz="3200" b="1" dirty="0">
                          <a:solidFill>
                            <a:schemeClr val="tx1"/>
                          </a:solidFill>
                          <a:effectLst/>
                          <a:latin typeface="Times New Roman" panose="02020603050405020304" pitchFamily="18" charset="0"/>
                          <a:cs typeface="Times New Roman" panose="02020603050405020304" pitchFamily="18" charset="0"/>
                        </a:rPr>
                        <a:t>Dùng để kết thúc câu hỏi</a:t>
                      </a:r>
                      <a:endParaRPr lang="vi-VN" sz="3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extLst>
                  <a:ext uri="{0D108BD9-81ED-4DB2-BD59-A6C34878D82A}">
                    <a16:rowId xmlns="" xmlns:a16="http://schemas.microsoft.com/office/drawing/2014/main" val="2063140063"/>
                  </a:ext>
                </a:extLst>
              </a:tr>
              <a:tr h="914551">
                <a:tc>
                  <a:txBody>
                    <a:bodyPr/>
                    <a:lstStyle/>
                    <a:p>
                      <a:pPr marL="0" marR="0" algn="l">
                        <a:lnSpc>
                          <a:spcPct val="150000"/>
                        </a:lnSpc>
                        <a:spcBef>
                          <a:spcPts val="600"/>
                        </a:spcBef>
                        <a:spcAft>
                          <a:spcPts val="600"/>
                        </a:spcAft>
                      </a:pPr>
                      <a:r>
                        <a:rPr lang="nl-NL" sz="3200" b="1" dirty="0">
                          <a:solidFill>
                            <a:srgbClr val="000099"/>
                          </a:solidFill>
                          <a:effectLst/>
                          <a:latin typeface="Times New Roman" panose="02020603050405020304" pitchFamily="18" charset="0"/>
                          <a:cs typeface="Times New Roman" panose="02020603050405020304" pitchFamily="18" charset="0"/>
                        </a:rPr>
                        <a:t>Dấu chấm than</a:t>
                      </a:r>
                      <a:endParaRPr lang="vi-VN" sz="3200" b="1" dirty="0">
                        <a:solidFill>
                          <a:srgbClr val="000099"/>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just">
                        <a:lnSpc>
                          <a:spcPct val="150000"/>
                        </a:lnSpc>
                        <a:spcBef>
                          <a:spcPts val="600"/>
                        </a:spcBef>
                        <a:spcAft>
                          <a:spcPts val="600"/>
                        </a:spcAft>
                      </a:pPr>
                      <a:r>
                        <a:rPr lang="nl-NL" sz="3200" b="1" dirty="0">
                          <a:solidFill>
                            <a:schemeClr val="tx1"/>
                          </a:solidFill>
                          <a:effectLst/>
                          <a:latin typeface="Times New Roman" panose="02020603050405020304" pitchFamily="18" charset="0"/>
                          <a:cs typeface="Times New Roman" panose="02020603050405020304" pitchFamily="18" charset="0"/>
                        </a:rPr>
                        <a:t>Dùng để kết thúc câu cảm </a:t>
                      </a:r>
                      <a:r>
                        <a:rPr lang="vi-VN" sz="3200" b="1" dirty="0">
                          <a:solidFill>
                            <a:schemeClr val="tx1"/>
                          </a:solidFill>
                          <a:effectLst/>
                          <a:latin typeface="Times New Roman" panose="02020603050405020304" pitchFamily="18" charset="0"/>
                          <a:cs typeface="Times New Roman" panose="02020603050405020304" pitchFamily="18" charset="0"/>
                        </a:rPr>
                        <a:t>hoặc</a:t>
                      </a:r>
                      <a:r>
                        <a:rPr lang="nl-NL" sz="3200" b="1" dirty="0">
                          <a:solidFill>
                            <a:schemeClr val="tx1"/>
                          </a:solidFill>
                          <a:effectLst/>
                          <a:latin typeface="Times New Roman" panose="02020603050405020304" pitchFamily="18" charset="0"/>
                          <a:cs typeface="Times New Roman" panose="02020603050405020304" pitchFamily="18" charset="0"/>
                        </a:rPr>
                        <a:t> câu khiến.</a:t>
                      </a:r>
                      <a:endParaRPr lang="vi-VN" sz="3200" b="1" dirty="0">
                        <a:solidFill>
                          <a:schemeClr val="tx1"/>
                        </a:solidFill>
                        <a:effectLst/>
                        <a:latin typeface="Times New Roman" panose="02020603050405020304" pitchFamily="18" charset="0"/>
                        <a:cs typeface="Times New Roman" panose="02020603050405020304" pitchFamily="18" charset="0"/>
                      </a:endParaRPr>
                    </a:p>
                  </a:txBody>
                  <a:tcPr marL="63782" marR="63782" marT="0" marB="0"/>
                </a:tc>
                <a:extLst>
                  <a:ext uri="{0D108BD9-81ED-4DB2-BD59-A6C34878D82A}">
                    <a16:rowId xmlns="" xmlns:a16="http://schemas.microsoft.com/office/drawing/2014/main" val="312443582"/>
                  </a:ext>
                </a:extLst>
              </a:tr>
            </a:tbl>
          </a:graphicData>
        </a:graphic>
      </p:graphicFrame>
      <p:sp>
        <p:nvSpPr>
          <p:cNvPr id="23" name="Rectangle 22">
            <a:extLst>
              <a:ext uri="{FF2B5EF4-FFF2-40B4-BE49-F238E27FC236}">
                <a16:creationId xmlns="" xmlns:a16="http://schemas.microsoft.com/office/drawing/2014/main" id="{C117ACA8-E826-4231-9333-C5B65B262646}"/>
              </a:ext>
            </a:extLst>
          </p:cNvPr>
          <p:cNvSpPr/>
          <p:nvPr/>
        </p:nvSpPr>
        <p:spPr>
          <a:xfrm>
            <a:off x="1316815" y="407253"/>
            <a:ext cx="9767795" cy="1077218"/>
          </a:xfrm>
          <a:prstGeom prst="rect">
            <a:avLst/>
          </a:prstGeom>
        </p:spPr>
        <p:txBody>
          <a:bodyPr wrap="square">
            <a:spAutoFit/>
          </a:bodyPr>
          <a:lstStyle/>
          <a:p>
            <a:r>
              <a:rPr lang="nl-NL" sz="3200" b="1" dirty="0">
                <a:latin typeface="Times New Roman" panose="02020603050405020304" pitchFamily="18" charset="0"/>
                <a:ea typeface="SimSun" panose="02010600030101010101" pitchFamily="2" charset="-122"/>
                <a:cs typeface="Times New Roman" panose="02020603050405020304" pitchFamily="18" charset="0"/>
              </a:rPr>
              <a:t>Qua bài tập này, các em đã nắm lại được kiến thức về 3 loại dấu câu và tác dụng của chúng. </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9016416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9"/>
          <p:cNvPicPr>
            <a:picLocks noChangeAspect="1"/>
          </p:cNvPicPr>
          <p:nvPr/>
        </p:nvPicPr>
        <p:blipFill rotWithShape="1">
          <a:blip r:embed="rId3">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pic>
        <p:nvPicPr>
          <p:cNvPr id="18" name="Picture 17"/>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34538" y="-67729"/>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0A243908-3DA3-425B-9F28-22EF9F8F6132}"/>
              </a:ext>
            </a:extLst>
          </p:cNvPr>
          <p:cNvSpPr/>
          <p:nvPr/>
        </p:nvSpPr>
        <p:spPr>
          <a:xfrm>
            <a:off x="132736" y="905301"/>
            <a:ext cx="11887200" cy="5478423"/>
          </a:xfrm>
          <a:prstGeom prst="rect">
            <a:avLst/>
          </a:prstGeom>
        </p:spPr>
        <p:txBody>
          <a:bodyPr wrap="square">
            <a:spAutoFit/>
          </a:bodyPr>
          <a:lstStyle/>
          <a:p>
            <a:pPr marL="30480" marR="30480" algn="ctr">
              <a:spcAft>
                <a:spcPts val="1200"/>
              </a:spcAft>
            </a:pPr>
            <a:r>
              <a:rPr lang="en-US" sz="2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endPar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đẫy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nhà nhảy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cẫng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đàn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thèm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thuồng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5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tạp chí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 GIỚI MỚI</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120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3F8E78C-4C22-43E8-8037-F8489D8D5627}"/>
              </a:ext>
            </a:extLst>
          </p:cNvPr>
          <p:cNvSpPr txBox="1"/>
          <p:nvPr/>
        </p:nvSpPr>
        <p:spPr>
          <a:xfrm>
            <a:off x="1592942" y="17595"/>
            <a:ext cx="10599058" cy="861774"/>
          </a:xfrm>
          <a:prstGeom prst="rect">
            <a:avLst/>
          </a:prstGeom>
          <a:noFill/>
        </p:spPr>
        <p:txBody>
          <a:bodyPr wrap="square">
            <a:spAutoFit/>
          </a:bodyPr>
          <a:lstStyle/>
          <a:p>
            <a:pPr marL="30480" marR="30480">
              <a:spcBef>
                <a:spcPts val="0"/>
              </a:spcBef>
              <a:spcAft>
                <a:spcPts val="1200"/>
              </a:spcAft>
            </a:pPr>
            <a:r>
              <a:rPr lang="en-US" sz="25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2: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Có thể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đặt </a:t>
            </a:r>
            <a:r>
              <a:rPr lang="en-US" sz="2500" b="1" i="1">
                <a:solidFill>
                  <a:srgbClr val="FF000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vào những chỗ nào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trong bài văn </a:t>
            </a:r>
            <a:r>
              <a:rPr lang="en-US" sz="2500" i="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sau ?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Viết lại các chữ đầu câu cho đúng quy định.</a:t>
            </a:r>
            <a:endParaRPr lang="en-US" sz="2500" i="1" dirty="0">
              <a:solidFill>
                <a:srgbClr val="000099"/>
              </a:solidFill>
              <a:effectLst/>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0140537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73457" y="0"/>
            <a:ext cx="10740788" cy="68580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76129" y="628585"/>
            <a:ext cx="3460233" cy="260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Rounded Rectangle 3"/>
          <p:cNvSpPr/>
          <p:nvPr/>
        </p:nvSpPr>
        <p:spPr>
          <a:xfrm>
            <a:off x="1158579" y="6032358"/>
            <a:ext cx="8840186" cy="510778"/>
          </a:xfrm>
          <a:prstGeom prst="roundRect">
            <a:avLst/>
          </a:prstGeom>
          <a:solidFill>
            <a:srgbClr val="FFFF00"/>
          </a:solidFill>
          <a:effectLst>
            <a:glow rad="101600">
              <a:schemeClr val="accent2">
                <a:satMod val="175000"/>
                <a:alpha val="40000"/>
              </a:schemeClr>
            </a:glow>
          </a:effectLst>
        </p:spPr>
        <p:txBody>
          <a:bodyPr wrap="square" anchor="ctr">
            <a:spAutoFit/>
          </a:bodyPr>
          <a:lstStyle/>
          <a:p>
            <a:pPr algn="ct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đồ</a:t>
            </a:r>
            <a:r>
              <a:rPr lang="en-US" sz="2400" b="1" smtClean="0">
                <a:solidFill>
                  <a:srgbClr val="FF0000"/>
                </a:solidFill>
                <a:latin typeface="Times New Roman" pitchFamily="18" charset="0"/>
                <a:cs typeface="Times New Roman" pitchFamily="18" charset="0"/>
              </a:rPr>
              <a:t> Mê-hi-cô, nằm ở phía nam lục địa Bắc Mĩ thuộc châu Mĩ</a:t>
            </a:r>
            <a:endParaRPr lang="vi-VN" sz="2400" dirty="0">
              <a:uFill>
                <a:solidFill>
                  <a:srgbClr val="FF0000"/>
                </a:solidFill>
              </a:uFill>
              <a:latin typeface="Times New Roman" pitchFamily="18" charset="0"/>
              <a:cs typeface="Times New Roman"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852382" y="169742"/>
            <a:ext cx="6729632" cy="5715000"/>
          </a:xfrm>
          <a:prstGeom prst="rect">
            <a:avLst/>
          </a:prstGeom>
        </p:spPr>
      </p:pic>
      <p:sp>
        <p:nvSpPr>
          <p:cNvPr id="6" name="Rounded Rectangle 5"/>
          <p:cNvSpPr/>
          <p:nvPr/>
        </p:nvSpPr>
        <p:spPr>
          <a:xfrm>
            <a:off x="2717190" y="5558854"/>
            <a:ext cx="6864824" cy="646986"/>
          </a:xfrm>
          <a:prstGeom prst="roundRect">
            <a:avLst/>
          </a:prstGeom>
          <a:solidFill>
            <a:srgbClr val="FFFF00"/>
          </a:solidFill>
          <a:effectLst>
            <a:glow rad="101600">
              <a:schemeClr val="accent2">
                <a:satMod val="175000"/>
                <a:alpha val="40000"/>
              </a:schemeClr>
            </a:glow>
          </a:effectLst>
        </p:spPr>
        <p:txBody>
          <a:bodyPr wrap="square" anchor="ctr">
            <a:spAutoFit/>
          </a:bodyPr>
          <a:lstStyle/>
          <a:p>
            <a:pPr algn="ctr"/>
            <a:r>
              <a:rPr lang="en-US" sz="3200" b="1" smtClean="0">
                <a:solidFill>
                  <a:srgbClr val="FF0000"/>
                </a:solidFill>
                <a:latin typeface="Times New Roman" pitchFamily="18" charset="0"/>
                <a:cs typeface="Times New Roman" pitchFamily="18" charset="0"/>
              </a:rPr>
              <a:t>Pê</a:t>
            </a:r>
            <a:r>
              <a:rPr lang="en-US" sz="3200" b="1">
                <a:solidFill>
                  <a:srgbClr val="FF0000"/>
                </a:solidFill>
                <a:latin typeface="Times New Roman" pitchFamily="18" charset="0"/>
                <a:cs typeface="Times New Roman" pitchFamily="18" charset="0"/>
              </a:rPr>
              <a:t>-</a:t>
            </a:r>
            <a:r>
              <a:rPr lang="en-US" sz="3200" b="1" smtClean="0">
                <a:solidFill>
                  <a:srgbClr val="FF0000"/>
                </a:solidFill>
                <a:latin typeface="Times New Roman" pitchFamily="18" charset="0"/>
                <a:cs typeface="Times New Roman" pitchFamily="18" charset="0"/>
              </a:rPr>
              <a:t>xô</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tệ</a:t>
            </a:r>
            <a:r>
              <a:rPr lang="en-US" sz="3200" b="1" dirty="0"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của</a:t>
            </a:r>
            <a:r>
              <a:rPr lang="en-US" sz="3200" b="1" smtClean="0">
                <a:solidFill>
                  <a:srgbClr val="FF0000"/>
                </a:solidFill>
                <a:latin typeface="Times New Roman" pitchFamily="18" charset="0"/>
                <a:cs typeface="Times New Roman" pitchFamily="18" charset="0"/>
              </a:rPr>
              <a:t> Mê-hi-cô</a:t>
            </a:r>
            <a:endParaRPr lang="vi-VN" sz="3200" dirty="0">
              <a:uFill>
                <a:solidFill>
                  <a:srgbClr val="FF0000"/>
                </a:solidFill>
              </a:u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20097020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9"/>
          <p:cNvPicPr>
            <a:picLocks noChangeAspect="1"/>
          </p:cNvPicPr>
          <p:nvPr/>
        </p:nvPicPr>
        <p:blipFill rotWithShape="1">
          <a:blip r:embed="rId3">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pic>
        <p:nvPicPr>
          <p:cNvPr id="18" name="Picture 17"/>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34538" y="-67729"/>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0A243908-3DA3-425B-9F28-22EF9F8F6132}"/>
              </a:ext>
            </a:extLst>
          </p:cNvPr>
          <p:cNvSpPr/>
          <p:nvPr/>
        </p:nvSpPr>
        <p:spPr>
          <a:xfrm>
            <a:off x="594573" y="905301"/>
            <a:ext cx="11321143" cy="5863144"/>
          </a:xfrm>
          <a:prstGeom prst="rect">
            <a:avLst/>
          </a:prstGeom>
        </p:spPr>
        <p:txBody>
          <a:bodyPr wrap="square">
            <a:spAutoFit/>
          </a:bodyPr>
          <a:lstStyle/>
          <a:p>
            <a:pPr marL="30480" marR="30480" algn="ctr">
              <a:spcAft>
                <a:spcPts val="1200"/>
              </a:spcAft>
            </a:pPr>
            <a:r>
              <a:rPr lang="en-US" sz="2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endPar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đẫy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nhà nhảy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cẫng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thèm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thuồng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5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tạp chí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 GIỚI MỚI</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120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3F8E78C-4C22-43E8-8037-F8489D8D5627}"/>
              </a:ext>
            </a:extLst>
          </p:cNvPr>
          <p:cNvSpPr txBox="1"/>
          <p:nvPr/>
        </p:nvSpPr>
        <p:spPr>
          <a:xfrm>
            <a:off x="1592942" y="17595"/>
            <a:ext cx="10599058" cy="861774"/>
          </a:xfrm>
          <a:prstGeom prst="rect">
            <a:avLst/>
          </a:prstGeom>
          <a:noFill/>
        </p:spPr>
        <p:txBody>
          <a:bodyPr wrap="square">
            <a:spAutoFit/>
          </a:bodyPr>
          <a:lstStyle/>
          <a:p>
            <a:pPr marL="30480" marR="30480">
              <a:spcBef>
                <a:spcPts val="0"/>
              </a:spcBef>
              <a:spcAft>
                <a:spcPts val="1200"/>
              </a:spcAft>
            </a:pPr>
            <a:r>
              <a:rPr lang="en-US" sz="25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500" b="1"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Có thể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đặt </a:t>
            </a:r>
            <a:r>
              <a:rPr lang="en-US" sz="2500" b="1" i="1">
                <a:solidFill>
                  <a:srgbClr val="FF000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vào những chỗ nào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trong bài văn </a:t>
            </a:r>
            <a:r>
              <a:rPr lang="en-US" sz="2500" i="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sau ?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Viết lại các chữ đầu câu cho đúng quy định.</a:t>
            </a:r>
            <a:endParaRPr lang="en-US" sz="2500" i="1" dirty="0">
              <a:solidFill>
                <a:srgbClr val="000099"/>
              </a:solidFill>
              <a:effectLst/>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645461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9"/>
          <p:cNvPicPr>
            <a:picLocks noChangeAspect="1"/>
          </p:cNvPicPr>
          <p:nvPr/>
        </p:nvPicPr>
        <p:blipFill rotWithShape="1">
          <a:blip r:embed="rId3">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pic>
        <p:nvPicPr>
          <p:cNvPr id="18" name="Picture 17"/>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34538" y="-67729"/>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0A243908-3DA3-425B-9F28-22EF9F8F6132}"/>
              </a:ext>
            </a:extLst>
          </p:cNvPr>
          <p:cNvSpPr/>
          <p:nvPr/>
        </p:nvSpPr>
        <p:spPr>
          <a:xfrm>
            <a:off x="88488" y="1126520"/>
            <a:ext cx="11931446" cy="4862870"/>
          </a:xfrm>
          <a:prstGeom prst="rect">
            <a:avLst/>
          </a:prstGeom>
        </p:spPr>
        <p:txBody>
          <a:bodyPr wrap="square">
            <a:spAutoFit/>
          </a:bodyPr>
          <a:lstStyle/>
          <a:p>
            <a:pPr marL="30480" marR="30480" algn="ctr">
              <a:spcAft>
                <a:spcPts val="1200"/>
              </a:spcAft>
            </a:pPr>
            <a:r>
              <a:rPr lang="en-US" sz="2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endPar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500" smtClean="0">
                <a:latin typeface="Times New Roman" panose="02020603050405020304" pitchFamily="18" charset="0"/>
                <a:cs typeface="Times New Roman" panose="02020603050405020304" pitchFamily="18" charset="0"/>
              </a:rPr>
              <a:t>Thành </a:t>
            </a:r>
            <a:r>
              <a:rPr lang="vi-VN" sz="2500">
                <a:latin typeface="Times New Roman" panose="02020603050405020304" pitchFamily="18" charset="0"/>
                <a:cs typeface="Times New Roman" panose="02020603050405020304" pitchFamily="18" charset="0"/>
              </a:rPr>
              <a:t>phố Giu-chi-ta nằm ở phía nam Mê-hi-cô là thiên đường của phụ nữ</a:t>
            </a:r>
            <a:r>
              <a:rPr lang="vi-VN" sz="2500" b="1">
                <a:solidFill>
                  <a:srgbClr val="FF0000"/>
                </a:solidFill>
                <a:latin typeface="Times New Roman" panose="02020603050405020304" pitchFamily="18" charset="0"/>
                <a:cs typeface="Times New Roman" panose="02020603050405020304" pitchFamily="18" charset="0"/>
              </a:rPr>
              <a:t>. Ở</a:t>
            </a:r>
            <a:r>
              <a:rPr lang="vi-VN" sz="2500">
                <a:latin typeface="Times New Roman" panose="02020603050405020304" pitchFamily="18" charset="0"/>
                <a:cs typeface="Times New Roman" panose="02020603050405020304" pitchFamily="18" charset="0"/>
              </a:rPr>
              <a:t> đây, đàn ông có vẻ mảnh mai, còn đàn bà lại đẫy đà, mạnh mẽ</a:t>
            </a:r>
            <a:r>
              <a:rPr lang="vi-VN" sz="2500" b="1">
                <a:solidFill>
                  <a:srgbClr val="FF0000"/>
                </a:solidFill>
                <a:latin typeface="Times New Roman" panose="02020603050405020304" pitchFamily="18" charset="0"/>
                <a:cs typeface="Times New Roman" panose="02020603050405020304" pitchFamily="18" charset="0"/>
              </a:rPr>
              <a:t>. Trong </a:t>
            </a:r>
            <a:r>
              <a:rPr lang="vi-VN" sz="2500">
                <a:latin typeface="Times New Roman" panose="02020603050405020304" pitchFamily="18" charset="0"/>
                <a:cs typeface="Times New Roman" panose="02020603050405020304" pitchFamily="18" charset="0"/>
              </a:rPr>
              <a:t>mắt gia đình, khi một đứa bé sinh ra là phái đẹp thì cả nhà nhảy cẫng lên vì vui sướng, hết lời tạ ơn đấng tối cao.</a:t>
            </a:r>
          </a:p>
          <a:p>
            <a:pPr algn="just"/>
            <a:r>
              <a:rPr lang="vi-VN" sz="2500">
                <a:latin typeface="Times New Roman" panose="02020603050405020304" pitchFamily="18" charset="0"/>
                <a:cs typeface="Times New Roman" panose="02020603050405020304" pitchFamily="18" charset="0"/>
              </a:rPr>
              <a:t>   </a:t>
            </a:r>
            <a:r>
              <a:rPr lang="en-US" sz="2500" smtClean="0">
                <a:latin typeface="Times New Roman" panose="02020603050405020304" pitchFamily="18" charset="0"/>
                <a:cs typeface="Times New Roman" panose="02020603050405020304" pitchFamily="18" charset="0"/>
              </a:rPr>
              <a:t>  </a:t>
            </a:r>
            <a:r>
              <a:rPr lang="vi-VN" sz="2500" smtClean="0">
                <a:latin typeface="Times New Roman" panose="02020603050405020304" pitchFamily="18" charset="0"/>
                <a:cs typeface="Times New Roman" panose="02020603050405020304" pitchFamily="18" charset="0"/>
              </a:rPr>
              <a:t>Nhưng </a:t>
            </a:r>
            <a:r>
              <a:rPr lang="vi-VN" sz="2500">
                <a:latin typeface="Times New Roman" panose="02020603050405020304" pitchFamily="18" charset="0"/>
                <a:cs typeface="Times New Roman" panose="02020603050405020304" pitchFamily="18" charset="0"/>
              </a:rPr>
              <a:t>điều đáng nói là những đặc quyền đặc lợi của phụ nữ</a:t>
            </a:r>
            <a:r>
              <a:rPr lang="vi-VN" sz="2500" b="1">
                <a:solidFill>
                  <a:srgbClr val="FF0000"/>
                </a:solidFill>
                <a:latin typeface="Times New Roman" panose="02020603050405020304" pitchFamily="18" charset="0"/>
                <a:cs typeface="Times New Roman" panose="02020603050405020304" pitchFamily="18" charset="0"/>
              </a:rPr>
              <a:t>. Trong </a:t>
            </a:r>
            <a:r>
              <a:rPr lang="vi-VN" sz="2500">
                <a:latin typeface="Times New Roman" panose="02020603050405020304" pitchFamily="18" charset="0"/>
                <a:cs typeface="Times New Roman" panose="02020603050405020304" pitchFamily="18" charset="0"/>
              </a:rPr>
              <a:t>bậc thang xã hội ở Giu-chi-tan, đứng trên hết là phụ nữ, kế đó là những người giả trang phụ nữ, còn ở nấc cuối cùng là... đàn ông</a:t>
            </a:r>
            <a:r>
              <a:rPr lang="vi-VN" sz="2500" b="1">
                <a:solidFill>
                  <a:srgbClr val="FF0000"/>
                </a:solidFill>
                <a:latin typeface="Times New Roman" panose="02020603050405020304" pitchFamily="18" charset="0"/>
                <a:cs typeface="Times New Roman" panose="02020603050405020304" pitchFamily="18" charset="0"/>
              </a:rPr>
              <a:t>. Điều </a:t>
            </a:r>
            <a:r>
              <a:rPr lang="vi-VN" sz="2500">
                <a:latin typeface="Times New Roman" panose="02020603050405020304" pitchFamily="18" charset="0"/>
                <a:cs typeface="Times New Roman" panose="02020603050405020304" pitchFamily="18" charset="0"/>
              </a:rPr>
              <a:t>này thể hiện trong nhiều tập quán của xã </a:t>
            </a:r>
            <a:r>
              <a:rPr lang="vi-VN" sz="2500" smtClean="0">
                <a:latin typeface="Times New Roman" panose="02020603050405020304" pitchFamily="18" charset="0"/>
                <a:cs typeface="Times New Roman" panose="02020603050405020304" pitchFamily="18" charset="0"/>
              </a:rPr>
              <a:t>hội</a:t>
            </a:r>
            <a:r>
              <a:rPr lang="vi-VN" sz="2500" b="1" smtClean="0">
                <a:solidFill>
                  <a:srgbClr val="FF0000"/>
                </a:solidFill>
                <a:latin typeface="Times New Roman" panose="02020603050405020304" pitchFamily="18" charset="0"/>
                <a:cs typeface="Times New Roman" panose="02020603050405020304" pitchFamily="18" charset="0"/>
              </a:rPr>
              <a:t>.</a:t>
            </a:r>
            <a:r>
              <a:rPr lang="vi-VN" sz="2500" smtClean="0">
                <a:latin typeface="Times New Roman" panose="02020603050405020304" pitchFamily="18" charset="0"/>
                <a:cs typeface="Times New Roman" panose="02020603050405020304" pitchFamily="18" charset="0"/>
              </a:rPr>
              <a:t> </a:t>
            </a:r>
            <a:r>
              <a:rPr lang="vi-VN" sz="2500" b="1" smtClean="0">
                <a:solidFill>
                  <a:srgbClr val="FF0000"/>
                </a:solidFill>
                <a:latin typeface="Times New Roman" panose="02020603050405020304" pitchFamily="18" charset="0"/>
                <a:cs typeface="Times New Roman" panose="02020603050405020304" pitchFamily="18" charset="0"/>
              </a:rPr>
              <a:t>Chẳng</a:t>
            </a:r>
            <a:r>
              <a:rPr lang="vi-VN" sz="2500" smtClean="0">
                <a:latin typeface="Times New Roman" panose="02020603050405020304" pitchFamily="18" charset="0"/>
                <a:cs typeface="Times New Roman" panose="02020603050405020304" pitchFamily="18" charset="0"/>
              </a:rPr>
              <a:t> hạn</a:t>
            </a:r>
            <a:r>
              <a:rPr lang="vi-VN" sz="2500">
                <a:latin typeface="Times New Roman" panose="02020603050405020304" pitchFamily="18" charset="0"/>
                <a:cs typeface="Times New Roman" panose="02020603050405020304" pitchFamily="18" charset="0"/>
              </a:rPr>
              <a:t>, muốn tham gia một lễ hội, đàn ông phải được một phụ nữ mời và giá vé vào cửa là 20 pê-xô dành cho phụ nữ chính cống hoặc những chàng trai giả gái, còn đàn ông: 70 pê-xô</a:t>
            </a:r>
            <a:r>
              <a:rPr lang="vi-VN" sz="2500" b="1">
                <a:solidFill>
                  <a:srgbClr val="FF0000"/>
                </a:solidFill>
                <a:latin typeface="Times New Roman" panose="02020603050405020304" pitchFamily="18" charset="0"/>
                <a:cs typeface="Times New Roman" panose="02020603050405020304" pitchFamily="18" charset="0"/>
              </a:rPr>
              <a:t>. Nhiều </a:t>
            </a:r>
            <a:r>
              <a:rPr lang="vi-VN" sz="2500">
                <a:latin typeface="Times New Roman" panose="02020603050405020304" pitchFamily="18" charset="0"/>
                <a:cs typeface="Times New Roman" panose="02020603050405020304" pitchFamily="18" charset="0"/>
              </a:rPr>
              <a:t>chàng trai mới lớn thèm thuồng những đặc quyền đặc lợi của phụ nữ đến nỗi có lắm anh tìm cách trở thành...con gái.</a:t>
            </a:r>
          </a:p>
          <a:p>
            <a:pPr algn="just"/>
            <a:r>
              <a:rPr lang="vi-VN" sz="2500">
                <a:latin typeface="Times New Roman" panose="02020603050405020304" pitchFamily="18" charset="0"/>
                <a:cs typeface="Times New Roman" panose="02020603050405020304" pitchFamily="18" charset="0"/>
              </a:rPr>
              <a:t>                                                                                    </a:t>
            </a:r>
            <a:r>
              <a:rPr lang="en-US" sz="2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5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tạp chí </a:t>
            </a:r>
            <a:r>
              <a:rPr lang="en-US" sz="25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 GIỚI MỚI</a:t>
            </a:r>
            <a:endParaRPr lang="en-US" sz="25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3F8E78C-4C22-43E8-8037-F8489D8D5627}"/>
              </a:ext>
            </a:extLst>
          </p:cNvPr>
          <p:cNvSpPr txBox="1"/>
          <p:nvPr/>
        </p:nvSpPr>
        <p:spPr>
          <a:xfrm>
            <a:off x="1373550" y="91332"/>
            <a:ext cx="10557896" cy="861774"/>
          </a:xfrm>
          <a:prstGeom prst="rect">
            <a:avLst/>
          </a:prstGeom>
          <a:noFill/>
        </p:spPr>
        <p:txBody>
          <a:bodyPr wrap="square">
            <a:spAutoFit/>
          </a:bodyPr>
          <a:lstStyle/>
          <a:p>
            <a:pPr marL="30480" marR="30480" algn="just">
              <a:spcBef>
                <a:spcPts val="0"/>
              </a:spcBef>
              <a:spcAft>
                <a:spcPts val="1200"/>
              </a:spcAft>
            </a:pPr>
            <a:r>
              <a:rPr lang="en-US" sz="25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500" b="1"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Có thể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đặt </a:t>
            </a:r>
            <a:r>
              <a:rPr lang="en-US" sz="2500" b="1" i="1">
                <a:solidFill>
                  <a:srgbClr val="FF000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vào những chỗ nào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trong bài văn sau?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Viết lại các chữ đầu câu cho đúng quy định.</a:t>
            </a:r>
            <a:endParaRPr lang="en-US" sz="2500" i="1" dirty="0">
              <a:solidFill>
                <a:srgbClr val="000099"/>
              </a:solidFill>
              <a:effectLst/>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3239821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5643" y="215684"/>
            <a:ext cx="11256044" cy="4955203"/>
          </a:xfrm>
          <a:prstGeom prst="rect">
            <a:avLst/>
          </a:prstGeom>
        </p:spPr>
        <p:txBody>
          <a:bodyPr wrap="square">
            <a:spAutoFit/>
          </a:bodyPr>
          <a:lstStyle/>
          <a:p>
            <a:r>
              <a:rPr lang="vi-VN" sz="3000" b="1" i="1" dirty="0">
                <a:solidFill>
                  <a:srgbClr val="FF0000"/>
                </a:solidFill>
                <a:latin typeface="Times New Roman" panose="02020603050405020304" pitchFamily="18" charset="0"/>
                <a:cs typeface="Times New Roman" panose="02020603050405020304" pitchFamily="18" charset="0"/>
              </a:rPr>
              <a:t>Bài 3</a:t>
            </a:r>
            <a:r>
              <a:rPr lang="vi-VN" sz="3000" i="1" dirty="0">
                <a:solidFill>
                  <a:srgbClr val="FF0000"/>
                </a:solidFill>
                <a:latin typeface="Times New Roman" panose="02020603050405020304" pitchFamily="18" charset="0"/>
                <a:cs typeface="Times New Roman" panose="02020603050405020304" pitchFamily="18" charset="0"/>
              </a:rPr>
              <a:t>: </a:t>
            </a:r>
            <a:r>
              <a:rPr lang="vi-VN" sz="3000" i="1" dirty="0">
                <a:solidFill>
                  <a:srgbClr val="000099"/>
                </a:solidFill>
                <a:latin typeface="Times New Roman" panose="02020603050405020304" pitchFamily="18" charset="0"/>
                <a:cs typeface="Times New Roman" panose="02020603050405020304" pitchFamily="18" charset="0"/>
              </a:rPr>
              <a:t>Khi chép lại mẩu chuyện vui dưới đây, bạn Hùng đã dùng sai một số dấu câu. Em hãy giúp bạn chữa lại những lỗi đó.</a:t>
            </a:r>
          </a:p>
          <a:p>
            <a:pPr algn="ctr"/>
            <a:endParaRPr lang="vi-VN" sz="1400" b="1" dirty="0">
              <a:latin typeface="Times New Roman" panose="02020603050405020304" pitchFamily="18" charset="0"/>
              <a:cs typeface="Times New Roman" panose="02020603050405020304" pitchFamily="18" charset="0"/>
            </a:endParaRPr>
          </a:p>
          <a:p>
            <a:pPr algn="ctr"/>
            <a:r>
              <a:rPr lang="vi-VN" sz="3000" b="1" smtClean="0">
                <a:solidFill>
                  <a:srgbClr val="FF0000"/>
                </a:solidFill>
                <a:latin typeface="Times New Roman" panose="02020603050405020304" pitchFamily="18" charset="0"/>
                <a:cs typeface="Times New Roman" panose="02020603050405020304" pitchFamily="18" charset="0"/>
              </a:rPr>
              <a:t>Tỉ </a:t>
            </a:r>
            <a:r>
              <a:rPr lang="vi-VN" sz="3000" b="1" dirty="0">
                <a:solidFill>
                  <a:srgbClr val="FF0000"/>
                </a:solidFill>
                <a:latin typeface="Times New Roman" panose="02020603050405020304" pitchFamily="18" charset="0"/>
                <a:cs typeface="Times New Roman" panose="02020603050405020304" pitchFamily="18" charset="0"/>
              </a:rPr>
              <a:t>số chưa được mở</a:t>
            </a:r>
            <a:endParaRPr lang="vi-VN" sz="3000" u="sng" dirty="0">
              <a:solidFill>
                <a:srgbClr val="FF0000"/>
              </a:solidFill>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Hùng này, hai bài kiểm tra Tiếng Việt và Toán hôm qua, </a:t>
            </a:r>
            <a:r>
              <a:rPr lang="vi-VN" sz="3000">
                <a:latin typeface="Times New Roman" panose="02020603050405020304" pitchFamily="18" charset="0"/>
                <a:cs typeface="Times New Roman" panose="02020603050405020304" pitchFamily="18" charset="0"/>
              </a:rPr>
              <a:t>cậu </a:t>
            </a:r>
            <a:r>
              <a:rPr lang="en-US" sz="3000" smtClean="0">
                <a:latin typeface="Times New Roman" panose="02020603050405020304" pitchFamily="18" charset="0"/>
                <a:cs typeface="Times New Roman" panose="02020603050405020304" pitchFamily="18" charset="0"/>
              </a:rPr>
              <a:t>      </a:t>
            </a:r>
          </a:p>
          <a:p>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được </a:t>
            </a:r>
            <a:r>
              <a:rPr lang="vi-VN" sz="3000" dirty="0">
                <a:latin typeface="Times New Roman" panose="02020603050405020304" pitchFamily="18" charset="0"/>
                <a:cs typeface="Times New Roman" panose="02020603050405020304" pitchFamily="18" charset="0"/>
              </a:rPr>
              <a:t>mấy điểm.</a:t>
            </a:r>
          </a:p>
          <a:p>
            <a:r>
              <a:rPr lang="vi-VN" sz="3000" i="1" dirty="0">
                <a:latin typeface="Times New Roman" panose="02020603050405020304" pitchFamily="18" charset="0"/>
                <a:cs typeface="Times New Roman" panose="02020603050405020304" pitchFamily="18" charset="0"/>
              </a:rPr>
              <a:t>Hùng:</a:t>
            </a:r>
            <a:r>
              <a:rPr lang="vi-VN" sz="3000" dirty="0">
                <a:latin typeface="Times New Roman" panose="02020603050405020304" pitchFamily="18" charset="0"/>
                <a:cs typeface="Times New Roman" panose="02020603050405020304" pitchFamily="18" charset="0"/>
              </a:rPr>
              <a:t> - Vẫn chưa mở được tỉ số.</a:t>
            </a: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Nghĩa </a:t>
            </a:r>
            <a:r>
              <a:rPr lang="vi-VN" sz="3000">
                <a:latin typeface="Times New Roman" panose="02020603050405020304" pitchFamily="18" charset="0"/>
                <a:cs typeface="Times New Roman" panose="02020603050405020304" pitchFamily="18" charset="0"/>
              </a:rPr>
              <a:t>là </a:t>
            </a:r>
            <a:r>
              <a:rPr lang="vi-VN" sz="3000" smtClean="0">
                <a:latin typeface="Times New Roman" panose="02020603050405020304" pitchFamily="18" charset="0"/>
                <a:cs typeface="Times New Roman" panose="02020603050405020304" pitchFamily="18" charset="0"/>
              </a:rPr>
              <a:t>sao</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Hùng:</a:t>
            </a:r>
            <a:r>
              <a:rPr lang="vi-VN" sz="3000" dirty="0">
                <a:latin typeface="Times New Roman" panose="02020603050405020304" pitchFamily="18" charset="0"/>
                <a:cs typeface="Times New Roman" panose="02020603050405020304" pitchFamily="18" charset="0"/>
              </a:rPr>
              <a:t> - Vẫn đang hòa không </a:t>
            </a:r>
            <a:r>
              <a:rPr lang="vi-VN" sz="300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không</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MINH CHÂU </a:t>
            </a:r>
            <a:r>
              <a:rPr lang="vi-VN" sz="3000" i="1" smtClean="0">
                <a:latin typeface="Times New Roman" panose="02020603050405020304" pitchFamily="18" charset="0"/>
                <a:cs typeface="Times New Roman" panose="02020603050405020304" pitchFamily="18" charset="0"/>
              </a:rPr>
              <a:t>sưu </a:t>
            </a:r>
            <a:r>
              <a:rPr lang="vi-VN" sz="3000" i="1" dirty="0">
                <a:latin typeface="Times New Roman" panose="02020603050405020304" pitchFamily="18" charset="0"/>
                <a:cs typeface="Times New Roman" panose="02020603050405020304" pitchFamily="18" charset="0"/>
              </a:rPr>
              <a:t>tầm</a:t>
            </a:r>
          </a:p>
        </p:txBody>
      </p:sp>
      <p:sp>
        <p:nvSpPr>
          <p:cNvPr id="4" name="TextBox 3"/>
          <p:cNvSpPr txBox="1"/>
          <p:nvPr/>
        </p:nvSpPr>
        <p:spPr>
          <a:xfrm>
            <a:off x="3680283" y="5193744"/>
            <a:ext cx="5146764" cy="553998"/>
          </a:xfrm>
          <a:prstGeom prst="rect">
            <a:avLst/>
          </a:prstGeom>
          <a:noFill/>
        </p:spPr>
        <p:txBody>
          <a:bodyPr wrap="square" rtlCol="0">
            <a:spAutoFit/>
          </a:bodyPr>
          <a:lstStyle/>
          <a:p>
            <a:r>
              <a:rPr lang="vi-VN" sz="3000" b="1" dirty="0">
                <a:solidFill>
                  <a:srgbClr val="000099"/>
                </a:solidFill>
                <a:latin typeface="Times New Roman" panose="02020603050405020304" pitchFamily="18" charset="0"/>
                <a:cs typeface="Times New Roman" panose="02020603050405020304" pitchFamily="18" charset="0"/>
              </a:rPr>
              <a:t>M</a:t>
            </a:r>
            <a:r>
              <a:rPr lang="en-US" sz="3000" b="1" dirty="0">
                <a:solidFill>
                  <a:srgbClr val="000099"/>
                </a:solidFill>
                <a:latin typeface="Times New Roman" panose="02020603050405020304" pitchFamily="18" charset="0"/>
                <a:cs typeface="Times New Roman" panose="02020603050405020304" pitchFamily="18" charset="0"/>
              </a:rPr>
              <a:t>ẩ</a:t>
            </a:r>
            <a:r>
              <a:rPr lang="vi-VN" sz="3000" b="1" dirty="0">
                <a:solidFill>
                  <a:srgbClr val="000099"/>
                </a:solidFill>
                <a:latin typeface="Times New Roman" panose="02020603050405020304" pitchFamily="18" charset="0"/>
                <a:cs typeface="Times New Roman" panose="02020603050405020304" pitchFamily="18" charset="0"/>
              </a:rPr>
              <a:t>u chuyện có </a:t>
            </a:r>
            <a:r>
              <a:rPr lang="vi-VN" sz="3000" b="1">
                <a:solidFill>
                  <a:srgbClr val="000099"/>
                </a:solidFill>
                <a:latin typeface="Times New Roman" panose="02020603050405020304" pitchFamily="18" charset="0"/>
                <a:cs typeface="Times New Roman" panose="02020603050405020304" pitchFamily="18" charset="0"/>
              </a:rPr>
              <a:t>mấy </a:t>
            </a:r>
            <a:r>
              <a:rPr lang="vi-VN" sz="3000" b="1" smtClean="0">
                <a:solidFill>
                  <a:srgbClr val="000099"/>
                </a:solidFill>
                <a:latin typeface="Times New Roman" panose="02020603050405020304" pitchFamily="18" charset="0"/>
                <a:cs typeface="Times New Roman" panose="02020603050405020304" pitchFamily="18" charset="0"/>
              </a:rPr>
              <a:t>câu</a:t>
            </a:r>
            <a:r>
              <a:rPr lang="en-US" sz="3000" b="1" smtClean="0">
                <a:solidFill>
                  <a:srgbClr val="000099"/>
                </a:solidFill>
                <a:latin typeface="Times New Roman" panose="02020603050405020304" pitchFamily="18" charset="0"/>
                <a:cs typeface="Times New Roman" panose="02020603050405020304" pitchFamily="18" charset="0"/>
              </a:rPr>
              <a:t> </a:t>
            </a:r>
            <a:r>
              <a:rPr lang="vi-VN" sz="3000" b="1" smtClean="0">
                <a:solidFill>
                  <a:srgbClr val="000099"/>
                </a:solidFill>
                <a:latin typeface="Times New Roman" panose="02020603050405020304" pitchFamily="18" charset="0"/>
                <a:cs typeface="Times New Roman" panose="02020603050405020304" pitchFamily="18" charset="0"/>
              </a:rPr>
              <a:t>?</a:t>
            </a:r>
            <a:endParaRPr lang="vi-VN" sz="3000" b="1" dirty="0">
              <a:solidFill>
                <a:srgbClr val="000099"/>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293372603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anim calcmode="lin" valueType="num">
                                      <p:cBhvr>
                                        <p:cTn id="8" dur="700" fill="hold"/>
                                        <p:tgtEl>
                                          <p:spTgt spid="4"/>
                                        </p:tgtEl>
                                        <p:attrNameLst>
                                          <p:attrName>ppt_x</p:attrName>
                                        </p:attrNameLst>
                                      </p:cBhvr>
                                      <p:tavLst>
                                        <p:tav tm="0">
                                          <p:val>
                                            <p:strVal val="#ppt_x"/>
                                          </p:val>
                                        </p:tav>
                                        <p:tav tm="100000">
                                          <p:val>
                                            <p:strVal val="#ppt_x"/>
                                          </p:val>
                                        </p:tav>
                                      </p:tavLst>
                                    </p:anim>
                                    <p:anim calcmode="lin" valueType="num">
                                      <p:cBhvr>
                                        <p:cTn id="9" dur="7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5643" y="215684"/>
            <a:ext cx="11256044" cy="4955203"/>
          </a:xfrm>
          <a:prstGeom prst="rect">
            <a:avLst/>
          </a:prstGeom>
        </p:spPr>
        <p:txBody>
          <a:bodyPr wrap="square">
            <a:spAutoFit/>
          </a:bodyPr>
          <a:lstStyle/>
          <a:p>
            <a:r>
              <a:rPr lang="vi-VN" sz="3000" b="1" i="1" dirty="0">
                <a:solidFill>
                  <a:srgbClr val="FF0000"/>
                </a:solidFill>
                <a:latin typeface="Times New Roman" panose="02020603050405020304" pitchFamily="18" charset="0"/>
                <a:cs typeface="Times New Roman" panose="02020603050405020304" pitchFamily="18" charset="0"/>
              </a:rPr>
              <a:t>Bài 3</a:t>
            </a:r>
            <a:r>
              <a:rPr lang="vi-VN" sz="3000" i="1" dirty="0">
                <a:solidFill>
                  <a:srgbClr val="FF0000"/>
                </a:solidFill>
                <a:latin typeface="Times New Roman" panose="02020603050405020304" pitchFamily="18" charset="0"/>
                <a:cs typeface="Times New Roman" panose="02020603050405020304" pitchFamily="18" charset="0"/>
              </a:rPr>
              <a:t>: </a:t>
            </a:r>
            <a:r>
              <a:rPr lang="vi-VN" sz="3000" i="1" dirty="0">
                <a:solidFill>
                  <a:srgbClr val="000099"/>
                </a:solidFill>
                <a:latin typeface="Times New Roman" panose="02020603050405020304" pitchFamily="18" charset="0"/>
                <a:cs typeface="Times New Roman" panose="02020603050405020304" pitchFamily="18" charset="0"/>
              </a:rPr>
              <a:t>Khi chép lại mẩu chuyện vui dưới đây, bạn Hùng đã dùng sai một số dấu câu. Em hãy giúp bạn chữa lại những lỗi đó.</a:t>
            </a:r>
          </a:p>
          <a:p>
            <a:pPr algn="ctr"/>
            <a:endParaRPr lang="vi-VN" sz="1400" b="1" dirty="0">
              <a:latin typeface="Times New Roman" panose="02020603050405020304" pitchFamily="18" charset="0"/>
              <a:cs typeface="Times New Roman" panose="02020603050405020304" pitchFamily="18" charset="0"/>
            </a:endParaRPr>
          </a:p>
          <a:p>
            <a:pPr algn="ctr"/>
            <a:r>
              <a:rPr lang="vi-VN" sz="3000" b="1" smtClean="0">
                <a:solidFill>
                  <a:srgbClr val="FF0000"/>
                </a:solidFill>
                <a:latin typeface="Times New Roman" panose="02020603050405020304" pitchFamily="18" charset="0"/>
                <a:cs typeface="Times New Roman" panose="02020603050405020304" pitchFamily="18" charset="0"/>
              </a:rPr>
              <a:t>Tỉ </a:t>
            </a:r>
            <a:r>
              <a:rPr lang="vi-VN" sz="3000" b="1" dirty="0">
                <a:solidFill>
                  <a:srgbClr val="FF0000"/>
                </a:solidFill>
                <a:latin typeface="Times New Roman" panose="02020603050405020304" pitchFamily="18" charset="0"/>
                <a:cs typeface="Times New Roman" panose="02020603050405020304" pitchFamily="18" charset="0"/>
              </a:rPr>
              <a:t>số chưa được mở</a:t>
            </a:r>
            <a:endParaRPr lang="vi-VN" sz="3000" u="sng" dirty="0">
              <a:solidFill>
                <a:srgbClr val="FF0000"/>
              </a:solidFill>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en-US" sz="3000" b="1" smtClean="0">
                <a:solidFill>
                  <a:srgbClr val="FF0000"/>
                </a:solidFill>
                <a:latin typeface="Times New Roman" panose="02020603050405020304" pitchFamily="18" charset="0"/>
                <a:cs typeface="Times New Roman" panose="02020603050405020304" pitchFamily="18" charset="0"/>
              </a:rPr>
              <a:t>(1)</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Hùng này, hai bài kiểm tra Tiếng Việt và Toán hôm qua, </a:t>
            </a:r>
            <a:r>
              <a:rPr lang="vi-VN" sz="3000">
                <a:latin typeface="Times New Roman" panose="02020603050405020304" pitchFamily="18" charset="0"/>
                <a:cs typeface="Times New Roman" panose="02020603050405020304" pitchFamily="18" charset="0"/>
              </a:rPr>
              <a:t>cậu </a:t>
            </a:r>
            <a:r>
              <a:rPr lang="en-US" sz="3000" smtClean="0">
                <a:latin typeface="Times New Roman" panose="02020603050405020304" pitchFamily="18" charset="0"/>
                <a:cs typeface="Times New Roman" panose="02020603050405020304" pitchFamily="18" charset="0"/>
              </a:rPr>
              <a:t>      </a:t>
            </a:r>
          </a:p>
          <a:p>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được </a:t>
            </a:r>
            <a:r>
              <a:rPr lang="vi-VN" sz="3000" dirty="0">
                <a:latin typeface="Times New Roman" panose="02020603050405020304" pitchFamily="18" charset="0"/>
                <a:cs typeface="Times New Roman" panose="02020603050405020304" pitchFamily="18" charset="0"/>
              </a:rPr>
              <a:t>mấy điểm.</a:t>
            </a:r>
          </a:p>
          <a:p>
            <a:r>
              <a:rPr lang="vi-VN" sz="3000" i="1" dirty="0">
                <a:latin typeface="Times New Roman" panose="02020603050405020304" pitchFamily="18" charset="0"/>
                <a:cs typeface="Times New Roman" panose="02020603050405020304" pitchFamily="18" charset="0"/>
              </a:rPr>
              <a:t>Hùng</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b="1" smtClean="0">
                <a:solidFill>
                  <a:srgbClr val="FF0000"/>
                </a:solidFill>
                <a:latin typeface="Times New Roman" panose="02020603050405020304" pitchFamily="18" charset="0"/>
                <a:cs typeface="Times New Roman" panose="02020603050405020304" pitchFamily="18" charset="0"/>
              </a:rPr>
              <a:t>(2)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Vẫn chưa mở được tỉ số.</a:t>
            </a: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en-US" sz="3000" b="1" smtClean="0">
                <a:solidFill>
                  <a:srgbClr val="FF0000"/>
                </a:solidFill>
                <a:latin typeface="Times New Roman" panose="02020603050405020304" pitchFamily="18" charset="0"/>
                <a:cs typeface="Times New Roman" panose="02020603050405020304" pitchFamily="18" charset="0"/>
              </a:rPr>
              <a:t>(3)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Nghĩa </a:t>
            </a:r>
            <a:r>
              <a:rPr lang="vi-VN" sz="3000">
                <a:latin typeface="Times New Roman" panose="02020603050405020304" pitchFamily="18" charset="0"/>
                <a:cs typeface="Times New Roman" panose="02020603050405020304" pitchFamily="18" charset="0"/>
              </a:rPr>
              <a:t>là </a:t>
            </a:r>
            <a:r>
              <a:rPr lang="vi-VN" sz="3000" smtClean="0">
                <a:latin typeface="Times New Roman" panose="02020603050405020304" pitchFamily="18" charset="0"/>
                <a:cs typeface="Times New Roman" panose="02020603050405020304" pitchFamily="18" charset="0"/>
              </a:rPr>
              <a:t>sao</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Hùng</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b="1" smtClean="0">
                <a:solidFill>
                  <a:srgbClr val="FF0000"/>
                </a:solidFill>
                <a:latin typeface="Times New Roman" panose="02020603050405020304" pitchFamily="18" charset="0"/>
                <a:cs typeface="Times New Roman" panose="02020603050405020304" pitchFamily="18" charset="0"/>
              </a:rPr>
              <a:t>(4)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Vẫn đang hòa không </a:t>
            </a:r>
            <a:r>
              <a:rPr lang="vi-VN" sz="300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không</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MINH CHÂU </a:t>
            </a:r>
            <a:r>
              <a:rPr lang="vi-VN" sz="3000" i="1" smtClean="0">
                <a:latin typeface="Times New Roman" panose="02020603050405020304" pitchFamily="18" charset="0"/>
                <a:cs typeface="Times New Roman" panose="02020603050405020304" pitchFamily="18" charset="0"/>
              </a:rPr>
              <a:t>sưu </a:t>
            </a:r>
            <a:r>
              <a:rPr lang="vi-VN" sz="3000" i="1" dirty="0">
                <a:latin typeface="Times New Roman" panose="02020603050405020304" pitchFamily="18" charset="0"/>
                <a:cs typeface="Times New Roman" panose="02020603050405020304" pitchFamily="18" charset="0"/>
              </a:rPr>
              <a:t>tầm</a:t>
            </a:r>
          </a:p>
        </p:txBody>
      </p:sp>
    </p:spTree>
    <p:custDataLst>
      <p:tags r:id="rId1"/>
    </p:custDataLst>
    <p:extLst>
      <p:ext uri="{BB962C8B-B14F-4D97-AF65-F5344CB8AC3E}">
        <p14:creationId xmlns:p14="http://schemas.microsoft.com/office/powerpoint/2010/main" xmlns="" val="49841854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xmlns="" id="{96C8BF28-6468-2765-03BC-2A2C767DCBF6}"/>
              </a:ext>
            </a:extLst>
          </p:cNvPr>
          <p:cNvSpPr>
            <a:spLocks noChangeArrowheads="1"/>
          </p:cNvSpPr>
          <p:nvPr/>
        </p:nvSpPr>
        <p:spPr bwMode="auto">
          <a:xfrm>
            <a:off x="71906" y="58379"/>
            <a:ext cx="12031310" cy="6700704"/>
          </a:xfrm>
          <a:prstGeom prst="rect">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5"/>
          </a:p>
        </p:txBody>
      </p:sp>
      <p:pic>
        <p:nvPicPr>
          <p:cNvPr id="5122" name="Picture 4" descr="POINSET2">
            <a:extLst>
              <a:ext uri="{FF2B5EF4-FFF2-40B4-BE49-F238E27FC236}">
                <a16:creationId xmlns:a16="http://schemas.microsoft.com/office/drawing/2014/main" xmlns="" id="{72F5F6B6-3B89-3BD3-36E2-93EDB98B8B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0847073" y="223678"/>
            <a:ext cx="1431590" cy="108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 descr="POINSET2">
            <a:extLst>
              <a:ext uri="{FF2B5EF4-FFF2-40B4-BE49-F238E27FC236}">
                <a16:creationId xmlns:a16="http://schemas.microsoft.com/office/drawing/2014/main" xmlns="" id="{455BABB2-BC48-4BB8-21D5-E79F3B9D2E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95" y="58379"/>
            <a:ext cx="1080696" cy="141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34">
            <a:extLst>
              <a:ext uri="{FF2B5EF4-FFF2-40B4-BE49-F238E27FC236}">
                <a16:creationId xmlns:a16="http://schemas.microsoft.com/office/drawing/2014/main" xmlns="" id="{13407C3A-4907-C70A-CDA1-E02BF23E3477}"/>
              </a:ext>
            </a:extLst>
          </p:cNvPr>
          <p:cNvSpPr txBox="1">
            <a:spLocks noChangeArrowheads="1"/>
          </p:cNvSpPr>
          <p:nvPr/>
        </p:nvSpPr>
        <p:spPr bwMode="auto">
          <a:xfrm>
            <a:off x="2274498" y="369741"/>
            <a:ext cx="7643006" cy="116775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44" b="1" i="1">
                <a:solidFill>
                  <a:srgbClr val="000099"/>
                </a:solidFill>
                <a:latin typeface="Times New Roman" panose="02020603050405020304" pitchFamily="18" charset="0"/>
              </a:rPr>
              <a:t>Thứ Năm ngày 28 tháng 03 năm 2024</a:t>
            </a:r>
          </a:p>
          <a:p>
            <a:pPr algn="ctr" eaLnBrk="1" hangingPunct="1"/>
            <a:r>
              <a:rPr lang="en-US" altLang="en-US" sz="3344" b="1" u="sng" smtClean="0">
                <a:solidFill>
                  <a:srgbClr val="000099"/>
                </a:solidFill>
                <a:latin typeface="Times New Roman" panose="02020603050405020304" pitchFamily="18" charset="0"/>
              </a:rPr>
              <a:t>Luyện từ và câu</a:t>
            </a:r>
            <a:endParaRPr lang="en-US" altLang="en-US" sz="3344" b="1">
              <a:solidFill>
                <a:srgbClr val="000099"/>
              </a:solidFill>
              <a:latin typeface="Times New Roman" panose="02020603050405020304" pitchFamily="18" charset="0"/>
            </a:endParaRPr>
          </a:p>
        </p:txBody>
      </p:sp>
      <p:pic>
        <p:nvPicPr>
          <p:cNvPr id="8" name="Picture 10" descr="POINSET2">
            <a:extLst>
              <a:ext uri="{FF2B5EF4-FFF2-40B4-BE49-F238E27FC236}">
                <a16:creationId xmlns:a16="http://schemas.microsoft.com/office/drawing/2014/main" xmlns="" id="{455BABB2-BC48-4BB8-21D5-E79F3B9D2E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1031375" y="5343711"/>
            <a:ext cx="1080696" cy="141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POINSET2">
            <a:extLst>
              <a:ext uri="{FF2B5EF4-FFF2-40B4-BE49-F238E27FC236}">
                <a16:creationId xmlns:a16="http://schemas.microsoft.com/office/drawing/2014/main" xmlns="" id="{72F5F6B6-3B89-3BD3-36E2-93EDB98B8B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03541" y="5515082"/>
            <a:ext cx="1431590" cy="108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4403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WordArt 121"/>
          <p:cNvSpPr>
            <a:spLocks noChangeArrowheads="1" noChangeShapeType="1" noTextEdit="1"/>
          </p:cNvSpPr>
          <p:nvPr/>
        </p:nvSpPr>
        <p:spPr bwMode="auto">
          <a:xfrm>
            <a:off x="1332114" y="448284"/>
            <a:ext cx="4476467" cy="1065589"/>
          </a:xfrm>
          <a:prstGeom prst="rect">
            <a:avLst/>
          </a:prstGeom>
        </p:spPr>
        <p:txBody>
          <a:bodyPr wrap="none" lIns="117221" tIns="58610" rIns="117221" bIns="58610" fromWordArt="1">
            <a:prstTxWarp prst="textPlain">
              <a:avLst>
                <a:gd name="adj" fmla="val 50222"/>
              </a:avLst>
            </a:prstTxWarp>
          </a:bodyPr>
          <a:lstStyle/>
          <a:p>
            <a:pPr algn="ctr" eaLnBrk="0" fontAlgn="base" hangingPunct="0">
              <a:spcBef>
                <a:spcPct val="0"/>
              </a:spcBef>
              <a:spcAft>
                <a:spcPct val="0"/>
              </a:spcAft>
            </a:pPr>
            <a:r>
              <a:rPr lang="en-US" sz="4600" b="1" kern="10" dirty="0" err="1"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Thử</a:t>
            </a:r>
            <a:r>
              <a:rPr lang="en-US" sz="4600" b="1" kern="10" dirty="0"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600" b="1" kern="10" dirty="0" err="1"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tài</a:t>
            </a:r>
            <a:endParaRPr lang="vi-VN"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3" name="Picture 2">
            <a:hlinkClick r:id="rId3" action="ppaction://hlinksldjump"/>
          </p:cNvPr>
          <p:cNvPicPr>
            <a:picLocks noChangeAspect="1"/>
          </p:cNvPicPr>
          <p:nvPr/>
        </p:nvPicPr>
        <p:blipFill>
          <a:blip r:embed="rId4">
            <a:extLst>
              <a:ext uri="{BEBA8EAE-BF5A-486C-A8C5-ECC9F3942E4B}">
                <a14:imgProps xmlns:a14="http://schemas.microsoft.com/office/drawing/2010/main" xmlns="">
                  <a14:imgLayer r:embed="rId5">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4212516" y="1569712"/>
            <a:ext cx="2183500" cy="2334433"/>
          </a:xfrm>
          <a:prstGeom prst="rect">
            <a:avLst/>
          </a:prstGeom>
        </p:spPr>
      </p:pic>
      <p:pic>
        <p:nvPicPr>
          <p:cNvPr id="4" name="Picture 3">
            <a:hlinkClick r:id="rId6" action="ppaction://hlinksldjump"/>
          </p:cNvPr>
          <p:cNvPicPr>
            <a:picLocks noChangeAspect="1"/>
          </p:cNvPicPr>
          <p:nvPr/>
        </p:nvPicPr>
        <p:blipFill>
          <a:blip r:embed="rId7">
            <a:extLst>
              <a:ext uri="{BEBA8EAE-BF5A-486C-A8C5-ECC9F3942E4B}">
                <a14:imgProps xmlns:a14="http://schemas.microsoft.com/office/drawing/2010/main" xmlns="">
                  <a14:imgLayer r:embed="rId8">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1205684" y="1937452"/>
            <a:ext cx="2590800" cy="1762125"/>
          </a:xfrm>
          <a:prstGeom prst="rect">
            <a:avLst/>
          </a:prstGeom>
        </p:spPr>
      </p:pic>
      <p:pic>
        <p:nvPicPr>
          <p:cNvPr id="5" name="Picture 4">
            <a:hlinkClick r:id="rId9" action="ppaction://hlinksldjump"/>
          </p:cNvPr>
          <p:cNvPicPr>
            <a:picLocks noChangeAspect="1"/>
          </p:cNvPicPr>
          <p:nvPr/>
        </p:nvPicPr>
        <p:blipFill>
          <a:blip r:embed="rId10">
            <a:extLst>
              <a:ext uri="{BEBA8EAE-BF5A-486C-A8C5-ECC9F3942E4B}">
                <a14:imgProps xmlns:a14="http://schemas.microsoft.com/office/drawing/2010/main" xmlns="">
                  <a14:imgLayer r:embed="rId11">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848895" y="3971138"/>
            <a:ext cx="2427491" cy="2427491"/>
          </a:xfrm>
          <a:prstGeom prst="rect">
            <a:avLst/>
          </a:prstGeom>
        </p:spPr>
      </p:pic>
      <p:pic>
        <p:nvPicPr>
          <p:cNvPr id="6" name="Picture 5">
            <a:hlinkClick r:id="rId12" action="ppaction://hlinksldjump"/>
          </p:cNvPr>
          <p:cNvPicPr>
            <a:picLocks noChangeAspect="1"/>
          </p:cNvPicPr>
          <p:nvPr/>
        </p:nvPicPr>
        <p:blipFill>
          <a:blip r:embed="rId13">
            <a:extLst>
              <a:ext uri="{BEBA8EAE-BF5A-486C-A8C5-ECC9F3942E4B}">
                <a14:imgProps xmlns:a14="http://schemas.microsoft.com/office/drawing/2010/main" xmlns="">
                  <a14:imgLayer r:embed="rId14">
                    <a14:imgEffect>
                      <a14:backgroundRemoval t="9778" b="89778" l="9778" r="99556"/>
                    </a14:imgEffect>
                  </a14:imgLayer>
                </a14:imgProps>
              </a:ext>
              <a:ext uri="{28A0092B-C50C-407E-A947-70E740481C1C}">
                <a14:useLocalDpi xmlns:a14="http://schemas.microsoft.com/office/drawing/2010/main" xmlns="" val="0"/>
              </a:ext>
            </a:extLst>
          </a:blip>
          <a:stretch>
            <a:fillRect/>
          </a:stretch>
        </p:blipFill>
        <p:spPr>
          <a:xfrm>
            <a:off x="3934953" y="3920899"/>
            <a:ext cx="2471027" cy="2471027"/>
          </a:xfrm>
          <a:prstGeom prst="rect">
            <a:avLst/>
          </a:prstGeom>
        </p:spPr>
      </p:pic>
      <p:pic>
        <p:nvPicPr>
          <p:cNvPr id="1026" name="Picture 2" descr="Anh Dong (168)"/>
          <p:cNvPicPr>
            <a:picLocks noChangeAspect="1" noChangeArrowheads="1" noCrop="1"/>
          </p:cNvPicPr>
          <p:nvPr/>
        </p:nvPicPr>
        <p:blipFill>
          <a:blip r:embed="rId15">
            <a:extLst>
              <a:ext uri="{28A0092B-C50C-407E-A947-70E740481C1C}">
                <a14:useLocalDpi xmlns:a14="http://schemas.microsoft.com/office/drawing/2010/main" xmlns="" val="0"/>
              </a:ext>
            </a:extLst>
          </a:blip>
          <a:srcRect/>
          <a:stretch>
            <a:fillRect/>
          </a:stretch>
        </p:blipFill>
        <p:spPr bwMode="auto">
          <a:xfrm>
            <a:off x="86895" y="1113638"/>
            <a:ext cx="762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nh Dong (490)"/>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155575" y="-822325"/>
            <a:ext cx="123825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Anh Dong (490)"/>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787163" y="123828"/>
            <a:ext cx="123825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nh Dong (490)"/>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7477125" y="448284"/>
            <a:ext cx="123825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Anh Dong (168)"/>
          <p:cNvPicPr>
            <a:picLocks noChangeAspect="1" noChangeArrowheads="1" noCrop="1"/>
          </p:cNvPicPr>
          <p:nvPr/>
        </p:nvPicPr>
        <p:blipFill>
          <a:blip r:embed="rId15">
            <a:extLst>
              <a:ext uri="{28A0092B-C50C-407E-A947-70E740481C1C}">
                <a14:useLocalDpi xmlns:a14="http://schemas.microsoft.com/office/drawing/2010/main" xmlns="" val="0"/>
              </a:ext>
            </a:extLst>
          </a:blip>
          <a:srcRect/>
          <a:stretch>
            <a:fillRect/>
          </a:stretch>
        </p:blipFill>
        <p:spPr bwMode="auto">
          <a:xfrm>
            <a:off x="6812081" y="2587563"/>
            <a:ext cx="762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0" descr="Anh Dong (490)"/>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3276386" y="3339132"/>
            <a:ext cx="123825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333078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1053610" y="2265528"/>
            <a:ext cx="2849649" cy="2849649"/>
          </a:xfrm>
          <a:prstGeom prst="rect">
            <a:avLst/>
          </a:prstGeom>
        </p:spPr>
      </p:pic>
      <p:sp>
        <p:nvSpPr>
          <p:cNvPr id="4" name="Rectangle 3"/>
          <p:cNvSpPr/>
          <p:nvPr/>
        </p:nvSpPr>
        <p:spPr>
          <a:xfrm>
            <a:off x="4517409" y="497089"/>
            <a:ext cx="315263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1</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3780427" y="2265528"/>
            <a:ext cx="6741995" cy="3046988"/>
          </a:xfrm>
          <a:prstGeom prst="rect">
            <a:avLst/>
          </a:prstGeom>
        </p:spPr>
        <p:txBody>
          <a:bodyPr wrap="square">
            <a:spAutoFit/>
          </a:bodyPr>
          <a:lstStyle/>
          <a:p>
            <a:pPr algn="just"/>
            <a:r>
              <a:rPr lang="vi-VN" sz="4800" i="1" dirty="0">
                <a:latin typeface="Times New Roman" pitchFamily="18" charset="0"/>
                <a:cs typeface="Times New Roman" pitchFamily="18" charset="0"/>
              </a:rPr>
              <a:t>Nam:</a:t>
            </a:r>
            <a:r>
              <a:rPr lang="vi-VN" sz="4800" dirty="0">
                <a:latin typeface="Times New Roman" pitchFamily="18" charset="0"/>
                <a:cs typeface="Times New Roman" pitchFamily="18" charset="0"/>
              </a:rPr>
              <a:t> - Hùng này, hai bài kiểm tra Tiếng Việt và Toán hôm qua, cậu được mấy điểm.</a:t>
            </a:r>
          </a:p>
        </p:txBody>
      </p:sp>
      <p:pic>
        <p:nvPicPr>
          <p:cNvPr id="1028" name="Picture 4" descr="Kẹo mút mikita sữa gói 50 que 450g | Shopee Việt Nam"/>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ackgroundRemoval t="24000" b="83600" l="800" r="93800"/>
                    </a14:imgEffect>
                  </a14:imgLayer>
                </a14:imgProps>
              </a:ext>
              <a:ext uri="{28A0092B-C50C-407E-A947-70E740481C1C}">
                <a14:useLocalDpi xmlns:a14="http://schemas.microsoft.com/office/drawing/2010/main" xmlns="" val="0"/>
              </a:ext>
            </a:extLst>
          </a:blip>
          <a:srcRect t="25360" r="26495" b="27855"/>
          <a:stretch/>
        </p:blipFill>
        <p:spPr bwMode="auto">
          <a:xfrm>
            <a:off x="6503159" y="4629878"/>
            <a:ext cx="3500651" cy="222812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ction Button: Home 2">
            <a:hlinkClick r:id="rId7" action="ppaction://hlinksldjump" highlightClick="1"/>
          </p:cNvPr>
          <p:cNvSpPr/>
          <p:nvPr/>
        </p:nvSpPr>
        <p:spPr>
          <a:xfrm>
            <a:off x="2825087" y="5743939"/>
            <a:ext cx="955340" cy="970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21187" y="4460797"/>
            <a:ext cx="584582" cy="830997"/>
          </a:xfrm>
          <a:prstGeom prst="rect">
            <a:avLst/>
          </a:prstGeom>
          <a:solidFill>
            <a:schemeClr val="bg1"/>
          </a:solidFill>
        </p:spPr>
        <p:txBody>
          <a:bodyPr wrap="square">
            <a:spAutoFit/>
          </a:bodyPr>
          <a:lstStyle/>
          <a:p>
            <a:pPr algn="just"/>
            <a:r>
              <a:rPr lang="en-US" sz="4800" b="1" dirty="0" smtClean="0">
                <a:solidFill>
                  <a:srgbClr val="FF0000"/>
                </a:solidFill>
                <a:latin typeface="Times New Roman" pitchFamily="18" charset="0"/>
                <a:cs typeface="Times New Roman" pitchFamily="18" charset="0"/>
              </a:rPr>
              <a:t>?</a:t>
            </a:r>
            <a:endParaRPr lang="vi-VN" sz="4800" b="1" dirty="0">
              <a:solidFill>
                <a:srgbClr val="FF0000"/>
              </a:solidFill>
              <a:latin typeface="Times New Roman" pitchFamily="18" charset="0"/>
              <a:cs typeface="Times New Roman" pitchFamily="18" charset="0"/>
            </a:endParaRPr>
          </a:p>
        </p:txBody>
      </p:sp>
      <p:cxnSp>
        <p:nvCxnSpPr>
          <p:cNvPr id="8" name="Straight Connector 7"/>
          <p:cNvCxnSpPr/>
          <p:nvPr/>
        </p:nvCxnSpPr>
        <p:spPr>
          <a:xfrm>
            <a:off x="3821371" y="5250850"/>
            <a:ext cx="10235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6292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80">
                                          <p:stCondLst>
                                            <p:cond delay="0"/>
                                          </p:stCondLst>
                                        </p:cTn>
                                        <p:tgtEl>
                                          <p:spTgt spid="1028"/>
                                        </p:tgtEl>
                                      </p:cBhvr>
                                    </p:animEffect>
                                    <p:anim calcmode="lin" valueType="num">
                                      <p:cBhvr>
                                        <p:cTn id="1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8"/>
                                        </p:tgtEl>
                                      </p:cBhvr>
                                      <p:to x="100000" y="60000"/>
                                    </p:animScale>
                                    <p:animScale>
                                      <p:cBhvr>
                                        <p:cTn id="24" dur="166" decel="50000">
                                          <p:stCondLst>
                                            <p:cond delay="676"/>
                                          </p:stCondLst>
                                        </p:cTn>
                                        <p:tgtEl>
                                          <p:spTgt spid="1028"/>
                                        </p:tgtEl>
                                      </p:cBhvr>
                                      <p:to x="100000" y="100000"/>
                                    </p:animScale>
                                    <p:animScale>
                                      <p:cBhvr>
                                        <p:cTn id="25" dur="26">
                                          <p:stCondLst>
                                            <p:cond delay="1312"/>
                                          </p:stCondLst>
                                        </p:cTn>
                                        <p:tgtEl>
                                          <p:spTgt spid="1028"/>
                                        </p:tgtEl>
                                      </p:cBhvr>
                                      <p:to x="100000" y="80000"/>
                                    </p:animScale>
                                    <p:animScale>
                                      <p:cBhvr>
                                        <p:cTn id="26" dur="166" decel="50000">
                                          <p:stCondLst>
                                            <p:cond delay="1338"/>
                                          </p:stCondLst>
                                        </p:cTn>
                                        <p:tgtEl>
                                          <p:spTgt spid="1028"/>
                                        </p:tgtEl>
                                      </p:cBhvr>
                                      <p:to x="100000" y="100000"/>
                                    </p:animScale>
                                    <p:animScale>
                                      <p:cBhvr>
                                        <p:cTn id="27" dur="26">
                                          <p:stCondLst>
                                            <p:cond delay="1642"/>
                                          </p:stCondLst>
                                        </p:cTn>
                                        <p:tgtEl>
                                          <p:spTgt spid="1028"/>
                                        </p:tgtEl>
                                      </p:cBhvr>
                                      <p:to x="100000" y="90000"/>
                                    </p:animScale>
                                    <p:animScale>
                                      <p:cBhvr>
                                        <p:cTn id="28" dur="166" decel="50000">
                                          <p:stCondLst>
                                            <p:cond delay="1668"/>
                                          </p:stCondLst>
                                        </p:cTn>
                                        <p:tgtEl>
                                          <p:spTgt spid="1028"/>
                                        </p:tgtEl>
                                      </p:cBhvr>
                                      <p:to x="100000" y="100000"/>
                                    </p:animScale>
                                    <p:animScale>
                                      <p:cBhvr>
                                        <p:cTn id="29" dur="26">
                                          <p:stCondLst>
                                            <p:cond delay="1808"/>
                                          </p:stCondLst>
                                        </p:cTn>
                                        <p:tgtEl>
                                          <p:spTgt spid="1028"/>
                                        </p:tgtEl>
                                      </p:cBhvr>
                                      <p:to x="100000" y="95000"/>
                                    </p:animScale>
                                    <p:animScale>
                                      <p:cBhvr>
                                        <p:cTn id="3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517409" y="497089"/>
            <a:ext cx="315263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CÂU 2</a:t>
            </a:r>
            <a:endParaRPr lang="en-US" sz="60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Rectangle 4"/>
          <p:cNvSpPr/>
          <p:nvPr/>
        </p:nvSpPr>
        <p:spPr>
          <a:xfrm>
            <a:off x="3126657" y="2942649"/>
            <a:ext cx="8259097" cy="830997"/>
          </a:xfrm>
          <a:prstGeom prst="rect">
            <a:avLst/>
          </a:prstGeom>
        </p:spPr>
        <p:txBody>
          <a:bodyPr wrap="square">
            <a:spAutoFit/>
          </a:bodyPr>
          <a:lstStyle/>
          <a:p>
            <a:r>
              <a:rPr lang="vi-VN" sz="4800" i="1" dirty="0">
                <a:latin typeface="Times New Roman" pitchFamily="18" charset="0"/>
                <a:cs typeface="Times New Roman" pitchFamily="18" charset="0"/>
              </a:rPr>
              <a:t>Hùng:</a:t>
            </a:r>
            <a:r>
              <a:rPr lang="vi-VN" sz="4800" dirty="0">
                <a:latin typeface="Times New Roman" pitchFamily="18" charset="0"/>
                <a:cs typeface="Times New Roman" pitchFamily="18" charset="0"/>
              </a:rPr>
              <a:t> - Vẫn chưa mở </a:t>
            </a:r>
            <a:r>
              <a:rPr lang="vi-VN" sz="4800">
                <a:latin typeface="Times New Roman" pitchFamily="18" charset="0"/>
                <a:cs typeface="Times New Roman" pitchFamily="18" charset="0"/>
              </a:rPr>
              <a:t>được </a:t>
            </a:r>
            <a:r>
              <a:rPr lang="vi-VN" sz="4800" smtClean="0">
                <a:latin typeface="Times New Roman" pitchFamily="18" charset="0"/>
                <a:cs typeface="Times New Roman" pitchFamily="18" charset="0"/>
              </a:rPr>
              <a:t>tỉ </a:t>
            </a:r>
            <a:r>
              <a:rPr lang="vi-VN" sz="4800" dirty="0" smtClean="0">
                <a:latin typeface="Times New Roman" pitchFamily="18" charset="0"/>
                <a:cs typeface="Times New Roman" pitchFamily="18" charset="0"/>
              </a:rPr>
              <a:t>số.</a:t>
            </a:r>
            <a:endParaRPr lang="vi-VN" sz="48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xmlns="">
                  <a14:imgLayer r:embed="rId4">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893457" y="2141672"/>
            <a:ext cx="2332701" cy="249394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xmlns="" val="0"/>
              </a:ext>
            </a:extLst>
          </a:blip>
          <a:srcRect b="65174"/>
          <a:stretch/>
        </p:blipFill>
        <p:spPr>
          <a:xfrm>
            <a:off x="2146374" y="5171813"/>
            <a:ext cx="3268108" cy="1138147"/>
          </a:xfrm>
          <a:prstGeom prst="rect">
            <a:avLst/>
          </a:prstGeom>
        </p:spPr>
      </p:pic>
      <p:sp>
        <p:nvSpPr>
          <p:cNvPr id="7" name="Action Button: Home 6">
            <a:hlinkClick r:id="rId6" action="ppaction://hlinksldjump" highlightClick="1"/>
          </p:cNvPr>
          <p:cNvSpPr/>
          <p:nvPr/>
        </p:nvSpPr>
        <p:spPr>
          <a:xfrm>
            <a:off x="9280478" y="5824580"/>
            <a:ext cx="955340" cy="970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57513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517409" y="497089"/>
            <a:ext cx="315263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CÂU 3</a:t>
            </a:r>
            <a:endParaRPr lang="en-US" sz="60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3">
            <a:extLst>
              <a:ext uri="{BEBA8EAE-BF5A-486C-A8C5-ECC9F3942E4B}">
                <a14:imgProps xmlns:a14="http://schemas.microsoft.com/office/drawing/2010/main" xmlns="">
                  <a14:imgLayer r:embed="rId4">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903488" y="2774187"/>
            <a:ext cx="2590800" cy="1762125"/>
          </a:xfrm>
          <a:prstGeom prst="rect">
            <a:avLst/>
          </a:prstGeom>
        </p:spPr>
      </p:pic>
      <p:sp>
        <p:nvSpPr>
          <p:cNvPr id="3" name="Rectangle 2"/>
          <p:cNvSpPr/>
          <p:nvPr/>
        </p:nvSpPr>
        <p:spPr>
          <a:xfrm>
            <a:off x="3917197" y="3083130"/>
            <a:ext cx="5827303" cy="830997"/>
          </a:xfrm>
          <a:prstGeom prst="rect">
            <a:avLst/>
          </a:prstGeom>
        </p:spPr>
        <p:txBody>
          <a:bodyPr wrap="square">
            <a:spAutoFit/>
          </a:bodyPr>
          <a:lstStyle/>
          <a:p>
            <a:r>
              <a:rPr lang="vi-VN" sz="4800" i="1" dirty="0">
                <a:latin typeface="Times New Roman" pitchFamily="18" charset="0"/>
                <a:cs typeface="Times New Roman" pitchFamily="18" charset="0"/>
              </a:rPr>
              <a:t>Nam:</a:t>
            </a:r>
            <a:r>
              <a:rPr lang="vi-VN" sz="4800" dirty="0">
                <a:latin typeface="Times New Roman" pitchFamily="18" charset="0"/>
                <a:cs typeface="Times New Roman" pitchFamily="18" charset="0"/>
              </a:rPr>
              <a:t> </a:t>
            </a:r>
            <a:r>
              <a:rPr lang="en-US" sz="4800" dirty="0">
                <a:latin typeface="Times New Roman" pitchFamily="18" charset="0"/>
                <a:cs typeface="Times New Roman" pitchFamily="18" charset="0"/>
              </a:rPr>
              <a:t> </a:t>
            </a:r>
            <a:r>
              <a:rPr lang="vi-VN" sz="4800" dirty="0">
                <a:latin typeface="Times New Roman" pitchFamily="18" charset="0"/>
                <a:cs typeface="Times New Roman" pitchFamily="18" charset="0"/>
              </a:rPr>
              <a:t>- Nghĩa là sao!</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b="65174"/>
          <a:stretch/>
        </p:blipFill>
        <p:spPr>
          <a:xfrm>
            <a:off x="1890746" y="4389311"/>
            <a:ext cx="3268108" cy="1138147"/>
          </a:xfrm>
          <a:prstGeom prst="rect">
            <a:avLst/>
          </a:prstGeom>
        </p:spPr>
      </p:pic>
      <p:pic>
        <p:nvPicPr>
          <p:cNvPr id="8" name="Picture 4" descr="Kẹo mút mikita sữa gói 50 que 450g | Shopee Việt Nam"/>
          <p:cNvPicPr>
            <a:picLocks noChangeAspect="1" noChangeArrowheads="1"/>
          </p:cNvPicPr>
          <p:nvPr/>
        </p:nvPicPr>
        <p:blipFill rotWithShape="1">
          <a:blip r:embed="rId6">
            <a:extLst>
              <a:ext uri="{BEBA8EAE-BF5A-486C-A8C5-ECC9F3942E4B}">
                <a14:imgProps xmlns:a14="http://schemas.microsoft.com/office/drawing/2010/main" xmlns="">
                  <a14:imgLayer r:embed="rId7">
                    <a14:imgEffect>
                      <a14:backgroundRemoval t="24000" b="83600" l="800" r="93800"/>
                    </a14:imgEffect>
                  </a14:imgLayer>
                </a14:imgProps>
              </a:ext>
              <a:ext uri="{28A0092B-C50C-407E-A947-70E740481C1C}">
                <a14:useLocalDpi xmlns:a14="http://schemas.microsoft.com/office/drawing/2010/main" xmlns="" val="0"/>
              </a:ext>
            </a:extLst>
          </a:blip>
          <a:srcRect t="25360" r="26495" b="27855"/>
          <a:stretch/>
        </p:blipFill>
        <p:spPr bwMode="auto">
          <a:xfrm>
            <a:off x="6871795" y="3824854"/>
            <a:ext cx="3500651" cy="222812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ction Button: Home 8">
            <a:hlinkClick r:id="rId8" action="ppaction://hlinksldjump" highlightClick="1"/>
          </p:cNvPr>
          <p:cNvSpPr/>
          <p:nvPr/>
        </p:nvSpPr>
        <p:spPr>
          <a:xfrm>
            <a:off x="9356222" y="5887240"/>
            <a:ext cx="955340" cy="970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63931" y="3119273"/>
            <a:ext cx="584582" cy="830997"/>
          </a:xfrm>
          <a:prstGeom prst="rect">
            <a:avLst/>
          </a:prstGeom>
          <a:solidFill>
            <a:schemeClr val="bg1"/>
          </a:solidFill>
        </p:spPr>
        <p:txBody>
          <a:bodyPr wrap="square">
            <a:spAutoFit/>
          </a:bodyPr>
          <a:lstStyle/>
          <a:p>
            <a:pPr algn="just"/>
            <a:r>
              <a:rPr lang="en-US" sz="4800" b="1" dirty="0" smtClean="0">
                <a:solidFill>
                  <a:srgbClr val="FF0000"/>
                </a:solidFill>
                <a:latin typeface="Times New Roman" pitchFamily="18" charset="0"/>
                <a:cs typeface="Times New Roman" pitchFamily="18" charset="0"/>
              </a:rPr>
              <a:t>?</a:t>
            </a:r>
            <a:endParaRPr lang="vi-VN" sz="4800" b="1" dirty="0">
              <a:solidFill>
                <a:srgbClr val="FF0000"/>
              </a:solidFill>
              <a:latin typeface="Times New Roman" pitchFamily="18" charset="0"/>
              <a:cs typeface="Times New Roman" pitchFamily="18" charset="0"/>
            </a:endParaRPr>
          </a:p>
        </p:txBody>
      </p:sp>
      <p:cxnSp>
        <p:nvCxnSpPr>
          <p:cNvPr id="11" name="Straight Connector 10"/>
          <p:cNvCxnSpPr/>
          <p:nvPr/>
        </p:nvCxnSpPr>
        <p:spPr>
          <a:xfrm>
            <a:off x="8110327" y="3841086"/>
            <a:ext cx="10235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7513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517409" y="497089"/>
            <a:ext cx="315263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CÂU 4</a:t>
            </a:r>
            <a:endParaRPr lang="en-US" sz="60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Rectangle 4"/>
          <p:cNvSpPr/>
          <p:nvPr/>
        </p:nvSpPr>
        <p:spPr>
          <a:xfrm>
            <a:off x="3439580" y="2903815"/>
            <a:ext cx="8082116" cy="646331"/>
          </a:xfrm>
          <a:prstGeom prst="rect">
            <a:avLst/>
          </a:prstGeom>
        </p:spPr>
        <p:txBody>
          <a:bodyPr wrap="square">
            <a:spAutoFit/>
          </a:bodyPr>
          <a:lstStyle/>
          <a:p>
            <a:r>
              <a:rPr lang="vi-VN" sz="3600" i="1" dirty="0">
                <a:latin typeface="Times New Roman" pitchFamily="18" charset="0"/>
                <a:cs typeface="Times New Roman" pitchFamily="18" charset="0"/>
              </a:rPr>
              <a:t>Hùng:</a:t>
            </a:r>
            <a:r>
              <a:rPr lang="vi-VN" sz="3600" dirty="0">
                <a:latin typeface="Times New Roman" pitchFamily="18" charset="0"/>
                <a:cs typeface="Times New Roman" pitchFamily="18" charset="0"/>
              </a:rPr>
              <a:t> - Vẫn đang hòa không </a:t>
            </a:r>
            <a:r>
              <a:rPr lang="vi-VN" sz="3600">
                <a:latin typeface="Times New Roman" pitchFamily="18" charset="0"/>
                <a:cs typeface="Times New Roman" pitchFamily="18" charset="0"/>
              </a:rPr>
              <a:t>– </a:t>
            </a:r>
            <a:r>
              <a:rPr lang="vi-VN" sz="3600" smtClean="0">
                <a:latin typeface="Times New Roman" pitchFamily="18" charset="0"/>
                <a:cs typeface="Times New Roman" pitchFamily="18" charset="0"/>
              </a:rPr>
              <a:t>không</a:t>
            </a:r>
            <a:r>
              <a:rPr lang="en-US" sz="3600" smtClean="0">
                <a:latin typeface="Times New Roman" pitchFamily="18" charset="0"/>
                <a:cs typeface="Times New Roman" pitchFamily="18" charset="0"/>
              </a:rPr>
              <a:t> </a:t>
            </a:r>
            <a:r>
              <a:rPr lang="vi-VN" sz="360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xmlns="">
                  <a14:imgLayer r:embed="rId4">
                    <a14:imgEffect>
                      <a14:backgroundRemoval t="9778" b="89778" l="9778" r="99556"/>
                    </a14:imgEffect>
                  </a14:imgLayer>
                </a14:imgProps>
              </a:ext>
              <a:ext uri="{28A0092B-C50C-407E-A947-70E740481C1C}">
                <a14:useLocalDpi xmlns:a14="http://schemas.microsoft.com/office/drawing/2010/main" xmlns="" val="0"/>
              </a:ext>
            </a:extLst>
          </a:blip>
          <a:stretch>
            <a:fillRect/>
          </a:stretch>
        </p:blipFill>
        <p:spPr>
          <a:xfrm>
            <a:off x="702387" y="2297107"/>
            <a:ext cx="2783077" cy="2783077"/>
          </a:xfrm>
          <a:prstGeom prst="rect">
            <a:avLst/>
          </a:prstGeom>
        </p:spPr>
      </p:pic>
      <p:pic>
        <p:nvPicPr>
          <p:cNvPr id="7" name="Picture 4" descr="Kẹo mút mikita sữa gói 50 que 450g | Shopee Việt Nam"/>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ackgroundRemoval t="24000" b="83600" l="800" r="93800"/>
                    </a14:imgEffect>
                  </a14:imgLayer>
                </a14:imgProps>
              </a:ext>
              <a:ext uri="{28A0092B-C50C-407E-A947-70E740481C1C}">
                <a14:useLocalDpi xmlns:a14="http://schemas.microsoft.com/office/drawing/2010/main" xmlns="" val="0"/>
              </a:ext>
            </a:extLst>
          </a:blip>
          <a:srcRect t="25360" r="26495" b="27855"/>
          <a:stretch/>
        </p:blipFill>
        <p:spPr bwMode="auto">
          <a:xfrm>
            <a:off x="6503158" y="4435819"/>
            <a:ext cx="3500651" cy="222812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ction Button: Home 7">
            <a:hlinkClick r:id="rId7" action="ppaction://hlinksldjump" highlightClick="1"/>
          </p:cNvPr>
          <p:cNvSpPr/>
          <p:nvPr/>
        </p:nvSpPr>
        <p:spPr>
          <a:xfrm>
            <a:off x="3890276" y="5887240"/>
            <a:ext cx="955340" cy="970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92589" y="2794792"/>
            <a:ext cx="584582" cy="830997"/>
          </a:xfrm>
          <a:prstGeom prst="rect">
            <a:avLst/>
          </a:prstGeom>
          <a:solidFill>
            <a:schemeClr val="bg1"/>
          </a:solidFill>
        </p:spPr>
        <p:txBody>
          <a:bodyPr wrap="square">
            <a:spAutoFit/>
          </a:bodyPr>
          <a:lstStyle/>
          <a:p>
            <a:pPr algn="just"/>
            <a:r>
              <a:rPr lang="en-US" sz="4800" b="1" dirty="0">
                <a:solidFill>
                  <a:srgbClr val="FF0000"/>
                </a:solidFill>
                <a:latin typeface="Times New Roman" pitchFamily="18" charset="0"/>
                <a:cs typeface="Times New Roman" pitchFamily="18" charset="0"/>
              </a:rPr>
              <a:t>.</a:t>
            </a:r>
            <a:endParaRPr lang="vi-VN"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57513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286603" y="1673988"/>
            <a:ext cx="11532358" cy="5016758"/>
          </a:xfrm>
          <a:prstGeom prst="rect">
            <a:avLst/>
          </a:prstGeom>
        </p:spPr>
        <p:txBody>
          <a:bodyPr wrap="square">
            <a:spAutoFit/>
          </a:bodyPr>
          <a:lstStyle/>
          <a:p>
            <a:pPr algn="ctr"/>
            <a:r>
              <a:rPr lang="vi-VN" sz="4000" b="1" dirty="0" smtClean="0">
                <a:solidFill>
                  <a:srgbClr val="000000"/>
                </a:solidFill>
                <a:latin typeface="Times New Roman" pitchFamily="18" charset="0"/>
                <a:cs typeface="Times New Roman" pitchFamily="18" charset="0"/>
              </a:rPr>
              <a:t>Tỉ </a:t>
            </a:r>
            <a:r>
              <a:rPr lang="vi-VN" sz="4000" b="1" dirty="0">
                <a:solidFill>
                  <a:srgbClr val="000000"/>
                </a:solidFill>
                <a:latin typeface="Times New Roman" pitchFamily="18" charset="0"/>
                <a:cs typeface="Times New Roman" pitchFamily="18" charset="0"/>
              </a:rPr>
              <a:t>số chưa được </a:t>
            </a:r>
            <a:r>
              <a:rPr lang="vi-VN" sz="4000" b="1" dirty="0" smtClean="0">
                <a:solidFill>
                  <a:srgbClr val="000000"/>
                </a:solidFill>
                <a:latin typeface="Times New Roman" pitchFamily="18" charset="0"/>
                <a:cs typeface="Times New Roman" pitchFamily="18" charset="0"/>
              </a:rPr>
              <a:t>mở</a:t>
            </a:r>
            <a:endParaRPr lang="vi-VN" sz="4000" u="sng" dirty="0">
              <a:solidFill>
                <a:srgbClr val="00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Nam:</a:t>
            </a:r>
            <a:r>
              <a:rPr lang="vi-VN" sz="4000" dirty="0">
                <a:solidFill>
                  <a:srgbClr val="000000"/>
                </a:solidFill>
                <a:latin typeface="Times New Roman" pitchFamily="18" charset="0"/>
                <a:cs typeface="Times New Roman" pitchFamily="18" charset="0"/>
              </a:rPr>
              <a:t> - Hùng này, hai bài kiểm tra Tiếng Việt và Toán hôm qua, cậu được mấy </a:t>
            </a:r>
            <a:r>
              <a:rPr lang="vi-VN" sz="4000" dirty="0" smtClean="0">
                <a:solidFill>
                  <a:srgbClr val="000000"/>
                </a:solidFill>
                <a:latin typeface="Times New Roman" pitchFamily="18" charset="0"/>
                <a:cs typeface="Times New Roman" pitchFamily="18" charset="0"/>
              </a:rPr>
              <a:t>điểm</a:t>
            </a:r>
            <a:r>
              <a:rPr lang="en-US" sz="4000" dirty="0" smtClean="0">
                <a:solidFill>
                  <a:srgbClr val="00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Hùng:</a:t>
            </a:r>
            <a:r>
              <a:rPr lang="vi-VN" sz="4000" dirty="0">
                <a:solidFill>
                  <a:srgbClr val="000000"/>
                </a:solidFill>
                <a:latin typeface="Times New Roman" pitchFamily="18" charset="0"/>
                <a:cs typeface="Times New Roman" pitchFamily="18" charset="0"/>
              </a:rPr>
              <a:t> - Vẫn chưa mở được </a:t>
            </a:r>
            <a:r>
              <a:rPr lang="vi-VN" sz="4000">
                <a:solidFill>
                  <a:srgbClr val="000000"/>
                </a:solidFill>
                <a:latin typeface="Times New Roman" pitchFamily="18" charset="0"/>
                <a:cs typeface="Times New Roman" pitchFamily="18" charset="0"/>
              </a:rPr>
              <a:t>tỉ </a:t>
            </a:r>
            <a:r>
              <a:rPr lang="vi-VN" sz="4000" smtClean="0">
                <a:solidFill>
                  <a:srgbClr val="000000"/>
                </a:solidFill>
                <a:latin typeface="Times New Roman" pitchFamily="18" charset="0"/>
                <a:cs typeface="Times New Roman" pitchFamily="18" charset="0"/>
              </a:rPr>
              <a:t>số</a:t>
            </a:r>
            <a:r>
              <a:rPr lang="vi-VN" sz="4000" b="1" smtClean="0">
                <a:solidFill>
                  <a:srgbClr val="000000"/>
                </a:solidFill>
                <a:latin typeface="Times New Roman" pitchFamily="18" charset="0"/>
                <a:cs typeface="Times New Roman" pitchFamily="18" charset="0"/>
              </a:rPr>
              <a:t>.</a:t>
            </a:r>
            <a:endParaRPr lang="vi-VN" sz="4000" b="1" dirty="0">
              <a:solidFill>
                <a:srgbClr val="00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Nam:</a:t>
            </a:r>
            <a:r>
              <a:rPr lang="vi-VN" sz="4000" dirty="0">
                <a:solidFill>
                  <a:srgbClr val="000000"/>
                </a:solidFill>
                <a:latin typeface="Times New Roman" pitchFamily="18" charset="0"/>
                <a:cs typeface="Times New Roman" pitchFamily="18" charset="0"/>
              </a:rPr>
              <a:t> </a:t>
            </a:r>
            <a:r>
              <a:rPr lang="en-US" sz="4000" dirty="0" smtClean="0">
                <a:solidFill>
                  <a:srgbClr val="000000"/>
                </a:solidFill>
                <a:latin typeface="Times New Roman" pitchFamily="18" charset="0"/>
                <a:cs typeface="Times New Roman" pitchFamily="18" charset="0"/>
              </a:rPr>
              <a:t> </a:t>
            </a:r>
            <a:r>
              <a:rPr lang="vi-VN" sz="4000" dirty="0" smtClean="0">
                <a:solidFill>
                  <a:srgbClr val="000000"/>
                </a:solidFill>
                <a:latin typeface="Times New Roman" pitchFamily="18" charset="0"/>
                <a:cs typeface="Times New Roman" pitchFamily="18" charset="0"/>
              </a:rPr>
              <a:t>- </a:t>
            </a:r>
            <a:r>
              <a:rPr lang="vi-VN" sz="4000" dirty="0">
                <a:solidFill>
                  <a:srgbClr val="000000"/>
                </a:solidFill>
                <a:latin typeface="Times New Roman" pitchFamily="18" charset="0"/>
                <a:cs typeface="Times New Roman" pitchFamily="18" charset="0"/>
              </a:rPr>
              <a:t>Nghĩa là </a:t>
            </a:r>
            <a:r>
              <a:rPr lang="vi-VN" sz="4000" dirty="0" smtClean="0">
                <a:solidFill>
                  <a:srgbClr val="000000"/>
                </a:solidFill>
                <a:latin typeface="Times New Roman" pitchFamily="18" charset="0"/>
                <a:cs typeface="Times New Roman" pitchFamily="18" charset="0"/>
              </a:rPr>
              <a:t>sao</a:t>
            </a:r>
            <a:r>
              <a:rPr lang="en-US" sz="4000" dirty="0" smtClean="0">
                <a:solidFill>
                  <a:srgbClr val="00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Hùng:</a:t>
            </a:r>
            <a:r>
              <a:rPr lang="vi-VN" sz="4000" dirty="0">
                <a:solidFill>
                  <a:srgbClr val="000000"/>
                </a:solidFill>
                <a:latin typeface="Times New Roman" pitchFamily="18" charset="0"/>
                <a:cs typeface="Times New Roman" pitchFamily="18" charset="0"/>
              </a:rPr>
              <a:t> - Vẫn đang hòa không </a:t>
            </a:r>
            <a:r>
              <a:rPr lang="vi-VN" sz="4000">
                <a:solidFill>
                  <a:srgbClr val="000000"/>
                </a:solidFill>
                <a:latin typeface="Times New Roman" pitchFamily="18" charset="0"/>
                <a:cs typeface="Times New Roman" pitchFamily="18" charset="0"/>
              </a:rPr>
              <a:t>– </a:t>
            </a:r>
            <a:r>
              <a:rPr lang="vi-VN" sz="4000" smtClean="0">
                <a:solidFill>
                  <a:srgbClr val="000000"/>
                </a:solidFill>
                <a:latin typeface="Times New Roman" pitchFamily="18" charset="0"/>
                <a:cs typeface="Times New Roman" pitchFamily="18" charset="0"/>
              </a:rPr>
              <a:t>không</a:t>
            </a:r>
            <a:r>
              <a:rPr lang="en-US" sz="4000" b="1" smtClean="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Nam</a:t>
            </a:r>
            <a:r>
              <a:rPr lang="vi-VN" sz="4000" i="1">
                <a:solidFill>
                  <a:srgbClr val="000000"/>
                </a:solidFill>
                <a:latin typeface="Times New Roman" pitchFamily="18" charset="0"/>
                <a:cs typeface="Times New Roman" pitchFamily="18" charset="0"/>
              </a:rPr>
              <a:t>:</a:t>
            </a:r>
            <a:r>
              <a:rPr lang="vi-VN" sz="4000">
                <a:solidFill>
                  <a:srgbClr val="000000"/>
                </a:solidFill>
                <a:latin typeface="Times New Roman" pitchFamily="18" charset="0"/>
                <a:cs typeface="Times New Roman" pitchFamily="18" charset="0"/>
              </a:rPr>
              <a:t> </a:t>
            </a:r>
            <a:r>
              <a:rPr lang="en-US" sz="4000" smtClean="0">
                <a:solidFill>
                  <a:srgbClr val="000000"/>
                </a:solidFill>
                <a:latin typeface="Times New Roman" pitchFamily="18" charset="0"/>
                <a:cs typeface="Times New Roman" pitchFamily="18" charset="0"/>
              </a:rPr>
              <a:t>    </a:t>
            </a:r>
            <a:r>
              <a:rPr lang="vi-VN" sz="4000" smtClean="0">
                <a:solidFill>
                  <a:srgbClr val="000000"/>
                </a:solidFill>
                <a:latin typeface="Times New Roman" pitchFamily="18" charset="0"/>
                <a:cs typeface="Times New Roman" pitchFamily="18" charset="0"/>
              </a:rPr>
              <a:t>?</a:t>
            </a:r>
            <a:r>
              <a:rPr lang="en-US" sz="4000" smtClean="0">
                <a:solidFill>
                  <a:srgbClr val="000000"/>
                </a:solidFill>
                <a:latin typeface="Times New Roman" pitchFamily="18" charset="0"/>
                <a:cs typeface="Times New Roman" pitchFamily="18" charset="0"/>
              </a:rPr>
              <a:t> </a:t>
            </a:r>
            <a:r>
              <a:rPr lang="vi-VN" sz="4000" smtClean="0">
                <a:solidFill>
                  <a:srgbClr val="000000"/>
                </a:solidFill>
                <a:latin typeface="Times New Roman" pitchFamily="18" charset="0"/>
                <a:cs typeface="Times New Roman" pitchFamily="18" charset="0"/>
              </a:rPr>
              <a:t>!                                                                        </a:t>
            </a:r>
            <a:endParaRPr lang="en-US" sz="4000" dirty="0">
              <a:solidFill>
                <a:srgbClr val="000000"/>
              </a:solidFill>
              <a:latin typeface="Times New Roman" pitchFamily="18" charset="0"/>
              <a:cs typeface="Times New Roman" pitchFamily="18" charset="0"/>
            </a:endParaRPr>
          </a:p>
          <a:p>
            <a:r>
              <a:rPr lang="en-US" sz="4000">
                <a:solidFill>
                  <a:srgbClr val="000000"/>
                </a:solidFill>
                <a:latin typeface="Times New Roman" pitchFamily="18" charset="0"/>
                <a:cs typeface="Times New Roman" pitchFamily="18" charset="0"/>
              </a:rPr>
              <a:t>                                                </a:t>
            </a:r>
            <a:r>
              <a:rPr lang="vi-VN" sz="4000" smtClean="0">
                <a:solidFill>
                  <a:srgbClr val="000000"/>
                </a:solidFill>
                <a:latin typeface="Times New Roman" pitchFamily="18" charset="0"/>
                <a:cs typeface="Times New Roman" pitchFamily="18" charset="0"/>
              </a:rPr>
              <a:t>MINH CHÂU </a:t>
            </a:r>
            <a:r>
              <a:rPr lang="vi-VN" sz="4000" i="1" smtClean="0">
                <a:solidFill>
                  <a:srgbClr val="000000"/>
                </a:solidFill>
                <a:latin typeface="Times New Roman" pitchFamily="18" charset="0"/>
                <a:cs typeface="Times New Roman" pitchFamily="18" charset="0"/>
              </a:rPr>
              <a:t>sưu </a:t>
            </a:r>
            <a:r>
              <a:rPr lang="vi-VN" sz="4000" i="1" dirty="0">
                <a:solidFill>
                  <a:srgbClr val="000000"/>
                </a:solidFill>
                <a:latin typeface="Times New Roman" pitchFamily="18" charset="0"/>
                <a:cs typeface="Times New Roman" pitchFamily="18" charset="0"/>
              </a:rPr>
              <a:t>tầm</a:t>
            </a:r>
          </a:p>
        </p:txBody>
      </p:sp>
      <p:sp>
        <p:nvSpPr>
          <p:cNvPr id="5" name="Rounded Rectangle 4"/>
          <p:cNvSpPr/>
          <p:nvPr/>
        </p:nvSpPr>
        <p:spPr>
          <a:xfrm>
            <a:off x="0" y="88099"/>
            <a:ext cx="12192000" cy="1328023"/>
          </a:xfrm>
          <a:prstGeom prst="roundRect">
            <a:avLst/>
          </a:prstGeom>
          <a:solidFill>
            <a:srgbClr val="FFFF00"/>
          </a:solidFill>
          <a:effectLst>
            <a:glow rad="101600">
              <a:schemeClr val="accent2">
                <a:satMod val="175000"/>
                <a:alpha val="40000"/>
              </a:schemeClr>
            </a:glow>
          </a:effectLst>
        </p:spPr>
        <p:txBody>
          <a:bodyPr wrap="square" anchor="ctr">
            <a:spAutoFit/>
          </a:bodyPr>
          <a:lstStyle/>
          <a:p>
            <a:pPr algn="ctr"/>
            <a:r>
              <a:rPr lang="vi-VN" sz="3600" b="1" dirty="0">
                <a:solidFill>
                  <a:srgbClr val="FF0000"/>
                </a:solidFill>
                <a:latin typeface="Times New Roman" pitchFamily="18" charset="0"/>
                <a:cs typeface="Times New Roman" pitchFamily="18" charset="0"/>
              </a:rPr>
              <a:t>Bài 3: </a:t>
            </a:r>
            <a:r>
              <a:rPr lang="vi-VN" sz="3600" dirty="0">
                <a:solidFill>
                  <a:srgbClr val="000000"/>
                </a:solidFill>
                <a:latin typeface="Times New Roman" pitchFamily="18" charset="0"/>
                <a:cs typeface="Times New Roman" pitchFamily="18" charset="0"/>
              </a:rPr>
              <a:t>Khi chép lại mẩu chuyện vui dưới đây, </a:t>
            </a:r>
            <a:r>
              <a:rPr lang="vi-VN" sz="3600" dirty="0">
                <a:solidFill>
                  <a:srgbClr val="000000"/>
                </a:solidFill>
                <a:uFill>
                  <a:solidFill>
                    <a:srgbClr val="FF0000"/>
                  </a:solidFill>
                </a:uFill>
                <a:latin typeface="Times New Roman" pitchFamily="18" charset="0"/>
                <a:cs typeface="Times New Roman" pitchFamily="18" charset="0"/>
              </a:rPr>
              <a:t>bạn Hùng đã dùng sai một số dấu câu.</a:t>
            </a:r>
            <a:r>
              <a:rPr lang="vi-VN" sz="3600" dirty="0">
                <a:solidFill>
                  <a:srgbClr val="000000"/>
                </a:solidFill>
                <a:latin typeface="Times New Roman" pitchFamily="18" charset="0"/>
                <a:cs typeface="Times New Roman" pitchFamily="18" charset="0"/>
              </a:rPr>
              <a:t> Em hãy giúp bạn </a:t>
            </a:r>
            <a:r>
              <a:rPr lang="vi-VN" sz="3600" dirty="0">
                <a:solidFill>
                  <a:srgbClr val="000000"/>
                </a:solidFill>
                <a:uFill>
                  <a:solidFill>
                    <a:srgbClr val="FF0000"/>
                  </a:solidFill>
                </a:uFill>
                <a:latin typeface="Times New Roman" pitchFamily="18" charset="0"/>
                <a:cs typeface="Times New Roman" pitchFamily="18" charset="0"/>
              </a:rPr>
              <a:t>chữa lại những </a:t>
            </a:r>
            <a:r>
              <a:rPr lang="vi-VN" sz="3600" dirty="0" smtClean="0">
                <a:solidFill>
                  <a:srgbClr val="000000"/>
                </a:solidFill>
                <a:uFill>
                  <a:solidFill>
                    <a:srgbClr val="FF0000"/>
                  </a:solidFill>
                </a:uFill>
                <a:latin typeface="Times New Roman" pitchFamily="18" charset="0"/>
                <a:cs typeface="Times New Roman" pitchFamily="18" charset="0"/>
              </a:rPr>
              <a:t>lỗi</a:t>
            </a:r>
            <a:r>
              <a:rPr lang="en-US" sz="3600" dirty="0" smtClean="0">
                <a:solidFill>
                  <a:srgbClr val="000000"/>
                </a:solidFill>
                <a:uFill>
                  <a:solidFill>
                    <a:srgbClr val="FF0000"/>
                  </a:solidFill>
                </a:uFill>
                <a:latin typeface="Times New Roman" pitchFamily="18" charset="0"/>
                <a:cs typeface="Times New Roman" pitchFamily="18" charset="0"/>
              </a:rPr>
              <a:t> </a:t>
            </a:r>
            <a:r>
              <a:rPr lang="vi-VN" sz="3600" dirty="0" smtClean="0">
                <a:solidFill>
                  <a:srgbClr val="000000"/>
                </a:solidFill>
                <a:uFill>
                  <a:solidFill>
                    <a:srgbClr val="FF0000"/>
                  </a:solidFill>
                </a:uFill>
                <a:latin typeface="Times New Roman" pitchFamily="18" charset="0"/>
                <a:cs typeface="Times New Roman" pitchFamily="18" charset="0"/>
              </a:rPr>
              <a:t>đó</a:t>
            </a:r>
            <a:r>
              <a:rPr lang="vi-VN" sz="3600" dirty="0">
                <a:solidFill>
                  <a:srgbClr val="000000"/>
                </a:solidFill>
                <a:uFill>
                  <a:solidFill>
                    <a:srgbClr val="FF0000"/>
                  </a:solidFill>
                </a:u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253688598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70230" y="0"/>
            <a:ext cx="11302365" cy="6269355"/>
          </a:xfrm>
          <a:prstGeom prst="rect">
            <a:avLst/>
          </a:prstGeom>
          <a:effectLst>
            <a:outerShdw blurRad="25400" algn="ctr" rotWithShape="0">
              <a:prstClr val="black">
                <a:alpha val="68000"/>
              </a:prstClr>
            </a:outerShdw>
          </a:effectLst>
        </p:spPr>
      </p:pic>
      <p:sp>
        <p:nvSpPr>
          <p:cNvPr id="11" name="文本框 10"/>
          <p:cNvSpPr txBox="1"/>
          <p:nvPr/>
        </p:nvSpPr>
        <p:spPr>
          <a:xfrm>
            <a:off x="1703705" y="3789045"/>
            <a:ext cx="9754235" cy="1107996"/>
          </a:xfrm>
          <a:prstGeom prst="rect">
            <a:avLst/>
          </a:prstGeom>
          <a:noFill/>
        </p:spPr>
        <p:txBody>
          <a:bodyPr wrap="square" rtlCol="0">
            <a:spAutoFit/>
          </a:bodyPr>
          <a:lstStyle/>
          <a:p>
            <a:pPr algn="ctr"/>
            <a:r>
              <a:rPr lang="vi-VN" altLang="zh-CN" sz="6600" b="1">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VẬN DỤNG </a:t>
            </a:r>
            <a:endParaRPr lang="zh-CN" altLang="en-US" sz="66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pic>
        <p:nvPicPr>
          <p:cNvPr id="5" name="Picture 2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l="26329"/>
          <a:stretch>
            <a:fillRect/>
          </a:stretch>
        </p:blipFill>
        <p:spPr>
          <a:xfrm>
            <a:off x="15645" y="476670"/>
            <a:ext cx="1186171" cy="1086083"/>
          </a:xfrm>
          <a:prstGeom prst="rect">
            <a:avLst/>
          </a:prstGeom>
        </p:spPr>
      </p:pic>
      <p:pic>
        <p:nvPicPr>
          <p:cNvPr id="6" name="Picture 2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966093" y="794067"/>
            <a:ext cx="790006" cy="451291"/>
          </a:xfrm>
          <a:prstGeom prst="rect">
            <a:avLst/>
          </a:prstGeom>
        </p:spPr>
      </p:pic>
      <p:pic>
        <p:nvPicPr>
          <p:cNvPr id="8"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3019573" y="1238319"/>
            <a:ext cx="1639562" cy="1012667"/>
          </a:xfrm>
          <a:prstGeom prst="rect">
            <a:avLst/>
          </a:prstGeom>
        </p:spPr>
      </p:pic>
      <p:pic>
        <p:nvPicPr>
          <p:cNvPr id="9"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10496277" y="232691"/>
            <a:ext cx="1639562" cy="1012667"/>
          </a:xfrm>
          <a:prstGeom prst="rect">
            <a:avLst/>
          </a:prstGeom>
        </p:spPr>
      </p:pic>
    </p:spTree>
    <p:extLst>
      <p:ext uri="{BB962C8B-B14F-4D97-AF65-F5344CB8AC3E}">
        <p14:creationId xmlns:p14="http://schemas.microsoft.com/office/powerpoint/2010/main" xmlns="" val="8736365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5"/>
          <p:cNvSpPr>
            <a:spLocks noChangeArrowheads="1"/>
          </p:cNvSpPr>
          <p:nvPr/>
        </p:nvSpPr>
        <p:spPr bwMode="auto">
          <a:xfrm>
            <a:off x="914400" y="371474"/>
            <a:ext cx="10972800" cy="5715000"/>
          </a:xfrm>
          <a:prstGeom prst="irregularSeal1">
            <a:avLst/>
          </a:prstGeom>
          <a:solidFill>
            <a:schemeClr val="accent1">
              <a:lumMod val="75000"/>
            </a:schemeClr>
          </a:solidFill>
          <a:ln w="9525">
            <a:solidFill>
              <a:schemeClr val="tx1"/>
            </a:solidFill>
            <a:miter lim="800000"/>
            <a:headEnd/>
            <a:tailEnd/>
          </a:ln>
        </p:spPr>
        <p:txBody>
          <a:bodyPr wrap="none" anchor="ctr"/>
          <a:lstStyle/>
          <a:p>
            <a:pPr algn="ctr"/>
            <a:r>
              <a:rPr lang="en-US" sz="4000" b="1" dirty="0">
                <a:latin typeface="Times New Roman" pitchFamily="18" charset="0"/>
              </a:rPr>
              <a:t>1. A, </a:t>
            </a:r>
            <a:r>
              <a:rPr lang="en-US" sz="4000" b="1" dirty="0" err="1">
                <a:latin typeface="Times New Roman" pitchFamily="18" charset="0"/>
              </a:rPr>
              <a:t>mẹ</a:t>
            </a:r>
            <a:r>
              <a:rPr lang="en-US" sz="4000" b="1" dirty="0">
                <a:latin typeface="Times New Roman" pitchFamily="18" charset="0"/>
              </a:rPr>
              <a:t> </a:t>
            </a:r>
            <a:r>
              <a:rPr lang="en-US" sz="4000" b="1" dirty="0" err="1">
                <a:latin typeface="Times New Roman" pitchFamily="18" charset="0"/>
              </a:rPr>
              <a:t>đã</a:t>
            </a:r>
            <a:r>
              <a:rPr lang="en-US" sz="4000" b="1" dirty="0">
                <a:latin typeface="Times New Roman" pitchFamily="18" charset="0"/>
              </a:rPr>
              <a:t> </a:t>
            </a:r>
            <a:r>
              <a:rPr lang="en-US" sz="4000" b="1" dirty="0" err="1">
                <a:latin typeface="Times New Roman" pitchFamily="18" charset="0"/>
              </a:rPr>
              <a:t>về</a:t>
            </a:r>
            <a:r>
              <a:rPr lang="en-US" sz="4000" b="1" dirty="0">
                <a:latin typeface="Times New Roman" pitchFamily="18" charset="0"/>
              </a:rPr>
              <a:t> </a:t>
            </a:r>
          </a:p>
        </p:txBody>
      </p:sp>
      <p:sp>
        <p:nvSpPr>
          <p:cNvPr id="79882" name="Rectangle 10"/>
          <p:cNvSpPr>
            <a:spLocks noChangeArrowheads="1"/>
          </p:cNvSpPr>
          <p:nvPr/>
        </p:nvSpPr>
        <p:spPr bwMode="auto">
          <a:xfrm>
            <a:off x="7907243" y="2746560"/>
            <a:ext cx="711200" cy="533400"/>
          </a:xfrm>
          <a:prstGeom prst="rect">
            <a:avLst/>
          </a:prstGeom>
          <a:solidFill>
            <a:schemeClr val="accent1"/>
          </a:solidFill>
          <a:ln w="9525">
            <a:solidFill>
              <a:schemeClr val="tx1"/>
            </a:solidFill>
            <a:miter lim="800000"/>
            <a:headEnd/>
            <a:tailEnd/>
          </a:ln>
        </p:spPr>
        <p:txBody>
          <a:bodyPr wrap="none" anchor="ctr"/>
          <a:lstStyle/>
          <a:p>
            <a:pPr algn="ctr"/>
            <a:r>
              <a:rPr lang="en-US" sz="4000" b="1" dirty="0">
                <a:solidFill>
                  <a:srgbClr val="FF0000"/>
                </a:solidFill>
              </a:rPr>
              <a:t>!</a:t>
            </a:r>
          </a:p>
        </p:txBody>
      </p:sp>
      <p:pic>
        <p:nvPicPr>
          <p:cNvPr id="7" name="Picture 6">
            <a:extLst>
              <a:ext uri="{FF2B5EF4-FFF2-40B4-BE49-F238E27FC236}">
                <a16:creationId xmlns="" xmlns:a16="http://schemas.microsoft.com/office/drawing/2014/main" id="{F1E97CF6-982A-4A15-8517-6F162D96DB23}"/>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98721" y="-44154"/>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53357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9882">
                                            <p:txEl>
                                              <p:pRg st="0" end="0"/>
                                            </p:txEl>
                                          </p:spTgt>
                                        </p:tgtEl>
                                        <p:attrNameLst>
                                          <p:attrName>style.visibility</p:attrName>
                                        </p:attrNameLst>
                                      </p:cBhvr>
                                      <p:to>
                                        <p:strVal val="visible"/>
                                      </p:to>
                                    </p:set>
                                    <p:animEffect transition="in" filter="wipe(down)">
                                      <p:cBhvr>
                                        <p:cTn id="15" dur="500"/>
                                        <p:tgtEl>
                                          <p:spTgt spid="798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p:cNvSpPr>
            <a:spLocks noChangeArrowheads="1"/>
          </p:cNvSpPr>
          <p:nvPr/>
        </p:nvSpPr>
        <p:spPr bwMode="auto">
          <a:xfrm>
            <a:off x="900953" y="571500"/>
            <a:ext cx="10972800" cy="5715000"/>
          </a:xfrm>
          <a:prstGeom prst="irregularSeal1">
            <a:avLst/>
          </a:prstGeom>
          <a:solidFill>
            <a:schemeClr val="accent1">
              <a:lumMod val="75000"/>
            </a:schemeClr>
          </a:solidFill>
          <a:ln w="9525">
            <a:solidFill>
              <a:schemeClr val="tx1"/>
            </a:solidFill>
            <a:miter lim="800000"/>
            <a:headEnd/>
            <a:tailEnd/>
          </a:ln>
        </p:spPr>
        <p:txBody>
          <a:bodyPr wrap="none" anchor="ctr"/>
          <a:lstStyle/>
          <a:p>
            <a:pPr algn="ctr"/>
            <a:r>
              <a:rPr lang="en-US" sz="4000" b="1" dirty="0">
                <a:latin typeface="Times New Roman" pitchFamily="18" charset="0"/>
              </a:rPr>
              <a:t>2. </a:t>
            </a:r>
            <a:r>
              <a:rPr lang="en-US" sz="4000" b="1" dirty="0" err="1">
                <a:latin typeface="Times New Roman" pitchFamily="18" charset="0"/>
              </a:rPr>
              <a:t>Chúng</a:t>
            </a:r>
            <a:r>
              <a:rPr lang="en-US" sz="4000" b="1" dirty="0">
                <a:latin typeface="Times New Roman" pitchFamily="18" charset="0"/>
              </a:rPr>
              <a:t> </a:t>
            </a:r>
            <a:r>
              <a:rPr lang="en-US" sz="4000" b="1" dirty="0" err="1">
                <a:latin typeface="Times New Roman" pitchFamily="18" charset="0"/>
              </a:rPr>
              <a:t>em</a:t>
            </a:r>
            <a:r>
              <a:rPr lang="en-US" sz="4000" b="1" dirty="0">
                <a:latin typeface="Times New Roman" pitchFamily="18" charset="0"/>
              </a:rPr>
              <a:t> </a:t>
            </a:r>
            <a:r>
              <a:rPr lang="en-US" sz="4000" b="1" dirty="0" err="1">
                <a:latin typeface="Times New Roman" pitchFamily="18" charset="0"/>
              </a:rPr>
              <a:t>đang</a:t>
            </a:r>
            <a:r>
              <a:rPr lang="en-US" sz="4000" b="1" dirty="0">
                <a:latin typeface="Times New Roman" pitchFamily="18" charset="0"/>
              </a:rPr>
              <a:t> </a:t>
            </a:r>
            <a:r>
              <a:rPr lang="en-US" sz="4000" b="1" dirty="0" err="1">
                <a:latin typeface="Times New Roman" pitchFamily="18" charset="0"/>
              </a:rPr>
              <a:t>học</a:t>
            </a:r>
            <a:r>
              <a:rPr lang="en-US" sz="4000" b="1" dirty="0">
                <a:latin typeface="Times New Roman" pitchFamily="18" charset="0"/>
              </a:rPr>
              <a:t> </a:t>
            </a:r>
            <a:r>
              <a:rPr lang="en-US" sz="4000" b="1" dirty="0" err="1">
                <a:latin typeface="Times New Roman" pitchFamily="18" charset="0"/>
              </a:rPr>
              <a:t>bài</a:t>
            </a:r>
            <a:r>
              <a:rPr lang="en-US" sz="4000" b="1" dirty="0">
                <a:latin typeface="Times New Roman" pitchFamily="18" charset="0"/>
              </a:rPr>
              <a:t> </a:t>
            </a:r>
          </a:p>
        </p:txBody>
      </p:sp>
      <p:sp>
        <p:nvSpPr>
          <p:cNvPr id="95239" name="Rectangle 7"/>
          <p:cNvSpPr>
            <a:spLocks noChangeArrowheads="1"/>
          </p:cNvSpPr>
          <p:nvPr/>
        </p:nvSpPr>
        <p:spPr bwMode="auto">
          <a:xfrm>
            <a:off x="9187797" y="2955673"/>
            <a:ext cx="711200" cy="533400"/>
          </a:xfrm>
          <a:prstGeom prst="rect">
            <a:avLst/>
          </a:prstGeom>
          <a:solidFill>
            <a:schemeClr val="accent1"/>
          </a:solidFill>
          <a:ln w="9525">
            <a:solidFill>
              <a:schemeClr val="tx1"/>
            </a:solidFill>
            <a:miter lim="800000"/>
            <a:headEnd/>
            <a:tailEnd/>
          </a:ln>
        </p:spPr>
        <p:txBody>
          <a:bodyPr wrap="none" anchor="ctr"/>
          <a:lstStyle/>
          <a:p>
            <a:pPr algn="ct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 xmlns:a16="http://schemas.microsoft.com/office/drawing/2014/main" id="{E792EF85-43A1-4C36-997E-C9B657288EE7}"/>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539062" flipH="1">
            <a:off x="10612433" y="-165743"/>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303903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5239">
                                            <p:txEl>
                                              <p:pRg st="0" end="0"/>
                                            </p:txEl>
                                          </p:spTgt>
                                        </p:tgtEl>
                                        <p:attrNameLst>
                                          <p:attrName>style.visibility</p:attrName>
                                        </p:attrNameLst>
                                      </p:cBhvr>
                                      <p:to>
                                        <p:strVal val="visible"/>
                                      </p:to>
                                    </p:set>
                                    <p:anim calcmode="lin" valueType="num">
                                      <p:cBhvr additive="base">
                                        <p:cTn id="15" dur="500" fill="hold"/>
                                        <p:tgtEl>
                                          <p:spTgt spid="9523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52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a:off x="914400" y="571500"/>
            <a:ext cx="10972800" cy="5715000"/>
          </a:xfrm>
          <a:prstGeom prst="irregularSeal1">
            <a:avLst/>
          </a:prstGeom>
          <a:solidFill>
            <a:schemeClr val="accent1">
              <a:lumMod val="75000"/>
            </a:schemeClr>
          </a:solidFill>
          <a:ln w="9525">
            <a:solidFill>
              <a:schemeClr val="tx1"/>
            </a:solidFill>
            <a:miter lim="800000"/>
            <a:headEnd/>
            <a:tailEnd/>
          </a:ln>
        </p:spPr>
        <p:txBody>
          <a:bodyPr wrap="none" anchor="ctr"/>
          <a:lstStyle/>
          <a:p>
            <a:pPr algn="ctr"/>
            <a:r>
              <a:rPr lang="en-US" sz="4000" b="1" dirty="0">
                <a:latin typeface="Times New Roman" pitchFamily="18" charset="0"/>
              </a:rPr>
              <a:t>3. </a:t>
            </a:r>
            <a:r>
              <a:rPr lang="en-US" sz="4000" b="1" dirty="0" err="1">
                <a:latin typeface="Times New Roman" pitchFamily="18" charset="0"/>
              </a:rPr>
              <a:t>Không</a:t>
            </a:r>
            <a:r>
              <a:rPr lang="en-US" sz="4000" b="1" dirty="0">
                <a:latin typeface="Times New Roman" pitchFamily="18" charset="0"/>
              </a:rPr>
              <a:t> </a:t>
            </a:r>
            <a:r>
              <a:rPr lang="en-US" sz="4000" b="1" dirty="0" err="1">
                <a:latin typeface="Times New Roman" pitchFamily="18" charset="0"/>
              </a:rPr>
              <a:t>biết</a:t>
            </a:r>
            <a:r>
              <a:rPr lang="en-US" sz="4000" b="1" dirty="0">
                <a:latin typeface="Times New Roman" pitchFamily="18" charset="0"/>
              </a:rPr>
              <a:t> </a:t>
            </a:r>
            <a:r>
              <a:rPr lang="en-US" sz="4000" b="1" dirty="0" err="1">
                <a:latin typeface="Times New Roman" pitchFamily="18" charset="0"/>
              </a:rPr>
              <a:t>mình</a:t>
            </a:r>
            <a:r>
              <a:rPr lang="en-US" sz="4000" b="1" dirty="0">
                <a:latin typeface="Times New Roman" pitchFamily="18" charset="0"/>
              </a:rPr>
              <a:t> </a:t>
            </a:r>
            <a:r>
              <a:rPr lang="en-US" sz="4000" b="1" dirty="0" err="1">
                <a:latin typeface="Times New Roman" pitchFamily="18" charset="0"/>
              </a:rPr>
              <a:t>đã</a:t>
            </a:r>
            <a:r>
              <a:rPr lang="en-US" sz="4000" b="1" dirty="0">
                <a:latin typeface="Times New Roman" pitchFamily="18" charset="0"/>
              </a:rPr>
              <a:t> </a:t>
            </a:r>
            <a:r>
              <a:rPr lang="en-US" sz="4000" b="1" dirty="0" err="1">
                <a:latin typeface="Times New Roman" pitchFamily="18" charset="0"/>
              </a:rPr>
              <a:t>nghe</a:t>
            </a:r>
            <a:r>
              <a:rPr lang="en-US" sz="4000" b="1" dirty="0">
                <a:latin typeface="Times New Roman" pitchFamily="18" charset="0"/>
              </a:rPr>
              <a:t> </a:t>
            </a:r>
            <a:r>
              <a:rPr lang="en-US" sz="4000" b="1" dirty="0" err="1">
                <a:latin typeface="Times New Roman" pitchFamily="18" charset="0"/>
              </a:rPr>
              <a:t>bản</a:t>
            </a:r>
            <a:r>
              <a:rPr lang="en-US" sz="4000" b="1" dirty="0">
                <a:latin typeface="Times New Roman" pitchFamily="18" charset="0"/>
              </a:rPr>
              <a:t> </a:t>
            </a:r>
            <a:r>
              <a:rPr lang="en-US" sz="4000" b="1" dirty="0" err="1">
                <a:latin typeface="Times New Roman" pitchFamily="18" charset="0"/>
              </a:rPr>
              <a:t>nhạc</a:t>
            </a:r>
            <a:endParaRPr lang="en-US" sz="4000" b="1" dirty="0">
              <a:latin typeface="Times New Roman" pitchFamily="18" charset="0"/>
            </a:endParaRPr>
          </a:p>
          <a:p>
            <a:pPr algn="ctr"/>
            <a:r>
              <a:rPr lang="en-US" sz="4000" b="1" dirty="0" err="1">
                <a:latin typeface="Times New Roman" pitchFamily="18" charset="0"/>
              </a:rPr>
              <a:t>này</a:t>
            </a:r>
            <a:r>
              <a:rPr lang="en-US" sz="4000" b="1" dirty="0">
                <a:latin typeface="Times New Roman" pitchFamily="18" charset="0"/>
              </a:rPr>
              <a:t> ở </a:t>
            </a:r>
            <a:r>
              <a:rPr lang="en-US" sz="4000" b="1" dirty="0" err="1">
                <a:latin typeface="Times New Roman" pitchFamily="18" charset="0"/>
              </a:rPr>
              <a:t>đâu</a:t>
            </a:r>
            <a:r>
              <a:rPr lang="en-US" sz="4000" b="1" dirty="0">
                <a:latin typeface="Times New Roman" pitchFamily="18" charset="0"/>
              </a:rPr>
              <a:t> </a:t>
            </a:r>
            <a:r>
              <a:rPr lang="en-US" sz="4000" b="1" dirty="0" err="1">
                <a:latin typeface="Times New Roman" pitchFamily="18" charset="0"/>
              </a:rPr>
              <a:t>rồi</a:t>
            </a:r>
            <a:r>
              <a:rPr lang="en-US" sz="4000" b="1" dirty="0">
                <a:latin typeface="Times New Roman" pitchFamily="18" charset="0"/>
              </a:rPr>
              <a:t> </a:t>
            </a:r>
            <a:r>
              <a:rPr lang="en-US" sz="4000" b="1" dirty="0" err="1">
                <a:latin typeface="Times New Roman" pitchFamily="18" charset="0"/>
              </a:rPr>
              <a:t>nhỉ</a:t>
            </a:r>
            <a:r>
              <a:rPr lang="en-US" sz="4000" b="1" dirty="0">
                <a:latin typeface="Times New Roman" pitchFamily="18" charset="0"/>
              </a:rPr>
              <a:t> </a:t>
            </a:r>
          </a:p>
        </p:txBody>
      </p:sp>
      <p:sp>
        <p:nvSpPr>
          <p:cNvPr id="96260" name="Text Box 4"/>
          <p:cNvSpPr txBox="1">
            <a:spLocks noChangeArrowheads="1"/>
          </p:cNvSpPr>
          <p:nvPr/>
        </p:nvSpPr>
        <p:spPr bwMode="auto">
          <a:xfrm>
            <a:off x="8534400" y="3505201"/>
            <a:ext cx="914400" cy="366713"/>
          </a:xfrm>
          <a:prstGeom prst="rect">
            <a:avLst/>
          </a:prstGeom>
          <a:noFill/>
          <a:ln w="9525">
            <a:noFill/>
            <a:miter lim="800000"/>
            <a:headEnd/>
            <a:tailEnd/>
          </a:ln>
        </p:spPr>
        <p:txBody>
          <a:bodyPr>
            <a:spAutoFit/>
          </a:bodyPr>
          <a:lstStyle/>
          <a:p>
            <a:pPr>
              <a:spcBef>
                <a:spcPct val="50000"/>
              </a:spcBef>
            </a:pPr>
            <a:r>
              <a:rPr lang="en-US" b="1"/>
              <a:t>.</a:t>
            </a:r>
          </a:p>
        </p:txBody>
      </p:sp>
      <p:sp>
        <p:nvSpPr>
          <p:cNvPr id="96263" name="Rectangle 7"/>
          <p:cNvSpPr>
            <a:spLocks noChangeArrowheads="1"/>
          </p:cNvSpPr>
          <p:nvPr/>
        </p:nvSpPr>
        <p:spPr bwMode="auto">
          <a:xfrm>
            <a:off x="8280400" y="3338514"/>
            <a:ext cx="711200" cy="533400"/>
          </a:xfrm>
          <a:prstGeom prst="rect">
            <a:avLst/>
          </a:prstGeom>
          <a:solidFill>
            <a:schemeClr val="accent1"/>
          </a:solidFill>
          <a:ln w="9525">
            <a:solidFill>
              <a:schemeClr val="tx1"/>
            </a:solidFill>
            <a:miter lim="800000"/>
            <a:headEnd/>
            <a:tailEnd/>
          </a:ln>
        </p:spPr>
        <p:txBody>
          <a:bodyPr wrap="none" anchor="ctr"/>
          <a:lstStyle/>
          <a:p>
            <a:pPr algn="ct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 xmlns:a16="http://schemas.microsoft.com/office/drawing/2014/main" id="{52DBEB08-3A2B-45BB-B193-CA4E0CB65AF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98721" y="-44154"/>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10450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96263">
                                            <p:txEl>
                                              <p:pRg st="0" end="0"/>
                                            </p:txEl>
                                          </p:spTgt>
                                        </p:tgtEl>
                                        <p:attrNameLst>
                                          <p:attrName>style.visibility</p:attrName>
                                        </p:attrNameLst>
                                      </p:cBhvr>
                                      <p:to>
                                        <p:strVal val="visible"/>
                                      </p:to>
                                    </p:set>
                                    <p:anim calcmode="lin" valueType="num">
                                      <p:cBhvr additive="base">
                                        <p:cTn id="15" dur="500" fill="hold"/>
                                        <p:tgtEl>
                                          <p:spTgt spid="9626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70230" y="0"/>
            <a:ext cx="11302365" cy="6269355"/>
          </a:xfrm>
          <a:prstGeom prst="rect">
            <a:avLst/>
          </a:prstGeom>
          <a:effectLst>
            <a:outerShdw blurRad="25400" algn="ctr" rotWithShape="0">
              <a:prstClr val="black">
                <a:alpha val="68000"/>
              </a:prstClr>
            </a:outerShdw>
          </a:effectLst>
        </p:spPr>
      </p:pic>
      <p:sp>
        <p:nvSpPr>
          <p:cNvPr id="11" name="文本框 10"/>
          <p:cNvSpPr txBox="1"/>
          <p:nvPr/>
        </p:nvSpPr>
        <p:spPr>
          <a:xfrm>
            <a:off x="1423488" y="3420337"/>
            <a:ext cx="9754235" cy="1200329"/>
          </a:xfrm>
          <a:prstGeom prst="rect">
            <a:avLst/>
          </a:prstGeom>
          <a:noFill/>
        </p:spPr>
        <p:txBody>
          <a:bodyPr wrap="square" rtlCol="0">
            <a:spAutoFit/>
          </a:bodyPr>
          <a:lstStyle/>
          <a:p>
            <a:pPr algn="ctr"/>
            <a:r>
              <a:rPr lang="en-US" altLang="zh-CN" sz="72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KHỞI ĐỘNG</a:t>
            </a:r>
            <a:endParaRPr lang="zh-CN" altLang="en-US" sz="72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pic>
        <p:nvPicPr>
          <p:cNvPr id="5" name="Picture 2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l="26329"/>
          <a:stretch>
            <a:fillRect/>
          </a:stretch>
        </p:blipFill>
        <p:spPr>
          <a:xfrm>
            <a:off x="15645" y="476670"/>
            <a:ext cx="1186171" cy="1086083"/>
          </a:xfrm>
          <a:prstGeom prst="rect">
            <a:avLst/>
          </a:prstGeom>
        </p:spPr>
      </p:pic>
      <p:pic>
        <p:nvPicPr>
          <p:cNvPr id="6" name="Picture 2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966093" y="794067"/>
            <a:ext cx="790006" cy="451291"/>
          </a:xfrm>
          <a:prstGeom prst="rect">
            <a:avLst/>
          </a:prstGeom>
        </p:spPr>
      </p:pic>
      <p:pic>
        <p:nvPicPr>
          <p:cNvPr id="8"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3019573" y="1238319"/>
            <a:ext cx="1639562" cy="1012667"/>
          </a:xfrm>
          <a:prstGeom prst="rect">
            <a:avLst/>
          </a:prstGeom>
        </p:spPr>
      </p:pic>
      <p:pic>
        <p:nvPicPr>
          <p:cNvPr id="9"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10496277" y="232691"/>
            <a:ext cx="1639562" cy="1012667"/>
          </a:xfrm>
          <a:prstGeom prst="rect">
            <a:avLst/>
          </a:prstGeom>
        </p:spPr>
      </p:pic>
    </p:spTree>
    <p:extLst>
      <p:ext uri="{BB962C8B-B14F-4D97-AF65-F5344CB8AC3E}">
        <p14:creationId xmlns:p14="http://schemas.microsoft.com/office/powerpoint/2010/main" xmlns="" val="30198582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
          <p:cNvSpPr>
            <a:spLocks noChangeArrowheads="1"/>
          </p:cNvSpPr>
          <p:nvPr/>
        </p:nvSpPr>
        <p:spPr bwMode="auto">
          <a:xfrm>
            <a:off x="657225" y="571500"/>
            <a:ext cx="10972800" cy="5715000"/>
          </a:xfrm>
          <a:prstGeom prst="irregularSeal1">
            <a:avLst/>
          </a:prstGeom>
          <a:solidFill>
            <a:schemeClr val="accent1">
              <a:lumMod val="75000"/>
            </a:schemeClr>
          </a:solidFill>
          <a:ln w="9525">
            <a:solidFill>
              <a:schemeClr val="tx1"/>
            </a:solidFill>
            <a:miter lim="800000"/>
            <a:headEnd/>
            <a:tailEnd/>
          </a:ln>
        </p:spPr>
        <p:txBody>
          <a:bodyPr wrap="none" anchor="ctr"/>
          <a:lstStyle/>
          <a:p>
            <a:pPr algn="ctr"/>
            <a:r>
              <a:rPr lang="en-US" sz="4000" b="1" dirty="0">
                <a:latin typeface="Times New Roman" pitchFamily="18" charset="0"/>
              </a:rPr>
              <a:t>4. </a:t>
            </a:r>
            <a:r>
              <a:rPr lang="en-US" sz="4000" b="1" dirty="0" err="1">
                <a:latin typeface="Times New Roman" pitchFamily="18" charset="0"/>
              </a:rPr>
              <a:t>Mùa</a:t>
            </a:r>
            <a:r>
              <a:rPr lang="en-US" sz="4000" b="1" dirty="0">
                <a:latin typeface="Times New Roman" pitchFamily="18" charset="0"/>
              </a:rPr>
              <a:t> </a:t>
            </a:r>
            <a:r>
              <a:rPr lang="en-US" sz="4000" b="1" dirty="0" err="1">
                <a:latin typeface="Times New Roman" pitchFamily="18" charset="0"/>
              </a:rPr>
              <a:t>xuân</a:t>
            </a:r>
            <a:r>
              <a:rPr lang="en-US" sz="4000" b="1" dirty="0">
                <a:latin typeface="Times New Roman" pitchFamily="18" charset="0"/>
              </a:rPr>
              <a:t>, </a:t>
            </a:r>
            <a:r>
              <a:rPr lang="en-US" sz="4000" b="1" dirty="0" err="1">
                <a:latin typeface="Times New Roman" pitchFamily="18" charset="0"/>
              </a:rPr>
              <a:t>cây</a:t>
            </a:r>
            <a:r>
              <a:rPr lang="en-US" sz="4000" b="1" dirty="0">
                <a:latin typeface="Times New Roman" pitchFamily="18" charset="0"/>
              </a:rPr>
              <a:t> </a:t>
            </a:r>
            <a:r>
              <a:rPr lang="en-US" sz="4000" b="1" dirty="0" err="1">
                <a:latin typeface="Times New Roman" pitchFamily="18" charset="0"/>
              </a:rPr>
              <a:t>cối</a:t>
            </a:r>
            <a:r>
              <a:rPr lang="en-US" sz="4000" b="1" dirty="0">
                <a:latin typeface="Times New Roman" pitchFamily="18" charset="0"/>
              </a:rPr>
              <a:t> </a:t>
            </a:r>
            <a:r>
              <a:rPr lang="en-US" sz="4000" b="1" dirty="0" err="1">
                <a:latin typeface="Times New Roman" pitchFamily="18" charset="0"/>
              </a:rPr>
              <a:t>đâm</a:t>
            </a:r>
            <a:r>
              <a:rPr lang="en-US" sz="4000" b="1" dirty="0">
                <a:latin typeface="Times New Roman" pitchFamily="18" charset="0"/>
              </a:rPr>
              <a:t> </a:t>
            </a:r>
            <a:r>
              <a:rPr lang="en-US" sz="4000" b="1" dirty="0" err="1">
                <a:latin typeface="Times New Roman" pitchFamily="18" charset="0"/>
              </a:rPr>
              <a:t>chồi</a:t>
            </a:r>
            <a:r>
              <a:rPr lang="en-US" sz="4000" b="1" dirty="0">
                <a:latin typeface="Times New Roman" pitchFamily="18" charset="0"/>
              </a:rPr>
              <a:t> </a:t>
            </a:r>
            <a:endParaRPr lang="vi-VN" sz="4000" b="1" dirty="0">
              <a:latin typeface="Times New Roman" pitchFamily="18" charset="0"/>
            </a:endParaRPr>
          </a:p>
          <a:p>
            <a:pPr algn="ctr"/>
            <a:r>
              <a:rPr lang="vi-VN" sz="4000" b="1" dirty="0" err="1">
                <a:latin typeface="Times New Roman" pitchFamily="18" charset="0"/>
              </a:rPr>
              <a:t>n</a:t>
            </a:r>
            <a:r>
              <a:rPr lang="en-US" sz="4000" b="1" dirty="0" err="1">
                <a:latin typeface="Times New Roman" pitchFamily="18" charset="0"/>
              </a:rPr>
              <a:t>ảy</a:t>
            </a:r>
            <a:r>
              <a:rPr lang="vi-VN" sz="4000" b="1" dirty="0">
                <a:latin typeface="Times New Roman" pitchFamily="18" charset="0"/>
              </a:rPr>
              <a:t> </a:t>
            </a:r>
            <a:r>
              <a:rPr lang="en-US" sz="4000" b="1" dirty="0" err="1">
                <a:latin typeface="Times New Roman" pitchFamily="18" charset="0"/>
              </a:rPr>
              <a:t>lộc</a:t>
            </a:r>
            <a:endParaRPr lang="en-US" sz="4000" b="1" dirty="0">
              <a:latin typeface="Times New Roman" pitchFamily="18" charset="0"/>
            </a:endParaRPr>
          </a:p>
        </p:txBody>
      </p:sp>
      <p:sp>
        <p:nvSpPr>
          <p:cNvPr id="97287" name="Rectangle 7"/>
          <p:cNvSpPr>
            <a:spLocks noChangeArrowheads="1"/>
          </p:cNvSpPr>
          <p:nvPr/>
        </p:nvSpPr>
        <p:spPr bwMode="auto">
          <a:xfrm>
            <a:off x="6949142" y="3300171"/>
            <a:ext cx="508000" cy="476250"/>
          </a:xfrm>
          <a:prstGeom prst="rect">
            <a:avLst/>
          </a:prstGeom>
          <a:solidFill>
            <a:schemeClr val="accent1"/>
          </a:solidFill>
          <a:ln w="9525">
            <a:solidFill>
              <a:schemeClr val="tx1"/>
            </a:solidFill>
            <a:miter lim="800000"/>
            <a:headEnd/>
            <a:tailEnd/>
          </a:ln>
        </p:spPr>
        <p:txBody>
          <a:bodyPr wrap="none" anchor="ctr"/>
          <a:lstStyle/>
          <a:p>
            <a:pPr algn="ctr"/>
            <a:r>
              <a:rPr lang="en-US" sz="4000" b="1" dirty="0">
                <a:solidFill>
                  <a:srgbClr val="FF0000"/>
                </a:solidFill>
              </a:rPr>
              <a:t>.</a:t>
            </a:r>
          </a:p>
        </p:txBody>
      </p:sp>
      <p:pic>
        <p:nvPicPr>
          <p:cNvPr id="6" name="Picture 5">
            <a:extLst>
              <a:ext uri="{FF2B5EF4-FFF2-40B4-BE49-F238E27FC236}">
                <a16:creationId xmlns="" xmlns:a16="http://schemas.microsoft.com/office/drawing/2014/main" id="{87F4B078-362F-4140-A574-8D419CE40EEA}"/>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539062" flipH="1">
            <a:off x="10612433" y="-165743"/>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561873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7287">
                                            <p:txEl>
                                              <p:pRg st="0" end="0"/>
                                            </p:txEl>
                                          </p:spTgt>
                                        </p:tgtEl>
                                        <p:attrNameLst>
                                          <p:attrName>style.visibility</p:attrName>
                                        </p:attrNameLst>
                                      </p:cBhvr>
                                      <p:to>
                                        <p:strVal val="visible"/>
                                      </p:to>
                                    </p:set>
                                    <p:anim calcmode="lin" valueType="num">
                                      <p:cBhvr additive="base">
                                        <p:cTn id="15" dur="500" fill="hold"/>
                                        <p:tgtEl>
                                          <p:spTgt spid="9728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72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70230" y="0"/>
            <a:ext cx="11302365" cy="6269355"/>
          </a:xfrm>
          <a:prstGeom prst="rect">
            <a:avLst/>
          </a:prstGeom>
          <a:effectLst>
            <a:outerShdw blurRad="25400" algn="ctr" rotWithShape="0">
              <a:prstClr val="black">
                <a:alpha val="68000"/>
              </a:prstClr>
            </a:outerShdw>
          </a:effectLst>
        </p:spPr>
      </p:pic>
      <p:sp>
        <p:nvSpPr>
          <p:cNvPr id="11" name="文本框 10"/>
          <p:cNvSpPr txBox="1"/>
          <p:nvPr/>
        </p:nvSpPr>
        <p:spPr>
          <a:xfrm>
            <a:off x="1659461" y="3317100"/>
            <a:ext cx="9754235" cy="1446550"/>
          </a:xfrm>
          <a:prstGeom prst="rect">
            <a:avLst/>
          </a:prstGeom>
          <a:noFill/>
        </p:spPr>
        <p:txBody>
          <a:bodyPr wrap="square" rtlCol="0">
            <a:spAutoFit/>
          </a:bodyPr>
          <a:lstStyle/>
          <a:p>
            <a:pPr algn="ctr"/>
            <a:r>
              <a:rPr lang="en-US" altLang="zh-CN" sz="4400" b="1" smtClean="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TRÌNH BÀY</a:t>
            </a:r>
          </a:p>
          <a:p>
            <a:pPr algn="ctr"/>
            <a:r>
              <a:rPr lang="en-US" altLang="zh-CN" sz="4400" b="1" smtClean="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CẢM NHẬN SAU BÀI HỌC</a:t>
            </a:r>
            <a:endParaRPr lang="zh-CN" altLang="en-US" sz="44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pic>
        <p:nvPicPr>
          <p:cNvPr id="5" name="Picture 2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l="26329"/>
          <a:stretch>
            <a:fillRect/>
          </a:stretch>
        </p:blipFill>
        <p:spPr>
          <a:xfrm>
            <a:off x="15645" y="476670"/>
            <a:ext cx="1186171" cy="1086083"/>
          </a:xfrm>
          <a:prstGeom prst="rect">
            <a:avLst/>
          </a:prstGeom>
        </p:spPr>
      </p:pic>
      <p:pic>
        <p:nvPicPr>
          <p:cNvPr id="6" name="Picture 2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966093" y="794067"/>
            <a:ext cx="790006" cy="451291"/>
          </a:xfrm>
          <a:prstGeom prst="rect">
            <a:avLst/>
          </a:prstGeom>
        </p:spPr>
      </p:pic>
      <p:pic>
        <p:nvPicPr>
          <p:cNvPr id="8"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3019573" y="1238319"/>
            <a:ext cx="1639562" cy="1012667"/>
          </a:xfrm>
          <a:prstGeom prst="rect">
            <a:avLst/>
          </a:prstGeom>
        </p:spPr>
      </p:pic>
      <p:pic>
        <p:nvPicPr>
          <p:cNvPr id="9"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10496277" y="232691"/>
            <a:ext cx="1639562" cy="1012667"/>
          </a:xfrm>
          <a:prstGeom prst="rect">
            <a:avLst/>
          </a:prstGeom>
        </p:spPr>
      </p:pic>
    </p:spTree>
    <p:extLst>
      <p:ext uri="{BB962C8B-B14F-4D97-AF65-F5344CB8AC3E}">
        <p14:creationId xmlns:p14="http://schemas.microsoft.com/office/powerpoint/2010/main" xmlns="" val="3663636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85358" y="4990216"/>
            <a:ext cx="13477359" cy="2457777"/>
          </a:xfrm>
          <a:prstGeom prst="rect">
            <a:avLst/>
          </a:prstGeom>
        </p:spPr>
      </p:pic>
      <p:sp>
        <p:nvSpPr>
          <p:cNvPr id="20" name="TextBox 3">
            <a:hlinkClick r:id="rId5"/>
            <a:extLst>
              <a:ext uri="{FF2B5EF4-FFF2-40B4-BE49-F238E27FC236}">
                <a16:creationId xmlns="" xmlns:a16="http://schemas.microsoft.com/office/drawing/2014/main" id="{9856C36C-8728-400D-8022-4303E7B6D297}"/>
              </a:ext>
            </a:extLst>
          </p:cNvPr>
          <p:cNvSpPr txBox="1"/>
          <p:nvPr/>
        </p:nvSpPr>
        <p:spPr>
          <a:xfrm>
            <a:off x="3723518" y="6385764"/>
            <a:ext cx="6892817" cy="297454"/>
          </a:xfrm>
          <a:prstGeom prst="rect">
            <a:avLst/>
          </a:prstGeom>
          <a:noFill/>
        </p:spPr>
        <p:txBody>
          <a:bodyPr wrap="square" rtlCol="0">
            <a:spAutoFit/>
          </a:bodyPr>
          <a:lstStyle/>
          <a:p>
            <a:pPr algn="r"/>
            <a:r>
              <a:rPr lang="en-US" altLang="zh-CN" sz="1333" dirty="0">
                <a:solidFill>
                  <a:schemeClr val="tx1">
                    <a:lumMod val="75000"/>
                    <a:lumOff val="25000"/>
                  </a:schemeClr>
                </a:solidFill>
                <a:cs typeface="Arial" pitchFamily="34" charset="0"/>
                <a:hlinkClick r:id="rId5">
                  <a:extLst>
                    <a:ext uri="{A12FA001-AC4F-418D-AE19-62706E023703}">
                      <ahyp:hlinkClr xmlns="" xmlns:ahyp="http://schemas.microsoft.com/office/drawing/2018/hyperlinkcolor" val="tx"/>
                    </a:ext>
                  </a:extLst>
                </a:hlinkClick>
              </a:rPr>
              <a:t>https://www.freeppt7.com</a:t>
            </a:r>
            <a:endParaRPr lang="ko-KR" altLang="en-US" sz="1333" dirty="0">
              <a:solidFill>
                <a:schemeClr val="tx1">
                  <a:lumMod val="75000"/>
                  <a:lumOff val="25000"/>
                </a:schemeClr>
              </a:solidFill>
              <a:cs typeface="Arial" pitchFamily="34" charset="0"/>
            </a:endParaRPr>
          </a:p>
        </p:txBody>
      </p:sp>
      <p:pic>
        <p:nvPicPr>
          <p:cNvPr id="7" name="图片 1">
            <a:extLst>
              <a:ext uri="{FF2B5EF4-FFF2-40B4-BE49-F238E27FC236}">
                <a16:creationId xmlns="" xmlns:a16="http://schemas.microsoft.com/office/drawing/2014/main" id="{63E0F003-A31A-49B3-AC5C-D7AB5A990F40}"/>
              </a:ext>
            </a:extLst>
          </p:cNvPr>
          <p:cNvPicPr>
            <a:picLocks noChangeAspect="1"/>
          </p:cNvPicPr>
          <p:nvPr/>
        </p:nvPicPr>
        <p:blipFill>
          <a:blip r:embed="rId6"/>
          <a:stretch>
            <a:fillRect/>
          </a:stretch>
        </p:blipFill>
        <p:spPr>
          <a:xfrm>
            <a:off x="1575665" y="1151967"/>
            <a:ext cx="9563699" cy="4913211"/>
          </a:xfrm>
          <a:prstGeom prst="rect">
            <a:avLst/>
          </a:prstGeom>
        </p:spPr>
      </p:pic>
      <p:sp>
        <p:nvSpPr>
          <p:cNvPr id="8" name="TextBox 7">
            <a:extLst>
              <a:ext uri="{FF2B5EF4-FFF2-40B4-BE49-F238E27FC236}">
                <a16:creationId xmlns="" xmlns:a16="http://schemas.microsoft.com/office/drawing/2014/main" id="{6E13E595-74A6-4B4D-B80A-F8352FD34F42}"/>
              </a:ext>
            </a:extLst>
          </p:cNvPr>
          <p:cNvSpPr txBox="1"/>
          <p:nvPr/>
        </p:nvSpPr>
        <p:spPr>
          <a:xfrm>
            <a:off x="2241753" y="3691899"/>
            <a:ext cx="8554065" cy="1241237"/>
          </a:xfrm>
          <a:prstGeom prst="rect">
            <a:avLst/>
          </a:prstGeom>
          <a:noFill/>
        </p:spPr>
        <p:txBody>
          <a:bodyPr wrap="square" rtlCol="0">
            <a:spAutoFit/>
          </a:bodyPr>
          <a:lstStyle/>
          <a:p>
            <a:pPr algn="just"/>
            <a:r>
              <a:rPr lang="en-US" sz="3733" b="1" smtClean="0">
                <a:solidFill>
                  <a:srgbClr val="000099"/>
                </a:solidFill>
                <a:latin typeface="Times New Roman" panose="02020603050405020304" pitchFamily="18" charset="0"/>
                <a:cs typeface="Times New Roman" panose="02020603050405020304" pitchFamily="18" charset="0"/>
              </a:rPr>
              <a:t>- Chuẩn </a:t>
            </a:r>
            <a:r>
              <a:rPr lang="en-US" sz="3733" b="1" dirty="0">
                <a:solidFill>
                  <a:srgbClr val="000099"/>
                </a:solidFill>
                <a:latin typeface="Times New Roman" panose="02020603050405020304" pitchFamily="18" charset="0"/>
                <a:cs typeface="Times New Roman" panose="02020603050405020304" pitchFamily="18" charset="0"/>
              </a:rPr>
              <a:t>bị </a:t>
            </a:r>
            <a:r>
              <a:rPr lang="en-US" sz="3733" b="1">
                <a:solidFill>
                  <a:srgbClr val="000099"/>
                </a:solidFill>
                <a:latin typeface="Times New Roman" panose="02020603050405020304" pitchFamily="18" charset="0"/>
                <a:cs typeface="Times New Roman" panose="02020603050405020304" pitchFamily="18" charset="0"/>
              </a:rPr>
              <a:t>bài </a:t>
            </a:r>
            <a:r>
              <a:rPr lang="en-US" sz="3733" b="1" smtClean="0">
                <a:solidFill>
                  <a:srgbClr val="000099"/>
                </a:solidFill>
                <a:latin typeface="Times New Roman" panose="02020603050405020304" pitchFamily="18" charset="0"/>
                <a:cs typeface="Times New Roman" panose="02020603050405020304" pitchFamily="18" charset="0"/>
              </a:rPr>
              <a:t>sau: Ôn tập về dấu câu </a:t>
            </a:r>
          </a:p>
          <a:p>
            <a:pPr algn="just"/>
            <a:r>
              <a:rPr lang="en-US" sz="3733" b="1" i="1" smtClean="0">
                <a:solidFill>
                  <a:srgbClr val="000099"/>
                </a:solidFill>
                <a:latin typeface="Times New Roman" panose="02020603050405020304" pitchFamily="18" charset="0"/>
                <a:cs typeface="Times New Roman" panose="02020603050405020304" pitchFamily="18" charset="0"/>
              </a:rPr>
              <a:t>(Dấu chấm, chấm hỏi, chấm than) </a:t>
            </a:r>
            <a:r>
              <a:rPr lang="en-US" sz="3733" b="1" i="1" dirty="0">
                <a:solidFill>
                  <a:srgbClr val="000099"/>
                </a:solidFill>
                <a:latin typeface="Times New Roman" panose="02020603050405020304" pitchFamily="18" charset="0"/>
                <a:cs typeface="Times New Roman" panose="02020603050405020304" pitchFamily="18" charset="0"/>
              </a:rPr>
              <a:t>(tiết 2)</a:t>
            </a:r>
          </a:p>
        </p:txBody>
      </p:sp>
      <p:pic>
        <p:nvPicPr>
          <p:cNvPr id="4" name="图片 3"/>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 y="0"/>
            <a:ext cx="2873791" cy="6858000"/>
          </a:xfrm>
          <a:prstGeom prst="rect">
            <a:avLst/>
          </a:prstGeom>
        </p:spPr>
      </p:pic>
      <p:sp>
        <p:nvSpPr>
          <p:cNvPr id="9" name="MH_Entry_1">
            <a:extLst>
              <a:ext uri="{FF2B5EF4-FFF2-40B4-BE49-F238E27FC236}">
                <a16:creationId xmlns="" xmlns:a16="http://schemas.microsoft.com/office/drawing/2014/main" id="{167FF567-CB3B-47EE-A9ED-5FD548E21F9F}"/>
              </a:ext>
            </a:extLst>
          </p:cNvPr>
          <p:cNvSpPr/>
          <p:nvPr>
            <p:custDataLst>
              <p:tags r:id="rId1"/>
            </p:custDataLst>
          </p:nvPr>
        </p:nvSpPr>
        <p:spPr>
          <a:xfrm>
            <a:off x="2608322" y="2362750"/>
            <a:ext cx="7742543" cy="11079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eaLnBrk="1" hangingPunct="1"/>
            <a:r>
              <a:rPr lang="en-US"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600" b="1" dirty="0" err="1">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Học</a:t>
            </a:r>
            <a:r>
              <a:rPr lang="en-US"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600" b="1" dirty="0" err="1">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thuộc</a:t>
            </a:r>
            <a:r>
              <a:rPr lang="en-US"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vi-VN"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tác dụng </a:t>
            </a:r>
            <a:r>
              <a:rPr lang="vi-VN" altLang="zh-CN" sz="3600" b="1">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của </a:t>
            </a:r>
            <a:r>
              <a:rPr lang="vi-VN"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dấu</a:t>
            </a:r>
            <a:r>
              <a:rPr lang="en-US"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c</a:t>
            </a:r>
            <a:r>
              <a:rPr lang="vi-VN"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hấm,</a:t>
            </a:r>
            <a:r>
              <a:rPr lang="en-US"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vi-VN"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chấm </a:t>
            </a:r>
            <a:r>
              <a:rPr lang="vi-VN"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hỏi, chấm than</a:t>
            </a:r>
            <a:r>
              <a:rPr lang="en-US"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lang="zh-CN" altLang="en-US"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extLst>
      <p:ext uri="{BB962C8B-B14F-4D97-AF65-F5344CB8AC3E}">
        <p14:creationId xmlns:p14="http://schemas.microsoft.com/office/powerpoint/2010/main" xmlns="" val="323824138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BAR">
            <a:extLst>
              <a:ext uri="{FF2B5EF4-FFF2-40B4-BE49-F238E27FC236}">
                <a16:creationId xmlns:a16="http://schemas.microsoft.com/office/drawing/2014/main" xmlns="" id="{4DFC17FC-31AB-A532-46FD-355C141D54F0}"/>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V="1">
            <a:off x="94984" y="373267"/>
            <a:ext cx="11995416" cy="10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3" descr="BAR">
            <a:extLst>
              <a:ext uri="{FF2B5EF4-FFF2-40B4-BE49-F238E27FC236}">
                <a16:creationId xmlns:a16="http://schemas.microsoft.com/office/drawing/2014/main" xmlns="" id="{2BEBEEA9-B7DA-71FF-C2D5-FD225859D9A4}"/>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800" y="6367477"/>
            <a:ext cx="12016383" cy="109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1668" name="AutoShape 4">
            <a:extLst>
              <a:ext uri="{FF2B5EF4-FFF2-40B4-BE49-F238E27FC236}">
                <a16:creationId xmlns:a16="http://schemas.microsoft.com/office/drawing/2014/main" xmlns="" id="{5EE17DA6-D53E-91B1-3A0B-6F652CE6532F}"/>
              </a:ext>
            </a:extLst>
          </p:cNvPr>
          <p:cNvSpPr>
            <a:spLocks noChangeArrowheads="1"/>
          </p:cNvSpPr>
          <p:nvPr/>
        </p:nvSpPr>
        <p:spPr bwMode="auto">
          <a:xfrm>
            <a:off x="2153187" y="617149"/>
            <a:ext cx="1354667" cy="1003456"/>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69" name="AutoShape 5">
            <a:extLst>
              <a:ext uri="{FF2B5EF4-FFF2-40B4-BE49-F238E27FC236}">
                <a16:creationId xmlns:a16="http://schemas.microsoft.com/office/drawing/2014/main" xmlns="" id="{F57C6A7E-A52F-B14F-775C-A32EAD715C26}"/>
              </a:ext>
            </a:extLst>
          </p:cNvPr>
          <p:cNvSpPr>
            <a:spLocks noChangeArrowheads="1"/>
          </p:cNvSpPr>
          <p:nvPr/>
        </p:nvSpPr>
        <p:spPr bwMode="auto">
          <a:xfrm>
            <a:off x="10461052" y="4683331"/>
            <a:ext cx="846667" cy="67419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0" name="AutoShape 6">
            <a:extLst>
              <a:ext uri="{FF2B5EF4-FFF2-40B4-BE49-F238E27FC236}">
                <a16:creationId xmlns:a16="http://schemas.microsoft.com/office/drawing/2014/main" xmlns="" id="{E7A2EA59-C79C-5CED-1354-6F0791FC4ECB}"/>
              </a:ext>
            </a:extLst>
          </p:cNvPr>
          <p:cNvSpPr>
            <a:spLocks noChangeArrowheads="1"/>
          </p:cNvSpPr>
          <p:nvPr/>
        </p:nvSpPr>
        <p:spPr bwMode="auto">
          <a:xfrm>
            <a:off x="2717911" y="4388929"/>
            <a:ext cx="796495" cy="64545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1" name="AutoShape 7">
            <a:extLst>
              <a:ext uri="{FF2B5EF4-FFF2-40B4-BE49-F238E27FC236}">
                <a16:creationId xmlns:a16="http://schemas.microsoft.com/office/drawing/2014/main" xmlns="" id="{687F9E12-550C-A21D-8C45-BFA386EFF6D2}"/>
              </a:ext>
            </a:extLst>
          </p:cNvPr>
          <p:cNvSpPr>
            <a:spLocks noChangeArrowheads="1"/>
          </p:cNvSpPr>
          <p:nvPr/>
        </p:nvSpPr>
        <p:spPr bwMode="auto">
          <a:xfrm>
            <a:off x="8908837" y="681096"/>
            <a:ext cx="1204148" cy="1128889"/>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2" name="AutoShape 8">
            <a:extLst>
              <a:ext uri="{FF2B5EF4-FFF2-40B4-BE49-F238E27FC236}">
                <a16:creationId xmlns:a16="http://schemas.microsoft.com/office/drawing/2014/main" xmlns="" id="{30FB4947-E1E5-4992-2FE8-210E3E268EF9}"/>
              </a:ext>
            </a:extLst>
          </p:cNvPr>
          <p:cNvSpPr>
            <a:spLocks noChangeArrowheads="1"/>
          </p:cNvSpPr>
          <p:nvPr/>
        </p:nvSpPr>
        <p:spPr bwMode="auto">
          <a:xfrm>
            <a:off x="931337" y="758861"/>
            <a:ext cx="903111" cy="1128889"/>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3" name="AutoShape 9">
            <a:extLst>
              <a:ext uri="{FF2B5EF4-FFF2-40B4-BE49-F238E27FC236}">
                <a16:creationId xmlns:a16="http://schemas.microsoft.com/office/drawing/2014/main" xmlns="" id="{1B4B0DFF-AF8C-B07E-BCFA-83234D5586FA}"/>
              </a:ext>
            </a:extLst>
          </p:cNvPr>
          <p:cNvSpPr>
            <a:spLocks noChangeArrowheads="1"/>
          </p:cNvSpPr>
          <p:nvPr/>
        </p:nvSpPr>
        <p:spPr bwMode="auto">
          <a:xfrm>
            <a:off x="5675821" y="1370354"/>
            <a:ext cx="796495" cy="64545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4" name="AutoShape 10">
            <a:extLst>
              <a:ext uri="{FF2B5EF4-FFF2-40B4-BE49-F238E27FC236}">
                <a16:creationId xmlns:a16="http://schemas.microsoft.com/office/drawing/2014/main" xmlns="" id="{B28F880F-13B8-FB53-71A1-AD441336862E}"/>
              </a:ext>
            </a:extLst>
          </p:cNvPr>
          <p:cNvSpPr>
            <a:spLocks noChangeArrowheads="1"/>
          </p:cNvSpPr>
          <p:nvPr/>
        </p:nvSpPr>
        <p:spPr bwMode="auto">
          <a:xfrm>
            <a:off x="1680981" y="2928259"/>
            <a:ext cx="1354667" cy="1003456"/>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5" name="AutoShape 11">
            <a:extLst>
              <a:ext uri="{FF2B5EF4-FFF2-40B4-BE49-F238E27FC236}">
                <a16:creationId xmlns:a16="http://schemas.microsoft.com/office/drawing/2014/main" xmlns="" id="{D9F688D5-6105-D5DB-87F8-21D60F77184F}"/>
              </a:ext>
            </a:extLst>
          </p:cNvPr>
          <p:cNvSpPr>
            <a:spLocks noChangeArrowheads="1"/>
          </p:cNvSpPr>
          <p:nvPr/>
        </p:nvSpPr>
        <p:spPr bwMode="auto">
          <a:xfrm>
            <a:off x="7632567" y="2262480"/>
            <a:ext cx="724372" cy="65852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6" name="AutoShape 12">
            <a:extLst>
              <a:ext uri="{FF2B5EF4-FFF2-40B4-BE49-F238E27FC236}">
                <a16:creationId xmlns:a16="http://schemas.microsoft.com/office/drawing/2014/main" xmlns="" id="{6F36EE09-F665-8209-0750-575D00FE4FA2}"/>
              </a:ext>
            </a:extLst>
          </p:cNvPr>
          <p:cNvSpPr>
            <a:spLocks noChangeArrowheads="1"/>
          </p:cNvSpPr>
          <p:nvPr/>
        </p:nvSpPr>
        <p:spPr bwMode="auto">
          <a:xfrm>
            <a:off x="2514931" y="1621210"/>
            <a:ext cx="724372" cy="71078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7" name="AutoShape 13">
            <a:extLst>
              <a:ext uri="{FF2B5EF4-FFF2-40B4-BE49-F238E27FC236}">
                <a16:creationId xmlns:a16="http://schemas.microsoft.com/office/drawing/2014/main" xmlns="" id="{204F6ADD-4F59-2724-2952-828CABC4C9C5}"/>
              </a:ext>
            </a:extLst>
          </p:cNvPr>
          <p:cNvSpPr>
            <a:spLocks noChangeArrowheads="1"/>
          </p:cNvSpPr>
          <p:nvPr/>
        </p:nvSpPr>
        <p:spPr bwMode="auto">
          <a:xfrm>
            <a:off x="75260" y="-208513"/>
            <a:ext cx="1003456" cy="663745"/>
          </a:xfrm>
          <a:prstGeom prst="star4">
            <a:avLst>
              <a:gd name="adj" fmla="val 1250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8" name="AutoShape 14">
            <a:extLst>
              <a:ext uri="{FF2B5EF4-FFF2-40B4-BE49-F238E27FC236}">
                <a16:creationId xmlns:a16="http://schemas.microsoft.com/office/drawing/2014/main" xmlns="" id="{58532298-8263-7713-3D74-6738D850863B}"/>
              </a:ext>
            </a:extLst>
          </p:cNvPr>
          <p:cNvSpPr>
            <a:spLocks noChangeArrowheads="1"/>
          </p:cNvSpPr>
          <p:nvPr/>
        </p:nvSpPr>
        <p:spPr bwMode="auto">
          <a:xfrm>
            <a:off x="9996398" y="2364072"/>
            <a:ext cx="762001" cy="723851"/>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9" name="AutoShape 15">
            <a:extLst>
              <a:ext uri="{FF2B5EF4-FFF2-40B4-BE49-F238E27FC236}">
                <a16:creationId xmlns:a16="http://schemas.microsoft.com/office/drawing/2014/main" xmlns="" id="{E50FD222-596D-483C-02D3-478C82508A20}"/>
              </a:ext>
            </a:extLst>
          </p:cNvPr>
          <p:cNvSpPr>
            <a:spLocks noChangeArrowheads="1"/>
          </p:cNvSpPr>
          <p:nvPr/>
        </p:nvSpPr>
        <p:spPr bwMode="auto">
          <a:xfrm>
            <a:off x="5349695" y="3710204"/>
            <a:ext cx="724372" cy="65852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0" name="AutoShape 16">
            <a:extLst>
              <a:ext uri="{FF2B5EF4-FFF2-40B4-BE49-F238E27FC236}">
                <a16:creationId xmlns:a16="http://schemas.microsoft.com/office/drawing/2014/main" xmlns="" id="{A1CFDCCA-5739-39AC-3071-A868A3F8476D}"/>
              </a:ext>
            </a:extLst>
          </p:cNvPr>
          <p:cNvSpPr>
            <a:spLocks noChangeArrowheads="1"/>
          </p:cNvSpPr>
          <p:nvPr/>
        </p:nvSpPr>
        <p:spPr bwMode="auto">
          <a:xfrm>
            <a:off x="5948962" y="2730342"/>
            <a:ext cx="975236" cy="88847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1" name="AutoShape 17">
            <a:extLst>
              <a:ext uri="{FF2B5EF4-FFF2-40B4-BE49-F238E27FC236}">
                <a16:creationId xmlns:a16="http://schemas.microsoft.com/office/drawing/2014/main" xmlns="" id="{50CE0114-75BD-5008-6BD8-DBFC47E0653E}"/>
              </a:ext>
            </a:extLst>
          </p:cNvPr>
          <p:cNvSpPr>
            <a:spLocks noChangeArrowheads="1"/>
          </p:cNvSpPr>
          <p:nvPr/>
        </p:nvSpPr>
        <p:spPr bwMode="auto">
          <a:xfrm>
            <a:off x="3361586" y="6039557"/>
            <a:ext cx="1204148" cy="1128889"/>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82" name="AutoShape 18">
            <a:extLst>
              <a:ext uri="{FF2B5EF4-FFF2-40B4-BE49-F238E27FC236}">
                <a16:creationId xmlns:a16="http://schemas.microsoft.com/office/drawing/2014/main" xmlns="" id="{6644096E-53E1-B8B2-DED6-FB1EDC2BC231}"/>
              </a:ext>
            </a:extLst>
          </p:cNvPr>
          <p:cNvSpPr>
            <a:spLocks noChangeArrowheads="1"/>
          </p:cNvSpPr>
          <p:nvPr/>
        </p:nvSpPr>
        <p:spPr bwMode="auto">
          <a:xfrm>
            <a:off x="8841467" y="3087924"/>
            <a:ext cx="903111" cy="1128889"/>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3" name="AutoShape 19">
            <a:extLst>
              <a:ext uri="{FF2B5EF4-FFF2-40B4-BE49-F238E27FC236}">
                <a16:creationId xmlns:a16="http://schemas.microsoft.com/office/drawing/2014/main" xmlns="" id="{C8014C5B-315C-1894-6EC5-2E0CBE7A40A9}"/>
              </a:ext>
            </a:extLst>
          </p:cNvPr>
          <p:cNvSpPr>
            <a:spLocks noChangeArrowheads="1"/>
          </p:cNvSpPr>
          <p:nvPr/>
        </p:nvSpPr>
        <p:spPr bwMode="auto">
          <a:xfrm>
            <a:off x="10051311" y="4121068"/>
            <a:ext cx="1053631" cy="878025"/>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84" name="AutoShape 20">
            <a:extLst>
              <a:ext uri="{FF2B5EF4-FFF2-40B4-BE49-F238E27FC236}">
                <a16:creationId xmlns:a16="http://schemas.microsoft.com/office/drawing/2014/main" xmlns="" id="{6B29EDF7-117F-712B-D092-AB287D9979C4}"/>
              </a:ext>
            </a:extLst>
          </p:cNvPr>
          <p:cNvSpPr>
            <a:spLocks noChangeArrowheads="1"/>
          </p:cNvSpPr>
          <p:nvPr/>
        </p:nvSpPr>
        <p:spPr bwMode="auto">
          <a:xfrm>
            <a:off x="2437782" y="4353589"/>
            <a:ext cx="975236" cy="88847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5" name="AutoShape 21">
            <a:extLst>
              <a:ext uri="{FF2B5EF4-FFF2-40B4-BE49-F238E27FC236}">
                <a16:creationId xmlns:a16="http://schemas.microsoft.com/office/drawing/2014/main" xmlns="" id="{BE3CD7A9-912B-8EB8-3BCC-34D1B6B8C462}"/>
              </a:ext>
            </a:extLst>
          </p:cNvPr>
          <p:cNvSpPr>
            <a:spLocks noChangeArrowheads="1"/>
          </p:cNvSpPr>
          <p:nvPr/>
        </p:nvSpPr>
        <p:spPr bwMode="auto">
          <a:xfrm>
            <a:off x="7380469" y="5120557"/>
            <a:ext cx="975236" cy="88847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6" name="AutoShape 22">
            <a:extLst>
              <a:ext uri="{FF2B5EF4-FFF2-40B4-BE49-F238E27FC236}">
                <a16:creationId xmlns:a16="http://schemas.microsoft.com/office/drawing/2014/main" xmlns="" id="{BFA11607-317F-DD64-8D5A-26B6C41823A2}"/>
              </a:ext>
            </a:extLst>
          </p:cNvPr>
          <p:cNvSpPr>
            <a:spLocks noChangeArrowheads="1"/>
          </p:cNvSpPr>
          <p:nvPr/>
        </p:nvSpPr>
        <p:spPr bwMode="auto">
          <a:xfrm>
            <a:off x="8510589" y="5242067"/>
            <a:ext cx="796495" cy="64545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3575" name="Text Box 23">
            <a:extLst>
              <a:ext uri="{FF2B5EF4-FFF2-40B4-BE49-F238E27FC236}">
                <a16:creationId xmlns:a16="http://schemas.microsoft.com/office/drawing/2014/main" xmlns="" id="{14A89538-E0E6-81C8-D83C-82AF443BFB10}"/>
              </a:ext>
            </a:extLst>
          </p:cNvPr>
          <p:cNvSpPr txBox="1">
            <a:spLocks noChangeArrowheads="1"/>
          </p:cNvSpPr>
          <p:nvPr/>
        </p:nvSpPr>
        <p:spPr bwMode="auto">
          <a:xfrm>
            <a:off x="-1803071" y="7654495"/>
            <a:ext cx="184731" cy="70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3951" b="1">
              <a:solidFill>
                <a:srgbClr val="FF00FF"/>
              </a:solidFill>
              <a:latin typeface="Times New Roman" panose="02020603050405020304" pitchFamily="18" charset="0"/>
            </a:endParaRPr>
          </a:p>
        </p:txBody>
      </p:sp>
      <p:pic>
        <p:nvPicPr>
          <p:cNvPr id="241688" name="mot doi nguoi mot rung cay.mp3">
            <a:hlinkClick r:id="" action="ppaction://media"/>
            <a:extLst>
              <a:ext uri="{FF2B5EF4-FFF2-40B4-BE49-F238E27FC236}">
                <a16:creationId xmlns:a16="http://schemas.microsoft.com/office/drawing/2014/main" xmlns="" id="{48CE0B6B-31C3-1040-306C-6291D58AF8A3}"/>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xmlns="" val="0"/>
              </a:ext>
            </a:extLst>
          </a:blip>
          <a:srcRect/>
          <a:stretch>
            <a:fillRect/>
          </a:stretch>
        </p:blipFill>
        <p:spPr bwMode="auto">
          <a:xfrm>
            <a:off x="227628" y="5964159"/>
            <a:ext cx="602075" cy="50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1689" name="Text Box 25">
            <a:extLst>
              <a:ext uri="{FF2B5EF4-FFF2-40B4-BE49-F238E27FC236}">
                <a16:creationId xmlns:a16="http://schemas.microsoft.com/office/drawing/2014/main" xmlns="" id="{17CB9CA6-3C98-48DF-AAC7-7DF497BDED6A}"/>
              </a:ext>
            </a:extLst>
          </p:cNvPr>
          <p:cNvSpPr txBox="1">
            <a:spLocks noChangeArrowheads="1"/>
          </p:cNvSpPr>
          <p:nvPr/>
        </p:nvSpPr>
        <p:spPr bwMode="auto">
          <a:xfrm>
            <a:off x="-6603999" y="2719657"/>
            <a:ext cx="7676444" cy="1186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7110" b="1">
                <a:solidFill>
                  <a:srgbClr val="0000FF"/>
                </a:solidFill>
                <a:latin typeface="Times New Roman" panose="02020603050405020304" pitchFamily="18" charset="0"/>
              </a:rPr>
              <a:t>Tiết học kết thúc</a:t>
            </a:r>
          </a:p>
        </p:txBody>
      </p:sp>
      <p:grpSp>
        <p:nvGrpSpPr>
          <p:cNvPr id="23578" name="Group 27">
            <a:extLst>
              <a:ext uri="{FF2B5EF4-FFF2-40B4-BE49-F238E27FC236}">
                <a16:creationId xmlns:a16="http://schemas.microsoft.com/office/drawing/2014/main" xmlns="" id="{5E3A8A70-CB06-61BB-8776-34E602E34157}"/>
              </a:ext>
            </a:extLst>
          </p:cNvPr>
          <p:cNvGrpSpPr>
            <a:grpSpLocks/>
          </p:cNvGrpSpPr>
          <p:nvPr/>
        </p:nvGrpSpPr>
        <p:grpSpPr bwMode="auto">
          <a:xfrm>
            <a:off x="144833" y="160391"/>
            <a:ext cx="11844619" cy="6511415"/>
            <a:chOff x="249" y="239"/>
            <a:chExt cx="5172" cy="3689"/>
          </a:xfrm>
        </p:grpSpPr>
        <p:sp>
          <p:nvSpPr>
            <p:cNvPr id="23581" name="Rectangle 28">
              <a:extLst>
                <a:ext uri="{FF2B5EF4-FFF2-40B4-BE49-F238E27FC236}">
                  <a16:creationId xmlns:a16="http://schemas.microsoft.com/office/drawing/2014/main" xmlns="" id="{6CCA981A-0A42-A778-C5A4-9264720475E3}"/>
                </a:ext>
              </a:extLst>
            </p:cNvPr>
            <p:cNvSpPr>
              <a:spLocks noChangeArrowheads="1"/>
            </p:cNvSpPr>
            <p:nvPr/>
          </p:nvSpPr>
          <p:spPr bwMode="auto">
            <a:xfrm>
              <a:off x="249" y="239"/>
              <a:ext cx="5171" cy="3689"/>
            </a:xfrm>
            <a:prstGeom prst="rect">
              <a:avLst/>
            </a:prstGeom>
            <a:noFill/>
            <a:ln w="76200" cmpd="tri">
              <a:solidFill>
                <a:srgbClr val="00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400"/>
            </a:p>
          </p:txBody>
        </p:sp>
        <p:pic>
          <p:nvPicPr>
            <p:cNvPr id="23582" name="Picture 29" descr="sflower">
              <a:extLst>
                <a:ext uri="{FF2B5EF4-FFF2-40B4-BE49-F238E27FC236}">
                  <a16:creationId xmlns:a16="http://schemas.microsoft.com/office/drawing/2014/main" xmlns="" id="{1C726BBE-D1A1-094C-4ACF-058DB09471F7}"/>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339" y="195"/>
              <a:ext cx="325" cy="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83" name="Picture 30" descr="sflower">
              <a:extLst>
                <a:ext uri="{FF2B5EF4-FFF2-40B4-BE49-F238E27FC236}">
                  <a16:creationId xmlns:a16="http://schemas.microsoft.com/office/drawing/2014/main" xmlns="" id="{D92C69D8-BF7F-A7E4-7CC7-26E07B39AE00}"/>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5010" y="265"/>
              <a:ext cx="325"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84" name="Picture 31" descr="sflower">
              <a:extLst>
                <a:ext uri="{FF2B5EF4-FFF2-40B4-BE49-F238E27FC236}">
                  <a16:creationId xmlns:a16="http://schemas.microsoft.com/office/drawing/2014/main" xmlns="" id="{F7826442-3F53-739B-61C1-BC9BDE1179A1}"/>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307" y="3509"/>
              <a:ext cx="325"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85" name="Picture 32" descr="sflower">
              <a:extLst>
                <a:ext uri="{FF2B5EF4-FFF2-40B4-BE49-F238E27FC236}">
                  <a16:creationId xmlns:a16="http://schemas.microsoft.com/office/drawing/2014/main" xmlns="" id="{38A3AD56-A3C7-E3F5-9E2B-427D2FAAF402}"/>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5054" y="3509"/>
              <a:ext cx="325"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74144" name="WordArt 32">
            <a:extLst>
              <a:ext uri="{FF2B5EF4-FFF2-40B4-BE49-F238E27FC236}">
                <a16:creationId xmlns:a16="http://schemas.microsoft.com/office/drawing/2014/main" xmlns="" id="{44790629-7F86-894D-5AB0-4F7173473215}"/>
              </a:ext>
            </a:extLst>
          </p:cNvPr>
          <p:cNvSpPr>
            <a:spLocks noChangeArrowheads="1" noChangeShapeType="1" noTextEdit="1"/>
          </p:cNvSpPr>
          <p:nvPr/>
        </p:nvSpPr>
        <p:spPr bwMode="auto">
          <a:xfrm>
            <a:off x="406401" y="51754"/>
            <a:ext cx="11405540" cy="2750087"/>
          </a:xfrm>
          <a:prstGeom prst="rect">
            <a:avLst/>
          </a:prstGeom>
        </p:spPr>
        <p:txBody>
          <a:bodyPr wrap="none" fromWordArt="1">
            <a:prstTxWarp prst="textCanDown">
              <a:avLst>
                <a:gd name="adj" fmla="val 33333"/>
              </a:avLst>
            </a:prstTxWarp>
          </a:bodyPr>
          <a:lstStyle/>
          <a:p>
            <a:pPr algn="ctr"/>
            <a:r>
              <a:rPr lang="en-US" sz="8692" kern="1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atin typeface="Times New Roman" panose="02020603050405020304" pitchFamily="18" charset="0"/>
                <a:cs typeface="Times New Roman" panose="02020603050405020304" pitchFamily="18" charset="0"/>
              </a:rPr>
              <a:t>TẬP THỂ LỚP 5A1</a:t>
            </a:r>
          </a:p>
          <a:p>
            <a:pPr algn="ctr"/>
            <a:r>
              <a:rPr lang="en-US" sz="8692" kern="1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atin typeface="Times New Roman" panose="02020603050405020304" pitchFamily="18" charset="0"/>
                <a:cs typeface="Times New Roman" panose="02020603050405020304" pitchFamily="18" charset="0"/>
              </a:rPr>
              <a:t>KÍNH CHÚC QUÝ THẦY, CÔ GIÁO SỨC KHOẺ</a:t>
            </a:r>
          </a:p>
        </p:txBody>
      </p:sp>
      <p:sp>
        <p:nvSpPr>
          <p:cNvPr id="474145" name="WordArt 33">
            <a:extLst>
              <a:ext uri="{FF2B5EF4-FFF2-40B4-BE49-F238E27FC236}">
                <a16:creationId xmlns:a16="http://schemas.microsoft.com/office/drawing/2014/main" xmlns="" id="{25945132-93F6-09E7-C771-5F28B66DD35B}"/>
              </a:ext>
            </a:extLst>
          </p:cNvPr>
          <p:cNvSpPr>
            <a:spLocks noChangeArrowheads="1" noChangeShapeType="1" noTextEdit="1"/>
          </p:cNvSpPr>
          <p:nvPr/>
        </p:nvSpPr>
        <p:spPr bwMode="auto">
          <a:xfrm>
            <a:off x="508000" y="3632201"/>
            <a:ext cx="11277600" cy="2953751"/>
          </a:xfrm>
          <a:prstGeom prst="rect">
            <a:avLst/>
          </a:prstGeom>
        </p:spPr>
        <p:txBody>
          <a:bodyPr wrap="none" fromWordArt="1">
            <a:prstTxWarp prst="textDoubleWave1">
              <a:avLst>
                <a:gd name="adj1" fmla="val 6500"/>
                <a:gd name="adj2" fmla="val 0"/>
              </a:avLst>
            </a:prstTxWarp>
          </a:bodyPr>
          <a:lstStyle/>
          <a:p>
            <a:pPr algn="ctr"/>
            <a:r>
              <a:rPr lang="vi-VN" sz="7110" kern="10">
                <a:ln w="9525">
                  <a:solidFill>
                    <a:srgbClr val="FF00FF"/>
                  </a:solidFill>
                  <a:round/>
                  <a:headEnd/>
                  <a:tailEnd/>
                </a:ln>
                <a:solidFill>
                  <a:srgbClr val="FFFF00">
                    <a:alpha val="98822"/>
                  </a:srgbClr>
                </a:solidFill>
                <a:cs typeface="Arial" panose="020B0604020202020204" pitchFamily="34" charset="0"/>
              </a:rPr>
              <a:t>Xin chân thành cảm ơn và chào tạm biệt !</a:t>
            </a:r>
            <a:endParaRPr lang="en-US" sz="7110" kern="10">
              <a:ln w="9525">
                <a:solidFill>
                  <a:srgbClr val="FF00FF"/>
                </a:solidFill>
                <a:round/>
                <a:headEnd/>
                <a:tailEnd/>
              </a:ln>
              <a:solidFill>
                <a:srgbClr val="FFFF00">
                  <a:alpha val="98822"/>
                </a:srgbClr>
              </a:solidFill>
              <a:cs typeface="Arial" panose="020B0604020202020204" pitchFamily="34" charset="0"/>
            </a:endParaRPr>
          </a:p>
        </p:txBody>
      </p:sp>
    </p:spTree>
    <p:extLst>
      <p:ext uri="{BB962C8B-B14F-4D97-AF65-F5344CB8AC3E}">
        <p14:creationId xmlns:p14="http://schemas.microsoft.com/office/powerpoint/2010/main" xmlns="" val="1752755616"/>
      </p:ext>
    </p:extLst>
  </p:cSld>
  <p:clrMapOvr>
    <a:masterClrMapping/>
  </p:clrMapOvr>
  <p:transition advTm="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241669"/>
                                        </p:tgtEl>
                                        <p:attrNameLst>
                                          <p:attrName>style.visibility</p:attrName>
                                        </p:attrNameLst>
                                      </p:cBhvr>
                                      <p:to>
                                        <p:strVal val="visible"/>
                                      </p:to>
                                    </p:set>
                                    <p:anim calcmode="lin" valueType="num">
                                      <p:cBhvr>
                                        <p:cTn id="7" dur="2000" fill="hold"/>
                                        <p:tgtEl>
                                          <p:spTgt spid="241669"/>
                                        </p:tgtEl>
                                        <p:attrNameLst>
                                          <p:attrName>ppt_w</p:attrName>
                                        </p:attrNameLst>
                                      </p:cBhvr>
                                      <p:tavLst>
                                        <p:tav tm="0">
                                          <p:val>
                                            <p:fltVal val="0"/>
                                          </p:val>
                                        </p:tav>
                                        <p:tav tm="100000">
                                          <p:val>
                                            <p:strVal val="#ppt_w"/>
                                          </p:val>
                                        </p:tav>
                                      </p:tavLst>
                                    </p:anim>
                                    <p:anim calcmode="lin" valueType="num">
                                      <p:cBhvr>
                                        <p:cTn id="8" dur="2000" fill="hold"/>
                                        <p:tgtEl>
                                          <p:spTgt spid="241669"/>
                                        </p:tgtEl>
                                        <p:attrNameLst>
                                          <p:attrName>ppt_h</p:attrName>
                                        </p:attrNameLst>
                                      </p:cBhvr>
                                      <p:tavLst>
                                        <p:tav tm="0">
                                          <p:val>
                                            <p:fltVal val="0"/>
                                          </p:val>
                                        </p:tav>
                                        <p:tav tm="100000">
                                          <p:val>
                                            <p:strVal val="#ppt_h"/>
                                          </p:val>
                                        </p:tav>
                                      </p:tavLst>
                                    </p:anim>
                                    <p:anim calcmode="lin" valueType="num">
                                      <p:cBhvr>
                                        <p:cTn id="9" dur="2000" fill="hold"/>
                                        <p:tgtEl>
                                          <p:spTgt spid="241669"/>
                                        </p:tgtEl>
                                        <p:attrNameLst>
                                          <p:attrName>ppt_x</p:attrName>
                                        </p:attrNameLst>
                                      </p:cBhvr>
                                      <p:tavLst>
                                        <p:tav tm="0">
                                          <p:val>
                                            <p:fltVal val="0.5"/>
                                          </p:val>
                                        </p:tav>
                                        <p:tav tm="100000">
                                          <p:val>
                                            <p:strVal val="#ppt_x"/>
                                          </p:val>
                                        </p:tav>
                                      </p:tavLst>
                                    </p:anim>
                                    <p:anim calcmode="lin" valueType="num">
                                      <p:cBhvr>
                                        <p:cTn id="10" dur="2000" fill="hold"/>
                                        <p:tgtEl>
                                          <p:spTgt spid="241669"/>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241670"/>
                                        </p:tgtEl>
                                        <p:attrNameLst>
                                          <p:attrName>style.visibility</p:attrName>
                                        </p:attrNameLst>
                                      </p:cBhvr>
                                      <p:to>
                                        <p:strVal val="visible"/>
                                      </p:to>
                                    </p:set>
                                    <p:anim calcmode="lin" valueType="num">
                                      <p:cBhvr>
                                        <p:cTn id="13" dur="2000" fill="hold"/>
                                        <p:tgtEl>
                                          <p:spTgt spid="241670"/>
                                        </p:tgtEl>
                                        <p:attrNameLst>
                                          <p:attrName>ppt_w</p:attrName>
                                        </p:attrNameLst>
                                      </p:cBhvr>
                                      <p:tavLst>
                                        <p:tav tm="0">
                                          <p:val>
                                            <p:fltVal val="0"/>
                                          </p:val>
                                        </p:tav>
                                        <p:tav tm="100000">
                                          <p:val>
                                            <p:strVal val="#ppt_w"/>
                                          </p:val>
                                        </p:tav>
                                      </p:tavLst>
                                    </p:anim>
                                    <p:anim calcmode="lin" valueType="num">
                                      <p:cBhvr>
                                        <p:cTn id="14" dur="2000" fill="hold"/>
                                        <p:tgtEl>
                                          <p:spTgt spid="241670"/>
                                        </p:tgtEl>
                                        <p:attrNameLst>
                                          <p:attrName>ppt_h</p:attrName>
                                        </p:attrNameLst>
                                      </p:cBhvr>
                                      <p:tavLst>
                                        <p:tav tm="0">
                                          <p:val>
                                            <p:fltVal val="0"/>
                                          </p:val>
                                        </p:tav>
                                        <p:tav tm="100000">
                                          <p:val>
                                            <p:strVal val="#ppt_h"/>
                                          </p:val>
                                        </p:tav>
                                      </p:tavLst>
                                    </p:anim>
                                    <p:anim calcmode="lin" valueType="num">
                                      <p:cBhvr>
                                        <p:cTn id="15" dur="2000" fill="hold"/>
                                        <p:tgtEl>
                                          <p:spTgt spid="241670"/>
                                        </p:tgtEl>
                                        <p:attrNameLst>
                                          <p:attrName>ppt_x</p:attrName>
                                        </p:attrNameLst>
                                      </p:cBhvr>
                                      <p:tavLst>
                                        <p:tav tm="0">
                                          <p:val>
                                            <p:fltVal val="0.5"/>
                                          </p:val>
                                        </p:tav>
                                        <p:tav tm="100000">
                                          <p:val>
                                            <p:strVal val="#ppt_x"/>
                                          </p:val>
                                        </p:tav>
                                      </p:tavLst>
                                    </p:anim>
                                    <p:anim calcmode="lin" valueType="num">
                                      <p:cBhvr>
                                        <p:cTn id="16" dur="2000" fill="hold"/>
                                        <p:tgtEl>
                                          <p:spTgt spid="24167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241671"/>
                                        </p:tgtEl>
                                        <p:attrNameLst>
                                          <p:attrName>style.visibility</p:attrName>
                                        </p:attrNameLst>
                                      </p:cBhvr>
                                      <p:to>
                                        <p:strVal val="visible"/>
                                      </p:to>
                                    </p:set>
                                    <p:anim calcmode="lin" valueType="num">
                                      <p:cBhvr>
                                        <p:cTn id="19" dur="2000" fill="hold"/>
                                        <p:tgtEl>
                                          <p:spTgt spid="241671"/>
                                        </p:tgtEl>
                                        <p:attrNameLst>
                                          <p:attrName>ppt_w</p:attrName>
                                        </p:attrNameLst>
                                      </p:cBhvr>
                                      <p:tavLst>
                                        <p:tav tm="0">
                                          <p:val>
                                            <p:fltVal val="0"/>
                                          </p:val>
                                        </p:tav>
                                        <p:tav tm="100000">
                                          <p:val>
                                            <p:strVal val="#ppt_w"/>
                                          </p:val>
                                        </p:tav>
                                      </p:tavLst>
                                    </p:anim>
                                    <p:anim calcmode="lin" valueType="num">
                                      <p:cBhvr>
                                        <p:cTn id="20" dur="2000" fill="hold"/>
                                        <p:tgtEl>
                                          <p:spTgt spid="241671"/>
                                        </p:tgtEl>
                                        <p:attrNameLst>
                                          <p:attrName>ppt_h</p:attrName>
                                        </p:attrNameLst>
                                      </p:cBhvr>
                                      <p:tavLst>
                                        <p:tav tm="0">
                                          <p:val>
                                            <p:fltVal val="0"/>
                                          </p:val>
                                        </p:tav>
                                        <p:tav tm="100000">
                                          <p:val>
                                            <p:strVal val="#ppt_h"/>
                                          </p:val>
                                        </p:tav>
                                      </p:tavLst>
                                    </p:anim>
                                    <p:anim calcmode="lin" valueType="num">
                                      <p:cBhvr>
                                        <p:cTn id="21" dur="2000" fill="hold"/>
                                        <p:tgtEl>
                                          <p:spTgt spid="241671"/>
                                        </p:tgtEl>
                                        <p:attrNameLst>
                                          <p:attrName>ppt_x</p:attrName>
                                        </p:attrNameLst>
                                      </p:cBhvr>
                                      <p:tavLst>
                                        <p:tav tm="0">
                                          <p:val>
                                            <p:fltVal val="0.5"/>
                                          </p:val>
                                        </p:tav>
                                        <p:tav tm="100000">
                                          <p:val>
                                            <p:strVal val="#ppt_x"/>
                                          </p:val>
                                        </p:tav>
                                      </p:tavLst>
                                    </p:anim>
                                    <p:anim calcmode="lin" valueType="num">
                                      <p:cBhvr>
                                        <p:cTn id="22" dur="2000" fill="hold"/>
                                        <p:tgtEl>
                                          <p:spTgt spid="241671"/>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241672"/>
                                        </p:tgtEl>
                                        <p:attrNameLst>
                                          <p:attrName>style.visibility</p:attrName>
                                        </p:attrNameLst>
                                      </p:cBhvr>
                                      <p:to>
                                        <p:strVal val="visible"/>
                                      </p:to>
                                    </p:set>
                                    <p:anim calcmode="lin" valueType="num">
                                      <p:cBhvr>
                                        <p:cTn id="25" dur="2000" fill="hold"/>
                                        <p:tgtEl>
                                          <p:spTgt spid="241672"/>
                                        </p:tgtEl>
                                        <p:attrNameLst>
                                          <p:attrName>ppt_w</p:attrName>
                                        </p:attrNameLst>
                                      </p:cBhvr>
                                      <p:tavLst>
                                        <p:tav tm="0">
                                          <p:val>
                                            <p:fltVal val="0"/>
                                          </p:val>
                                        </p:tav>
                                        <p:tav tm="100000">
                                          <p:val>
                                            <p:strVal val="#ppt_w"/>
                                          </p:val>
                                        </p:tav>
                                      </p:tavLst>
                                    </p:anim>
                                    <p:anim calcmode="lin" valueType="num">
                                      <p:cBhvr>
                                        <p:cTn id="26" dur="2000" fill="hold"/>
                                        <p:tgtEl>
                                          <p:spTgt spid="241672"/>
                                        </p:tgtEl>
                                        <p:attrNameLst>
                                          <p:attrName>ppt_h</p:attrName>
                                        </p:attrNameLst>
                                      </p:cBhvr>
                                      <p:tavLst>
                                        <p:tav tm="0">
                                          <p:val>
                                            <p:fltVal val="0"/>
                                          </p:val>
                                        </p:tav>
                                        <p:tav tm="100000">
                                          <p:val>
                                            <p:strVal val="#ppt_h"/>
                                          </p:val>
                                        </p:tav>
                                      </p:tavLst>
                                    </p:anim>
                                    <p:anim calcmode="lin" valueType="num">
                                      <p:cBhvr>
                                        <p:cTn id="27" dur="2000" fill="hold"/>
                                        <p:tgtEl>
                                          <p:spTgt spid="241672"/>
                                        </p:tgtEl>
                                        <p:attrNameLst>
                                          <p:attrName>ppt_x</p:attrName>
                                        </p:attrNameLst>
                                      </p:cBhvr>
                                      <p:tavLst>
                                        <p:tav tm="0">
                                          <p:val>
                                            <p:fltVal val="0.5"/>
                                          </p:val>
                                        </p:tav>
                                        <p:tav tm="100000">
                                          <p:val>
                                            <p:strVal val="#ppt_x"/>
                                          </p:val>
                                        </p:tav>
                                      </p:tavLst>
                                    </p:anim>
                                    <p:anim calcmode="lin" valueType="num">
                                      <p:cBhvr>
                                        <p:cTn id="28" dur="2000" fill="hold"/>
                                        <p:tgtEl>
                                          <p:spTgt spid="241672"/>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241673"/>
                                        </p:tgtEl>
                                        <p:attrNameLst>
                                          <p:attrName>style.visibility</p:attrName>
                                        </p:attrNameLst>
                                      </p:cBhvr>
                                      <p:to>
                                        <p:strVal val="visible"/>
                                      </p:to>
                                    </p:set>
                                    <p:anim calcmode="lin" valueType="num">
                                      <p:cBhvr>
                                        <p:cTn id="31" dur="2000" fill="hold"/>
                                        <p:tgtEl>
                                          <p:spTgt spid="241673"/>
                                        </p:tgtEl>
                                        <p:attrNameLst>
                                          <p:attrName>ppt_w</p:attrName>
                                        </p:attrNameLst>
                                      </p:cBhvr>
                                      <p:tavLst>
                                        <p:tav tm="0">
                                          <p:val>
                                            <p:fltVal val="0"/>
                                          </p:val>
                                        </p:tav>
                                        <p:tav tm="100000">
                                          <p:val>
                                            <p:strVal val="#ppt_w"/>
                                          </p:val>
                                        </p:tav>
                                      </p:tavLst>
                                    </p:anim>
                                    <p:anim calcmode="lin" valueType="num">
                                      <p:cBhvr>
                                        <p:cTn id="32" dur="2000" fill="hold"/>
                                        <p:tgtEl>
                                          <p:spTgt spid="241673"/>
                                        </p:tgtEl>
                                        <p:attrNameLst>
                                          <p:attrName>ppt_h</p:attrName>
                                        </p:attrNameLst>
                                      </p:cBhvr>
                                      <p:tavLst>
                                        <p:tav tm="0">
                                          <p:val>
                                            <p:fltVal val="0"/>
                                          </p:val>
                                        </p:tav>
                                        <p:tav tm="100000">
                                          <p:val>
                                            <p:strVal val="#ppt_h"/>
                                          </p:val>
                                        </p:tav>
                                      </p:tavLst>
                                    </p:anim>
                                    <p:anim calcmode="lin" valueType="num">
                                      <p:cBhvr>
                                        <p:cTn id="33" dur="2000" fill="hold"/>
                                        <p:tgtEl>
                                          <p:spTgt spid="241673"/>
                                        </p:tgtEl>
                                        <p:attrNameLst>
                                          <p:attrName>ppt_x</p:attrName>
                                        </p:attrNameLst>
                                      </p:cBhvr>
                                      <p:tavLst>
                                        <p:tav tm="0">
                                          <p:val>
                                            <p:fltVal val="0.5"/>
                                          </p:val>
                                        </p:tav>
                                        <p:tav tm="100000">
                                          <p:val>
                                            <p:strVal val="#ppt_x"/>
                                          </p:val>
                                        </p:tav>
                                      </p:tavLst>
                                    </p:anim>
                                    <p:anim calcmode="lin" valueType="num">
                                      <p:cBhvr>
                                        <p:cTn id="34" dur="2000" fill="hold"/>
                                        <p:tgtEl>
                                          <p:spTgt spid="241673"/>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241674"/>
                                        </p:tgtEl>
                                        <p:attrNameLst>
                                          <p:attrName>style.visibility</p:attrName>
                                        </p:attrNameLst>
                                      </p:cBhvr>
                                      <p:to>
                                        <p:strVal val="visible"/>
                                      </p:to>
                                    </p:set>
                                    <p:anim calcmode="lin" valueType="num">
                                      <p:cBhvr>
                                        <p:cTn id="37" dur="2000" fill="hold"/>
                                        <p:tgtEl>
                                          <p:spTgt spid="241674"/>
                                        </p:tgtEl>
                                        <p:attrNameLst>
                                          <p:attrName>ppt_w</p:attrName>
                                        </p:attrNameLst>
                                      </p:cBhvr>
                                      <p:tavLst>
                                        <p:tav tm="0">
                                          <p:val>
                                            <p:fltVal val="0"/>
                                          </p:val>
                                        </p:tav>
                                        <p:tav tm="100000">
                                          <p:val>
                                            <p:strVal val="#ppt_w"/>
                                          </p:val>
                                        </p:tav>
                                      </p:tavLst>
                                    </p:anim>
                                    <p:anim calcmode="lin" valueType="num">
                                      <p:cBhvr>
                                        <p:cTn id="38" dur="2000" fill="hold"/>
                                        <p:tgtEl>
                                          <p:spTgt spid="241674"/>
                                        </p:tgtEl>
                                        <p:attrNameLst>
                                          <p:attrName>ppt_h</p:attrName>
                                        </p:attrNameLst>
                                      </p:cBhvr>
                                      <p:tavLst>
                                        <p:tav tm="0">
                                          <p:val>
                                            <p:fltVal val="0"/>
                                          </p:val>
                                        </p:tav>
                                        <p:tav tm="100000">
                                          <p:val>
                                            <p:strVal val="#ppt_h"/>
                                          </p:val>
                                        </p:tav>
                                      </p:tavLst>
                                    </p:anim>
                                    <p:anim calcmode="lin" valueType="num">
                                      <p:cBhvr>
                                        <p:cTn id="39" dur="2000" fill="hold"/>
                                        <p:tgtEl>
                                          <p:spTgt spid="241674"/>
                                        </p:tgtEl>
                                        <p:attrNameLst>
                                          <p:attrName>ppt_x</p:attrName>
                                        </p:attrNameLst>
                                      </p:cBhvr>
                                      <p:tavLst>
                                        <p:tav tm="0">
                                          <p:val>
                                            <p:fltVal val="0.5"/>
                                          </p:val>
                                        </p:tav>
                                        <p:tav tm="100000">
                                          <p:val>
                                            <p:strVal val="#ppt_x"/>
                                          </p:val>
                                        </p:tav>
                                      </p:tavLst>
                                    </p:anim>
                                    <p:anim calcmode="lin" valueType="num">
                                      <p:cBhvr>
                                        <p:cTn id="40" dur="2000" fill="hold"/>
                                        <p:tgtEl>
                                          <p:spTgt spid="241674"/>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000"/>
                                  </p:stCondLst>
                                  <p:childTnLst>
                                    <p:set>
                                      <p:cBhvr>
                                        <p:cTn id="42" dur="1" fill="hold">
                                          <p:stCondLst>
                                            <p:cond delay="0"/>
                                          </p:stCondLst>
                                        </p:cTn>
                                        <p:tgtEl>
                                          <p:spTgt spid="241675"/>
                                        </p:tgtEl>
                                        <p:attrNameLst>
                                          <p:attrName>style.visibility</p:attrName>
                                        </p:attrNameLst>
                                      </p:cBhvr>
                                      <p:to>
                                        <p:strVal val="visible"/>
                                      </p:to>
                                    </p:set>
                                    <p:anim calcmode="lin" valueType="num">
                                      <p:cBhvr>
                                        <p:cTn id="43" dur="2000" fill="hold"/>
                                        <p:tgtEl>
                                          <p:spTgt spid="241675"/>
                                        </p:tgtEl>
                                        <p:attrNameLst>
                                          <p:attrName>ppt_w</p:attrName>
                                        </p:attrNameLst>
                                      </p:cBhvr>
                                      <p:tavLst>
                                        <p:tav tm="0">
                                          <p:val>
                                            <p:fltVal val="0"/>
                                          </p:val>
                                        </p:tav>
                                        <p:tav tm="100000">
                                          <p:val>
                                            <p:strVal val="#ppt_w"/>
                                          </p:val>
                                        </p:tav>
                                      </p:tavLst>
                                    </p:anim>
                                    <p:anim calcmode="lin" valueType="num">
                                      <p:cBhvr>
                                        <p:cTn id="44" dur="2000" fill="hold"/>
                                        <p:tgtEl>
                                          <p:spTgt spid="241675"/>
                                        </p:tgtEl>
                                        <p:attrNameLst>
                                          <p:attrName>ppt_h</p:attrName>
                                        </p:attrNameLst>
                                      </p:cBhvr>
                                      <p:tavLst>
                                        <p:tav tm="0">
                                          <p:val>
                                            <p:fltVal val="0"/>
                                          </p:val>
                                        </p:tav>
                                        <p:tav tm="100000">
                                          <p:val>
                                            <p:strVal val="#ppt_h"/>
                                          </p:val>
                                        </p:tav>
                                      </p:tavLst>
                                    </p:anim>
                                    <p:anim calcmode="lin" valueType="num">
                                      <p:cBhvr>
                                        <p:cTn id="45" dur="2000" fill="hold"/>
                                        <p:tgtEl>
                                          <p:spTgt spid="241675"/>
                                        </p:tgtEl>
                                        <p:attrNameLst>
                                          <p:attrName>ppt_x</p:attrName>
                                        </p:attrNameLst>
                                      </p:cBhvr>
                                      <p:tavLst>
                                        <p:tav tm="0">
                                          <p:val>
                                            <p:fltVal val="0.5"/>
                                          </p:val>
                                        </p:tav>
                                        <p:tav tm="100000">
                                          <p:val>
                                            <p:strVal val="#ppt_x"/>
                                          </p:val>
                                        </p:tav>
                                      </p:tavLst>
                                    </p:anim>
                                    <p:anim calcmode="lin" valueType="num">
                                      <p:cBhvr>
                                        <p:cTn id="46" dur="2000" fill="hold"/>
                                        <p:tgtEl>
                                          <p:spTgt spid="241675"/>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500"/>
                                  </p:stCondLst>
                                  <p:childTnLst>
                                    <p:set>
                                      <p:cBhvr>
                                        <p:cTn id="48" dur="1" fill="hold">
                                          <p:stCondLst>
                                            <p:cond delay="0"/>
                                          </p:stCondLst>
                                        </p:cTn>
                                        <p:tgtEl>
                                          <p:spTgt spid="241676"/>
                                        </p:tgtEl>
                                        <p:attrNameLst>
                                          <p:attrName>style.visibility</p:attrName>
                                        </p:attrNameLst>
                                      </p:cBhvr>
                                      <p:to>
                                        <p:strVal val="visible"/>
                                      </p:to>
                                    </p:set>
                                    <p:anim calcmode="lin" valueType="num">
                                      <p:cBhvr>
                                        <p:cTn id="49" dur="2000" fill="hold"/>
                                        <p:tgtEl>
                                          <p:spTgt spid="241676"/>
                                        </p:tgtEl>
                                        <p:attrNameLst>
                                          <p:attrName>ppt_w</p:attrName>
                                        </p:attrNameLst>
                                      </p:cBhvr>
                                      <p:tavLst>
                                        <p:tav tm="0">
                                          <p:val>
                                            <p:fltVal val="0"/>
                                          </p:val>
                                        </p:tav>
                                        <p:tav tm="100000">
                                          <p:val>
                                            <p:strVal val="#ppt_w"/>
                                          </p:val>
                                        </p:tav>
                                      </p:tavLst>
                                    </p:anim>
                                    <p:anim calcmode="lin" valueType="num">
                                      <p:cBhvr>
                                        <p:cTn id="50" dur="2000" fill="hold"/>
                                        <p:tgtEl>
                                          <p:spTgt spid="241676"/>
                                        </p:tgtEl>
                                        <p:attrNameLst>
                                          <p:attrName>ppt_h</p:attrName>
                                        </p:attrNameLst>
                                      </p:cBhvr>
                                      <p:tavLst>
                                        <p:tav tm="0">
                                          <p:val>
                                            <p:fltVal val="0"/>
                                          </p:val>
                                        </p:tav>
                                        <p:tav tm="100000">
                                          <p:val>
                                            <p:strVal val="#ppt_h"/>
                                          </p:val>
                                        </p:tav>
                                      </p:tavLst>
                                    </p:anim>
                                    <p:anim calcmode="lin" valueType="num">
                                      <p:cBhvr>
                                        <p:cTn id="51" dur="2000" fill="hold"/>
                                        <p:tgtEl>
                                          <p:spTgt spid="241676"/>
                                        </p:tgtEl>
                                        <p:attrNameLst>
                                          <p:attrName>ppt_x</p:attrName>
                                        </p:attrNameLst>
                                      </p:cBhvr>
                                      <p:tavLst>
                                        <p:tav tm="0">
                                          <p:val>
                                            <p:fltVal val="0.5"/>
                                          </p:val>
                                        </p:tav>
                                        <p:tav tm="100000">
                                          <p:val>
                                            <p:strVal val="#ppt_x"/>
                                          </p:val>
                                        </p:tav>
                                      </p:tavLst>
                                    </p:anim>
                                    <p:anim calcmode="lin" valueType="num">
                                      <p:cBhvr>
                                        <p:cTn id="52" dur="2000" fill="hold"/>
                                        <p:tgtEl>
                                          <p:spTgt spid="24167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241677"/>
                                        </p:tgtEl>
                                        <p:attrNameLst>
                                          <p:attrName>style.visibility</p:attrName>
                                        </p:attrNameLst>
                                      </p:cBhvr>
                                      <p:to>
                                        <p:strVal val="visible"/>
                                      </p:to>
                                    </p:set>
                                    <p:anim calcmode="lin" valueType="num">
                                      <p:cBhvr>
                                        <p:cTn id="55" dur="2000" fill="hold"/>
                                        <p:tgtEl>
                                          <p:spTgt spid="241677"/>
                                        </p:tgtEl>
                                        <p:attrNameLst>
                                          <p:attrName>ppt_w</p:attrName>
                                        </p:attrNameLst>
                                      </p:cBhvr>
                                      <p:tavLst>
                                        <p:tav tm="0">
                                          <p:val>
                                            <p:fltVal val="0"/>
                                          </p:val>
                                        </p:tav>
                                        <p:tav tm="100000">
                                          <p:val>
                                            <p:strVal val="#ppt_w"/>
                                          </p:val>
                                        </p:tav>
                                      </p:tavLst>
                                    </p:anim>
                                    <p:anim calcmode="lin" valueType="num">
                                      <p:cBhvr>
                                        <p:cTn id="56" dur="2000" fill="hold"/>
                                        <p:tgtEl>
                                          <p:spTgt spid="241677"/>
                                        </p:tgtEl>
                                        <p:attrNameLst>
                                          <p:attrName>ppt_h</p:attrName>
                                        </p:attrNameLst>
                                      </p:cBhvr>
                                      <p:tavLst>
                                        <p:tav tm="0">
                                          <p:val>
                                            <p:fltVal val="0"/>
                                          </p:val>
                                        </p:tav>
                                        <p:tav tm="100000">
                                          <p:val>
                                            <p:strVal val="#ppt_h"/>
                                          </p:val>
                                        </p:tav>
                                      </p:tavLst>
                                    </p:anim>
                                    <p:anim calcmode="lin" valueType="num">
                                      <p:cBhvr>
                                        <p:cTn id="57" dur="2000" fill="hold"/>
                                        <p:tgtEl>
                                          <p:spTgt spid="241677"/>
                                        </p:tgtEl>
                                        <p:attrNameLst>
                                          <p:attrName>ppt_x</p:attrName>
                                        </p:attrNameLst>
                                      </p:cBhvr>
                                      <p:tavLst>
                                        <p:tav tm="0">
                                          <p:val>
                                            <p:fltVal val="0.5"/>
                                          </p:val>
                                        </p:tav>
                                        <p:tav tm="100000">
                                          <p:val>
                                            <p:strVal val="#ppt_x"/>
                                          </p:val>
                                        </p:tav>
                                      </p:tavLst>
                                    </p:anim>
                                    <p:anim calcmode="lin" valueType="num">
                                      <p:cBhvr>
                                        <p:cTn id="58" dur="2000" fill="hold"/>
                                        <p:tgtEl>
                                          <p:spTgt spid="24167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241678"/>
                                        </p:tgtEl>
                                        <p:attrNameLst>
                                          <p:attrName>style.visibility</p:attrName>
                                        </p:attrNameLst>
                                      </p:cBhvr>
                                      <p:to>
                                        <p:strVal val="visible"/>
                                      </p:to>
                                    </p:set>
                                    <p:anim calcmode="lin" valueType="num">
                                      <p:cBhvr>
                                        <p:cTn id="61" dur="2000" fill="hold"/>
                                        <p:tgtEl>
                                          <p:spTgt spid="241678"/>
                                        </p:tgtEl>
                                        <p:attrNameLst>
                                          <p:attrName>ppt_w</p:attrName>
                                        </p:attrNameLst>
                                      </p:cBhvr>
                                      <p:tavLst>
                                        <p:tav tm="0">
                                          <p:val>
                                            <p:fltVal val="0"/>
                                          </p:val>
                                        </p:tav>
                                        <p:tav tm="100000">
                                          <p:val>
                                            <p:strVal val="#ppt_w"/>
                                          </p:val>
                                        </p:tav>
                                      </p:tavLst>
                                    </p:anim>
                                    <p:anim calcmode="lin" valueType="num">
                                      <p:cBhvr>
                                        <p:cTn id="62" dur="2000" fill="hold"/>
                                        <p:tgtEl>
                                          <p:spTgt spid="241678"/>
                                        </p:tgtEl>
                                        <p:attrNameLst>
                                          <p:attrName>ppt_h</p:attrName>
                                        </p:attrNameLst>
                                      </p:cBhvr>
                                      <p:tavLst>
                                        <p:tav tm="0">
                                          <p:val>
                                            <p:fltVal val="0"/>
                                          </p:val>
                                        </p:tav>
                                        <p:tav tm="100000">
                                          <p:val>
                                            <p:strVal val="#ppt_h"/>
                                          </p:val>
                                        </p:tav>
                                      </p:tavLst>
                                    </p:anim>
                                    <p:anim calcmode="lin" valueType="num">
                                      <p:cBhvr>
                                        <p:cTn id="63" dur="2000" fill="hold"/>
                                        <p:tgtEl>
                                          <p:spTgt spid="241678"/>
                                        </p:tgtEl>
                                        <p:attrNameLst>
                                          <p:attrName>ppt_x</p:attrName>
                                        </p:attrNameLst>
                                      </p:cBhvr>
                                      <p:tavLst>
                                        <p:tav tm="0">
                                          <p:val>
                                            <p:fltVal val="0.5"/>
                                          </p:val>
                                        </p:tav>
                                        <p:tav tm="100000">
                                          <p:val>
                                            <p:strVal val="#ppt_x"/>
                                          </p:val>
                                        </p:tav>
                                      </p:tavLst>
                                    </p:anim>
                                    <p:anim calcmode="lin" valueType="num">
                                      <p:cBhvr>
                                        <p:cTn id="64" dur="2000" fill="hold"/>
                                        <p:tgtEl>
                                          <p:spTgt spid="241678"/>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241679"/>
                                        </p:tgtEl>
                                        <p:attrNameLst>
                                          <p:attrName>style.visibility</p:attrName>
                                        </p:attrNameLst>
                                      </p:cBhvr>
                                      <p:to>
                                        <p:strVal val="visible"/>
                                      </p:to>
                                    </p:set>
                                    <p:anim calcmode="lin" valueType="num">
                                      <p:cBhvr>
                                        <p:cTn id="67" dur="2000" fill="hold"/>
                                        <p:tgtEl>
                                          <p:spTgt spid="241679"/>
                                        </p:tgtEl>
                                        <p:attrNameLst>
                                          <p:attrName>ppt_w</p:attrName>
                                        </p:attrNameLst>
                                      </p:cBhvr>
                                      <p:tavLst>
                                        <p:tav tm="0">
                                          <p:val>
                                            <p:fltVal val="0"/>
                                          </p:val>
                                        </p:tav>
                                        <p:tav tm="100000">
                                          <p:val>
                                            <p:strVal val="#ppt_w"/>
                                          </p:val>
                                        </p:tav>
                                      </p:tavLst>
                                    </p:anim>
                                    <p:anim calcmode="lin" valueType="num">
                                      <p:cBhvr>
                                        <p:cTn id="68" dur="2000" fill="hold"/>
                                        <p:tgtEl>
                                          <p:spTgt spid="241679"/>
                                        </p:tgtEl>
                                        <p:attrNameLst>
                                          <p:attrName>ppt_h</p:attrName>
                                        </p:attrNameLst>
                                      </p:cBhvr>
                                      <p:tavLst>
                                        <p:tav tm="0">
                                          <p:val>
                                            <p:fltVal val="0"/>
                                          </p:val>
                                        </p:tav>
                                        <p:tav tm="100000">
                                          <p:val>
                                            <p:strVal val="#ppt_h"/>
                                          </p:val>
                                        </p:tav>
                                      </p:tavLst>
                                    </p:anim>
                                    <p:anim calcmode="lin" valueType="num">
                                      <p:cBhvr>
                                        <p:cTn id="69" dur="2000" fill="hold"/>
                                        <p:tgtEl>
                                          <p:spTgt spid="241679"/>
                                        </p:tgtEl>
                                        <p:attrNameLst>
                                          <p:attrName>ppt_x</p:attrName>
                                        </p:attrNameLst>
                                      </p:cBhvr>
                                      <p:tavLst>
                                        <p:tav tm="0">
                                          <p:val>
                                            <p:fltVal val="0.5"/>
                                          </p:val>
                                        </p:tav>
                                        <p:tav tm="100000">
                                          <p:val>
                                            <p:strVal val="#ppt_x"/>
                                          </p:val>
                                        </p:tav>
                                      </p:tavLst>
                                    </p:anim>
                                    <p:anim calcmode="lin" valueType="num">
                                      <p:cBhvr>
                                        <p:cTn id="70" dur="2000" fill="hold"/>
                                        <p:tgtEl>
                                          <p:spTgt spid="241679"/>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0"/>
                                  </p:stCondLst>
                                  <p:childTnLst>
                                    <p:set>
                                      <p:cBhvr>
                                        <p:cTn id="72" dur="1" fill="hold">
                                          <p:stCondLst>
                                            <p:cond delay="0"/>
                                          </p:stCondLst>
                                        </p:cTn>
                                        <p:tgtEl>
                                          <p:spTgt spid="241680"/>
                                        </p:tgtEl>
                                        <p:attrNameLst>
                                          <p:attrName>style.visibility</p:attrName>
                                        </p:attrNameLst>
                                      </p:cBhvr>
                                      <p:to>
                                        <p:strVal val="visible"/>
                                      </p:to>
                                    </p:set>
                                    <p:anim calcmode="lin" valueType="num">
                                      <p:cBhvr>
                                        <p:cTn id="73" dur="2000" fill="hold"/>
                                        <p:tgtEl>
                                          <p:spTgt spid="241680"/>
                                        </p:tgtEl>
                                        <p:attrNameLst>
                                          <p:attrName>ppt_w</p:attrName>
                                        </p:attrNameLst>
                                      </p:cBhvr>
                                      <p:tavLst>
                                        <p:tav tm="0">
                                          <p:val>
                                            <p:fltVal val="0"/>
                                          </p:val>
                                        </p:tav>
                                        <p:tav tm="100000">
                                          <p:val>
                                            <p:strVal val="#ppt_w"/>
                                          </p:val>
                                        </p:tav>
                                      </p:tavLst>
                                    </p:anim>
                                    <p:anim calcmode="lin" valueType="num">
                                      <p:cBhvr>
                                        <p:cTn id="74" dur="2000" fill="hold"/>
                                        <p:tgtEl>
                                          <p:spTgt spid="241680"/>
                                        </p:tgtEl>
                                        <p:attrNameLst>
                                          <p:attrName>ppt_h</p:attrName>
                                        </p:attrNameLst>
                                      </p:cBhvr>
                                      <p:tavLst>
                                        <p:tav tm="0">
                                          <p:val>
                                            <p:fltVal val="0"/>
                                          </p:val>
                                        </p:tav>
                                        <p:tav tm="100000">
                                          <p:val>
                                            <p:strVal val="#ppt_h"/>
                                          </p:val>
                                        </p:tav>
                                      </p:tavLst>
                                    </p:anim>
                                    <p:anim calcmode="lin" valueType="num">
                                      <p:cBhvr>
                                        <p:cTn id="75" dur="2000" fill="hold"/>
                                        <p:tgtEl>
                                          <p:spTgt spid="241680"/>
                                        </p:tgtEl>
                                        <p:attrNameLst>
                                          <p:attrName>ppt_x</p:attrName>
                                        </p:attrNameLst>
                                      </p:cBhvr>
                                      <p:tavLst>
                                        <p:tav tm="0">
                                          <p:val>
                                            <p:fltVal val="0.5"/>
                                          </p:val>
                                        </p:tav>
                                        <p:tav tm="100000">
                                          <p:val>
                                            <p:strVal val="#ppt_x"/>
                                          </p:val>
                                        </p:tav>
                                      </p:tavLst>
                                    </p:anim>
                                    <p:anim calcmode="lin" valueType="num">
                                      <p:cBhvr>
                                        <p:cTn id="76" dur="2000" fill="hold"/>
                                        <p:tgtEl>
                                          <p:spTgt spid="241680"/>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241681"/>
                                        </p:tgtEl>
                                        <p:attrNameLst>
                                          <p:attrName>style.visibility</p:attrName>
                                        </p:attrNameLst>
                                      </p:cBhvr>
                                      <p:to>
                                        <p:strVal val="visible"/>
                                      </p:to>
                                    </p:set>
                                    <p:anim calcmode="lin" valueType="num">
                                      <p:cBhvr>
                                        <p:cTn id="79" dur="2000" fill="hold"/>
                                        <p:tgtEl>
                                          <p:spTgt spid="241681"/>
                                        </p:tgtEl>
                                        <p:attrNameLst>
                                          <p:attrName>ppt_w</p:attrName>
                                        </p:attrNameLst>
                                      </p:cBhvr>
                                      <p:tavLst>
                                        <p:tav tm="0">
                                          <p:val>
                                            <p:fltVal val="0"/>
                                          </p:val>
                                        </p:tav>
                                        <p:tav tm="100000">
                                          <p:val>
                                            <p:strVal val="#ppt_w"/>
                                          </p:val>
                                        </p:tav>
                                      </p:tavLst>
                                    </p:anim>
                                    <p:anim calcmode="lin" valueType="num">
                                      <p:cBhvr>
                                        <p:cTn id="80" dur="2000" fill="hold"/>
                                        <p:tgtEl>
                                          <p:spTgt spid="241681"/>
                                        </p:tgtEl>
                                        <p:attrNameLst>
                                          <p:attrName>ppt_h</p:attrName>
                                        </p:attrNameLst>
                                      </p:cBhvr>
                                      <p:tavLst>
                                        <p:tav tm="0">
                                          <p:val>
                                            <p:fltVal val="0"/>
                                          </p:val>
                                        </p:tav>
                                        <p:tav tm="100000">
                                          <p:val>
                                            <p:strVal val="#ppt_h"/>
                                          </p:val>
                                        </p:tav>
                                      </p:tavLst>
                                    </p:anim>
                                    <p:anim calcmode="lin" valueType="num">
                                      <p:cBhvr>
                                        <p:cTn id="81" dur="2000" fill="hold"/>
                                        <p:tgtEl>
                                          <p:spTgt spid="241681"/>
                                        </p:tgtEl>
                                        <p:attrNameLst>
                                          <p:attrName>ppt_x</p:attrName>
                                        </p:attrNameLst>
                                      </p:cBhvr>
                                      <p:tavLst>
                                        <p:tav tm="0">
                                          <p:val>
                                            <p:fltVal val="0.5"/>
                                          </p:val>
                                        </p:tav>
                                        <p:tav tm="100000">
                                          <p:val>
                                            <p:strVal val="#ppt_x"/>
                                          </p:val>
                                        </p:tav>
                                      </p:tavLst>
                                    </p:anim>
                                    <p:anim calcmode="lin" valueType="num">
                                      <p:cBhvr>
                                        <p:cTn id="82" dur="2000" fill="hold"/>
                                        <p:tgtEl>
                                          <p:spTgt spid="241681"/>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41682"/>
                                        </p:tgtEl>
                                        <p:attrNameLst>
                                          <p:attrName>style.visibility</p:attrName>
                                        </p:attrNameLst>
                                      </p:cBhvr>
                                      <p:to>
                                        <p:strVal val="visible"/>
                                      </p:to>
                                    </p:set>
                                    <p:anim calcmode="lin" valueType="num">
                                      <p:cBhvr>
                                        <p:cTn id="85" dur="2000" fill="hold"/>
                                        <p:tgtEl>
                                          <p:spTgt spid="241682"/>
                                        </p:tgtEl>
                                        <p:attrNameLst>
                                          <p:attrName>ppt_w</p:attrName>
                                        </p:attrNameLst>
                                      </p:cBhvr>
                                      <p:tavLst>
                                        <p:tav tm="0">
                                          <p:val>
                                            <p:fltVal val="0"/>
                                          </p:val>
                                        </p:tav>
                                        <p:tav tm="100000">
                                          <p:val>
                                            <p:strVal val="#ppt_w"/>
                                          </p:val>
                                        </p:tav>
                                      </p:tavLst>
                                    </p:anim>
                                    <p:anim calcmode="lin" valueType="num">
                                      <p:cBhvr>
                                        <p:cTn id="86" dur="2000" fill="hold"/>
                                        <p:tgtEl>
                                          <p:spTgt spid="241682"/>
                                        </p:tgtEl>
                                        <p:attrNameLst>
                                          <p:attrName>ppt_h</p:attrName>
                                        </p:attrNameLst>
                                      </p:cBhvr>
                                      <p:tavLst>
                                        <p:tav tm="0">
                                          <p:val>
                                            <p:fltVal val="0"/>
                                          </p:val>
                                        </p:tav>
                                        <p:tav tm="100000">
                                          <p:val>
                                            <p:strVal val="#ppt_h"/>
                                          </p:val>
                                        </p:tav>
                                      </p:tavLst>
                                    </p:anim>
                                    <p:anim calcmode="lin" valueType="num">
                                      <p:cBhvr>
                                        <p:cTn id="87" dur="2000" fill="hold"/>
                                        <p:tgtEl>
                                          <p:spTgt spid="241682"/>
                                        </p:tgtEl>
                                        <p:attrNameLst>
                                          <p:attrName>ppt_x</p:attrName>
                                        </p:attrNameLst>
                                      </p:cBhvr>
                                      <p:tavLst>
                                        <p:tav tm="0">
                                          <p:val>
                                            <p:fltVal val="0.5"/>
                                          </p:val>
                                        </p:tav>
                                        <p:tav tm="100000">
                                          <p:val>
                                            <p:strVal val="#ppt_x"/>
                                          </p:val>
                                        </p:tav>
                                      </p:tavLst>
                                    </p:anim>
                                    <p:anim calcmode="lin" valueType="num">
                                      <p:cBhvr>
                                        <p:cTn id="88" dur="2000" fill="hold"/>
                                        <p:tgtEl>
                                          <p:spTgt spid="241682"/>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41683"/>
                                        </p:tgtEl>
                                        <p:attrNameLst>
                                          <p:attrName>style.visibility</p:attrName>
                                        </p:attrNameLst>
                                      </p:cBhvr>
                                      <p:to>
                                        <p:strVal val="visible"/>
                                      </p:to>
                                    </p:set>
                                    <p:anim calcmode="lin" valueType="num">
                                      <p:cBhvr>
                                        <p:cTn id="91" dur="2000" fill="hold"/>
                                        <p:tgtEl>
                                          <p:spTgt spid="241683"/>
                                        </p:tgtEl>
                                        <p:attrNameLst>
                                          <p:attrName>ppt_w</p:attrName>
                                        </p:attrNameLst>
                                      </p:cBhvr>
                                      <p:tavLst>
                                        <p:tav tm="0">
                                          <p:val>
                                            <p:fltVal val="0"/>
                                          </p:val>
                                        </p:tav>
                                        <p:tav tm="100000">
                                          <p:val>
                                            <p:strVal val="#ppt_w"/>
                                          </p:val>
                                        </p:tav>
                                      </p:tavLst>
                                    </p:anim>
                                    <p:anim calcmode="lin" valueType="num">
                                      <p:cBhvr>
                                        <p:cTn id="92" dur="2000" fill="hold"/>
                                        <p:tgtEl>
                                          <p:spTgt spid="241683"/>
                                        </p:tgtEl>
                                        <p:attrNameLst>
                                          <p:attrName>ppt_h</p:attrName>
                                        </p:attrNameLst>
                                      </p:cBhvr>
                                      <p:tavLst>
                                        <p:tav tm="0">
                                          <p:val>
                                            <p:fltVal val="0"/>
                                          </p:val>
                                        </p:tav>
                                        <p:tav tm="100000">
                                          <p:val>
                                            <p:strVal val="#ppt_h"/>
                                          </p:val>
                                        </p:tav>
                                      </p:tavLst>
                                    </p:anim>
                                    <p:anim calcmode="lin" valueType="num">
                                      <p:cBhvr>
                                        <p:cTn id="93" dur="2000" fill="hold"/>
                                        <p:tgtEl>
                                          <p:spTgt spid="241683"/>
                                        </p:tgtEl>
                                        <p:attrNameLst>
                                          <p:attrName>ppt_x</p:attrName>
                                        </p:attrNameLst>
                                      </p:cBhvr>
                                      <p:tavLst>
                                        <p:tav tm="0">
                                          <p:val>
                                            <p:fltVal val="0.5"/>
                                          </p:val>
                                        </p:tav>
                                        <p:tav tm="100000">
                                          <p:val>
                                            <p:strVal val="#ppt_x"/>
                                          </p:val>
                                        </p:tav>
                                      </p:tavLst>
                                    </p:anim>
                                    <p:anim calcmode="lin" valueType="num">
                                      <p:cBhvr>
                                        <p:cTn id="94" dur="2000" fill="hold"/>
                                        <p:tgtEl>
                                          <p:spTgt spid="241683"/>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41684"/>
                                        </p:tgtEl>
                                        <p:attrNameLst>
                                          <p:attrName>style.visibility</p:attrName>
                                        </p:attrNameLst>
                                      </p:cBhvr>
                                      <p:to>
                                        <p:strVal val="visible"/>
                                      </p:to>
                                    </p:set>
                                    <p:anim calcmode="lin" valueType="num">
                                      <p:cBhvr>
                                        <p:cTn id="97" dur="2000" fill="hold"/>
                                        <p:tgtEl>
                                          <p:spTgt spid="241684"/>
                                        </p:tgtEl>
                                        <p:attrNameLst>
                                          <p:attrName>ppt_w</p:attrName>
                                        </p:attrNameLst>
                                      </p:cBhvr>
                                      <p:tavLst>
                                        <p:tav tm="0">
                                          <p:val>
                                            <p:fltVal val="0"/>
                                          </p:val>
                                        </p:tav>
                                        <p:tav tm="100000">
                                          <p:val>
                                            <p:strVal val="#ppt_w"/>
                                          </p:val>
                                        </p:tav>
                                      </p:tavLst>
                                    </p:anim>
                                    <p:anim calcmode="lin" valueType="num">
                                      <p:cBhvr>
                                        <p:cTn id="98" dur="2000" fill="hold"/>
                                        <p:tgtEl>
                                          <p:spTgt spid="241684"/>
                                        </p:tgtEl>
                                        <p:attrNameLst>
                                          <p:attrName>ppt_h</p:attrName>
                                        </p:attrNameLst>
                                      </p:cBhvr>
                                      <p:tavLst>
                                        <p:tav tm="0">
                                          <p:val>
                                            <p:fltVal val="0"/>
                                          </p:val>
                                        </p:tav>
                                        <p:tav tm="100000">
                                          <p:val>
                                            <p:strVal val="#ppt_h"/>
                                          </p:val>
                                        </p:tav>
                                      </p:tavLst>
                                    </p:anim>
                                    <p:anim calcmode="lin" valueType="num">
                                      <p:cBhvr>
                                        <p:cTn id="99" dur="2000" fill="hold"/>
                                        <p:tgtEl>
                                          <p:spTgt spid="241684"/>
                                        </p:tgtEl>
                                        <p:attrNameLst>
                                          <p:attrName>ppt_x</p:attrName>
                                        </p:attrNameLst>
                                      </p:cBhvr>
                                      <p:tavLst>
                                        <p:tav tm="0">
                                          <p:val>
                                            <p:fltVal val="0.5"/>
                                          </p:val>
                                        </p:tav>
                                        <p:tav tm="100000">
                                          <p:val>
                                            <p:strVal val="#ppt_x"/>
                                          </p:val>
                                        </p:tav>
                                      </p:tavLst>
                                    </p:anim>
                                    <p:anim calcmode="lin" valueType="num">
                                      <p:cBhvr>
                                        <p:cTn id="100" dur="2000" fill="hold"/>
                                        <p:tgtEl>
                                          <p:spTgt spid="241684"/>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1000"/>
                                  </p:stCondLst>
                                  <p:childTnLst>
                                    <p:set>
                                      <p:cBhvr>
                                        <p:cTn id="102" dur="1" fill="hold">
                                          <p:stCondLst>
                                            <p:cond delay="0"/>
                                          </p:stCondLst>
                                        </p:cTn>
                                        <p:tgtEl>
                                          <p:spTgt spid="241685"/>
                                        </p:tgtEl>
                                        <p:attrNameLst>
                                          <p:attrName>style.visibility</p:attrName>
                                        </p:attrNameLst>
                                      </p:cBhvr>
                                      <p:to>
                                        <p:strVal val="visible"/>
                                      </p:to>
                                    </p:set>
                                    <p:anim calcmode="lin" valueType="num">
                                      <p:cBhvr>
                                        <p:cTn id="103" dur="2000" fill="hold"/>
                                        <p:tgtEl>
                                          <p:spTgt spid="241685"/>
                                        </p:tgtEl>
                                        <p:attrNameLst>
                                          <p:attrName>ppt_w</p:attrName>
                                        </p:attrNameLst>
                                      </p:cBhvr>
                                      <p:tavLst>
                                        <p:tav tm="0">
                                          <p:val>
                                            <p:fltVal val="0"/>
                                          </p:val>
                                        </p:tav>
                                        <p:tav tm="100000">
                                          <p:val>
                                            <p:strVal val="#ppt_w"/>
                                          </p:val>
                                        </p:tav>
                                      </p:tavLst>
                                    </p:anim>
                                    <p:anim calcmode="lin" valueType="num">
                                      <p:cBhvr>
                                        <p:cTn id="104" dur="2000" fill="hold"/>
                                        <p:tgtEl>
                                          <p:spTgt spid="241685"/>
                                        </p:tgtEl>
                                        <p:attrNameLst>
                                          <p:attrName>ppt_h</p:attrName>
                                        </p:attrNameLst>
                                      </p:cBhvr>
                                      <p:tavLst>
                                        <p:tav tm="0">
                                          <p:val>
                                            <p:fltVal val="0"/>
                                          </p:val>
                                        </p:tav>
                                        <p:tav tm="100000">
                                          <p:val>
                                            <p:strVal val="#ppt_h"/>
                                          </p:val>
                                        </p:tav>
                                      </p:tavLst>
                                    </p:anim>
                                    <p:anim calcmode="lin" valueType="num">
                                      <p:cBhvr>
                                        <p:cTn id="105" dur="2000" fill="hold"/>
                                        <p:tgtEl>
                                          <p:spTgt spid="241685"/>
                                        </p:tgtEl>
                                        <p:attrNameLst>
                                          <p:attrName>ppt_x</p:attrName>
                                        </p:attrNameLst>
                                      </p:cBhvr>
                                      <p:tavLst>
                                        <p:tav tm="0">
                                          <p:val>
                                            <p:fltVal val="0.5"/>
                                          </p:val>
                                        </p:tav>
                                        <p:tav tm="100000">
                                          <p:val>
                                            <p:strVal val="#ppt_x"/>
                                          </p:val>
                                        </p:tav>
                                      </p:tavLst>
                                    </p:anim>
                                    <p:anim calcmode="lin" valueType="num">
                                      <p:cBhvr>
                                        <p:cTn id="106" dur="2000" fill="hold"/>
                                        <p:tgtEl>
                                          <p:spTgt spid="241685"/>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000"/>
                                  </p:stCondLst>
                                  <p:childTnLst>
                                    <p:set>
                                      <p:cBhvr>
                                        <p:cTn id="108" dur="1" fill="hold">
                                          <p:stCondLst>
                                            <p:cond delay="0"/>
                                          </p:stCondLst>
                                        </p:cTn>
                                        <p:tgtEl>
                                          <p:spTgt spid="241686"/>
                                        </p:tgtEl>
                                        <p:attrNameLst>
                                          <p:attrName>style.visibility</p:attrName>
                                        </p:attrNameLst>
                                      </p:cBhvr>
                                      <p:to>
                                        <p:strVal val="visible"/>
                                      </p:to>
                                    </p:set>
                                    <p:anim calcmode="lin" valueType="num">
                                      <p:cBhvr>
                                        <p:cTn id="109" dur="2000" fill="hold"/>
                                        <p:tgtEl>
                                          <p:spTgt spid="241686"/>
                                        </p:tgtEl>
                                        <p:attrNameLst>
                                          <p:attrName>ppt_w</p:attrName>
                                        </p:attrNameLst>
                                      </p:cBhvr>
                                      <p:tavLst>
                                        <p:tav tm="0">
                                          <p:val>
                                            <p:fltVal val="0"/>
                                          </p:val>
                                        </p:tav>
                                        <p:tav tm="100000">
                                          <p:val>
                                            <p:strVal val="#ppt_w"/>
                                          </p:val>
                                        </p:tav>
                                      </p:tavLst>
                                    </p:anim>
                                    <p:anim calcmode="lin" valueType="num">
                                      <p:cBhvr>
                                        <p:cTn id="110" dur="2000" fill="hold"/>
                                        <p:tgtEl>
                                          <p:spTgt spid="241686"/>
                                        </p:tgtEl>
                                        <p:attrNameLst>
                                          <p:attrName>ppt_h</p:attrName>
                                        </p:attrNameLst>
                                      </p:cBhvr>
                                      <p:tavLst>
                                        <p:tav tm="0">
                                          <p:val>
                                            <p:fltVal val="0"/>
                                          </p:val>
                                        </p:tav>
                                        <p:tav tm="100000">
                                          <p:val>
                                            <p:strVal val="#ppt_h"/>
                                          </p:val>
                                        </p:tav>
                                      </p:tavLst>
                                    </p:anim>
                                    <p:anim calcmode="lin" valueType="num">
                                      <p:cBhvr>
                                        <p:cTn id="111" dur="2000" fill="hold"/>
                                        <p:tgtEl>
                                          <p:spTgt spid="241686"/>
                                        </p:tgtEl>
                                        <p:attrNameLst>
                                          <p:attrName>ppt_x</p:attrName>
                                        </p:attrNameLst>
                                      </p:cBhvr>
                                      <p:tavLst>
                                        <p:tav tm="0">
                                          <p:val>
                                            <p:fltVal val="0.5"/>
                                          </p:val>
                                        </p:tav>
                                        <p:tav tm="100000">
                                          <p:val>
                                            <p:strVal val="#ppt_x"/>
                                          </p:val>
                                        </p:tav>
                                      </p:tavLst>
                                    </p:anim>
                                    <p:anim calcmode="lin" valueType="num">
                                      <p:cBhvr>
                                        <p:cTn id="112" dur="2000" fill="hold"/>
                                        <p:tgtEl>
                                          <p:spTgt spid="241686"/>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0"/>
                                  </p:stCondLst>
                                  <p:childTnLst>
                                    <p:set>
                                      <p:cBhvr>
                                        <p:cTn id="114" dur="1" fill="hold">
                                          <p:stCondLst>
                                            <p:cond delay="0"/>
                                          </p:stCondLst>
                                        </p:cTn>
                                        <p:tgtEl>
                                          <p:spTgt spid="241668"/>
                                        </p:tgtEl>
                                        <p:attrNameLst>
                                          <p:attrName>style.visibility</p:attrName>
                                        </p:attrNameLst>
                                      </p:cBhvr>
                                      <p:to>
                                        <p:strVal val="visible"/>
                                      </p:to>
                                    </p:set>
                                    <p:anim calcmode="lin" valueType="num">
                                      <p:cBhvr>
                                        <p:cTn id="115" dur="2000" fill="hold"/>
                                        <p:tgtEl>
                                          <p:spTgt spid="241668"/>
                                        </p:tgtEl>
                                        <p:attrNameLst>
                                          <p:attrName>ppt_w</p:attrName>
                                        </p:attrNameLst>
                                      </p:cBhvr>
                                      <p:tavLst>
                                        <p:tav tm="0">
                                          <p:val>
                                            <p:fltVal val="0"/>
                                          </p:val>
                                        </p:tav>
                                        <p:tav tm="100000">
                                          <p:val>
                                            <p:strVal val="#ppt_w"/>
                                          </p:val>
                                        </p:tav>
                                      </p:tavLst>
                                    </p:anim>
                                    <p:anim calcmode="lin" valueType="num">
                                      <p:cBhvr>
                                        <p:cTn id="116" dur="2000" fill="hold"/>
                                        <p:tgtEl>
                                          <p:spTgt spid="241668"/>
                                        </p:tgtEl>
                                        <p:attrNameLst>
                                          <p:attrName>ppt_h</p:attrName>
                                        </p:attrNameLst>
                                      </p:cBhvr>
                                      <p:tavLst>
                                        <p:tav tm="0">
                                          <p:val>
                                            <p:fltVal val="0"/>
                                          </p:val>
                                        </p:tav>
                                        <p:tav tm="100000">
                                          <p:val>
                                            <p:strVal val="#ppt_h"/>
                                          </p:val>
                                        </p:tav>
                                      </p:tavLst>
                                    </p:anim>
                                    <p:anim calcmode="lin" valueType="num">
                                      <p:cBhvr>
                                        <p:cTn id="117" dur="2000" fill="hold"/>
                                        <p:tgtEl>
                                          <p:spTgt spid="241668"/>
                                        </p:tgtEl>
                                        <p:attrNameLst>
                                          <p:attrName>ppt_x</p:attrName>
                                        </p:attrNameLst>
                                      </p:cBhvr>
                                      <p:tavLst>
                                        <p:tav tm="0">
                                          <p:val>
                                            <p:fltVal val="0.5"/>
                                          </p:val>
                                        </p:tav>
                                        <p:tav tm="100000">
                                          <p:val>
                                            <p:strVal val="#ppt_x"/>
                                          </p:val>
                                        </p:tav>
                                      </p:tavLst>
                                    </p:anim>
                                    <p:anim calcmode="lin" valueType="num">
                                      <p:cBhvr>
                                        <p:cTn id="118" dur="2000" fill="hold"/>
                                        <p:tgtEl>
                                          <p:spTgt spid="241668"/>
                                        </p:tgtEl>
                                        <p:attrNameLst>
                                          <p:attrName>ppt_y</p:attrName>
                                        </p:attrNameLst>
                                      </p:cBhvr>
                                      <p:tavLst>
                                        <p:tav tm="0">
                                          <p:val>
                                            <p:fltVal val="0.5"/>
                                          </p:val>
                                        </p:tav>
                                        <p:tav tm="100000">
                                          <p:val>
                                            <p:strVal val="#ppt_y"/>
                                          </p:val>
                                        </p:tav>
                                      </p:tavLst>
                                    </p:anim>
                                  </p:childTnLst>
                                </p:cTn>
                              </p:par>
                            </p:childTnLst>
                          </p:cTn>
                        </p:par>
                        <p:par>
                          <p:cTn id="119" fill="hold" nodeType="afterGroup">
                            <p:stCondLst>
                              <p:cond delay="3000"/>
                            </p:stCondLst>
                            <p:childTnLst>
                              <p:par>
                                <p:cTn id="120" presetID="1" presetClass="mediacall" presetSubtype="0" fill="hold" nodeType="afterEffect">
                                  <p:stCondLst>
                                    <p:cond delay="0"/>
                                  </p:stCondLst>
                                  <p:childTnLst>
                                    <p:cmd type="call" cmd="playFrom(0.0)">
                                      <p:cBhvr>
                                        <p:cTn id="121" dur="10" fill="hold"/>
                                        <p:tgtEl>
                                          <p:spTgt spid="241688"/>
                                        </p:tgtEl>
                                      </p:cBhvr>
                                    </p:cmd>
                                  </p:childTnLst>
                                </p:cTn>
                              </p:par>
                              <p:par>
                                <p:cTn id="122" presetID="2" presetClass="entr" presetSubtype="2" repeatCount="indefinite" fill="hold" nodeType="withEffect">
                                  <p:stCondLst>
                                    <p:cond delay="0"/>
                                  </p:stCondLst>
                                  <p:childTnLst>
                                    <p:set>
                                      <p:cBhvr>
                                        <p:cTn id="123" dur="1" fill="hold">
                                          <p:stCondLst>
                                            <p:cond delay="0"/>
                                          </p:stCondLst>
                                        </p:cTn>
                                        <p:tgtEl>
                                          <p:spTgt spid="241689"/>
                                        </p:tgtEl>
                                        <p:attrNameLst>
                                          <p:attrName>style.visibility</p:attrName>
                                        </p:attrNameLst>
                                      </p:cBhvr>
                                      <p:to>
                                        <p:strVal val="visible"/>
                                      </p:to>
                                    </p:set>
                                    <p:anim calcmode="lin" valueType="num">
                                      <p:cBhvr additive="base">
                                        <p:cTn id="124" dur="5000" fill="hold"/>
                                        <p:tgtEl>
                                          <p:spTgt spid="241689"/>
                                        </p:tgtEl>
                                        <p:attrNameLst>
                                          <p:attrName>ppt_x</p:attrName>
                                        </p:attrNameLst>
                                      </p:cBhvr>
                                      <p:tavLst>
                                        <p:tav tm="0">
                                          <p:val>
                                            <p:strVal val="1+#ppt_w/2"/>
                                          </p:val>
                                        </p:tav>
                                        <p:tav tm="100000">
                                          <p:val>
                                            <p:strVal val="#ppt_x"/>
                                          </p:val>
                                        </p:tav>
                                      </p:tavLst>
                                    </p:anim>
                                    <p:anim calcmode="lin" valueType="num">
                                      <p:cBhvr additive="base">
                                        <p:cTn id="125" dur="5000" fill="hold"/>
                                        <p:tgtEl>
                                          <p:spTgt spid="241689"/>
                                        </p:tgtEl>
                                        <p:attrNameLst>
                                          <p:attrName>ppt_y</p:attrName>
                                        </p:attrNameLst>
                                      </p:cBhvr>
                                      <p:tavLst>
                                        <p:tav tm="0">
                                          <p:val>
                                            <p:strVal val="#ppt_y"/>
                                          </p:val>
                                        </p:tav>
                                        <p:tav tm="100000">
                                          <p:val>
                                            <p:strVal val="#ppt_y"/>
                                          </p:val>
                                        </p:tav>
                                      </p:tavLst>
                                    </p:anim>
                                  </p:childTnLst>
                                </p:cTn>
                              </p:par>
                              <p:par>
                                <p:cTn id="126" presetID="22" presetClass="emph" presetSubtype="0" repeatCount="indefinite" fill="hold" nodeType="withEffect">
                                  <p:stCondLst>
                                    <p:cond delay="500"/>
                                  </p:stCondLst>
                                  <p:childTnLst>
                                    <p:animClr clrSpc="hsl" dir="cw">
                                      <p:cBhvr override="childStyle">
                                        <p:cTn id="127" dur="500" fill="hold"/>
                                        <p:tgtEl>
                                          <p:spTgt spid="474144"/>
                                        </p:tgtEl>
                                        <p:attrNameLst>
                                          <p:attrName>style.color</p:attrName>
                                        </p:attrNameLst>
                                      </p:cBhvr>
                                      <p:by>
                                        <p:hsl h="-7200000" s="0" l="0"/>
                                      </p:by>
                                    </p:animClr>
                                    <p:animClr clrSpc="hsl" dir="cw">
                                      <p:cBhvr>
                                        <p:cTn id="128" dur="500" fill="hold"/>
                                        <p:tgtEl>
                                          <p:spTgt spid="474144"/>
                                        </p:tgtEl>
                                        <p:attrNameLst>
                                          <p:attrName>fillcolor</p:attrName>
                                        </p:attrNameLst>
                                      </p:cBhvr>
                                      <p:by>
                                        <p:hsl h="-7200000" s="0" l="0"/>
                                      </p:by>
                                    </p:animClr>
                                    <p:animClr clrSpc="hsl" dir="cw">
                                      <p:cBhvr>
                                        <p:cTn id="129" dur="500" fill="hold"/>
                                        <p:tgtEl>
                                          <p:spTgt spid="474144"/>
                                        </p:tgtEl>
                                        <p:attrNameLst>
                                          <p:attrName>stroke.color</p:attrName>
                                        </p:attrNameLst>
                                      </p:cBhvr>
                                      <p:by>
                                        <p:hsl h="-7200000" s="0" l="0"/>
                                      </p:by>
                                    </p:animClr>
                                    <p:set>
                                      <p:cBhvr>
                                        <p:cTn id="130" dur="500" fill="hold"/>
                                        <p:tgtEl>
                                          <p:spTgt spid="474144"/>
                                        </p:tgtEl>
                                        <p:attrNameLst>
                                          <p:attrName>fill.type</p:attrName>
                                        </p:attrNameLst>
                                      </p:cBhvr>
                                      <p:to>
                                        <p:strVal val="solid"/>
                                      </p:to>
                                    </p:set>
                                  </p:childTnLst>
                                </p:cTn>
                              </p:par>
                            </p:childTnLst>
                          </p:cTn>
                        </p:par>
                        <p:par>
                          <p:cTn id="131" fill="hold" nodeType="afterGroup">
                            <p:stCondLst>
                              <p:cond delay="8000"/>
                            </p:stCondLst>
                            <p:childTnLst>
                              <p:par>
                                <p:cTn id="132" presetID="21" presetClass="entr" presetSubtype="4" fill="hold" nodeType="afterEffect">
                                  <p:stCondLst>
                                    <p:cond delay="500"/>
                                  </p:stCondLst>
                                  <p:childTnLst>
                                    <p:set>
                                      <p:cBhvr>
                                        <p:cTn id="133" dur="1" fill="hold">
                                          <p:stCondLst>
                                            <p:cond delay="0"/>
                                          </p:stCondLst>
                                        </p:cTn>
                                        <p:tgtEl>
                                          <p:spTgt spid="474145"/>
                                        </p:tgtEl>
                                        <p:attrNameLst>
                                          <p:attrName>style.visibility</p:attrName>
                                        </p:attrNameLst>
                                      </p:cBhvr>
                                      <p:to>
                                        <p:strVal val="visible"/>
                                      </p:to>
                                    </p:set>
                                    <p:animEffect transition="in" filter="wheel(4)">
                                      <p:cBhvr>
                                        <p:cTn id="134" dur="2000"/>
                                        <p:tgtEl>
                                          <p:spTgt spid="474145"/>
                                        </p:tgtEl>
                                      </p:cBhvr>
                                    </p:animEffect>
                                  </p:childTnLst>
                                </p:cTn>
                              </p:par>
                            </p:childTnLst>
                          </p:cTn>
                        </p:par>
                        <p:par>
                          <p:cTn id="135" fill="hold" nodeType="afterGroup">
                            <p:stCondLst>
                              <p:cond delay="10500"/>
                            </p:stCondLst>
                            <p:childTnLst>
                              <p:par>
                                <p:cTn id="136" presetID="21" presetClass="entr" presetSubtype="4" fill="hold" nodeType="afterEffect">
                                  <p:stCondLst>
                                    <p:cond delay="500"/>
                                  </p:stCondLst>
                                  <p:childTnLst>
                                    <p:set>
                                      <p:cBhvr>
                                        <p:cTn id="137" dur="1" fill="hold">
                                          <p:stCondLst>
                                            <p:cond delay="0"/>
                                          </p:stCondLst>
                                        </p:cTn>
                                        <p:tgtEl>
                                          <p:spTgt spid="474145"/>
                                        </p:tgtEl>
                                        <p:attrNameLst>
                                          <p:attrName>style.visibility</p:attrName>
                                        </p:attrNameLst>
                                      </p:cBhvr>
                                      <p:to>
                                        <p:strVal val="visible"/>
                                      </p:to>
                                    </p:set>
                                    <p:animEffect transition="in" filter="wheel(4)">
                                      <p:cBhvr>
                                        <p:cTn id="138" dur="2000"/>
                                        <p:tgtEl>
                                          <p:spTgt spid="474145"/>
                                        </p:tgtEl>
                                      </p:cBhvr>
                                    </p:animEffect>
                                  </p:childTnLst>
                                </p:cTn>
                              </p:par>
                            </p:childTnLst>
                          </p:cTn>
                        </p:par>
                        <p:par>
                          <p:cTn id="139" fill="hold" nodeType="afterGroup">
                            <p:stCondLst>
                              <p:cond delay="13000"/>
                            </p:stCondLst>
                            <p:childTnLst>
                              <p:par>
                                <p:cTn id="140" presetID="29" presetClass="entr" presetSubtype="0" fill="hold" nodeType="afterEffect">
                                  <p:stCondLst>
                                    <p:cond delay="500"/>
                                  </p:stCondLst>
                                  <p:childTnLst>
                                    <p:set>
                                      <p:cBhvr>
                                        <p:cTn id="141" dur="1" fill="hold">
                                          <p:stCondLst>
                                            <p:cond delay="0"/>
                                          </p:stCondLst>
                                        </p:cTn>
                                        <p:tgtEl>
                                          <p:spTgt spid="474145"/>
                                        </p:tgtEl>
                                        <p:attrNameLst>
                                          <p:attrName>style.visibility</p:attrName>
                                        </p:attrNameLst>
                                      </p:cBhvr>
                                      <p:to>
                                        <p:strVal val="visible"/>
                                      </p:to>
                                    </p:set>
                                    <p:anim calcmode="lin" valueType="num">
                                      <p:cBhvr>
                                        <p:cTn id="142" dur="1000" fill="hold"/>
                                        <p:tgtEl>
                                          <p:spTgt spid="474145"/>
                                        </p:tgtEl>
                                        <p:attrNameLst>
                                          <p:attrName>ppt_x</p:attrName>
                                        </p:attrNameLst>
                                      </p:cBhvr>
                                      <p:tavLst>
                                        <p:tav tm="0">
                                          <p:val>
                                            <p:strVal val="#ppt_x-.2"/>
                                          </p:val>
                                        </p:tav>
                                        <p:tav tm="100000">
                                          <p:val>
                                            <p:strVal val="#ppt_x"/>
                                          </p:val>
                                        </p:tav>
                                      </p:tavLst>
                                    </p:anim>
                                    <p:anim calcmode="lin" valueType="num">
                                      <p:cBhvr>
                                        <p:cTn id="143" dur="1000" fill="hold"/>
                                        <p:tgtEl>
                                          <p:spTgt spid="474145"/>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474145"/>
                                        </p:tgtEl>
                                      </p:cBhvr>
                                    </p:animEffect>
                                  </p:childTnLst>
                                </p:cTn>
                              </p:par>
                            </p:childTnLst>
                          </p:cTn>
                        </p:par>
                        <p:par>
                          <p:cTn id="145" fill="hold" nodeType="afterGroup">
                            <p:stCondLst>
                              <p:cond delay="14500"/>
                            </p:stCondLst>
                            <p:childTnLst>
                              <p:par>
                                <p:cTn id="146" presetID="21" presetClass="entr" presetSubtype="4" fill="hold" nodeType="afterEffect">
                                  <p:stCondLst>
                                    <p:cond delay="500"/>
                                  </p:stCondLst>
                                  <p:childTnLst>
                                    <p:set>
                                      <p:cBhvr>
                                        <p:cTn id="147" dur="1" fill="hold">
                                          <p:stCondLst>
                                            <p:cond delay="0"/>
                                          </p:stCondLst>
                                        </p:cTn>
                                        <p:tgtEl>
                                          <p:spTgt spid="474145"/>
                                        </p:tgtEl>
                                        <p:attrNameLst>
                                          <p:attrName>style.visibility</p:attrName>
                                        </p:attrNameLst>
                                      </p:cBhvr>
                                      <p:to>
                                        <p:strVal val="visible"/>
                                      </p:to>
                                    </p:set>
                                    <p:animEffect transition="in" filter="wheel(4)">
                                      <p:cBhvr>
                                        <p:cTn id="148" dur="2000"/>
                                        <p:tgtEl>
                                          <p:spTgt spid="47414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9" fill="hold" display="0">
                  <p:stCondLst>
                    <p:cond delay="indefinite"/>
                  </p:stCondLst>
                  <p:endCondLst>
                    <p:cond evt="onNext" delay="0">
                      <p:tgtEl>
                        <p:sldTgt/>
                      </p:tgtEl>
                    </p:cond>
                    <p:cond evt="onPrev" delay="0">
                      <p:tgtEl>
                        <p:sldTgt/>
                      </p:tgtEl>
                    </p:cond>
                    <p:cond evt="onStopAudio" delay="0">
                      <p:tgtEl>
                        <p:sldTgt/>
                      </p:tgtEl>
                    </p:cond>
                  </p:endCondLst>
                </p:cTn>
                <p:tgtEl>
                  <p:spTgt spid="241688"/>
                </p:tgtEl>
              </p:cMediaNode>
            </p:audio>
          </p:childTnLst>
        </p:cTn>
      </p:par>
    </p:tnLst>
    <p:bldLst>
      <p:bldP spid="241669" grpId="0" animBg="1"/>
      <p:bldP spid="241672" grpId="0" animBg="1"/>
      <p:bldP spid="241675" grpId="0" animBg="1"/>
      <p:bldP spid="241676" grpId="0" animBg="1"/>
      <p:bldP spid="241677" grpId="0" animBg="1"/>
      <p:bldP spid="241679" grpId="0" animBg="1"/>
      <p:bldP spid="241680" grpId="0" animBg="1"/>
      <p:bldP spid="241682" grpId="0" animBg="1"/>
      <p:bldP spid="241684" grpId="0" animBg="1"/>
      <p:bldP spid="241685" grpId="0" animBg="1"/>
      <p:bldP spid="2416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101322" y="176981"/>
            <a:ext cx="12057845" cy="6065976"/>
          </a:xfrm>
          <a:prstGeom prst="roundRect">
            <a:avLst>
              <a:gd name="adj" fmla="val 38330"/>
            </a:avLst>
          </a:pr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57199" y="631197"/>
            <a:ext cx="11312013" cy="1323439"/>
          </a:xfrm>
          <a:prstGeom prst="rect">
            <a:avLst/>
          </a:prstGeom>
          <a:noFill/>
        </p:spPr>
        <p:txBody>
          <a:bodyPr wrap="square" rtlCol="0">
            <a:spAutoFit/>
          </a:bodyPr>
          <a:lstStyle/>
          <a:p>
            <a:pPr algn="ctr"/>
            <a:r>
              <a:rPr lang="en-US" sz="4000" b="1" err="1">
                <a:solidFill>
                  <a:srgbClr val="FF0000"/>
                </a:solidFill>
                <a:latin typeface="Times New Roman" panose="02020603050405020304" pitchFamily="18" charset="0"/>
                <a:cs typeface="Times New Roman" panose="02020603050405020304" pitchFamily="18" charset="0"/>
              </a:rPr>
              <a:t>Câu</a:t>
            </a:r>
            <a:r>
              <a:rPr lang="en-US" sz="4000" b="1">
                <a:solidFill>
                  <a:srgbClr val="FF0000"/>
                </a:solidFill>
                <a:latin typeface="Times New Roman" panose="02020603050405020304" pitchFamily="18" charset="0"/>
                <a:cs typeface="Times New Roman" panose="02020603050405020304" pitchFamily="18" charset="0"/>
              </a:rPr>
              <a:t> </a:t>
            </a:r>
            <a:r>
              <a:rPr lang="vi-VN" sz="4000" b="1">
                <a:solidFill>
                  <a:srgbClr val="FF0000"/>
                </a:solidFill>
                <a:latin typeface="Times New Roman" panose="02020603050405020304" pitchFamily="18" charset="0"/>
                <a:cs typeface="Times New Roman" panose="02020603050405020304" pitchFamily="18" charset="0"/>
              </a:rPr>
              <a:t>1</a:t>
            </a:r>
            <a:r>
              <a:rPr lang="en-US" sz="4000" b="1">
                <a:solidFill>
                  <a:srgbClr val="FF0000"/>
                </a:solidFill>
                <a:latin typeface="Times New Roman" panose="02020603050405020304" pitchFamily="18" charset="0"/>
                <a:cs typeface="Times New Roman" panose="02020603050405020304" pitchFamily="18" charset="0"/>
              </a:rPr>
              <a:t> : Có mấy cách </a:t>
            </a:r>
            <a:r>
              <a:rPr lang="vi-VN" sz="4000" b="1">
                <a:solidFill>
                  <a:srgbClr val="FF0000"/>
                </a:solidFill>
                <a:latin typeface="Times New Roman" panose="02020603050405020304" pitchFamily="18" charset="0"/>
                <a:cs typeface="Times New Roman" panose="02020603050405020304" pitchFamily="18" charset="0"/>
              </a:rPr>
              <a:t>liên kết</a:t>
            </a:r>
            <a:r>
              <a:rPr lang="en-US" sz="4000" b="1">
                <a:solidFill>
                  <a:srgbClr val="FF0000"/>
                </a:solidFill>
                <a:latin typeface="Times New Roman" panose="02020603050405020304" pitchFamily="18" charset="0"/>
                <a:cs typeface="Times New Roman" panose="02020603050405020304" pitchFamily="18" charset="0"/>
              </a:rPr>
              <a:t> các </a:t>
            </a:r>
            <a:r>
              <a:rPr lang="vi-VN" sz="4000" b="1">
                <a:solidFill>
                  <a:srgbClr val="FF0000"/>
                </a:solidFill>
                <a:latin typeface="Times New Roman" panose="02020603050405020304" pitchFamily="18" charset="0"/>
                <a:cs typeface="Times New Roman" panose="02020603050405020304" pitchFamily="18" charset="0"/>
              </a:rPr>
              <a:t>câu</a:t>
            </a:r>
            <a:r>
              <a:rPr lang="en-US" sz="4000" b="1">
                <a:solidFill>
                  <a:srgbClr val="FF0000"/>
                </a:solidFill>
                <a:latin typeface="Times New Roman" panose="02020603050405020304" pitchFamily="18" charset="0"/>
                <a:cs typeface="Times New Roman" panose="02020603050405020304" pitchFamily="18" charset="0"/>
              </a:rPr>
              <a:t> trong </a:t>
            </a:r>
            <a:r>
              <a:rPr lang="vi-VN" sz="4000" b="1" smtClean="0">
                <a:solidFill>
                  <a:srgbClr val="FF0000"/>
                </a:solidFill>
                <a:latin typeface="Times New Roman" panose="02020603050405020304" pitchFamily="18" charset="0"/>
                <a:cs typeface="Times New Roman" panose="02020603050405020304" pitchFamily="18" charset="0"/>
              </a:rPr>
              <a:t>bài</a:t>
            </a:r>
            <a:r>
              <a:rPr lang="en-US" sz="4000" b="1" smtClean="0">
                <a:solidFill>
                  <a:srgbClr val="FF0000"/>
                </a:solidFill>
                <a:latin typeface="Times New Roman" panose="02020603050405020304" pitchFamily="18" charset="0"/>
                <a:cs typeface="Times New Roman" panose="02020603050405020304" pitchFamily="18" charset="0"/>
              </a:rPr>
              <a:t> ?</a:t>
            </a:r>
          </a:p>
          <a:p>
            <a:pPr algn="just"/>
            <a:r>
              <a:rPr lang="en-US" sz="4000" b="1">
                <a:solidFill>
                  <a:srgbClr val="FF0000"/>
                </a:solidFill>
                <a:latin typeface="Times New Roman" panose="02020603050405020304" pitchFamily="18" charset="0"/>
                <a:cs typeface="Times New Roman" panose="02020603050405020304" pitchFamily="18" charset="0"/>
              </a:rPr>
              <a:t> </a:t>
            </a:r>
            <a:r>
              <a:rPr lang="en-US" sz="4000" b="1" smtClean="0">
                <a:solidFill>
                  <a:srgbClr val="FF0000"/>
                </a:solidFill>
                <a:latin typeface="Times New Roman" panose="02020603050405020304" pitchFamily="18" charset="0"/>
                <a:cs typeface="Times New Roman" panose="02020603050405020304" pitchFamily="18" charset="0"/>
              </a:rPr>
              <a:t>               Đó </a:t>
            </a:r>
            <a:r>
              <a:rPr lang="en-US" sz="4000" b="1">
                <a:solidFill>
                  <a:srgbClr val="FF0000"/>
                </a:solidFill>
                <a:latin typeface="Times New Roman" panose="02020603050405020304" pitchFamily="18" charset="0"/>
                <a:cs typeface="Times New Roman" panose="02020603050405020304" pitchFamily="18" charset="0"/>
              </a:rPr>
              <a:t>là những cách nào ? </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5" name="图片 39"/>
          <p:cNvPicPr>
            <a:picLocks noChangeAspect="1"/>
          </p:cNvPicPr>
          <p:nvPr/>
        </p:nvPicPr>
        <p:blipFill rotWithShape="1">
          <a:blip r:embed="rId5">
            <a:extLst>
              <a:ext uri="{28A0092B-C50C-407E-A947-70E740481C1C}">
                <a14:useLocalDpi xmlns:a14="http://schemas.microsoft.com/office/drawing/2010/main" xmlns="" val="0"/>
              </a:ext>
            </a:extLst>
          </a:blip>
          <a:srcRect b="17567"/>
          <a:stretch>
            <a:fillRect/>
          </a:stretch>
        </p:blipFill>
        <p:spPr>
          <a:xfrm>
            <a:off x="-32832" y="6106116"/>
            <a:ext cx="12192000" cy="774700"/>
          </a:xfrm>
          <a:prstGeom prst="rect">
            <a:avLst/>
          </a:prstGeom>
        </p:spPr>
      </p:pic>
      <p:pic>
        <p:nvPicPr>
          <p:cNvPr id="2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01322" y="5140908"/>
            <a:ext cx="1740919" cy="1481957"/>
          </a:xfrm>
          <a:prstGeom prst="rect">
            <a:avLst/>
          </a:prstGeom>
        </p:spPr>
      </p:pic>
      <p:pic>
        <p:nvPicPr>
          <p:cNvPr id="28" name="Picture 20"/>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17486070" flipH="1">
            <a:off x="9775889" y="5387097"/>
            <a:ext cx="1548000" cy="1099188"/>
          </a:xfrm>
          <a:prstGeom prst="rect">
            <a:avLst/>
          </a:prstGeom>
        </p:spPr>
      </p:pic>
      <p:pic>
        <p:nvPicPr>
          <p:cNvPr id="29" name="Picture 20"/>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17486070" flipH="1">
            <a:off x="5235061" y="5450251"/>
            <a:ext cx="1548000" cy="1099188"/>
          </a:xfrm>
          <a:prstGeom prst="rect">
            <a:avLst/>
          </a:prstGeom>
        </p:spPr>
      </p:pic>
      <p:pic>
        <p:nvPicPr>
          <p:cNvPr id="30" name="Picture 16"/>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4074441">
            <a:off x="10671547" y="5364502"/>
            <a:ext cx="1656000" cy="1175875"/>
          </a:xfrm>
          <a:prstGeom prst="rect">
            <a:avLst/>
          </a:prstGeom>
        </p:spPr>
      </p:pic>
      <p:pic>
        <p:nvPicPr>
          <p:cNvPr id="31" name="Picture 16"/>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4074441">
            <a:off x="6225128" y="5364502"/>
            <a:ext cx="1656000" cy="1175875"/>
          </a:xfrm>
          <a:prstGeom prst="rect">
            <a:avLst/>
          </a:prstGeom>
        </p:spPr>
      </p:pic>
      <p:pic>
        <p:nvPicPr>
          <p:cNvPr id="32" name="Picture 16"/>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4074441">
            <a:off x="4157408" y="5384069"/>
            <a:ext cx="1656000" cy="1175875"/>
          </a:xfrm>
          <a:prstGeom prst="rect">
            <a:avLst/>
          </a:prstGeom>
        </p:spPr>
      </p:pic>
      <p:pic>
        <p:nvPicPr>
          <p:cNvPr id="33" name="Picture 5"/>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b="10788"/>
          <a:stretch>
            <a:fillRect/>
          </a:stretch>
        </p:blipFill>
        <p:spPr>
          <a:xfrm>
            <a:off x="2480581" y="5881886"/>
            <a:ext cx="1008000" cy="916428"/>
          </a:xfrm>
          <a:prstGeom prst="rect">
            <a:avLst/>
          </a:prstGeom>
        </p:spPr>
      </p:pic>
      <p:pic>
        <p:nvPicPr>
          <p:cNvPr id="34" name="Picture 5"/>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b="10788"/>
          <a:stretch>
            <a:fillRect/>
          </a:stretch>
        </p:blipFill>
        <p:spPr>
          <a:xfrm>
            <a:off x="8426844" y="5881886"/>
            <a:ext cx="1008000" cy="916428"/>
          </a:xfrm>
          <a:prstGeom prst="rect">
            <a:avLst/>
          </a:prstGeom>
        </p:spPr>
      </p:pic>
      <p:grpSp>
        <p:nvGrpSpPr>
          <p:cNvPr id="2" name="Group 1"/>
          <p:cNvGrpSpPr/>
          <p:nvPr/>
        </p:nvGrpSpPr>
        <p:grpSpPr>
          <a:xfrm>
            <a:off x="2008614" y="1916425"/>
            <a:ext cx="3146715" cy="2877760"/>
            <a:chOff x="746565" y="1974143"/>
            <a:chExt cx="3949699" cy="2877760"/>
          </a:xfrm>
        </p:grpSpPr>
        <p:pic>
          <p:nvPicPr>
            <p:cNvPr id="24" name="Picture 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rcRect/>
            <a:stretch>
              <a:fillRect/>
            </a:stretch>
          </p:blipFill>
          <p:spPr>
            <a:xfrm>
              <a:off x="875199" y="1974143"/>
              <a:ext cx="3557067" cy="2877760"/>
            </a:xfrm>
            <a:prstGeom prst="rect">
              <a:avLst/>
            </a:prstGeom>
          </p:spPr>
        </p:pic>
        <p:sp>
          <p:nvSpPr>
            <p:cNvPr id="27" name="TextBox 26"/>
            <p:cNvSpPr txBox="1"/>
            <p:nvPr/>
          </p:nvSpPr>
          <p:spPr>
            <a:xfrm>
              <a:off x="746565" y="3494449"/>
              <a:ext cx="3949699" cy="923330"/>
            </a:xfrm>
            <a:prstGeom prst="rect">
              <a:avLst/>
            </a:prstGeom>
            <a:noFill/>
          </p:spPr>
          <p:txBody>
            <a:bodyPr wrap="square">
              <a:spAutoFit/>
            </a:bodyPr>
            <a:lstStyle/>
            <a:p>
              <a:pPr algn="ctr"/>
              <a:r>
                <a:rPr lang="vi-VN" sz="5400" b="1" smtClean="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rPr>
                <a:t>3</a:t>
              </a:r>
              <a:r>
                <a:rPr lang="en-US" sz="5400" b="1" smtClean="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rPr>
                <a:t> cách </a:t>
              </a:r>
              <a:endParaRPr lang="en-US" sz="5400" b="1" dirty="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endParaRPr>
            </a:p>
          </p:txBody>
        </p:sp>
      </p:grpSp>
      <p:sp>
        <p:nvSpPr>
          <p:cNvPr id="35" name="MH_Other_1"/>
          <p:cNvSpPr/>
          <p:nvPr>
            <p:custDataLst>
              <p:tags r:id="rId1"/>
            </p:custDataLst>
          </p:nvPr>
        </p:nvSpPr>
        <p:spPr bwMode="auto">
          <a:xfrm rot="19543276">
            <a:off x="4984555" y="2949565"/>
            <a:ext cx="855508" cy="368529"/>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字魂36号-正文宋楷" panose="02000000000000000000" pitchFamily="2" charset="-122"/>
              <a:ea typeface="字魂36号-正文宋楷" panose="02000000000000000000" pitchFamily="2" charset="-122"/>
            </a:endParaRPr>
          </a:p>
        </p:txBody>
      </p:sp>
      <p:sp>
        <p:nvSpPr>
          <p:cNvPr id="36" name="TextBox 35"/>
          <p:cNvSpPr txBox="1"/>
          <p:nvPr/>
        </p:nvSpPr>
        <p:spPr>
          <a:xfrm>
            <a:off x="5997313" y="2515987"/>
            <a:ext cx="3544893" cy="646331"/>
          </a:xfrm>
          <a:prstGeom prst="rect">
            <a:avLst/>
          </a:prstGeom>
          <a:solidFill>
            <a:srgbClr val="FCA2F1"/>
          </a:solidFill>
          <a:ln>
            <a:solidFill>
              <a:schemeClr val="tx1"/>
            </a:solidFill>
            <a:prstDash val="lgDashDot"/>
          </a:ln>
        </p:spPr>
        <p:txBody>
          <a:bodyPr wrap="square" rtlCol="0">
            <a:spAutoFit/>
          </a:bodyPr>
          <a:lstStyle/>
          <a:p>
            <a:pPr algn="ctr"/>
            <a:r>
              <a:rPr lang="vi-VN" sz="3600" b="1">
                <a:latin typeface="Times New Roman" panose="02020603050405020304" pitchFamily="18" charset="0"/>
                <a:cs typeface="Times New Roman" panose="02020603050405020304" pitchFamily="18" charset="0"/>
              </a:rPr>
              <a:t>Lặp từ ngữ</a:t>
            </a:r>
            <a:endParaRPr lang="en-US" sz="3600" b="1" dirty="0">
              <a:latin typeface="Times New Roman" panose="02020603050405020304" pitchFamily="18" charset="0"/>
              <a:cs typeface="Times New Roman" panose="02020603050405020304" pitchFamily="18" charset="0"/>
            </a:endParaRPr>
          </a:p>
        </p:txBody>
      </p:sp>
      <p:sp>
        <p:nvSpPr>
          <p:cNvPr id="37" name="MH_Other_1"/>
          <p:cNvSpPr/>
          <p:nvPr>
            <p:custDataLst>
              <p:tags r:id="rId2"/>
            </p:custDataLst>
          </p:nvPr>
        </p:nvSpPr>
        <p:spPr bwMode="auto">
          <a:xfrm>
            <a:off x="5034929" y="3742369"/>
            <a:ext cx="855508" cy="368529"/>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字魂36号-正文宋楷" panose="02000000000000000000" pitchFamily="2" charset="-122"/>
              <a:ea typeface="字魂36号-正文宋楷" panose="02000000000000000000" pitchFamily="2" charset="-122"/>
            </a:endParaRPr>
          </a:p>
        </p:txBody>
      </p:sp>
      <p:sp>
        <p:nvSpPr>
          <p:cNvPr id="38" name="TextBox 37"/>
          <p:cNvSpPr txBox="1"/>
          <p:nvPr/>
        </p:nvSpPr>
        <p:spPr>
          <a:xfrm>
            <a:off x="5997315" y="3556182"/>
            <a:ext cx="3544892" cy="646331"/>
          </a:xfrm>
          <a:prstGeom prst="rect">
            <a:avLst/>
          </a:prstGeom>
          <a:solidFill>
            <a:srgbClr val="FCA2F1"/>
          </a:solidFill>
          <a:ln>
            <a:solidFill>
              <a:schemeClr val="tx1"/>
            </a:solidFill>
            <a:prstDash val="lgDashDot"/>
          </a:ln>
        </p:spPr>
        <p:txBody>
          <a:bodyPr wrap="square" rtlCol="0">
            <a:spAutoFit/>
          </a:bodyPr>
          <a:lstStyle/>
          <a:p>
            <a:pPr algn="ctr"/>
            <a:r>
              <a:rPr lang="vi-VN" sz="3600" b="1">
                <a:latin typeface="Times New Roman" panose="02020603050405020304" pitchFamily="18" charset="0"/>
                <a:cs typeface="Times New Roman" panose="02020603050405020304" pitchFamily="18" charset="0"/>
              </a:rPr>
              <a:t>Thay thế từ ngữ</a:t>
            </a:r>
            <a:endParaRPr lang="en-US" sz="3600" b="1" dirty="0">
              <a:latin typeface="Times New Roman" panose="02020603050405020304" pitchFamily="18" charset="0"/>
              <a:cs typeface="Times New Roman" panose="02020603050405020304" pitchFamily="18" charset="0"/>
            </a:endParaRPr>
          </a:p>
        </p:txBody>
      </p:sp>
      <p:sp>
        <p:nvSpPr>
          <p:cNvPr id="20" name="MH_Other_1">
            <a:extLst>
              <a:ext uri="{FF2B5EF4-FFF2-40B4-BE49-F238E27FC236}">
                <a16:creationId xmlns="" xmlns:a16="http://schemas.microsoft.com/office/drawing/2014/main" id="{584530BF-3BAB-4DB0-965C-7DB0E526A8BC}"/>
              </a:ext>
            </a:extLst>
          </p:cNvPr>
          <p:cNvSpPr/>
          <p:nvPr>
            <p:custDataLst>
              <p:tags r:id="rId3"/>
            </p:custDataLst>
          </p:nvPr>
        </p:nvSpPr>
        <p:spPr bwMode="auto">
          <a:xfrm rot="1254977">
            <a:off x="5043402" y="4443274"/>
            <a:ext cx="855508" cy="368529"/>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字魂36号-正文宋楷" panose="02000000000000000000" pitchFamily="2" charset="-122"/>
              <a:ea typeface="字魂36号-正文宋楷" panose="02000000000000000000" pitchFamily="2" charset="-122"/>
            </a:endParaRPr>
          </a:p>
        </p:txBody>
      </p:sp>
      <p:sp>
        <p:nvSpPr>
          <p:cNvPr id="21" name="TextBox 20">
            <a:extLst>
              <a:ext uri="{FF2B5EF4-FFF2-40B4-BE49-F238E27FC236}">
                <a16:creationId xmlns="" xmlns:a16="http://schemas.microsoft.com/office/drawing/2014/main" id="{A3606C1E-3324-41A4-A5D0-5E577593D12E}"/>
              </a:ext>
            </a:extLst>
          </p:cNvPr>
          <p:cNvSpPr txBox="1"/>
          <p:nvPr/>
        </p:nvSpPr>
        <p:spPr>
          <a:xfrm>
            <a:off x="5997315" y="4528730"/>
            <a:ext cx="3544892" cy="646331"/>
          </a:xfrm>
          <a:prstGeom prst="rect">
            <a:avLst/>
          </a:prstGeom>
          <a:solidFill>
            <a:srgbClr val="FCA2F1"/>
          </a:solidFill>
          <a:ln>
            <a:solidFill>
              <a:schemeClr val="tx1"/>
            </a:solidFill>
            <a:prstDash val="lgDashDot"/>
          </a:ln>
        </p:spPr>
        <p:txBody>
          <a:bodyPr wrap="square" rtlCol="0">
            <a:spAutoFit/>
          </a:bodyPr>
          <a:lstStyle/>
          <a:p>
            <a:pPr algn="ctr"/>
            <a:r>
              <a:rPr lang="vi-VN" sz="3600" b="1">
                <a:latin typeface="Times New Roman" panose="02020603050405020304" pitchFamily="18" charset="0"/>
                <a:cs typeface="Times New Roman" panose="02020603050405020304" pitchFamily="18" charset="0"/>
              </a:rPr>
              <a:t>Bằng từ ngữ nối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62700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6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3">
            <a:extLst>
              <a:ext uri="{FF2B5EF4-FFF2-40B4-BE49-F238E27FC236}">
                <a16:creationId xmlns="" xmlns:a16="http://schemas.microsoft.com/office/drawing/2014/main" id="{696D389C-1AD9-4B34-B86F-71DD2151EB5B}"/>
              </a:ext>
            </a:extLst>
          </p:cNvPr>
          <p:cNvPicPr>
            <a:picLocks noChangeAspect="1"/>
          </p:cNvPicPr>
          <p:nvPr/>
        </p:nvPicPr>
        <p:blipFill>
          <a:blip r:embed="rId2">
            <a:extLst>
              <a:ext uri="{96DAC541-7B7A-43D3-8B79-37D633B846F1}">
                <asvg:svgBlip xmlns="" xmlns:asvg="http://schemas.microsoft.com/office/drawing/2016/SVG/main" r:embed="rId8"/>
              </a:ext>
            </a:extLst>
          </a:blip>
          <a:stretch>
            <a:fillRect/>
          </a:stretch>
        </p:blipFill>
        <p:spPr>
          <a:xfrm>
            <a:off x="2200094" y="204720"/>
            <a:ext cx="9991906" cy="3252979"/>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 xmlns:a16="http://schemas.microsoft.com/office/drawing/2014/main" id="{8044D04C-8885-45F7-B9B9-25E731689F94}"/>
              </a:ext>
            </a:extLst>
          </p:cNvPr>
          <p:cNvGrpSpPr/>
          <p:nvPr/>
        </p:nvGrpSpPr>
        <p:grpSpPr>
          <a:xfrm>
            <a:off x="36872" y="641216"/>
            <a:ext cx="2133600" cy="1743808"/>
            <a:chOff x="381000" y="449490"/>
            <a:chExt cx="2133600" cy="1743808"/>
          </a:xfrm>
          <a:effectLst>
            <a:outerShdw blurRad="50800" dist="38100" dir="2700000" algn="tl" rotWithShape="0">
              <a:prstClr val="black">
                <a:alpha val="40000"/>
              </a:prstClr>
            </a:outerShdw>
          </a:effectLst>
        </p:grpSpPr>
        <p:pic>
          <p:nvPicPr>
            <p:cNvPr id="4" name="Picture 3">
              <a:extLst>
                <a:ext uri="{FF2B5EF4-FFF2-40B4-BE49-F238E27FC236}">
                  <a16:creationId xmlns=""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5" name="TextBox 4">
              <a:extLst>
                <a:ext uri="{FF2B5EF4-FFF2-40B4-BE49-F238E27FC236}">
                  <a16:creationId xmlns="" xmlns:a16="http://schemas.microsoft.com/office/drawing/2014/main" id="{8551F268-9200-4776-B661-1501568788E8}"/>
                </a:ext>
              </a:extLst>
            </p:cNvPr>
            <p:cNvSpPr txBox="1"/>
            <p:nvPr/>
          </p:nvSpPr>
          <p:spPr>
            <a:xfrm>
              <a:off x="627540" y="990600"/>
              <a:ext cx="1644681" cy="677108"/>
            </a:xfrm>
            <a:prstGeom prst="rect">
              <a:avLst/>
            </a:prstGeom>
            <a:noFill/>
          </p:spPr>
          <p:txBody>
            <a:bodyPr wrap="none" lIns="0" tIns="0" rIns="0" bIns="0"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CÂU </a:t>
              </a:r>
              <a:r>
                <a:rPr lang="en-US" sz="4400" b="1" dirty="0" smtClean="0">
                  <a:solidFill>
                    <a:srgbClr val="FF0000"/>
                  </a:solidFill>
                  <a:latin typeface="Times New Roman" panose="02020603050405020304" pitchFamily="18" charset="0"/>
                  <a:cs typeface="Times New Roman" panose="02020603050405020304" pitchFamily="18" charset="0"/>
                </a:rPr>
                <a:t>2</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5" name="Rounded Rectangle 14"/>
          <p:cNvSpPr/>
          <p:nvPr/>
        </p:nvSpPr>
        <p:spPr>
          <a:xfrm>
            <a:off x="896203" y="3619087"/>
            <a:ext cx="4544705" cy="1282890"/>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p:nvSpPr>
        <p:spPr>
          <a:xfrm>
            <a:off x="6703325" y="3619087"/>
            <a:ext cx="4544705" cy="1282890"/>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01319" y="3428131"/>
            <a:ext cx="194045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solidFill>
                  <a:srgbClr val="FFC000"/>
                </a:solidFill>
                <a:effectLst>
                  <a:glow rad="63500">
                    <a:srgbClr val="4F81BD">
                      <a:satMod val="175000"/>
                      <a:alpha val="40000"/>
                    </a:srgbClr>
                  </a:glow>
                  <a:outerShdw blurRad="50800" dist="39000" dir="5460000" algn="tl">
                    <a:srgbClr val="000000">
                      <a:alpha val="38000"/>
                    </a:srgbClr>
                  </a:outerShdw>
                </a:effectLst>
                <a:latin typeface=".VnCooper" pitchFamily="34" charset="0"/>
              </a:rPr>
              <a:t>A</a:t>
            </a:r>
            <a:endParaRPr lang="en-US" sz="9600" b="1" dirty="0">
              <a:ln w="11430"/>
              <a:solidFill>
                <a:srgbClr val="FFC000"/>
              </a:solidFill>
              <a:effectLst>
                <a:glow rad="63500">
                  <a:srgbClr val="4F81BD">
                    <a:satMod val="175000"/>
                    <a:alpha val="40000"/>
                  </a:srgbClr>
                </a:glow>
                <a:outerShdw blurRad="50800" dist="39000" dir="5460000" algn="tl">
                  <a:srgbClr val="000000">
                    <a:alpha val="38000"/>
                  </a:srgbClr>
                </a:outerShdw>
              </a:effectLst>
              <a:latin typeface=".VnCooper" pitchFamily="34" charset="0"/>
            </a:endParaRPr>
          </a:p>
        </p:txBody>
      </p:sp>
      <p:sp>
        <p:nvSpPr>
          <p:cNvPr id="22" name="Rectangle 21"/>
          <p:cNvSpPr/>
          <p:nvPr/>
        </p:nvSpPr>
        <p:spPr>
          <a:xfrm>
            <a:off x="5687609" y="3457699"/>
            <a:ext cx="194045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FFC000"/>
                </a:solidFill>
                <a:effectLst>
                  <a:glow rad="63500">
                    <a:srgbClr val="4F81BD">
                      <a:satMod val="175000"/>
                      <a:alpha val="40000"/>
                    </a:srgbClr>
                  </a:glow>
                  <a:outerShdw blurRad="50800" dist="39000" dir="5460000" algn="tl">
                    <a:srgbClr val="000000">
                      <a:alpha val="38000"/>
                    </a:srgbClr>
                  </a:outerShdw>
                </a:effectLst>
                <a:latin typeface=".VnCooper" pitchFamily="34" charset="0"/>
              </a:rPr>
              <a:t>B</a:t>
            </a:r>
          </a:p>
        </p:txBody>
      </p:sp>
      <p:sp>
        <p:nvSpPr>
          <p:cNvPr id="23" name="Rounded Rectangle 22"/>
          <p:cNvSpPr/>
          <p:nvPr/>
        </p:nvSpPr>
        <p:spPr>
          <a:xfrm>
            <a:off x="3672481" y="5420313"/>
            <a:ext cx="4544705" cy="1282890"/>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2674959" y="5215709"/>
            <a:ext cx="194045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FFC000"/>
                </a:solidFill>
                <a:effectLst>
                  <a:glow rad="63500">
                    <a:srgbClr val="4F81BD">
                      <a:satMod val="175000"/>
                      <a:alpha val="40000"/>
                    </a:srgbClr>
                  </a:glow>
                  <a:outerShdw blurRad="50800" dist="39000" dir="5460000" algn="tl">
                    <a:srgbClr val="000000">
                      <a:alpha val="38000"/>
                    </a:srgbClr>
                  </a:outerShdw>
                </a:effectLst>
                <a:latin typeface=".VnCooper" pitchFamily="34" charset="0"/>
              </a:rPr>
              <a:t>C</a:t>
            </a:r>
          </a:p>
        </p:txBody>
      </p:sp>
      <p:sp>
        <p:nvSpPr>
          <p:cNvPr id="6" name="Rectangle 5"/>
          <p:cNvSpPr/>
          <p:nvPr/>
        </p:nvSpPr>
        <p:spPr>
          <a:xfrm>
            <a:off x="2531434" y="594107"/>
            <a:ext cx="9355766" cy="2308324"/>
          </a:xfrm>
          <a:prstGeom prst="rect">
            <a:avLst/>
          </a:prstGeom>
        </p:spPr>
        <p:txBody>
          <a:bodyPr wrap="square">
            <a:spAutoFit/>
          </a:bodyPr>
          <a:lstStyle/>
          <a:p>
            <a:pPr algn="just"/>
            <a:r>
              <a:rPr lang="vi-VN" sz="3600" dirty="0">
                <a:latin typeface="Times New Roman" panose="02020603050405020304" pitchFamily="18" charset="0"/>
                <a:cs typeface="Times New Roman" panose="02020603050405020304" pitchFamily="18" charset="0"/>
              </a:rPr>
              <a:t>“Chẳng bao lâu, những đồi tranh, tre nứa đã trở thành rừng gỗ quý. Dân làng lấy gỗ làm nhà, không còn những túp lều lụp xụp như xưa.” </a:t>
            </a:r>
            <a:endParaRPr lang="en-US" sz="3600" dirty="0" smtClean="0">
              <a:latin typeface="Times New Roman" panose="02020603050405020304" pitchFamily="18" charset="0"/>
              <a:cs typeface="Times New Roman" panose="02020603050405020304" pitchFamily="18" charset="0"/>
            </a:endParaRPr>
          </a:p>
          <a:p>
            <a:pPr algn="ctr"/>
            <a:r>
              <a:rPr lang="vi-VN" sz="3600" b="1" dirty="0" smtClean="0">
                <a:solidFill>
                  <a:srgbClr val="FF0000"/>
                </a:solidFill>
                <a:latin typeface="Times New Roman" panose="02020603050405020304" pitchFamily="18" charset="0"/>
                <a:cs typeface="Times New Roman" panose="02020603050405020304" pitchFamily="18" charset="0"/>
              </a:rPr>
              <a:t>Được </a:t>
            </a:r>
            <a:r>
              <a:rPr lang="vi-VN" sz="3600" b="1" dirty="0">
                <a:solidFill>
                  <a:srgbClr val="FF0000"/>
                </a:solidFill>
                <a:latin typeface="Times New Roman" panose="02020603050405020304" pitchFamily="18" charset="0"/>
                <a:cs typeface="Times New Roman" panose="02020603050405020304" pitchFamily="18" charset="0"/>
              </a:rPr>
              <a:t>liên kết với nhau bằng cách nào</a:t>
            </a:r>
            <a:r>
              <a:rPr lang="vi-VN"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257950" y="5667211"/>
            <a:ext cx="3742623" cy="707886"/>
          </a:xfrm>
          <a:prstGeom prst="rect">
            <a:avLst/>
          </a:prstGeom>
          <a:noFill/>
        </p:spPr>
        <p:txBody>
          <a:bodyPr wrap="square" rtlCol="0">
            <a:spAutoFit/>
          </a:bodyPr>
          <a:lstStyle/>
          <a:p>
            <a:r>
              <a:rPr lang="en-US" sz="4000" dirty="0" err="1" smtClean="0">
                <a:solidFill>
                  <a:srgbClr val="000099"/>
                </a:solidFill>
                <a:latin typeface="Times New Roman" pitchFamily="18" charset="0"/>
                <a:cs typeface="Times New Roman" pitchFamily="18" charset="0"/>
              </a:rPr>
              <a:t>Thay</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thế</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từ</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ngữ</a:t>
            </a:r>
            <a:endParaRPr lang="en-US" sz="4000" dirty="0">
              <a:solidFill>
                <a:srgbClr val="000099"/>
              </a:solidFill>
              <a:latin typeface="Times New Roman" pitchFamily="18" charset="0"/>
              <a:cs typeface="Times New Roman" pitchFamily="18" charset="0"/>
            </a:endParaRPr>
          </a:p>
        </p:txBody>
      </p:sp>
      <p:sp>
        <p:nvSpPr>
          <p:cNvPr id="19" name="TextBox 18"/>
          <p:cNvSpPr txBox="1"/>
          <p:nvPr/>
        </p:nvSpPr>
        <p:spPr>
          <a:xfrm>
            <a:off x="7492623" y="3845033"/>
            <a:ext cx="3521120" cy="707886"/>
          </a:xfrm>
          <a:prstGeom prst="rect">
            <a:avLst/>
          </a:prstGeom>
          <a:noFill/>
        </p:spPr>
        <p:txBody>
          <a:bodyPr wrap="square" rtlCol="0">
            <a:spAutoFit/>
          </a:bodyPr>
          <a:lstStyle/>
          <a:p>
            <a:r>
              <a:rPr lang="en-US" sz="4000" dirty="0" err="1" smtClean="0">
                <a:solidFill>
                  <a:srgbClr val="000099"/>
                </a:solidFill>
                <a:latin typeface="Times New Roman" pitchFamily="18" charset="0"/>
                <a:cs typeface="Times New Roman" pitchFamily="18" charset="0"/>
              </a:rPr>
              <a:t>Cặp</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từ</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hô</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ứng</a:t>
            </a:r>
            <a:endParaRPr lang="en-US" sz="4000" dirty="0">
              <a:solidFill>
                <a:srgbClr val="000099"/>
              </a:solidFill>
              <a:latin typeface="Times New Roman" pitchFamily="18" charset="0"/>
              <a:cs typeface="Times New Roman" pitchFamily="18" charset="0"/>
            </a:endParaRPr>
          </a:p>
        </p:txBody>
      </p:sp>
      <p:sp>
        <p:nvSpPr>
          <p:cNvPr id="20" name="TextBox 19"/>
          <p:cNvSpPr txBox="1"/>
          <p:nvPr/>
        </p:nvSpPr>
        <p:spPr>
          <a:xfrm>
            <a:off x="1685679" y="3845033"/>
            <a:ext cx="3309401" cy="707886"/>
          </a:xfrm>
          <a:prstGeom prst="rect">
            <a:avLst/>
          </a:prstGeom>
          <a:noFill/>
        </p:spPr>
        <p:txBody>
          <a:bodyPr wrap="square" rtlCol="0">
            <a:spAutoFit/>
          </a:bodyPr>
          <a:lstStyle/>
          <a:p>
            <a:r>
              <a:rPr lang="en-US" sz="4000" dirty="0" err="1" smtClean="0">
                <a:solidFill>
                  <a:srgbClr val="000099"/>
                </a:solidFill>
                <a:latin typeface="Times New Roman" pitchFamily="18" charset="0"/>
                <a:cs typeface="Times New Roman" pitchFamily="18" charset="0"/>
              </a:rPr>
              <a:t>Lặp</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từ</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ngữ</a:t>
            </a:r>
            <a:endParaRPr lang="en-US" sz="4000"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93258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1"/>
                                        </p:tgtEl>
                                        <p:attrNameLst>
                                          <p:attrName>style.color</p:attrName>
                                        </p:attrNameLst>
                                      </p:cBhvr>
                                      <p:by>
                                        <p:hsl h="7200000" s="0" l="0"/>
                                      </p:by>
                                    </p:animClr>
                                    <p:animClr clrSpc="hsl" dir="cw">
                                      <p:cBhvr>
                                        <p:cTn id="7" dur="500" fill="hold"/>
                                        <p:tgtEl>
                                          <p:spTgt spid="21"/>
                                        </p:tgtEl>
                                        <p:attrNameLst>
                                          <p:attrName>fillcolor</p:attrName>
                                        </p:attrNameLst>
                                      </p:cBhvr>
                                      <p:by>
                                        <p:hsl h="7200000" s="0" l="0"/>
                                      </p:by>
                                    </p:animClr>
                                    <p:animClr clrSpc="hsl" dir="cw">
                                      <p:cBhvr>
                                        <p:cTn id="8" dur="500" fill="hold"/>
                                        <p:tgtEl>
                                          <p:spTgt spid="21"/>
                                        </p:tgtEl>
                                        <p:attrNameLst>
                                          <p:attrName>stroke.color</p:attrName>
                                        </p:attrNameLst>
                                      </p:cBhvr>
                                      <p:by>
                                        <p:hsl h="7200000" s="0" l="0"/>
                                      </p:by>
                                    </p:animClr>
                                    <p:set>
                                      <p:cBhvr>
                                        <p:cTn id="9" dur="500" fill="hold"/>
                                        <p:tgtEl>
                                          <p:spTgt spid="21"/>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15"/>
                                        </p:tgtEl>
                                        <p:attrNameLst>
                                          <p:attrName>style.color</p:attrName>
                                        </p:attrNameLst>
                                      </p:cBhvr>
                                      <p:by>
                                        <p:hsl h="7200000" s="0" l="0"/>
                                      </p:by>
                                    </p:animClr>
                                    <p:animClr clrSpc="hsl" dir="cw">
                                      <p:cBhvr>
                                        <p:cTn id="12" dur="500" fill="hold"/>
                                        <p:tgtEl>
                                          <p:spTgt spid="15"/>
                                        </p:tgtEl>
                                        <p:attrNameLst>
                                          <p:attrName>fillcolor</p:attrName>
                                        </p:attrNameLst>
                                      </p:cBhvr>
                                      <p:by>
                                        <p:hsl h="7200000" s="0" l="0"/>
                                      </p:by>
                                    </p:animClr>
                                    <p:animClr clrSpc="hsl" dir="cw">
                                      <p:cBhvr>
                                        <p:cTn id="13" dur="500" fill="hold"/>
                                        <p:tgtEl>
                                          <p:spTgt spid="15"/>
                                        </p:tgtEl>
                                        <p:attrNameLst>
                                          <p:attrName>stroke.color</p:attrName>
                                        </p:attrNameLst>
                                      </p:cBhvr>
                                      <p:by>
                                        <p:hsl h="7200000" s="0" l="0"/>
                                      </p:by>
                                    </p:animClr>
                                    <p:set>
                                      <p:cBhvr>
                                        <p:cTn id="14"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 xmlns:a16="http://schemas.microsoft.com/office/drawing/2014/main" id="{BCB9D62A-9033-4D6A-AE1C-BCB20EC38F57}"/>
              </a:ext>
            </a:extLst>
          </p:cNvPr>
          <p:cNvPicPr>
            <a:picLocks noChangeAspect="1"/>
          </p:cNvPicPr>
          <p:nvPr/>
        </p:nvPicPr>
        <p:blipFill>
          <a:blip r:embed="rId4">
            <a:alphaModFix amt="76000"/>
          </a:blip>
          <a:stretch>
            <a:fillRect/>
          </a:stretch>
        </p:blipFill>
        <p:spPr>
          <a:xfrm>
            <a:off x="0" y="0"/>
            <a:ext cx="12192000" cy="6857999"/>
          </a:xfrm>
          <a:prstGeom prst="rect">
            <a:avLst/>
          </a:prstGeom>
          <a:solidFill>
            <a:schemeClr val="bg1"/>
          </a:solidFill>
        </p:spPr>
      </p:pic>
      <p:pic>
        <p:nvPicPr>
          <p:cNvPr id="73" name="图片 6">
            <a:extLst>
              <a:ext uri="{FF2B5EF4-FFF2-40B4-BE49-F238E27FC236}">
                <a16:creationId xmlns="" xmlns:a16="http://schemas.microsoft.com/office/drawing/2014/main" id="{D5C964BC-5A0B-4B9C-8D0E-BE73BD8D4063}"/>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261" y="-412954"/>
            <a:ext cx="12597214" cy="7270954"/>
          </a:xfrm>
          <a:prstGeom prst="rect">
            <a:avLst/>
          </a:prstGeom>
        </p:spPr>
      </p:pic>
      <p:sp>
        <p:nvSpPr>
          <p:cNvPr id="71" name="Rectangle: Rounded Corners 70">
            <a:extLst>
              <a:ext uri="{FF2B5EF4-FFF2-40B4-BE49-F238E27FC236}">
                <a16:creationId xmlns="" xmlns:a16="http://schemas.microsoft.com/office/drawing/2014/main" id="{74F1F93E-3B79-4F6A-A9D4-3ABEF86E258F}"/>
              </a:ext>
            </a:extLst>
          </p:cNvPr>
          <p:cNvSpPr/>
          <p:nvPr/>
        </p:nvSpPr>
        <p:spPr>
          <a:xfrm>
            <a:off x="176981" y="28615"/>
            <a:ext cx="11592232" cy="1091387"/>
          </a:xfrm>
          <a:custGeom>
            <a:avLst/>
            <a:gdLst>
              <a:gd name="connsiteX0" fmla="*/ 0 w 7899677"/>
              <a:gd name="connsiteY0" fmla="*/ 146897 h 881362"/>
              <a:gd name="connsiteX1" fmla="*/ 146897 w 7899677"/>
              <a:gd name="connsiteY1" fmla="*/ 0 h 881362"/>
              <a:gd name="connsiteX2" fmla="*/ 686223 w 7899677"/>
              <a:gd name="connsiteY2" fmla="*/ 0 h 881362"/>
              <a:gd name="connsiteX3" fmla="*/ 1225549 w 7899677"/>
              <a:gd name="connsiteY3" fmla="*/ 0 h 881362"/>
              <a:gd name="connsiteX4" fmla="*/ 1688817 w 7899677"/>
              <a:gd name="connsiteY4" fmla="*/ 0 h 881362"/>
              <a:gd name="connsiteX5" fmla="*/ 2152084 w 7899677"/>
              <a:gd name="connsiteY5" fmla="*/ 0 h 881362"/>
              <a:gd name="connsiteX6" fmla="*/ 2995646 w 7899677"/>
              <a:gd name="connsiteY6" fmla="*/ 0 h 881362"/>
              <a:gd name="connsiteX7" fmla="*/ 3763149 w 7899677"/>
              <a:gd name="connsiteY7" fmla="*/ 0 h 881362"/>
              <a:gd name="connsiteX8" fmla="*/ 4606710 w 7899677"/>
              <a:gd name="connsiteY8" fmla="*/ 0 h 881362"/>
              <a:gd name="connsiteX9" fmla="*/ 5298154 w 7899677"/>
              <a:gd name="connsiteY9" fmla="*/ 0 h 881362"/>
              <a:gd name="connsiteX10" fmla="*/ 5913539 w 7899677"/>
              <a:gd name="connsiteY10" fmla="*/ 0 h 881362"/>
              <a:gd name="connsiteX11" fmla="*/ 6604983 w 7899677"/>
              <a:gd name="connsiteY11" fmla="*/ 0 h 881362"/>
              <a:gd name="connsiteX12" fmla="*/ 7752780 w 7899677"/>
              <a:gd name="connsiteY12" fmla="*/ 0 h 881362"/>
              <a:gd name="connsiteX13" fmla="*/ 7899677 w 7899677"/>
              <a:gd name="connsiteY13" fmla="*/ 146897 h 881362"/>
              <a:gd name="connsiteX14" fmla="*/ 7899677 w 7899677"/>
              <a:gd name="connsiteY14" fmla="*/ 734465 h 881362"/>
              <a:gd name="connsiteX15" fmla="*/ 7752780 w 7899677"/>
              <a:gd name="connsiteY15" fmla="*/ 881362 h 881362"/>
              <a:gd name="connsiteX16" fmla="*/ 7061336 w 7899677"/>
              <a:gd name="connsiteY16" fmla="*/ 881362 h 881362"/>
              <a:gd name="connsiteX17" fmla="*/ 6217775 w 7899677"/>
              <a:gd name="connsiteY17" fmla="*/ 881362 h 881362"/>
              <a:gd name="connsiteX18" fmla="*/ 5374213 w 7899677"/>
              <a:gd name="connsiteY18" fmla="*/ 881362 h 881362"/>
              <a:gd name="connsiteX19" fmla="*/ 4834887 w 7899677"/>
              <a:gd name="connsiteY19" fmla="*/ 881362 h 881362"/>
              <a:gd name="connsiteX20" fmla="*/ 4371619 w 7899677"/>
              <a:gd name="connsiteY20" fmla="*/ 881362 h 881362"/>
              <a:gd name="connsiteX21" fmla="*/ 3604117 w 7899677"/>
              <a:gd name="connsiteY21" fmla="*/ 881362 h 881362"/>
              <a:gd name="connsiteX22" fmla="*/ 2912673 w 7899677"/>
              <a:gd name="connsiteY22" fmla="*/ 881362 h 881362"/>
              <a:gd name="connsiteX23" fmla="*/ 2221229 w 7899677"/>
              <a:gd name="connsiteY23" fmla="*/ 881362 h 881362"/>
              <a:gd name="connsiteX24" fmla="*/ 1605844 w 7899677"/>
              <a:gd name="connsiteY24" fmla="*/ 881362 h 881362"/>
              <a:gd name="connsiteX25" fmla="*/ 1066517 w 7899677"/>
              <a:gd name="connsiteY25" fmla="*/ 881362 h 881362"/>
              <a:gd name="connsiteX26" fmla="*/ 146897 w 7899677"/>
              <a:gd name="connsiteY26" fmla="*/ 881362 h 881362"/>
              <a:gd name="connsiteX27" fmla="*/ 0 w 7899677"/>
              <a:gd name="connsiteY27" fmla="*/ 734465 h 881362"/>
              <a:gd name="connsiteX28" fmla="*/ 0 w 7899677"/>
              <a:gd name="connsiteY28" fmla="*/ 146897 h 88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99677" h="881362" fill="none" extrusionOk="0">
                <a:moveTo>
                  <a:pt x="0" y="146897"/>
                </a:moveTo>
                <a:cubicBezTo>
                  <a:pt x="-43" y="72031"/>
                  <a:pt x="77358" y="2588"/>
                  <a:pt x="146897" y="0"/>
                </a:cubicBezTo>
                <a:cubicBezTo>
                  <a:pt x="372798" y="-9652"/>
                  <a:pt x="467965" y="26718"/>
                  <a:pt x="686223" y="0"/>
                </a:cubicBezTo>
                <a:cubicBezTo>
                  <a:pt x="904481" y="-26718"/>
                  <a:pt x="1083567" y="-12831"/>
                  <a:pt x="1225549" y="0"/>
                </a:cubicBezTo>
                <a:cubicBezTo>
                  <a:pt x="1367531" y="12831"/>
                  <a:pt x="1552615" y="-9825"/>
                  <a:pt x="1688817" y="0"/>
                </a:cubicBezTo>
                <a:cubicBezTo>
                  <a:pt x="1825019" y="9825"/>
                  <a:pt x="1928793" y="18257"/>
                  <a:pt x="2152084" y="0"/>
                </a:cubicBezTo>
                <a:cubicBezTo>
                  <a:pt x="2375375" y="-18257"/>
                  <a:pt x="2737208" y="10259"/>
                  <a:pt x="2995646" y="0"/>
                </a:cubicBezTo>
                <a:cubicBezTo>
                  <a:pt x="3254084" y="-10259"/>
                  <a:pt x="3518310" y="-2267"/>
                  <a:pt x="3763149" y="0"/>
                </a:cubicBezTo>
                <a:cubicBezTo>
                  <a:pt x="4007988" y="2267"/>
                  <a:pt x="4395615" y="-20558"/>
                  <a:pt x="4606710" y="0"/>
                </a:cubicBezTo>
                <a:cubicBezTo>
                  <a:pt x="4817805" y="20558"/>
                  <a:pt x="5135983" y="32444"/>
                  <a:pt x="5298154" y="0"/>
                </a:cubicBezTo>
                <a:cubicBezTo>
                  <a:pt x="5460325" y="-32444"/>
                  <a:pt x="5644856" y="30542"/>
                  <a:pt x="5913539" y="0"/>
                </a:cubicBezTo>
                <a:cubicBezTo>
                  <a:pt x="6182223" y="-30542"/>
                  <a:pt x="6285454" y="-27309"/>
                  <a:pt x="6604983" y="0"/>
                </a:cubicBezTo>
                <a:cubicBezTo>
                  <a:pt x="6924512" y="27309"/>
                  <a:pt x="7346574" y="11792"/>
                  <a:pt x="7752780" y="0"/>
                </a:cubicBezTo>
                <a:cubicBezTo>
                  <a:pt x="7833410" y="-3801"/>
                  <a:pt x="7894877" y="69386"/>
                  <a:pt x="7899677" y="146897"/>
                </a:cubicBezTo>
                <a:cubicBezTo>
                  <a:pt x="7915042" y="350421"/>
                  <a:pt x="7891460" y="535990"/>
                  <a:pt x="7899677" y="734465"/>
                </a:cubicBezTo>
                <a:cubicBezTo>
                  <a:pt x="7909868" y="810408"/>
                  <a:pt x="7844331" y="880846"/>
                  <a:pt x="7752780" y="881362"/>
                </a:cubicBezTo>
                <a:cubicBezTo>
                  <a:pt x="7449551" y="892652"/>
                  <a:pt x="7226015" y="903677"/>
                  <a:pt x="7061336" y="881362"/>
                </a:cubicBezTo>
                <a:cubicBezTo>
                  <a:pt x="6896657" y="859047"/>
                  <a:pt x="6434274" y="916236"/>
                  <a:pt x="6217775" y="881362"/>
                </a:cubicBezTo>
                <a:cubicBezTo>
                  <a:pt x="6001276" y="846488"/>
                  <a:pt x="5668851" y="901169"/>
                  <a:pt x="5374213" y="881362"/>
                </a:cubicBezTo>
                <a:cubicBezTo>
                  <a:pt x="5079575" y="861555"/>
                  <a:pt x="5029926" y="891928"/>
                  <a:pt x="4834887" y="881362"/>
                </a:cubicBezTo>
                <a:cubicBezTo>
                  <a:pt x="4639848" y="870796"/>
                  <a:pt x="4486039" y="886358"/>
                  <a:pt x="4371619" y="881362"/>
                </a:cubicBezTo>
                <a:cubicBezTo>
                  <a:pt x="4257199" y="876366"/>
                  <a:pt x="3796818" y="898402"/>
                  <a:pt x="3604117" y="881362"/>
                </a:cubicBezTo>
                <a:cubicBezTo>
                  <a:pt x="3411416" y="864322"/>
                  <a:pt x="3164881" y="884290"/>
                  <a:pt x="2912673" y="881362"/>
                </a:cubicBezTo>
                <a:cubicBezTo>
                  <a:pt x="2660465" y="878434"/>
                  <a:pt x="2463178" y="872570"/>
                  <a:pt x="2221229" y="881362"/>
                </a:cubicBezTo>
                <a:cubicBezTo>
                  <a:pt x="1979280" y="890154"/>
                  <a:pt x="1772485" y="879644"/>
                  <a:pt x="1605844" y="881362"/>
                </a:cubicBezTo>
                <a:cubicBezTo>
                  <a:pt x="1439204" y="883080"/>
                  <a:pt x="1284063" y="887235"/>
                  <a:pt x="1066517" y="881362"/>
                </a:cubicBezTo>
                <a:cubicBezTo>
                  <a:pt x="848971" y="875489"/>
                  <a:pt x="442943" y="838330"/>
                  <a:pt x="146897" y="881362"/>
                </a:cubicBezTo>
                <a:cubicBezTo>
                  <a:pt x="78593" y="893031"/>
                  <a:pt x="2405" y="812945"/>
                  <a:pt x="0" y="734465"/>
                </a:cubicBezTo>
                <a:cubicBezTo>
                  <a:pt x="27004" y="452225"/>
                  <a:pt x="15465" y="420193"/>
                  <a:pt x="0" y="146897"/>
                </a:cubicBezTo>
                <a:close/>
              </a:path>
              <a:path w="7899677" h="881362" stroke="0" extrusionOk="0">
                <a:moveTo>
                  <a:pt x="0" y="146897"/>
                </a:moveTo>
                <a:cubicBezTo>
                  <a:pt x="566" y="73130"/>
                  <a:pt x="76457" y="3234"/>
                  <a:pt x="146897" y="0"/>
                </a:cubicBezTo>
                <a:cubicBezTo>
                  <a:pt x="422030" y="-18358"/>
                  <a:pt x="624171" y="-25264"/>
                  <a:pt x="838341" y="0"/>
                </a:cubicBezTo>
                <a:cubicBezTo>
                  <a:pt x="1052511" y="25264"/>
                  <a:pt x="1370165" y="31758"/>
                  <a:pt x="1681902" y="0"/>
                </a:cubicBezTo>
                <a:cubicBezTo>
                  <a:pt x="1993639" y="-31758"/>
                  <a:pt x="2188522" y="-16585"/>
                  <a:pt x="2525464" y="0"/>
                </a:cubicBezTo>
                <a:cubicBezTo>
                  <a:pt x="2862406" y="16585"/>
                  <a:pt x="2976139" y="-33702"/>
                  <a:pt x="3216908" y="0"/>
                </a:cubicBezTo>
                <a:cubicBezTo>
                  <a:pt x="3457677" y="33702"/>
                  <a:pt x="3688864" y="359"/>
                  <a:pt x="3832293" y="0"/>
                </a:cubicBezTo>
                <a:cubicBezTo>
                  <a:pt x="3975722" y="-359"/>
                  <a:pt x="4337738" y="36629"/>
                  <a:pt x="4675855" y="0"/>
                </a:cubicBezTo>
                <a:cubicBezTo>
                  <a:pt x="5013972" y="-36629"/>
                  <a:pt x="5034647" y="11332"/>
                  <a:pt x="5215181" y="0"/>
                </a:cubicBezTo>
                <a:cubicBezTo>
                  <a:pt x="5395715" y="-11332"/>
                  <a:pt x="5729506" y="-18591"/>
                  <a:pt x="6058742" y="0"/>
                </a:cubicBezTo>
                <a:cubicBezTo>
                  <a:pt x="6387978" y="18591"/>
                  <a:pt x="6673117" y="34223"/>
                  <a:pt x="6902304" y="0"/>
                </a:cubicBezTo>
                <a:cubicBezTo>
                  <a:pt x="7131491" y="-34223"/>
                  <a:pt x="7433097" y="-13243"/>
                  <a:pt x="7752780" y="0"/>
                </a:cubicBezTo>
                <a:cubicBezTo>
                  <a:pt x="7839543" y="7306"/>
                  <a:pt x="7887655" y="65464"/>
                  <a:pt x="7899677" y="146897"/>
                </a:cubicBezTo>
                <a:cubicBezTo>
                  <a:pt x="7913601" y="281136"/>
                  <a:pt x="7891073" y="601836"/>
                  <a:pt x="7899677" y="734465"/>
                </a:cubicBezTo>
                <a:cubicBezTo>
                  <a:pt x="7899928" y="813275"/>
                  <a:pt x="7830119" y="877615"/>
                  <a:pt x="7752780" y="881362"/>
                </a:cubicBezTo>
                <a:cubicBezTo>
                  <a:pt x="7579615" y="886500"/>
                  <a:pt x="7161482" y="909286"/>
                  <a:pt x="6985277" y="881362"/>
                </a:cubicBezTo>
                <a:cubicBezTo>
                  <a:pt x="6809072" y="853438"/>
                  <a:pt x="6481552" y="875361"/>
                  <a:pt x="6293833" y="881362"/>
                </a:cubicBezTo>
                <a:cubicBezTo>
                  <a:pt x="6106114" y="887363"/>
                  <a:pt x="5703026" y="884620"/>
                  <a:pt x="5526331" y="881362"/>
                </a:cubicBezTo>
                <a:cubicBezTo>
                  <a:pt x="5349636" y="878104"/>
                  <a:pt x="5197990" y="869636"/>
                  <a:pt x="4910946" y="881362"/>
                </a:cubicBezTo>
                <a:cubicBezTo>
                  <a:pt x="4623902" y="893088"/>
                  <a:pt x="4439846" y="870959"/>
                  <a:pt x="4219502" y="881362"/>
                </a:cubicBezTo>
                <a:cubicBezTo>
                  <a:pt x="3999158" y="891765"/>
                  <a:pt x="3611827" y="859420"/>
                  <a:pt x="3375940" y="881362"/>
                </a:cubicBezTo>
                <a:cubicBezTo>
                  <a:pt x="3140053" y="903304"/>
                  <a:pt x="2963804" y="893263"/>
                  <a:pt x="2836614" y="881362"/>
                </a:cubicBezTo>
                <a:cubicBezTo>
                  <a:pt x="2709424" y="869461"/>
                  <a:pt x="2273251" y="893511"/>
                  <a:pt x="2069111" y="881362"/>
                </a:cubicBezTo>
                <a:cubicBezTo>
                  <a:pt x="1864971" y="869213"/>
                  <a:pt x="1659154" y="905155"/>
                  <a:pt x="1529785" y="881362"/>
                </a:cubicBezTo>
                <a:cubicBezTo>
                  <a:pt x="1400416" y="857569"/>
                  <a:pt x="1164747" y="883279"/>
                  <a:pt x="1066517" y="881362"/>
                </a:cubicBezTo>
                <a:cubicBezTo>
                  <a:pt x="968287" y="879445"/>
                  <a:pt x="455387" y="923158"/>
                  <a:pt x="146897" y="881362"/>
                </a:cubicBezTo>
                <a:cubicBezTo>
                  <a:pt x="73136" y="879283"/>
                  <a:pt x="11506" y="820234"/>
                  <a:pt x="0" y="734465"/>
                </a:cubicBezTo>
                <a:cubicBezTo>
                  <a:pt x="-27792" y="553788"/>
                  <a:pt x="-23822" y="399903"/>
                  <a:pt x="0" y="146897"/>
                </a:cubicBezTo>
                <a:close/>
              </a:path>
            </a:pathLst>
          </a:custGeom>
          <a:solidFill>
            <a:schemeClr val="bg1"/>
          </a:solidFill>
          <a:ln w="57150">
            <a:solidFill>
              <a:srgbClr val="0070C0"/>
            </a:solidFill>
            <a:extLst>
              <a:ext uri="{C807C97D-BFC1-408E-A445-0C87EB9F89A2}">
                <ask:lineSketchStyleProps xmlns="" xmlns:ask="http://schemas.microsoft.com/office/drawing/2018/sketchyshapes" sd="359724785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7" b="1" dirty="0">
              <a:solidFill>
                <a:schemeClr val="bg1"/>
              </a:solidFill>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 xmlns:a16="http://schemas.microsoft.com/office/drawing/2014/main" id="{5A3C686F-D4C2-4791-B964-F8ACF07B8F5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190293" y="3725849"/>
            <a:ext cx="5800145" cy="2099764"/>
          </a:xfrm>
          <a:prstGeom prst="rect">
            <a:avLst/>
          </a:prstGeom>
        </p:spPr>
      </p:pic>
      <p:pic>
        <p:nvPicPr>
          <p:cNvPr id="50" name="Picture 49">
            <a:extLst>
              <a:ext uri="{FF2B5EF4-FFF2-40B4-BE49-F238E27FC236}">
                <a16:creationId xmlns="" xmlns:a16="http://schemas.microsoft.com/office/drawing/2014/main" id="{2D78D747-B9D4-4550-B877-FAB106ED7F68}"/>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35856" y="1300613"/>
            <a:ext cx="6043286" cy="2244625"/>
          </a:xfrm>
          <a:prstGeom prst="rect">
            <a:avLst/>
          </a:prstGeom>
        </p:spPr>
      </p:pic>
      <p:pic>
        <p:nvPicPr>
          <p:cNvPr id="51" name="Picture 50">
            <a:extLst>
              <a:ext uri="{FF2B5EF4-FFF2-40B4-BE49-F238E27FC236}">
                <a16:creationId xmlns="" xmlns:a16="http://schemas.microsoft.com/office/drawing/2014/main" id="{93B4A24D-F525-4CA2-A70A-E70F4D13F2B9}"/>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190293" y="1247158"/>
            <a:ext cx="5800145" cy="2298080"/>
          </a:xfrm>
          <a:prstGeom prst="rect">
            <a:avLst/>
          </a:prstGeom>
        </p:spPr>
      </p:pic>
      <p:pic>
        <p:nvPicPr>
          <p:cNvPr id="52" name="Picture 51">
            <a:extLst>
              <a:ext uri="{FF2B5EF4-FFF2-40B4-BE49-F238E27FC236}">
                <a16:creationId xmlns="" xmlns:a16="http://schemas.microsoft.com/office/drawing/2014/main" id="{7EDFCFC4-4E22-477E-901B-CD506F2D2EA9}"/>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76981" y="3725849"/>
            <a:ext cx="5939796" cy="2099764"/>
          </a:xfrm>
          <a:prstGeom prst="rect">
            <a:avLst/>
          </a:prstGeom>
        </p:spPr>
      </p:pic>
      <p:pic>
        <p:nvPicPr>
          <p:cNvPr id="53" name="Picture 52">
            <a:hlinkClick r:id="" action="ppaction://noaction"/>
            <a:extLst>
              <a:ext uri="{FF2B5EF4-FFF2-40B4-BE49-F238E27FC236}">
                <a16:creationId xmlns="" xmlns:a16="http://schemas.microsoft.com/office/drawing/2014/main" id="{9A0B4B98-3E49-493F-AF6D-0D549E17C429}"/>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H="1">
            <a:off x="14988955" y="541468"/>
            <a:ext cx="777511" cy="777511"/>
          </a:xfrm>
          <a:prstGeom prst="rect">
            <a:avLst/>
          </a:prstGeom>
        </p:spPr>
      </p:pic>
      <p:pic>
        <p:nvPicPr>
          <p:cNvPr id="54" name="AmthanhThua">
            <a:hlinkClick r:id="" action="ppaction://media"/>
            <a:extLst>
              <a:ext uri="{FF2B5EF4-FFF2-40B4-BE49-F238E27FC236}">
                <a16:creationId xmlns="" xmlns:a16="http://schemas.microsoft.com/office/drawing/2014/main" id="{06DCB9E4-3BF4-4BBB-9468-42315C15931E}"/>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541694" y="5702726"/>
            <a:ext cx="603500" cy="603500"/>
          </a:xfrm>
          <a:prstGeom prst="rect">
            <a:avLst/>
          </a:prstGeom>
        </p:spPr>
      </p:pic>
      <p:sp>
        <p:nvSpPr>
          <p:cNvPr id="55" name="TextBox 54">
            <a:extLst>
              <a:ext uri="{FF2B5EF4-FFF2-40B4-BE49-F238E27FC236}">
                <a16:creationId xmlns="" xmlns:a16="http://schemas.microsoft.com/office/drawing/2014/main" id="{6CD97D93-1FF1-4B0B-9C7B-251959EEB073}"/>
              </a:ext>
            </a:extLst>
          </p:cNvPr>
          <p:cNvSpPr txBox="1"/>
          <p:nvPr/>
        </p:nvSpPr>
        <p:spPr>
          <a:xfrm>
            <a:off x="-2160721" y="2766820"/>
            <a:ext cx="1883849" cy="778418"/>
          </a:xfrm>
          <a:prstGeom prst="rect">
            <a:avLst/>
          </a:prstGeom>
          <a:noFill/>
        </p:spPr>
        <p:txBody>
          <a:bodyPr wrap="none" rtlCol="0">
            <a:spAutoFit/>
          </a:bodyPr>
          <a:lstStyle/>
          <a:p>
            <a:pPr algn="ctr"/>
            <a:r>
              <a:rPr lang="en-US" sz="2229" b="1" dirty="0" err="1">
                <a:solidFill>
                  <a:prstClr val="black"/>
                </a:solidFill>
                <a:latin typeface="Calibri" panose="020F0502020204030204"/>
              </a:rPr>
              <a:t>Âm</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thanh</a:t>
            </a:r>
            <a:r>
              <a:rPr lang="en-US" sz="2229" b="1" dirty="0">
                <a:solidFill>
                  <a:prstClr val="black"/>
                </a:solidFill>
                <a:latin typeface="Calibri" panose="020F0502020204030204"/>
              </a:rPr>
              <a:t> </a:t>
            </a:r>
          </a:p>
          <a:p>
            <a:pPr algn="ctr"/>
            <a:r>
              <a:rPr lang="en-US" sz="2229" b="1" dirty="0" err="1">
                <a:solidFill>
                  <a:prstClr val="black"/>
                </a:solidFill>
                <a:latin typeface="Calibri" panose="020F0502020204030204"/>
              </a:rPr>
              <a:t>khi</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chọn</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Đúng</a:t>
            </a:r>
            <a:endParaRPr lang="en-US" sz="2229" b="1" dirty="0">
              <a:solidFill>
                <a:prstClr val="black"/>
              </a:solidFill>
              <a:latin typeface="Calibri" panose="020F0502020204030204"/>
            </a:endParaRPr>
          </a:p>
        </p:txBody>
      </p:sp>
      <p:sp>
        <p:nvSpPr>
          <p:cNvPr id="56" name="TextBox 55">
            <a:extLst>
              <a:ext uri="{FF2B5EF4-FFF2-40B4-BE49-F238E27FC236}">
                <a16:creationId xmlns="" xmlns:a16="http://schemas.microsoft.com/office/drawing/2014/main" id="{609F3A21-C72A-40F1-BED4-263F3C04DAA5}"/>
              </a:ext>
            </a:extLst>
          </p:cNvPr>
          <p:cNvSpPr txBox="1"/>
          <p:nvPr/>
        </p:nvSpPr>
        <p:spPr>
          <a:xfrm>
            <a:off x="-2017798" y="4733338"/>
            <a:ext cx="1603324" cy="778418"/>
          </a:xfrm>
          <a:prstGeom prst="rect">
            <a:avLst/>
          </a:prstGeom>
          <a:noFill/>
        </p:spPr>
        <p:txBody>
          <a:bodyPr wrap="none" rtlCol="0">
            <a:spAutoFit/>
          </a:bodyPr>
          <a:lstStyle/>
          <a:p>
            <a:pPr algn="ctr"/>
            <a:r>
              <a:rPr lang="en-US" sz="2229" b="1" dirty="0" err="1">
                <a:solidFill>
                  <a:prstClr val="black"/>
                </a:solidFill>
                <a:latin typeface="Calibri" panose="020F0502020204030204"/>
              </a:rPr>
              <a:t>Âm</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thanh</a:t>
            </a:r>
            <a:r>
              <a:rPr lang="en-US" sz="2229" b="1" dirty="0">
                <a:solidFill>
                  <a:prstClr val="black"/>
                </a:solidFill>
                <a:latin typeface="Calibri" panose="020F0502020204030204"/>
              </a:rPr>
              <a:t> </a:t>
            </a:r>
          </a:p>
          <a:p>
            <a:pPr algn="ctr"/>
            <a:r>
              <a:rPr lang="en-US" sz="2229" b="1" dirty="0" err="1">
                <a:solidFill>
                  <a:prstClr val="black"/>
                </a:solidFill>
                <a:latin typeface="Calibri" panose="020F0502020204030204"/>
              </a:rPr>
              <a:t>khi</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chọn</a:t>
            </a:r>
            <a:r>
              <a:rPr lang="en-US" sz="2229" b="1" dirty="0">
                <a:solidFill>
                  <a:prstClr val="black"/>
                </a:solidFill>
                <a:latin typeface="Calibri" panose="020F0502020204030204"/>
              </a:rPr>
              <a:t> Sai</a:t>
            </a:r>
          </a:p>
        </p:txBody>
      </p:sp>
      <p:pic>
        <p:nvPicPr>
          <p:cNvPr id="57" name="59c3c5f047238">
            <a:hlinkClick r:id="" action="ppaction://media"/>
            <a:extLst>
              <a:ext uri="{FF2B5EF4-FFF2-40B4-BE49-F238E27FC236}">
                <a16:creationId xmlns="" xmlns:a16="http://schemas.microsoft.com/office/drawing/2014/main" id="{11B097EA-F6D7-4CFF-AD45-4948B997226E}"/>
              </a:ext>
            </a:extLst>
          </p:cNvPr>
          <p:cNvPicPr>
            <a:picLocks noChangeAspect="1"/>
          </p:cNvPicPr>
          <p:nvPr>
            <a:videoFile r:link="rId1"/>
            <p:extLst>
              <p:ext uri="{DAA4B4D4-6D71-4841-9C94-3DE7FCFB9230}">
                <p14:media xmlns:p14="http://schemas.microsoft.com/office/powerpoint/2010/main" xmlns="" r:embed="rId13"/>
              </p:ext>
            </p:extLst>
          </p:nvPr>
        </p:nvPicPr>
        <p:blipFill>
          <a:blip r:embed="rId12" cstate="print"/>
          <a:stretch>
            <a:fillRect/>
          </a:stretch>
        </p:blipFill>
        <p:spPr>
          <a:xfrm>
            <a:off x="-1541694" y="1914442"/>
            <a:ext cx="603500" cy="603500"/>
          </a:xfrm>
          <a:prstGeom prst="rect">
            <a:avLst/>
          </a:prstGeom>
        </p:spPr>
      </p:pic>
      <p:pic>
        <p:nvPicPr>
          <p:cNvPr id="60" name="Picture 2">
            <a:extLst>
              <a:ext uri="{FF2B5EF4-FFF2-40B4-BE49-F238E27FC236}">
                <a16:creationId xmlns="" xmlns:a16="http://schemas.microsoft.com/office/drawing/2014/main" id="{6C0D5867-1A84-4D62-BDB7-C3F3197B6510}"/>
              </a:ext>
            </a:extLst>
          </p:cNvPr>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 xmlns:asvg="http://schemas.microsoft.com/office/drawing/2016/SVG/main" r:embed="rId17"/>
              </a:ext>
            </a:extLst>
          </a:blip>
          <a:srcRect/>
          <a:stretch>
            <a:fillRect/>
          </a:stretch>
        </p:blipFill>
        <p:spPr>
          <a:xfrm>
            <a:off x="13535905" y="6306224"/>
            <a:ext cx="2430420" cy="2430420"/>
          </a:xfrm>
          <a:prstGeom prst="rect">
            <a:avLst/>
          </a:prstGeom>
        </p:spPr>
      </p:pic>
      <p:sp>
        <p:nvSpPr>
          <p:cNvPr id="64" name="Rectangle 63">
            <a:extLst>
              <a:ext uri="{FF2B5EF4-FFF2-40B4-BE49-F238E27FC236}">
                <a16:creationId xmlns="" xmlns:a16="http://schemas.microsoft.com/office/drawing/2014/main" id="{D010D88C-D2FA-4626-B65A-26767F5FF9D6}"/>
              </a:ext>
            </a:extLst>
          </p:cNvPr>
          <p:cNvSpPr/>
          <p:nvPr/>
        </p:nvSpPr>
        <p:spPr>
          <a:xfrm>
            <a:off x="765102" y="209234"/>
            <a:ext cx="10662618" cy="668332"/>
          </a:xfrm>
          <a:prstGeom prst="rect">
            <a:avLst/>
          </a:prstGeom>
          <a:noFill/>
        </p:spPr>
        <p:txBody>
          <a:bodyPr wrap="none" lIns="113230" tIns="56614" rIns="113230" bIns="56614">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Câu 3</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 Để kết thúc câu có thể sử dụng dấu câu </a:t>
            </a:r>
            <a:r>
              <a:rPr lang="vi-VN" sz="3600" b="1" smtClean="0">
                <a:solidFill>
                  <a:srgbClr val="FF0000"/>
                </a:solidFill>
                <a:latin typeface="Times New Roman" panose="02020603050405020304" pitchFamily="18" charset="0"/>
                <a:cs typeface="Times New Roman" panose="02020603050405020304" pitchFamily="18" charset="0"/>
              </a:rPr>
              <a:t>nào</a:t>
            </a:r>
            <a:r>
              <a:rPr lang="en-US" sz="3600" b="1" smtClean="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 xmlns:a16="http://schemas.microsoft.com/office/drawing/2014/main" id="{2BA23982-04D7-4BEE-8419-5EE12812E56C}"/>
              </a:ext>
            </a:extLst>
          </p:cNvPr>
          <p:cNvSpPr/>
          <p:nvPr/>
        </p:nvSpPr>
        <p:spPr>
          <a:xfrm>
            <a:off x="765102" y="1601692"/>
            <a:ext cx="5414039" cy="1334027"/>
          </a:xfrm>
          <a:prstGeom prst="rect">
            <a:avLst/>
          </a:prstGeom>
          <a:noFill/>
        </p:spPr>
        <p:txBody>
          <a:bodyPr wrap="square" lIns="113230" tIns="56614" rIns="113230" bIns="56614">
            <a:spAutoFit/>
          </a:bodyPr>
          <a:lstStyle/>
          <a:p>
            <a:pPr algn="ct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chấm, dấu phảy, chấm hỏi</a:t>
            </a:r>
            <a:endParaRPr lang="en-US" sz="3963" b="1" dirty="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 xmlns:a16="http://schemas.microsoft.com/office/drawing/2014/main" id="{6A842BE8-3F78-4191-ABB5-3C6B9BA21A61}"/>
              </a:ext>
            </a:extLst>
          </p:cNvPr>
          <p:cNvSpPr/>
          <p:nvPr/>
        </p:nvSpPr>
        <p:spPr>
          <a:xfrm>
            <a:off x="542241" y="4006823"/>
            <a:ext cx="5574535" cy="1334027"/>
          </a:xfrm>
          <a:prstGeom prst="rect">
            <a:avLst/>
          </a:prstGeom>
          <a:noFill/>
        </p:spPr>
        <p:txBody>
          <a:bodyPr wrap="square" lIns="113230" tIns="56614" rIns="113230" bIns="56614">
            <a:spAutoFit/>
          </a:bodyPr>
          <a:lstStyle/>
          <a:p>
            <a:pPr algn="ct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hỏi, </a:t>
            </a: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a:t>
            </a: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hai chấm</a:t>
            </a:r>
            <a:endParaRPr lang="en-US" sz="3963" b="1" dirty="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 xmlns:a16="http://schemas.microsoft.com/office/drawing/2014/main" id="{3C93C497-F054-4870-A6D2-C316F2201379}"/>
              </a:ext>
            </a:extLst>
          </p:cNvPr>
          <p:cNvSpPr/>
          <p:nvPr/>
        </p:nvSpPr>
        <p:spPr>
          <a:xfrm>
            <a:off x="6593615" y="1743043"/>
            <a:ext cx="5396823" cy="1334027"/>
          </a:xfrm>
          <a:prstGeom prst="rect">
            <a:avLst/>
          </a:prstGeom>
          <a:noFill/>
        </p:spPr>
        <p:txBody>
          <a:bodyPr wrap="square" lIns="113230" tIns="56614" rIns="113230" bIns="56614">
            <a:spAutoFit/>
          </a:bodyPr>
          <a:lstStyle/>
          <a:p>
            <a:pPr algn="ct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chấm,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than, chấm phẩy</a:t>
            </a:r>
            <a:endParaRPr lang="en-US" sz="3963" b="1" dirty="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8" name="Rectangle 67">
            <a:extLst>
              <a:ext uri="{FF2B5EF4-FFF2-40B4-BE49-F238E27FC236}">
                <a16:creationId xmlns="" xmlns:a16="http://schemas.microsoft.com/office/drawing/2014/main" id="{7864809A-449B-4AA4-961B-53A25B7F00F0}"/>
              </a:ext>
            </a:extLst>
          </p:cNvPr>
          <p:cNvSpPr/>
          <p:nvPr/>
        </p:nvSpPr>
        <p:spPr>
          <a:xfrm>
            <a:off x="6593615" y="4043086"/>
            <a:ext cx="5396823" cy="1334027"/>
          </a:xfrm>
          <a:prstGeom prst="rect">
            <a:avLst/>
          </a:prstGeom>
          <a:noFill/>
        </p:spPr>
        <p:txBody>
          <a:bodyPr wrap="square" lIns="113230" tIns="56614" rIns="113230" bIns="56614">
            <a:spAutoFit/>
          </a:bodyPr>
          <a:lstStyle/>
          <a:p>
            <a:pPr algn="ct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chấm,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hỏi,</a:t>
            </a:r>
          </a:p>
          <a:p>
            <a:pPr algn="ct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than</a:t>
            </a:r>
            <a:endParaRPr lang="en-US" sz="3963" b="1" dirty="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69" name="AmthanhThua">
            <a:hlinkClick r:id="" action="ppaction://media"/>
            <a:extLst>
              <a:ext uri="{FF2B5EF4-FFF2-40B4-BE49-F238E27FC236}">
                <a16:creationId xmlns="" xmlns:a16="http://schemas.microsoft.com/office/drawing/2014/main" id="{7ECD0FD8-6346-4E2B-8560-380BBE19AD39}"/>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550954" y="6475322"/>
            <a:ext cx="603500" cy="603500"/>
          </a:xfrm>
          <a:prstGeom prst="rect">
            <a:avLst/>
          </a:prstGeom>
        </p:spPr>
      </p:pic>
      <p:pic>
        <p:nvPicPr>
          <p:cNvPr id="70" name="AmthanhThua">
            <a:hlinkClick r:id="" action="ppaction://media"/>
            <a:extLst>
              <a:ext uri="{FF2B5EF4-FFF2-40B4-BE49-F238E27FC236}">
                <a16:creationId xmlns="" xmlns:a16="http://schemas.microsoft.com/office/drawing/2014/main" id="{486E357B-5A4A-43DB-A80F-4AEA35A3DDE3}"/>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532929" y="7492273"/>
            <a:ext cx="603500" cy="603500"/>
          </a:xfrm>
          <a:prstGeom prst="rect">
            <a:avLst/>
          </a:prstGeom>
        </p:spPr>
      </p:pic>
      <p:pic>
        <p:nvPicPr>
          <p:cNvPr id="6146" name="Picture 2" descr="Check free icon">
            <a:extLst>
              <a:ext uri="{FF2B5EF4-FFF2-40B4-BE49-F238E27FC236}">
                <a16:creationId xmlns="" xmlns:a16="http://schemas.microsoft.com/office/drawing/2014/main" id="{D745E149-ABB9-4A86-BD0C-372F89EFD253}"/>
              </a:ext>
            </a:extLst>
          </p:cNvPr>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0969251" y="4405380"/>
            <a:ext cx="1056811" cy="105681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ancel free icon">
            <a:extLst>
              <a:ext uri="{FF2B5EF4-FFF2-40B4-BE49-F238E27FC236}">
                <a16:creationId xmlns="" xmlns:a16="http://schemas.microsoft.com/office/drawing/2014/main" id="{25396826-E270-4F74-B10A-6DB61AB305CD}"/>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371043" y="1906373"/>
            <a:ext cx="745734" cy="745734"/>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4" descr="Cancel free icon">
            <a:extLst>
              <a:ext uri="{FF2B5EF4-FFF2-40B4-BE49-F238E27FC236}">
                <a16:creationId xmlns="" xmlns:a16="http://schemas.microsoft.com/office/drawing/2014/main" id="{1EE449D4-E2B5-4DD5-9330-D7DA7EA83FAC}"/>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326804" y="4660153"/>
            <a:ext cx="745734" cy="745734"/>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4" descr="Cancel free icon">
            <a:extLst>
              <a:ext uri="{FF2B5EF4-FFF2-40B4-BE49-F238E27FC236}">
                <a16:creationId xmlns="" xmlns:a16="http://schemas.microsoft.com/office/drawing/2014/main" id="{8E13EE6E-161F-467E-B639-4CFFE83C173D}"/>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1136707" y="1893013"/>
            <a:ext cx="745734" cy="7457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0990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randombar(horizontal)">
                                      <p:cBhvr>
                                        <p:cTn id="10" dur="500"/>
                                        <p:tgtEl>
                                          <p:spTgt spid="6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randombar(horizontal)">
                                      <p:cBhvr>
                                        <p:cTn id="14" dur="500"/>
                                        <p:tgtEl>
                                          <p:spTgt spid="5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randombar(horizontal)">
                                      <p:cBhvr>
                                        <p:cTn id="17" dur="500"/>
                                        <p:tgtEl>
                                          <p:spTgt spid="67"/>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randombar(horizontal)">
                                      <p:cBhvr>
                                        <p:cTn id="21" dur="500"/>
                                        <p:tgtEl>
                                          <p:spTgt spid="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randombar(horizontal)">
                                      <p:cBhvr>
                                        <p:cTn id="28" dur="500"/>
                                        <p:tgtEl>
                                          <p:spTgt spid="4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randombar(horizontal)">
                                      <p:cBhvr>
                                        <p:cTn id="3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5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995" fill="hold"/>
                                        <p:tgtEl>
                                          <p:spTgt spid="69"/>
                                        </p:tgtEl>
                                      </p:cBhvr>
                                    </p:cmd>
                                  </p:childTnLst>
                                </p:cTn>
                              </p:par>
                              <p:par>
                                <p:cTn id="37" presetID="10" presetClass="entr" presetSubtype="0" fill="hold" nodeType="with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fade">
                                      <p:cBhvr>
                                        <p:cTn id="39" dur="500"/>
                                        <p:tgtEl>
                                          <p:spTgt spid="6148"/>
                                        </p:tgtEl>
                                      </p:cBhvr>
                                    </p:animEffect>
                                  </p:childTnLst>
                                </p:cTn>
                              </p:par>
                            </p:childTnLst>
                          </p:cTn>
                        </p:par>
                      </p:childTnLst>
                    </p:cTn>
                  </p:par>
                </p:childTnLst>
              </p:cTn>
              <p:nextCondLst>
                <p:cond evt="onClick" delay="0">
                  <p:tgtEl>
                    <p:spTgt spid="50"/>
                  </p:tgtEl>
                </p:cond>
              </p:nextCondLst>
            </p:seq>
            <p:seq concurrent="1" nextAc="seek">
              <p:cTn id="40" restart="whenNotActive" fill="hold" evtFilter="cancelBubble" nodeType="interactiveSeq">
                <p:stCondLst>
                  <p:cond evt="onClick" delay="0">
                    <p:tgtEl>
                      <p:spTgt spid="49"/>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4576" fill="hold"/>
                                        <p:tgtEl>
                                          <p:spTgt spid="57"/>
                                        </p:tgtEl>
                                      </p:cBhvr>
                                    </p:cmd>
                                  </p:childTnLst>
                                </p:cTn>
                              </p:par>
                              <p:par>
                                <p:cTn id="45" presetID="10" presetClass="entr" presetSubtype="0" fill="hold" nodeType="with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fade">
                                      <p:cBhvr>
                                        <p:cTn id="47" dur="500"/>
                                        <p:tgtEl>
                                          <p:spTgt spid="6146"/>
                                        </p:tgtEl>
                                      </p:cBhvr>
                                    </p:animEffect>
                                  </p:childTnLst>
                                </p:cTn>
                              </p:par>
                            </p:childTnLst>
                          </p:cTn>
                        </p:par>
                      </p:childTnLst>
                    </p:cTn>
                  </p:par>
                </p:childTnLst>
              </p:cTn>
              <p:nextCondLst>
                <p:cond evt="onClick" delay="0">
                  <p:tgtEl>
                    <p:spTgt spid="49"/>
                  </p:tgtEl>
                </p:cond>
              </p:nextCondLst>
            </p:seq>
            <p:seq concurrent="1" nextAc="seek">
              <p:cTn id="48" restart="whenNotActive" fill="hold" evtFilter="cancelBubble" nodeType="interactiveSeq">
                <p:stCondLst>
                  <p:cond evt="onClick" delay="0">
                    <p:tgtEl>
                      <p:spTgt spid="51"/>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4995" fill="hold"/>
                                        <p:tgtEl>
                                          <p:spTgt spid="54"/>
                                        </p:tgtEl>
                                      </p:cBhvr>
                                    </p:cmd>
                                  </p:childTnLst>
                                </p:cTn>
                              </p:par>
                              <p:par>
                                <p:cTn id="53" presetID="10"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childTnLst>
                    </p:cTn>
                  </p:par>
                </p:childTnLst>
              </p:cTn>
              <p:nextCondLst>
                <p:cond evt="onClick" delay="0">
                  <p:tgtEl>
                    <p:spTgt spid="51"/>
                  </p:tgtEl>
                </p:cond>
              </p:nextCondLst>
            </p:seq>
            <p:seq concurrent="1" nextAc="seek">
              <p:cTn id="56" restart="whenNotActive" fill="hold" evtFilter="cancelBubble" nodeType="interactiveSeq">
                <p:stCondLst>
                  <p:cond evt="onClick" delay="0">
                    <p:tgtEl>
                      <p:spTgt spid="5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4995" fill="hold"/>
                                        <p:tgtEl>
                                          <p:spTgt spid="70"/>
                                        </p:tgtEl>
                                      </p:cBhvr>
                                    </p:cmd>
                                  </p:childTnLst>
                                </p:cTn>
                              </p:par>
                              <p:par>
                                <p:cTn id="61" presetID="10"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childTnLst>
                          </p:cTn>
                        </p:par>
                      </p:childTnLst>
                    </p:cTn>
                  </p:par>
                </p:childTnLst>
              </p:cTn>
              <p:nextCondLst>
                <p:cond evt="onClick" delay="0">
                  <p:tgtEl>
                    <p:spTgt spid="52"/>
                  </p:tgtEl>
                </p:cond>
              </p:nextCondLst>
            </p:seq>
            <p:video>
              <p:cMediaNode vol="80000">
                <p:cTn id="64" fill="hold" display="0">
                  <p:stCondLst>
                    <p:cond delay="indefinite"/>
                  </p:stCondLst>
                  <p:endCondLst>
                    <p:cond evt="onStopAudio" delay="0">
                      <p:tgtEl>
                        <p:sldTgt/>
                      </p:tgtEl>
                    </p:cond>
                  </p:endCondLst>
                </p:cTn>
                <p:tgtEl>
                  <p:spTgt spid="54"/>
                </p:tgtEl>
              </p:cMediaNode>
            </p:video>
            <p:video>
              <p:cMediaNode vol="80000">
                <p:cTn id="65" fill="hold" display="0">
                  <p:stCondLst>
                    <p:cond delay="indefinite"/>
                  </p:stCondLst>
                  <p:endCondLst>
                    <p:cond evt="onStopAudio" delay="0">
                      <p:tgtEl>
                        <p:sldTgt/>
                      </p:tgtEl>
                    </p:cond>
                  </p:endCondLst>
                </p:cTn>
                <p:tgtEl>
                  <p:spTgt spid="57"/>
                </p:tgtEl>
              </p:cMediaNode>
            </p:video>
            <p:video>
              <p:cMediaNode vol="80000">
                <p:cTn id="66" fill="hold" display="0">
                  <p:stCondLst>
                    <p:cond delay="indefinite"/>
                  </p:stCondLst>
                  <p:endCondLst>
                    <p:cond evt="onStopAudio" delay="0">
                      <p:tgtEl>
                        <p:sldTgt/>
                      </p:tgtEl>
                    </p:cond>
                  </p:endCondLst>
                </p:cTn>
                <p:tgtEl>
                  <p:spTgt spid="69"/>
                </p:tgtEl>
              </p:cMediaNode>
            </p:video>
            <p:video>
              <p:cMediaNode vol="80000">
                <p:cTn id="67" fill="hold" display="0">
                  <p:stCondLst>
                    <p:cond delay="indefinite"/>
                  </p:stCondLst>
                  <p:endCondLst>
                    <p:cond evt="onStopAudio" delay="0">
                      <p:tgtEl>
                        <p:sldTgt/>
                      </p:tgtEl>
                    </p:cond>
                  </p:endCondLst>
                </p:cTn>
                <p:tgtEl>
                  <p:spTgt spid="70"/>
                </p:tgtEl>
              </p:cMediaNode>
            </p:video>
          </p:childTnLst>
        </p:cTn>
      </p:par>
    </p:tnLst>
    <p:bldLst>
      <p:bldP spid="65" grpId="0"/>
      <p:bldP spid="66"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xmlns="" id="{96C8BF28-6468-2765-03BC-2A2C767DCBF6}"/>
              </a:ext>
            </a:extLst>
          </p:cNvPr>
          <p:cNvSpPr>
            <a:spLocks noChangeArrowheads="1"/>
          </p:cNvSpPr>
          <p:nvPr/>
        </p:nvSpPr>
        <p:spPr bwMode="auto">
          <a:xfrm>
            <a:off x="71906" y="58379"/>
            <a:ext cx="12031310" cy="6700704"/>
          </a:xfrm>
          <a:prstGeom prst="rect">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5"/>
          </a:p>
        </p:txBody>
      </p:sp>
      <p:pic>
        <p:nvPicPr>
          <p:cNvPr id="5122" name="Picture 4" descr="POINSET2">
            <a:extLst>
              <a:ext uri="{FF2B5EF4-FFF2-40B4-BE49-F238E27FC236}">
                <a16:creationId xmlns:a16="http://schemas.microsoft.com/office/drawing/2014/main" xmlns="" id="{72F5F6B6-3B89-3BD3-36E2-93EDB98B8B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0847073" y="223678"/>
            <a:ext cx="1431590" cy="108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 descr="POINSET2">
            <a:extLst>
              <a:ext uri="{FF2B5EF4-FFF2-40B4-BE49-F238E27FC236}">
                <a16:creationId xmlns:a16="http://schemas.microsoft.com/office/drawing/2014/main" xmlns="" id="{455BABB2-BC48-4BB8-21D5-E79F3B9D2E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95" y="58379"/>
            <a:ext cx="1080696" cy="141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F4492E49-53D1-A808-2ADE-16BC044BA52D}"/>
              </a:ext>
            </a:extLst>
          </p:cNvPr>
          <p:cNvSpPr>
            <a:spLocks noChangeArrowheads="1"/>
          </p:cNvSpPr>
          <p:nvPr/>
        </p:nvSpPr>
        <p:spPr bwMode="auto">
          <a:xfrm>
            <a:off x="1991424" y="1575763"/>
            <a:ext cx="8209154" cy="1159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67" b="1" smtClean="0">
                <a:solidFill>
                  <a:srgbClr val="FF0000"/>
                </a:solidFill>
                <a:latin typeface="Times New Roman" panose="02020603050405020304" pitchFamily="18" charset="0"/>
              </a:rPr>
              <a:t>ÔN TẬP VỀ DẤU CÂU</a:t>
            </a:r>
          </a:p>
          <a:p>
            <a:pPr algn="ctr" eaLnBrk="1" hangingPunct="1"/>
            <a:r>
              <a:rPr lang="en-US" altLang="en-US" sz="3467" b="1" smtClean="0">
                <a:solidFill>
                  <a:srgbClr val="FF0000"/>
                </a:solidFill>
                <a:latin typeface="Times New Roman" panose="02020603050405020304" pitchFamily="18" charset="0"/>
              </a:rPr>
              <a:t>(Dấu chấm, chấm hỏi, chấm than)</a:t>
            </a:r>
            <a:endParaRPr lang="en-US" altLang="en-US" sz="2477" b="1">
              <a:solidFill>
                <a:srgbClr val="FF0000"/>
              </a:solidFill>
              <a:latin typeface="Times New Roman" panose="02020603050405020304" pitchFamily="18" charset="0"/>
            </a:endParaRPr>
          </a:p>
        </p:txBody>
      </p:sp>
      <p:sp>
        <p:nvSpPr>
          <p:cNvPr id="6" name="Text Box 34">
            <a:extLst>
              <a:ext uri="{FF2B5EF4-FFF2-40B4-BE49-F238E27FC236}">
                <a16:creationId xmlns:a16="http://schemas.microsoft.com/office/drawing/2014/main" xmlns="" id="{13407C3A-4907-C70A-CDA1-E02BF23E3477}"/>
              </a:ext>
            </a:extLst>
          </p:cNvPr>
          <p:cNvSpPr txBox="1">
            <a:spLocks noChangeArrowheads="1"/>
          </p:cNvSpPr>
          <p:nvPr/>
        </p:nvSpPr>
        <p:spPr bwMode="auto">
          <a:xfrm>
            <a:off x="2274498" y="369741"/>
            <a:ext cx="7643006" cy="116775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44" b="1" i="1">
                <a:solidFill>
                  <a:srgbClr val="000099"/>
                </a:solidFill>
                <a:latin typeface="Times New Roman" panose="02020603050405020304" pitchFamily="18" charset="0"/>
              </a:rPr>
              <a:t>Thứ Năm ngày 28 tháng 03 năm 2024</a:t>
            </a:r>
          </a:p>
          <a:p>
            <a:pPr algn="ctr" eaLnBrk="1" hangingPunct="1"/>
            <a:r>
              <a:rPr lang="en-US" altLang="en-US" sz="3344" b="1" u="sng" smtClean="0">
                <a:solidFill>
                  <a:srgbClr val="000099"/>
                </a:solidFill>
                <a:latin typeface="Times New Roman" panose="02020603050405020304" pitchFamily="18" charset="0"/>
              </a:rPr>
              <a:t>Luyện từ và câu</a:t>
            </a:r>
            <a:endParaRPr lang="en-US" altLang="en-US" sz="3344" b="1">
              <a:solidFill>
                <a:srgbClr val="000099"/>
              </a:solidFill>
              <a:latin typeface="Times New Roman" panose="02020603050405020304" pitchFamily="18" charset="0"/>
            </a:endParaRPr>
          </a:p>
        </p:txBody>
      </p:sp>
      <p:pic>
        <p:nvPicPr>
          <p:cNvPr id="8" name="Picture 10" descr="POINSET2">
            <a:extLst>
              <a:ext uri="{FF2B5EF4-FFF2-40B4-BE49-F238E27FC236}">
                <a16:creationId xmlns:a16="http://schemas.microsoft.com/office/drawing/2014/main" xmlns="" id="{455BABB2-BC48-4BB8-21D5-E79F3B9D2E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1031375" y="5343711"/>
            <a:ext cx="1080696" cy="141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POINSET2">
            <a:extLst>
              <a:ext uri="{FF2B5EF4-FFF2-40B4-BE49-F238E27FC236}">
                <a16:creationId xmlns:a16="http://schemas.microsoft.com/office/drawing/2014/main" xmlns="" id="{72F5F6B6-3B89-3BD3-36E2-93EDB98B8B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03541" y="5515082"/>
            <a:ext cx="1431590" cy="108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59482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70230" y="176981"/>
            <a:ext cx="11302365" cy="5707626"/>
          </a:xfrm>
          <a:prstGeom prst="rect">
            <a:avLst/>
          </a:prstGeom>
          <a:effectLst>
            <a:outerShdw blurRad="25400" algn="ctr" rotWithShape="0">
              <a:prstClr val="black">
                <a:alpha val="68000"/>
              </a:prstClr>
            </a:outerShdw>
          </a:effectLst>
        </p:spPr>
      </p:pic>
      <p:sp>
        <p:nvSpPr>
          <p:cNvPr id="11" name="文本框 10"/>
          <p:cNvSpPr txBox="1"/>
          <p:nvPr/>
        </p:nvSpPr>
        <p:spPr>
          <a:xfrm>
            <a:off x="1379244" y="3331849"/>
            <a:ext cx="9754235" cy="1323439"/>
          </a:xfrm>
          <a:prstGeom prst="rect">
            <a:avLst/>
          </a:prstGeom>
          <a:noFill/>
        </p:spPr>
        <p:txBody>
          <a:bodyPr wrap="square" rtlCol="0">
            <a:spAutoFit/>
          </a:bodyPr>
          <a:lstStyle/>
          <a:p>
            <a:pPr algn="ctr"/>
            <a:r>
              <a:rPr lang="vi-VN" altLang="zh-CN" sz="8000" b="1">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KHÁM PHÁ</a:t>
            </a:r>
            <a:endParaRPr lang="zh-CN" altLang="en-US" sz="80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pic>
        <p:nvPicPr>
          <p:cNvPr id="5" name="Picture 2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l="26329"/>
          <a:stretch>
            <a:fillRect/>
          </a:stretch>
        </p:blipFill>
        <p:spPr>
          <a:xfrm>
            <a:off x="15645" y="476670"/>
            <a:ext cx="1186171" cy="1086083"/>
          </a:xfrm>
          <a:prstGeom prst="rect">
            <a:avLst/>
          </a:prstGeom>
        </p:spPr>
      </p:pic>
      <p:pic>
        <p:nvPicPr>
          <p:cNvPr id="6" name="Picture 2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966093" y="794067"/>
            <a:ext cx="790006" cy="451291"/>
          </a:xfrm>
          <a:prstGeom prst="rect">
            <a:avLst/>
          </a:prstGeom>
        </p:spPr>
      </p:pic>
      <p:pic>
        <p:nvPicPr>
          <p:cNvPr id="8"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3019573" y="1238319"/>
            <a:ext cx="1639562" cy="1012667"/>
          </a:xfrm>
          <a:prstGeom prst="rect">
            <a:avLst/>
          </a:prstGeom>
        </p:spPr>
      </p:pic>
      <p:pic>
        <p:nvPicPr>
          <p:cNvPr id="9"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10496277" y="232691"/>
            <a:ext cx="1639562" cy="1012667"/>
          </a:xfrm>
          <a:prstGeom prst="rect">
            <a:avLst/>
          </a:prstGeom>
        </p:spPr>
      </p:pic>
    </p:spTree>
    <p:extLst>
      <p:ext uri="{BB962C8B-B14F-4D97-AF65-F5344CB8AC3E}">
        <p14:creationId xmlns:p14="http://schemas.microsoft.com/office/powerpoint/2010/main" xmlns="" val="1145640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6">
            <a:extLst>
              <a:ext uri="{FF2B5EF4-FFF2-40B4-BE49-F238E27FC236}">
                <a16:creationId xmlns="" xmlns:a16="http://schemas.microsoft.com/office/drawing/2014/main" id="{AAEC6183-21FB-4733-AD26-A3991CF9CD6D}"/>
              </a:ext>
            </a:extLst>
          </p:cNvPr>
          <p:cNvSpPr/>
          <p:nvPr/>
        </p:nvSpPr>
        <p:spPr>
          <a:xfrm>
            <a:off x="0" y="-1"/>
            <a:ext cx="12191999" cy="657778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39">
            <a:extLst>
              <a:ext uri="{FF2B5EF4-FFF2-40B4-BE49-F238E27FC236}">
                <a16:creationId xmlns="" xmlns:a16="http://schemas.microsoft.com/office/drawing/2014/main" id="{87A7FB03-0FD0-47CF-87C4-7247B487BA2B}"/>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sp>
        <p:nvSpPr>
          <p:cNvPr id="3" name="Rectangle 2"/>
          <p:cNvSpPr/>
          <p:nvPr/>
        </p:nvSpPr>
        <p:spPr>
          <a:xfrm>
            <a:off x="783265" y="1336416"/>
            <a:ext cx="11408735" cy="4832092"/>
          </a:xfrm>
          <a:prstGeom prst="rect">
            <a:avLst/>
          </a:prstGeom>
        </p:spPr>
        <p:txBody>
          <a:bodyPr wrap="square">
            <a:spAutoFit/>
          </a:bodyPr>
          <a:lstStyle/>
          <a:p>
            <a:pPr algn="ctr"/>
            <a:r>
              <a:rPr lang="vi-VN" sz="2800" b="1" kern="1000" dirty="0">
                <a:solidFill>
                  <a:srgbClr val="FF0000"/>
                </a:solidFill>
                <a:latin typeface="Times New Roman" panose="02020603050405020304" pitchFamily="18" charset="0"/>
                <a:cs typeface="Times New Roman" panose="02020603050405020304" pitchFamily="18" charset="0"/>
              </a:rPr>
              <a:t>Kỉ lục </a:t>
            </a:r>
            <a:r>
              <a:rPr lang="vi-VN" sz="2800" b="1" kern="1000">
                <a:solidFill>
                  <a:srgbClr val="FF0000"/>
                </a:solidFill>
                <a:latin typeface="Times New Roman" panose="02020603050405020304" pitchFamily="18" charset="0"/>
                <a:cs typeface="Times New Roman" panose="02020603050405020304" pitchFamily="18" charset="0"/>
              </a:rPr>
              <a:t>thế </a:t>
            </a:r>
            <a:r>
              <a:rPr lang="vi-VN" sz="2800" b="1" kern="1000" smtClean="0">
                <a:solidFill>
                  <a:srgbClr val="FF0000"/>
                </a:solidFill>
                <a:latin typeface="Times New Roman" panose="02020603050405020304" pitchFamily="18" charset="0"/>
                <a:cs typeface="Times New Roman" panose="02020603050405020304" pitchFamily="18" charset="0"/>
              </a:rPr>
              <a:t>giới</a:t>
            </a:r>
          </a:p>
          <a:p>
            <a:pPr algn="just"/>
            <a:r>
              <a:rPr lang="en-US" sz="2800" b="1" kern="1000">
                <a:solidFill>
                  <a:srgbClr val="000000"/>
                </a:solidFill>
                <a:latin typeface="Times New Roman" panose="02020603050405020304" pitchFamily="18" charset="0"/>
                <a:cs typeface="Times New Roman" panose="02020603050405020304" pitchFamily="18" charset="0"/>
              </a:rPr>
              <a:t> </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Một vận động viên đang tích cực luyện tập để tham gia thế vận hội. Không may, anh bị cảm nặng. Bác sĩ bảo :</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Anh sốt cao </a:t>
            </a:r>
            <a:r>
              <a:rPr lang="vi-VN" sz="2800" b="1" kern="1000" smtClean="0">
                <a:solidFill>
                  <a:srgbClr val="000000"/>
                </a:solidFill>
                <a:latin typeface="Times New Roman" panose="02020603050405020304" pitchFamily="18" charset="0"/>
                <a:cs typeface="Times New Roman" panose="02020603050405020304" pitchFamily="18" charset="0"/>
              </a:rPr>
              <a:t>lắm</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Hãy nghỉ ngơi ít ngày </a:t>
            </a:r>
            <a:r>
              <a:rPr lang="vi-VN" sz="2800" b="1" kern="1000" smtClean="0">
                <a:solidFill>
                  <a:srgbClr val="000000"/>
                </a:solidFill>
                <a:latin typeface="Times New Roman" panose="02020603050405020304" pitchFamily="18" charset="0"/>
                <a:cs typeface="Times New Roman" panose="02020603050405020304" pitchFamily="18" charset="0"/>
              </a:rPr>
              <a:t>đã</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Người </a:t>
            </a:r>
            <a:r>
              <a:rPr lang="vi-VN" sz="2800" b="1" kern="1000">
                <a:solidFill>
                  <a:srgbClr val="000000"/>
                </a:solidFill>
                <a:latin typeface="Times New Roman" panose="02020603050405020304" pitchFamily="18" charset="0"/>
                <a:cs typeface="Times New Roman" panose="02020603050405020304" pitchFamily="18" charset="0"/>
              </a:rPr>
              <a:t>bệnh </a:t>
            </a:r>
            <a:r>
              <a:rPr lang="vi-VN" sz="2800" b="1" kern="1000" smtClean="0">
                <a:solidFill>
                  <a:srgbClr val="000000"/>
                </a:solidFill>
                <a:latin typeface="Times New Roman" panose="02020603050405020304" pitchFamily="18" charset="0"/>
                <a:cs typeface="Times New Roman" panose="02020603050405020304" pitchFamily="18" charset="0"/>
              </a:rPr>
              <a:t>hỏi</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Thưa bác sĩ, tôi sốt bao nhiêu </a:t>
            </a:r>
            <a:r>
              <a:rPr lang="vi-VN" sz="2800" b="1" kern="1000" smtClean="0">
                <a:solidFill>
                  <a:srgbClr val="000000"/>
                </a:solidFill>
                <a:latin typeface="Times New Roman" panose="02020603050405020304" pitchFamily="18" charset="0"/>
                <a:cs typeface="Times New Roman" panose="02020603050405020304" pitchFamily="18" charset="0"/>
              </a:rPr>
              <a:t>độ</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Bác </a:t>
            </a:r>
            <a:r>
              <a:rPr lang="vi-VN" sz="2800" b="1" kern="1000">
                <a:solidFill>
                  <a:srgbClr val="000000"/>
                </a:solidFill>
                <a:latin typeface="Times New Roman" panose="02020603050405020304" pitchFamily="18" charset="0"/>
                <a:cs typeface="Times New Roman" panose="02020603050405020304" pitchFamily="18" charset="0"/>
              </a:rPr>
              <a:t>sĩ </a:t>
            </a:r>
            <a:r>
              <a:rPr lang="vi-VN" sz="2800" b="1" kern="1000" smtClean="0">
                <a:solidFill>
                  <a:srgbClr val="000000"/>
                </a:solidFill>
                <a:latin typeface="Times New Roman" panose="02020603050405020304" pitchFamily="18" charset="0"/>
                <a:cs typeface="Times New Roman" panose="02020603050405020304" pitchFamily="18" charset="0"/>
              </a:rPr>
              <a:t>đáp</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Bốn mươi mốt độ.</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Nghe </a:t>
            </a:r>
            <a:r>
              <a:rPr lang="vi-VN" sz="2800" b="1" kern="1000">
                <a:solidFill>
                  <a:srgbClr val="000000"/>
                </a:solidFill>
                <a:latin typeface="Times New Roman" panose="02020603050405020304" pitchFamily="18" charset="0"/>
                <a:cs typeface="Times New Roman" panose="02020603050405020304" pitchFamily="18" charset="0"/>
              </a:rPr>
              <a:t>thấy thế, anh chàng ngồi phắt dậy:</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 </a:t>
            </a:r>
            <a:r>
              <a:rPr lang="vi-VN" sz="2800" b="1" kern="1000">
                <a:solidFill>
                  <a:srgbClr val="000000"/>
                </a:solidFill>
                <a:latin typeface="Times New Roman" panose="02020603050405020304" pitchFamily="18" charset="0"/>
                <a:cs typeface="Times New Roman" panose="02020603050405020304" pitchFamily="18" charset="0"/>
              </a:rPr>
              <a:t>Thế kỉ lục thế giới là bao </a:t>
            </a:r>
            <a:r>
              <a:rPr lang="vi-VN" sz="2800" b="1" kern="1000" smtClean="0">
                <a:solidFill>
                  <a:srgbClr val="000000"/>
                </a:solidFill>
                <a:latin typeface="Times New Roman" panose="02020603050405020304" pitchFamily="18" charset="0"/>
                <a:cs typeface="Times New Roman" panose="02020603050405020304" pitchFamily="18" charset="0"/>
              </a:rPr>
              <a:t>nhiêu</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endParaRPr lang="en-US"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MINH CHÂU </a:t>
            </a:r>
            <a:r>
              <a:rPr lang="vi-VN" sz="2800" i="1" kern="1000">
                <a:solidFill>
                  <a:srgbClr val="000000"/>
                </a:solidFill>
                <a:latin typeface="Times New Roman" panose="02020603050405020304" pitchFamily="18" charset="0"/>
                <a:cs typeface="Times New Roman" panose="02020603050405020304" pitchFamily="18" charset="0"/>
              </a:rPr>
              <a:t>sưu tầm</a:t>
            </a:r>
            <a:endParaRPr lang="vi-VN" sz="2800" i="1" kern="1000" dirty="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4358" y="386835"/>
            <a:ext cx="10591900" cy="954107"/>
          </a:xfrm>
          <a:prstGeom prst="rect">
            <a:avLst/>
          </a:prstGeom>
        </p:spPr>
        <p:txBody>
          <a:bodyPr wrap="square">
            <a:spAutoFit/>
          </a:bodyPr>
          <a:lstStyle/>
          <a:p>
            <a:r>
              <a:rPr lang="en-US" sz="2800" b="1" i="1" spc="-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Tìm các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dấu chấm</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chấm hỏi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chấm than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 mẩu </a:t>
            </a:r>
            <a:r>
              <a:rPr lang="vi-VN" sz="2800" b="1" i="1" spc="-1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chuyện </a:t>
            </a:r>
            <a:r>
              <a:rPr lang="vi-VN"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dưới</a:t>
            </a:r>
            <a:r>
              <a:rPr lang="vi-VN"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đây. Cho biết mỗi dấu câu ấy được dùng làm gì.</a:t>
            </a:r>
            <a:r>
              <a:rPr lang="en-US"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1" dirty="0">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56728DC9-6AA6-426F-9CBF-564BB6675AFF}"/>
              </a:ext>
            </a:extLst>
          </p:cNvPr>
          <p:cNvPicPr>
            <a:picLocks noChangeAspect="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10746115" y="-59801"/>
            <a:ext cx="1541456" cy="1541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2801582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2040</TotalTime>
  <Words>1996</Words>
  <Application>Microsoft Office PowerPoint</Application>
  <PresentationFormat>Custom</PresentationFormat>
  <Paragraphs>202</Paragraphs>
  <Slides>33</Slides>
  <Notes>14</Notes>
  <HiddenSlides>4</HiddenSlides>
  <MMClips>5</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2_Default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179</cp:revision>
  <dcterms:created xsi:type="dcterms:W3CDTF">2020-05-11T09:20:57Z</dcterms:created>
  <dcterms:modified xsi:type="dcterms:W3CDTF">2024-12-03T00:28:02Z</dcterms:modified>
</cp:coreProperties>
</file>