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27"/>
  </p:notesMasterIdLst>
  <p:sldIdLst>
    <p:sldId id="257" r:id="rId2"/>
    <p:sldId id="295" r:id="rId3"/>
    <p:sldId id="296" r:id="rId4"/>
    <p:sldId id="297" r:id="rId5"/>
    <p:sldId id="265" r:id="rId6"/>
    <p:sldId id="301" r:id="rId7"/>
    <p:sldId id="304" r:id="rId8"/>
    <p:sldId id="306" r:id="rId9"/>
    <p:sldId id="310" r:id="rId10"/>
    <p:sldId id="312" r:id="rId11"/>
    <p:sldId id="316" r:id="rId12"/>
    <p:sldId id="320" r:id="rId13"/>
    <p:sldId id="330" r:id="rId14"/>
    <p:sldId id="329" r:id="rId15"/>
    <p:sldId id="332" r:id="rId16"/>
    <p:sldId id="333" r:id="rId17"/>
    <p:sldId id="335" r:id="rId18"/>
    <p:sldId id="337" r:id="rId19"/>
    <p:sldId id="340" r:id="rId20"/>
    <p:sldId id="358" r:id="rId21"/>
    <p:sldId id="346" r:id="rId22"/>
    <p:sldId id="347" r:id="rId23"/>
    <p:sldId id="350" r:id="rId24"/>
    <p:sldId id="352" r:id="rId25"/>
    <p:sldId id="361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CEE"/>
    <a:srgbClr val="D6263B"/>
    <a:srgbClr val="5BDBB0"/>
    <a:srgbClr val="FF0066"/>
    <a:srgbClr val="55270B"/>
    <a:srgbClr val="CCFF99"/>
    <a:srgbClr val="E68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96" y="-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979E7-2465-4A55-BAAA-C0B59BD5737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1DAD3-12D3-45D6-8E51-E8841390E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2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1DAD3-12D3-45D6-8E51-E8841390E5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36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1DAD3-12D3-45D6-8E51-E8841390E5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9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2343150"/>
            <a:ext cx="6172200" cy="142077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3752492"/>
            <a:ext cx="6172200" cy="10287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50371" y="832948"/>
            <a:ext cx="1714500" cy="381000"/>
          </a:xfrm>
        </p:spPr>
        <p:txBody>
          <a:bodyPr/>
          <a:lstStyle/>
          <a:p>
            <a:fld id="{4CAAF7D8-870D-4C69-B581-8EBD3660EA5A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469" y="3088246"/>
            <a:ext cx="27432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4341114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3371850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3696527"/>
            <a:ext cx="609600" cy="388143"/>
          </a:xfrm>
        </p:spPr>
        <p:txBody>
          <a:bodyPr/>
          <a:lstStyle/>
          <a:p>
            <a:fld id="{73A845EE-71E4-4A8B-925B-54CE6E5C1E3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F7D8-870D-4C69-B581-8EBD3660EA5A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45EE-71E4-4A8B-925B-54CE6E5C1E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16764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F7D8-870D-4C69-B581-8EBD3660EA5A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45EE-71E4-4A8B-925B-54CE6E5C1E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36C5B-A14E-4D79-9369-B3B485736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6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7467600" cy="365531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CAAF7D8-870D-4C69-B581-8EBD3660EA5A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3A845EE-71E4-4A8B-925B-54CE6E5C1E3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171700"/>
            <a:ext cx="6172200" cy="1540193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3757613"/>
            <a:ext cx="6172200" cy="10287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49006" y="830199"/>
            <a:ext cx="1714500" cy="381000"/>
          </a:xfrm>
        </p:spPr>
        <p:txBody>
          <a:bodyPr/>
          <a:lstStyle/>
          <a:p>
            <a:fld id="{4CAAF7D8-870D-4C69-B581-8EBD3660EA5A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656" y="3086100"/>
            <a:ext cx="27432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4343400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3359916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3696527"/>
            <a:ext cx="609600" cy="388143"/>
          </a:xfrm>
        </p:spPr>
        <p:txBody>
          <a:bodyPr/>
          <a:lstStyle/>
          <a:p>
            <a:fld id="{73A845EE-71E4-4A8B-925B-54CE6E5C1E3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F7D8-870D-4C69-B581-8EBD3660EA5A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45EE-71E4-4A8B-925B-54CE6E5C1E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7543800" cy="85725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F7D8-870D-4C69-B581-8EBD3660EA5A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45EE-71E4-4A8B-925B-54CE6E5C1E3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CAAF7D8-870D-4C69-B581-8EBD3660EA5A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A845EE-71E4-4A8B-925B-54CE6E5C1E3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F7D8-870D-4C69-B581-8EBD3660EA5A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845EE-71E4-4A8B-925B-54CE6E5C1E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60520" y="2343150"/>
            <a:ext cx="473202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05740"/>
            <a:ext cx="1527048" cy="373761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05740"/>
            <a:ext cx="5638800" cy="4745736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CAAF7D8-870D-4C69-B581-8EBD3660EA5A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3A845EE-71E4-4A8B-925B-54CE6E5C1E3E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138803" y="2343150"/>
            <a:ext cx="473202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51435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198596"/>
            <a:ext cx="1524000" cy="3717036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CAAF7D8-870D-4C69-B581-8EBD3660EA5A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A845EE-71E4-4A8B-925B-54CE6E5C1E3E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840980" y="763382"/>
            <a:ext cx="150876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CAAF7D8-870D-4C69-B581-8EBD3660EA5A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7390236" y="2757210"/>
            <a:ext cx="24003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3A845EE-71E4-4A8B-925B-54CE6E5C1E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2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11.svg"/><Relationship Id="rId12" Type="http://schemas.openxmlformats.org/officeDocument/2006/relationships/image" Target="../media/image20.svg"/><Relationship Id="rId7" Type="http://schemas.openxmlformats.org/officeDocument/2006/relationships/image" Target="../media/image15.svg"/><Relationship Id="rId17" Type="http://schemas.openxmlformats.org/officeDocument/2006/relationships/image" Target="../media/image16.emf"/><Relationship Id="rId2" Type="http://schemas.openxmlformats.org/officeDocument/2006/relationships/image" Target="../media/image9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svg"/><Relationship Id="rId15" Type="http://schemas.openxmlformats.org/officeDocument/2006/relationships/image" Target="../media/image14.emf"/><Relationship Id="rId4" Type="http://schemas.openxmlformats.org/officeDocument/2006/relationships/image" Target="../media/image10.png"/><Relationship Id="rId1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5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43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2" descr="https://toigingiuvedep.vn/wp-content/uploads/2021/04/hinh-nen-slide-dep-nhat-cho-bai-thuyet-trinh.jpg"/>
          <p:cNvSpPr>
            <a:spLocks noChangeAspect="1" noChangeArrowheads="1"/>
          </p:cNvSpPr>
          <p:nvPr/>
        </p:nvSpPr>
        <p:spPr bwMode="auto">
          <a:xfrm>
            <a:off x="2087761" y="561680"/>
            <a:ext cx="171450" cy="17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5124" name="AutoShape 4" descr="https://toigingiuvedep.vn/wp-content/uploads/2021/04/hinh-nen-slide-dep-nhat-cho-bai-thuyet-trinh.jpg"/>
          <p:cNvSpPr>
            <a:spLocks noChangeAspect="1" noChangeArrowheads="1"/>
          </p:cNvSpPr>
          <p:nvPr/>
        </p:nvSpPr>
        <p:spPr bwMode="auto">
          <a:xfrm>
            <a:off x="2173486" y="647403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3948" y="2370679"/>
            <a:ext cx="5529263" cy="769441"/>
          </a:xfrm>
          <a:prstGeom prst="rect">
            <a:avLst/>
          </a:prstGeom>
          <a:solidFill>
            <a:schemeClr val="accent6">
              <a:lumMod val="20000"/>
              <a:lumOff val="80000"/>
              <a:alpha val="57000"/>
            </a:schemeClr>
          </a:solidFill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Stem</a:t>
            </a:r>
            <a:endParaRPr lang="en-US" sz="4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Em y48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45148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2628900"/>
            <a:ext cx="1551385" cy="16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1219189" y="514350"/>
            <a:ext cx="6612481" cy="511347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6566"/>
              </a:avLst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0" cap="none" spc="-800" normalizeH="0" baseline="0" noProof="0" dirty="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VỀ DỰ GIỜ THĂM LỚP</a:t>
            </a:r>
            <a:r>
              <a:rPr kumimoji="0" lang="vi-VN" sz="9600" b="0" i="0" u="none" strike="noStrike" kern="10" cap="none" spc="-800" normalizeH="0" baseline="0" noProof="0" dirty="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FF"/>
                </a:solidFill>
                <a:effectLst/>
                <a:uLnTx/>
                <a:uFillTx/>
              </a:rPr>
              <a:t> </a:t>
            </a:r>
          </a:p>
        </p:txBody>
      </p:sp>
      <p:pic>
        <p:nvPicPr>
          <p:cNvPr id="11" name="Picture 17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7621">
            <a:off x="7784364" y="2877850"/>
            <a:ext cx="111204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5137">
            <a:off x="24589" y="1115655"/>
            <a:ext cx="1141810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3486151" y="757300"/>
            <a:ext cx="2053459" cy="1622596"/>
            <a:chOff x="1310" y="0"/>
            <a:chExt cx="3140" cy="4456"/>
          </a:xfrm>
        </p:grpSpPr>
        <p:pic>
          <p:nvPicPr>
            <p:cNvPr id="14" name="Picture 23" descr="002-C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" y="0"/>
              <a:ext cx="31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24"/>
            <p:cNvSpPr txBox="1">
              <a:spLocks noChangeArrowheads="1"/>
            </p:cNvSpPr>
            <p:nvPr/>
          </p:nvSpPr>
          <p:spPr bwMode="auto">
            <a:xfrm>
              <a:off x="2114" y="599"/>
              <a:ext cx="1581" cy="3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6197" tIns="38098" rIns="76197" bIns="38098">
              <a:spAutoFit/>
            </a:bodyPr>
            <a:lstStyle/>
            <a:p>
              <a:pPr algn="ctr" defTabSz="7620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67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6" name="Text Box 25"/>
            <p:cNvSpPr txBox="1">
              <a:spLocks noChangeArrowheads="1"/>
            </p:cNvSpPr>
            <p:nvPr/>
          </p:nvSpPr>
          <p:spPr bwMode="auto">
            <a:xfrm>
              <a:off x="2206" y="2132"/>
              <a:ext cx="1395" cy="2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197" tIns="38098" rIns="76197" bIns="38098"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endParaRPr lang="en-US" altLang="vi-VN" sz="2000" smtClean="0">
                <a:solidFill>
                  <a:srgbClr val="0000FF"/>
                </a:solidFill>
                <a:cs typeface="Arial" panose="020B0604020202020204" pitchFamily="34" charset="0"/>
              </a:endParaRP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vi-VN" sz="2000" smtClean="0">
                  <a:solidFill>
                    <a:srgbClr val="0000FF"/>
                  </a:solidFill>
                  <a:cs typeface="Arial" panose="020B0604020202020204" pitchFamily="34" charset="0"/>
                </a:rPr>
                <a:t>      </a:t>
              </a:r>
              <a:endParaRPr lang="en-US" altLang="vi-VN" sz="2000" smtClean="0">
                <a:solidFill>
                  <a:srgbClr val="33339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47"/>
          <p:cNvGrpSpPr>
            <a:grpSpLocks/>
          </p:cNvGrpSpPr>
          <p:nvPr/>
        </p:nvGrpSpPr>
        <p:grpSpPr bwMode="auto">
          <a:xfrm>
            <a:off x="3916210" y="914400"/>
            <a:ext cx="1141196" cy="1305245"/>
            <a:chOff x="0" y="-144"/>
            <a:chExt cx="987" cy="1155"/>
          </a:xfrm>
        </p:grpSpPr>
        <p:pic>
          <p:nvPicPr>
            <p:cNvPr id="18" name="Picture 48" descr="L«g GDDT VL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10066"/>
                </a:clrFrom>
                <a:clrTo>
                  <a:srgbClr val="01006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44"/>
              <a:ext cx="987" cy="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49"/>
            <p:cNvGrpSpPr>
              <a:grpSpLocks/>
            </p:cNvGrpSpPr>
            <p:nvPr/>
          </p:nvGrpSpPr>
          <p:grpSpPr bwMode="auto">
            <a:xfrm>
              <a:off x="0" y="672"/>
              <a:ext cx="960" cy="339"/>
              <a:chOff x="0" y="672"/>
              <a:chExt cx="960" cy="339"/>
            </a:xfrm>
          </p:grpSpPr>
          <p:pic>
            <p:nvPicPr>
              <p:cNvPr id="20" name="Picture 50" descr="Picture1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" y="768"/>
                <a:ext cx="862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tangle 51"/>
              <p:cNvSpPr>
                <a:spLocks noChangeArrowheads="1"/>
              </p:cNvSpPr>
              <p:nvPr/>
            </p:nvSpPr>
            <p:spPr bwMode="auto">
              <a:xfrm>
                <a:off x="0" y="672"/>
                <a:ext cx="960" cy="144"/>
              </a:xfrm>
              <a:prstGeom prst="rect">
                <a:avLst/>
              </a:prstGeom>
              <a:solidFill>
                <a:srgbClr val="FF0000"/>
              </a:solidFill>
              <a:ln w="76200" cmpd="tri">
                <a:solidFill>
                  <a:srgbClr val="006600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vi-VN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58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="" xmlns:a16="http://schemas.microsoft.com/office/drawing/2014/main" id="{7F8386F0-B2E5-45DF-A34E-E0DE44B0A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345" y="679926"/>
            <a:ext cx="6843993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811532A-2F60-47C9-A240-B6CF13FC9FD5}"/>
              </a:ext>
            </a:extLst>
          </p:cNvPr>
          <p:cNvGrpSpPr/>
          <p:nvPr/>
        </p:nvGrpSpPr>
        <p:grpSpPr>
          <a:xfrm rot="2251857">
            <a:off x="665483" y="467380"/>
            <a:ext cx="580176" cy="1044806"/>
            <a:chOff x="1394394" y="7"/>
            <a:chExt cx="834179" cy="1755015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CB02EF3A-5E52-474C-AAD6-D9A375359886}"/>
                </a:ext>
              </a:extLst>
            </p:cNvPr>
            <p:cNvSpPr/>
            <p:nvPr/>
          </p:nvSpPr>
          <p:spPr>
            <a:xfrm>
              <a:off x="1394394" y="104955"/>
              <a:ext cx="834179" cy="1650067"/>
            </a:xfrm>
            <a:custGeom>
              <a:avLst/>
              <a:gdLst>
                <a:gd name="connsiteX0" fmla="*/ 780907 w 834179"/>
                <a:gd name="connsiteY0" fmla="*/ 234065 h 1650067"/>
                <a:gd name="connsiteX1" fmla="*/ 316693 w 834179"/>
                <a:gd name="connsiteY1" fmla="*/ 11821 h 1650067"/>
                <a:gd name="connsiteX2" fmla="*/ 3382 w 834179"/>
                <a:gd name="connsiteY2" fmla="*/ 329603 h 1650067"/>
                <a:gd name="connsiteX3" fmla="*/ 208201 w 834179"/>
                <a:gd name="connsiteY3" fmla="*/ 738124 h 1650067"/>
                <a:gd name="connsiteX4" fmla="*/ 349898 w 834179"/>
                <a:gd name="connsiteY4" fmla="*/ 786518 h 1650067"/>
                <a:gd name="connsiteX5" fmla="*/ 365284 w 834179"/>
                <a:gd name="connsiteY5" fmla="*/ 945245 h 1650067"/>
                <a:gd name="connsiteX6" fmla="*/ 318140 w 834179"/>
                <a:gd name="connsiteY6" fmla="*/ 1118766 h 1650067"/>
                <a:gd name="connsiteX7" fmla="*/ 321099 w 834179"/>
                <a:gd name="connsiteY7" fmla="*/ 1459957 h 1650067"/>
                <a:gd name="connsiteX8" fmla="*/ 367652 w 834179"/>
                <a:gd name="connsiteY8" fmla="*/ 1627823 h 1650067"/>
                <a:gd name="connsiteX9" fmla="*/ 540581 w 834179"/>
                <a:gd name="connsiteY9" fmla="*/ 1633741 h 1650067"/>
                <a:gd name="connsiteX10" fmla="*/ 599758 w 834179"/>
                <a:gd name="connsiteY10" fmla="*/ 1456012 h 1650067"/>
                <a:gd name="connsiteX11" fmla="*/ 581676 w 834179"/>
                <a:gd name="connsiteY11" fmla="*/ 1105813 h 1650067"/>
                <a:gd name="connsiteX12" fmla="*/ 521118 w 834179"/>
                <a:gd name="connsiteY12" fmla="*/ 937684 h 1650067"/>
                <a:gd name="connsiteX13" fmla="*/ 514872 w 834179"/>
                <a:gd name="connsiteY13" fmla="*/ 784414 h 1650067"/>
                <a:gd name="connsiteX14" fmla="*/ 701346 w 834179"/>
                <a:gd name="connsiteY14" fmla="*/ 702684 h 1650067"/>
                <a:gd name="connsiteX15" fmla="*/ 780907 w 834179"/>
                <a:gd name="connsiteY15" fmla="*/ 234065 h 1650067"/>
                <a:gd name="connsiteX16" fmla="*/ 539069 w 834179"/>
                <a:gd name="connsiteY16" fmla="*/ 1134350 h 1650067"/>
                <a:gd name="connsiteX17" fmla="*/ 554192 w 834179"/>
                <a:gd name="connsiteY17" fmla="*/ 1484811 h 1650067"/>
                <a:gd name="connsiteX18" fmla="*/ 510927 w 834179"/>
                <a:gd name="connsiteY18" fmla="*/ 1587320 h 1650067"/>
                <a:gd name="connsiteX19" fmla="*/ 422555 w 834179"/>
                <a:gd name="connsiteY19" fmla="*/ 1597511 h 1650067"/>
                <a:gd name="connsiteX20" fmla="*/ 419465 w 834179"/>
                <a:gd name="connsiteY20" fmla="*/ 1596459 h 1650067"/>
                <a:gd name="connsiteX21" fmla="*/ 433207 w 834179"/>
                <a:gd name="connsiteY21" fmla="*/ 1590147 h 1650067"/>
                <a:gd name="connsiteX22" fmla="*/ 445108 w 834179"/>
                <a:gd name="connsiteY22" fmla="*/ 1569238 h 1650067"/>
                <a:gd name="connsiteX23" fmla="*/ 424199 w 834179"/>
                <a:gd name="connsiteY23" fmla="*/ 1557337 h 1650067"/>
                <a:gd name="connsiteX24" fmla="*/ 386851 w 834179"/>
                <a:gd name="connsiteY24" fmla="*/ 1574564 h 1650067"/>
                <a:gd name="connsiteX25" fmla="*/ 376331 w 834179"/>
                <a:gd name="connsiteY25" fmla="*/ 1554706 h 1650067"/>
                <a:gd name="connsiteX26" fmla="*/ 443859 w 834179"/>
                <a:gd name="connsiteY26" fmla="*/ 1506444 h 1650067"/>
                <a:gd name="connsiteX27" fmla="*/ 426697 w 834179"/>
                <a:gd name="connsiteY27" fmla="*/ 1477053 h 1650067"/>
                <a:gd name="connsiteX28" fmla="*/ 368967 w 834179"/>
                <a:gd name="connsiteY28" fmla="*/ 1517819 h 1650067"/>
                <a:gd name="connsiteX29" fmla="*/ 367586 w 834179"/>
                <a:gd name="connsiteY29" fmla="*/ 1493359 h 1650067"/>
                <a:gd name="connsiteX30" fmla="*/ 436166 w 834179"/>
                <a:gd name="connsiteY30" fmla="*/ 1446149 h 1650067"/>
                <a:gd name="connsiteX31" fmla="*/ 419004 w 834179"/>
                <a:gd name="connsiteY31" fmla="*/ 1416757 h 1650067"/>
                <a:gd name="connsiteX32" fmla="*/ 366402 w 834179"/>
                <a:gd name="connsiteY32" fmla="*/ 1452987 h 1650067"/>
                <a:gd name="connsiteX33" fmla="*/ 365679 w 834179"/>
                <a:gd name="connsiteY33" fmla="*/ 1428790 h 1650067"/>
                <a:gd name="connsiteX34" fmla="*/ 432418 w 834179"/>
                <a:gd name="connsiteY34" fmla="*/ 1374610 h 1650067"/>
                <a:gd name="connsiteX35" fmla="*/ 415256 w 834179"/>
                <a:gd name="connsiteY35" fmla="*/ 1345219 h 1650067"/>
                <a:gd name="connsiteX36" fmla="*/ 364035 w 834179"/>
                <a:gd name="connsiteY36" fmla="*/ 1384341 h 1650067"/>
                <a:gd name="connsiteX37" fmla="*/ 362457 w 834179"/>
                <a:gd name="connsiteY37" fmla="*/ 1344955 h 1650067"/>
                <a:gd name="connsiteX38" fmla="*/ 430314 w 834179"/>
                <a:gd name="connsiteY38" fmla="*/ 1299126 h 1650067"/>
                <a:gd name="connsiteX39" fmla="*/ 413152 w 834179"/>
                <a:gd name="connsiteY39" fmla="*/ 1269735 h 1650067"/>
                <a:gd name="connsiteX40" fmla="*/ 360945 w 834179"/>
                <a:gd name="connsiteY40" fmla="*/ 1304189 h 1650067"/>
                <a:gd name="connsiteX41" fmla="*/ 360287 w 834179"/>
                <a:gd name="connsiteY41" fmla="*/ 1282228 h 1650067"/>
                <a:gd name="connsiteX42" fmla="*/ 425777 w 834179"/>
                <a:gd name="connsiteY42" fmla="*/ 1237318 h 1650067"/>
                <a:gd name="connsiteX43" fmla="*/ 408615 w 834179"/>
                <a:gd name="connsiteY43" fmla="*/ 1207927 h 1650067"/>
                <a:gd name="connsiteX44" fmla="*/ 359564 w 834179"/>
                <a:gd name="connsiteY44" fmla="*/ 1241592 h 1650067"/>
                <a:gd name="connsiteX45" fmla="*/ 359564 w 834179"/>
                <a:gd name="connsiteY45" fmla="*/ 1219762 h 1650067"/>
                <a:gd name="connsiteX46" fmla="*/ 363904 w 834179"/>
                <a:gd name="connsiteY46" fmla="*/ 1216409 h 1650067"/>
                <a:gd name="connsiteX47" fmla="*/ 438467 w 834179"/>
                <a:gd name="connsiteY47" fmla="*/ 1153747 h 1650067"/>
                <a:gd name="connsiteX48" fmla="*/ 421306 w 834179"/>
                <a:gd name="connsiteY48" fmla="*/ 1124355 h 1650067"/>
                <a:gd name="connsiteX49" fmla="*/ 360485 w 834179"/>
                <a:gd name="connsiteY49" fmla="*/ 1171829 h 1650067"/>
                <a:gd name="connsiteX50" fmla="*/ 361931 w 834179"/>
                <a:gd name="connsiteY50" fmla="*/ 1144739 h 1650067"/>
                <a:gd name="connsiteX51" fmla="*/ 443070 w 834179"/>
                <a:gd name="connsiteY51" fmla="*/ 1092926 h 1650067"/>
                <a:gd name="connsiteX52" fmla="*/ 425908 w 834179"/>
                <a:gd name="connsiteY52" fmla="*/ 1063534 h 1650067"/>
                <a:gd name="connsiteX53" fmla="*/ 365219 w 834179"/>
                <a:gd name="connsiteY53" fmla="*/ 1099698 h 1650067"/>
                <a:gd name="connsiteX54" fmla="*/ 367520 w 834179"/>
                <a:gd name="connsiteY54" fmla="*/ 1073792 h 1650067"/>
                <a:gd name="connsiteX55" fmla="*/ 431563 w 834179"/>
                <a:gd name="connsiteY55" fmla="*/ 1036576 h 1650067"/>
                <a:gd name="connsiteX56" fmla="*/ 414402 w 834179"/>
                <a:gd name="connsiteY56" fmla="*/ 1007184 h 1650067"/>
                <a:gd name="connsiteX57" fmla="*/ 376199 w 834179"/>
                <a:gd name="connsiteY57" fmla="*/ 1027502 h 1650067"/>
                <a:gd name="connsiteX58" fmla="*/ 443333 w 834179"/>
                <a:gd name="connsiteY58" fmla="*/ 966944 h 1650067"/>
                <a:gd name="connsiteX59" fmla="*/ 539069 w 834179"/>
                <a:gd name="connsiteY59" fmla="*/ 1134350 h 1650067"/>
                <a:gd name="connsiteX60" fmla="*/ 474565 w 834179"/>
                <a:gd name="connsiteY60" fmla="*/ 922232 h 1650067"/>
                <a:gd name="connsiteX61" fmla="*/ 407892 w 834179"/>
                <a:gd name="connsiteY61" fmla="*/ 925322 h 1650067"/>
                <a:gd name="connsiteX62" fmla="*/ 395596 w 834179"/>
                <a:gd name="connsiteY62" fmla="*/ 791976 h 1650067"/>
                <a:gd name="connsiteX63" fmla="*/ 470160 w 834179"/>
                <a:gd name="connsiteY63" fmla="*/ 790727 h 1650067"/>
                <a:gd name="connsiteX64" fmla="*/ 474565 w 834179"/>
                <a:gd name="connsiteY64" fmla="*/ 922232 h 1650067"/>
                <a:gd name="connsiteX65" fmla="*/ 460428 w 834179"/>
                <a:gd name="connsiteY65" fmla="*/ 746343 h 1650067"/>
                <a:gd name="connsiteX66" fmla="*/ 53748 w 834179"/>
                <a:gd name="connsiteY66" fmla="*/ 457952 h 1650067"/>
                <a:gd name="connsiteX67" fmla="*/ 328792 w 834179"/>
                <a:gd name="connsiteY67" fmla="*/ 55546 h 1650067"/>
                <a:gd name="connsiteX68" fmla="*/ 770452 w 834179"/>
                <a:gd name="connsiteY68" fmla="*/ 322896 h 1650067"/>
                <a:gd name="connsiteX69" fmla="*/ 460428 w 834179"/>
                <a:gd name="connsiteY69" fmla="*/ 746343 h 165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834179" h="1650067">
                  <a:moveTo>
                    <a:pt x="780907" y="234065"/>
                  </a:moveTo>
                  <a:cubicBezTo>
                    <a:pt x="694245" y="69091"/>
                    <a:pt x="503825" y="-36639"/>
                    <a:pt x="316693" y="11821"/>
                  </a:cubicBezTo>
                  <a:cubicBezTo>
                    <a:pt x="162175" y="43579"/>
                    <a:pt x="24883" y="169364"/>
                    <a:pt x="3382" y="329603"/>
                  </a:cubicBezTo>
                  <a:cubicBezTo>
                    <a:pt x="-18251" y="491157"/>
                    <a:pt x="65518" y="659090"/>
                    <a:pt x="208201" y="738124"/>
                  </a:cubicBezTo>
                  <a:cubicBezTo>
                    <a:pt x="252190" y="762453"/>
                    <a:pt x="300321" y="778365"/>
                    <a:pt x="349898" y="786518"/>
                  </a:cubicBezTo>
                  <a:cubicBezTo>
                    <a:pt x="353317" y="839515"/>
                    <a:pt x="356211" y="892906"/>
                    <a:pt x="365284" y="945245"/>
                  </a:cubicBezTo>
                  <a:cubicBezTo>
                    <a:pt x="320770" y="982067"/>
                    <a:pt x="322743" y="1067019"/>
                    <a:pt x="318140" y="1118766"/>
                  </a:cubicBezTo>
                  <a:cubicBezTo>
                    <a:pt x="308080" y="1232190"/>
                    <a:pt x="318666" y="1346402"/>
                    <a:pt x="321099" y="1459957"/>
                  </a:cubicBezTo>
                  <a:cubicBezTo>
                    <a:pt x="323597" y="1511967"/>
                    <a:pt x="319455" y="1593040"/>
                    <a:pt x="367652" y="1627823"/>
                  </a:cubicBezTo>
                  <a:cubicBezTo>
                    <a:pt x="404933" y="1654716"/>
                    <a:pt x="501458" y="1657872"/>
                    <a:pt x="540581" y="1633741"/>
                  </a:cubicBezTo>
                  <a:cubicBezTo>
                    <a:pt x="596208" y="1599418"/>
                    <a:pt x="600284" y="1512888"/>
                    <a:pt x="599758" y="1456012"/>
                  </a:cubicBezTo>
                  <a:cubicBezTo>
                    <a:pt x="598772" y="1340484"/>
                    <a:pt x="594498" y="1220617"/>
                    <a:pt x="581676" y="1105813"/>
                  </a:cubicBezTo>
                  <a:cubicBezTo>
                    <a:pt x="575167" y="1047425"/>
                    <a:pt x="576876" y="971678"/>
                    <a:pt x="521118" y="937684"/>
                  </a:cubicBezTo>
                  <a:cubicBezTo>
                    <a:pt x="516253" y="886725"/>
                    <a:pt x="518817" y="835438"/>
                    <a:pt x="514872" y="784414"/>
                  </a:cubicBezTo>
                  <a:cubicBezTo>
                    <a:pt x="582268" y="771658"/>
                    <a:pt x="646772" y="744437"/>
                    <a:pt x="701346" y="702684"/>
                  </a:cubicBezTo>
                  <a:cubicBezTo>
                    <a:pt x="854550" y="585578"/>
                    <a:pt x="866911" y="397789"/>
                    <a:pt x="780907" y="234065"/>
                  </a:cubicBezTo>
                  <a:moveTo>
                    <a:pt x="539069" y="1134350"/>
                  </a:moveTo>
                  <a:cubicBezTo>
                    <a:pt x="548208" y="1248431"/>
                    <a:pt x="560438" y="1370533"/>
                    <a:pt x="554192" y="1484811"/>
                  </a:cubicBezTo>
                  <a:cubicBezTo>
                    <a:pt x="551825" y="1528866"/>
                    <a:pt x="549589" y="1564043"/>
                    <a:pt x="510927" y="1587320"/>
                  </a:cubicBezTo>
                  <a:cubicBezTo>
                    <a:pt x="484428" y="1603298"/>
                    <a:pt x="452933" y="1605270"/>
                    <a:pt x="422555" y="1597511"/>
                  </a:cubicBezTo>
                  <a:cubicBezTo>
                    <a:pt x="421437" y="1597248"/>
                    <a:pt x="420517" y="1596788"/>
                    <a:pt x="419465" y="1596459"/>
                  </a:cubicBezTo>
                  <a:cubicBezTo>
                    <a:pt x="424067" y="1594355"/>
                    <a:pt x="428473" y="1591988"/>
                    <a:pt x="433207" y="1590147"/>
                  </a:cubicBezTo>
                  <a:cubicBezTo>
                    <a:pt x="441755" y="1586859"/>
                    <a:pt x="447738" y="1578706"/>
                    <a:pt x="445108" y="1569238"/>
                  </a:cubicBezTo>
                  <a:cubicBezTo>
                    <a:pt x="442807" y="1561084"/>
                    <a:pt x="432812" y="1553983"/>
                    <a:pt x="424199" y="1557337"/>
                  </a:cubicBezTo>
                  <a:cubicBezTo>
                    <a:pt x="411377" y="1562334"/>
                    <a:pt x="398950" y="1568120"/>
                    <a:pt x="386851" y="1574564"/>
                  </a:cubicBezTo>
                  <a:cubicBezTo>
                    <a:pt x="382380" y="1568646"/>
                    <a:pt x="378895" y="1562005"/>
                    <a:pt x="376331" y="1554706"/>
                  </a:cubicBezTo>
                  <a:cubicBezTo>
                    <a:pt x="398029" y="1537545"/>
                    <a:pt x="420517" y="1521436"/>
                    <a:pt x="443859" y="1506444"/>
                  </a:cubicBezTo>
                  <a:cubicBezTo>
                    <a:pt x="462204" y="1494674"/>
                    <a:pt x="445174" y="1465217"/>
                    <a:pt x="426697" y="1477053"/>
                  </a:cubicBezTo>
                  <a:cubicBezTo>
                    <a:pt x="406840" y="1489809"/>
                    <a:pt x="387706" y="1503551"/>
                    <a:pt x="368967" y="1517819"/>
                  </a:cubicBezTo>
                  <a:cubicBezTo>
                    <a:pt x="368243" y="1509797"/>
                    <a:pt x="367849" y="1501578"/>
                    <a:pt x="367586" y="1493359"/>
                  </a:cubicBezTo>
                  <a:cubicBezTo>
                    <a:pt x="390468" y="1477644"/>
                    <a:pt x="413350" y="1461864"/>
                    <a:pt x="436166" y="1446149"/>
                  </a:cubicBezTo>
                  <a:cubicBezTo>
                    <a:pt x="454116" y="1433787"/>
                    <a:pt x="437086" y="1404330"/>
                    <a:pt x="419004" y="1416757"/>
                  </a:cubicBezTo>
                  <a:cubicBezTo>
                    <a:pt x="401448" y="1428856"/>
                    <a:pt x="383958" y="1440889"/>
                    <a:pt x="366402" y="1452987"/>
                  </a:cubicBezTo>
                  <a:cubicBezTo>
                    <a:pt x="366205" y="1444900"/>
                    <a:pt x="365942" y="1436878"/>
                    <a:pt x="365679" y="1428790"/>
                  </a:cubicBezTo>
                  <a:cubicBezTo>
                    <a:pt x="386588" y="1409064"/>
                    <a:pt x="408615" y="1390785"/>
                    <a:pt x="432418" y="1374610"/>
                  </a:cubicBezTo>
                  <a:cubicBezTo>
                    <a:pt x="450434" y="1362380"/>
                    <a:pt x="433404" y="1332923"/>
                    <a:pt x="415256" y="1345219"/>
                  </a:cubicBezTo>
                  <a:cubicBezTo>
                    <a:pt x="397438" y="1357317"/>
                    <a:pt x="380408" y="1370402"/>
                    <a:pt x="364035" y="1384341"/>
                  </a:cubicBezTo>
                  <a:cubicBezTo>
                    <a:pt x="363509" y="1371191"/>
                    <a:pt x="362983" y="1358106"/>
                    <a:pt x="362457" y="1344955"/>
                  </a:cubicBezTo>
                  <a:cubicBezTo>
                    <a:pt x="384090" y="1328254"/>
                    <a:pt x="406709" y="1312934"/>
                    <a:pt x="430314" y="1299126"/>
                  </a:cubicBezTo>
                  <a:cubicBezTo>
                    <a:pt x="449185" y="1288014"/>
                    <a:pt x="432089" y="1258622"/>
                    <a:pt x="413152" y="1269735"/>
                  </a:cubicBezTo>
                  <a:cubicBezTo>
                    <a:pt x="395136" y="1280321"/>
                    <a:pt x="377909" y="1292025"/>
                    <a:pt x="360945" y="1304189"/>
                  </a:cubicBezTo>
                  <a:cubicBezTo>
                    <a:pt x="360682" y="1296890"/>
                    <a:pt x="360485" y="1289526"/>
                    <a:pt x="360287" y="1282228"/>
                  </a:cubicBezTo>
                  <a:cubicBezTo>
                    <a:pt x="382117" y="1267236"/>
                    <a:pt x="403947" y="1252244"/>
                    <a:pt x="425777" y="1237318"/>
                  </a:cubicBezTo>
                  <a:cubicBezTo>
                    <a:pt x="443727" y="1225023"/>
                    <a:pt x="426763" y="1195500"/>
                    <a:pt x="408615" y="1207927"/>
                  </a:cubicBezTo>
                  <a:cubicBezTo>
                    <a:pt x="392243" y="1219171"/>
                    <a:pt x="375936" y="1230349"/>
                    <a:pt x="359564" y="1241592"/>
                  </a:cubicBezTo>
                  <a:cubicBezTo>
                    <a:pt x="359498" y="1234294"/>
                    <a:pt x="359564" y="1227061"/>
                    <a:pt x="359564" y="1219762"/>
                  </a:cubicBezTo>
                  <a:cubicBezTo>
                    <a:pt x="361076" y="1218908"/>
                    <a:pt x="362523" y="1217921"/>
                    <a:pt x="363904" y="1216409"/>
                  </a:cubicBezTo>
                  <a:cubicBezTo>
                    <a:pt x="386260" y="1192475"/>
                    <a:pt x="410983" y="1171566"/>
                    <a:pt x="438467" y="1153747"/>
                  </a:cubicBezTo>
                  <a:cubicBezTo>
                    <a:pt x="456746" y="1141846"/>
                    <a:pt x="439716" y="1112388"/>
                    <a:pt x="421306" y="1124355"/>
                  </a:cubicBezTo>
                  <a:cubicBezTo>
                    <a:pt x="399673" y="1138427"/>
                    <a:pt x="379356" y="1154273"/>
                    <a:pt x="360485" y="1171829"/>
                  </a:cubicBezTo>
                  <a:cubicBezTo>
                    <a:pt x="360813" y="1162821"/>
                    <a:pt x="361339" y="1153747"/>
                    <a:pt x="361931" y="1144739"/>
                  </a:cubicBezTo>
                  <a:cubicBezTo>
                    <a:pt x="386851" y="1124224"/>
                    <a:pt x="413941" y="1106997"/>
                    <a:pt x="443070" y="1092926"/>
                  </a:cubicBezTo>
                  <a:cubicBezTo>
                    <a:pt x="462796" y="1083391"/>
                    <a:pt x="445568" y="1054066"/>
                    <a:pt x="425908" y="1063534"/>
                  </a:cubicBezTo>
                  <a:cubicBezTo>
                    <a:pt x="404539" y="1073857"/>
                    <a:pt x="384418" y="1086087"/>
                    <a:pt x="365219" y="1099698"/>
                  </a:cubicBezTo>
                  <a:cubicBezTo>
                    <a:pt x="365876" y="1091216"/>
                    <a:pt x="366600" y="1082537"/>
                    <a:pt x="367520" y="1073792"/>
                  </a:cubicBezTo>
                  <a:cubicBezTo>
                    <a:pt x="387772" y="1059523"/>
                    <a:pt x="409076" y="1047096"/>
                    <a:pt x="431563" y="1036576"/>
                  </a:cubicBezTo>
                  <a:cubicBezTo>
                    <a:pt x="451355" y="1027304"/>
                    <a:pt x="434127" y="997979"/>
                    <a:pt x="414402" y="1007184"/>
                  </a:cubicBezTo>
                  <a:cubicBezTo>
                    <a:pt x="401251" y="1013299"/>
                    <a:pt x="388561" y="1020137"/>
                    <a:pt x="376199" y="1027502"/>
                  </a:cubicBezTo>
                  <a:cubicBezTo>
                    <a:pt x="385668" y="996664"/>
                    <a:pt x="404144" y="972006"/>
                    <a:pt x="443333" y="966944"/>
                  </a:cubicBezTo>
                  <a:cubicBezTo>
                    <a:pt x="532691" y="955568"/>
                    <a:pt x="534203" y="1073529"/>
                    <a:pt x="539069" y="1134350"/>
                  </a:cubicBezTo>
                  <a:moveTo>
                    <a:pt x="474565" y="922232"/>
                  </a:moveTo>
                  <a:cubicBezTo>
                    <a:pt x="452735" y="919076"/>
                    <a:pt x="429130" y="919996"/>
                    <a:pt x="407892" y="925322"/>
                  </a:cubicBezTo>
                  <a:cubicBezTo>
                    <a:pt x="400922" y="881334"/>
                    <a:pt x="398358" y="836490"/>
                    <a:pt x="395596" y="791976"/>
                  </a:cubicBezTo>
                  <a:cubicBezTo>
                    <a:pt x="420451" y="793620"/>
                    <a:pt x="445371" y="793028"/>
                    <a:pt x="470160" y="790727"/>
                  </a:cubicBezTo>
                  <a:cubicBezTo>
                    <a:pt x="473053" y="834452"/>
                    <a:pt x="471541" y="878441"/>
                    <a:pt x="474565" y="922232"/>
                  </a:cubicBezTo>
                  <a:moveTo>
                    <a:pt x="460428" y="746343"/>
                  </a:moveTo>
                  <a:cubicBezTo>
                    <a:pt x="272968" y="760941"/>
                    <a:pt x="94186" y="646399"/>
                    <a:pt x="53748" y="457952"/>
                  </a:cubicBezTo>
                  <a:cubicBezTo>
                    <a:pt x="12850" y="267270"/>
                    <a:pt x="141528" y="94012"/>
                    <a:pt x="328792" y="55546"/>
                  </a:cubicBezTo>
                  <a:cubicBezTo>
                    <a:pt x="525261" y="4719"/>
                    <a:pt x="708579" y="142405"/>
                    <a:pt x="770452" y="322896"/>
                  </a:cubicBezTo>
                  <a:cubicBezTo>
                    <a:pt x="846396" y="544549"/>
                    <a:pt x="680634" y="729248"/>
                    <a:pt x="460428" y="746343"/>
                  </a:cubicBezTo>
                </a:path>
              </a:pathLst>
            </a:custGeom>
            <a:solidFill>
              <a:schemeClr val="accent2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2C19BC1C-64D5-4745-8824-B4E151A50977}"/>
                </a:ext>
              </a:extLst>
            </p:cNvPr>
            <p:cNvSpPr/>
            <p:nvPr/>
          </p:nvSpPr>
          <p:spPr>
            <a:xfrm>
              <a:off x="1476180" y="188450"/>
              <a:ext cx="657799" cy="624721"/>
            </a:xfrm>
            <a:custGeom>
              <a:avLst/>
              <a:gdLst>
                <a:gd name="connsiteX0" fmla="*/ 316507 w 657799"/>
                <a:gd name="connsiteY0" fmla="*/ 128 h 624721"/>
                <a:gd name="connsiteX1" fmla="*/ 2998 w 657799"/>
                <a:gd name="connsiteY1" fmla="*/ 346119 h 624721"/>
                <a:gd name="connsiteX2" fmla="*/ 374501 w 657799"/>
                <a:gd name="connsiteY2" fmla="*/ 624647 h 624721"/>
                <a:gd name="connsiteX3" fmla="*/ 654410 w 657799"/>
                <a:gd name="connsiteY3" fmla="*/ 309692 h 624721"/>
                <a:gd name="connsiteX4" fmla="*/ 316507 w 657799"/>
                <a:gd name="connsiteY4" fmla="*/ 128 h 624721"/>
                <a:gd name="connsiteX5" fmla="*/ 586750 w 657799"/>
                <a:gd name="connsiteY5" fmla="*/ 498139 h 624721"/>
                <a:gd name="connsiteX6" fmla="*/ 374501 w 657799"/>
                <a:gd name="connsiteY6" fmla="*/ 590653 h 624721"/>
                <a:gd name="connsiteX7" fmla="*/ 41069 w 657799"/>
                <a:gd name="connsiteY7" fmla="*/ 363477 h 624721"/>
                <a:gd name="connsiteX8" fmla="*/ 316573 w 657799"/>
                <a:gd name="connsiteY8" fmla="*/ 34122 h 624721"/>
                <a:gd name="connsiteX9" fmla="*/ 611736 w 657799"/>
                <a:gd name="connsiteY9" fmla="*/ 270437 h 624721"/>
                <a:gd name="connsiteX10" fmla="*/ 586750 w 657799"/>
                <a:gd name="connsiteY10" fmla="*/ 498139 h 62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7799" h="624721">
                  <a:moveTo>
                    <a:pt x="316507" y="128"/>
                  </a:moveTo>
                  <a:cubicBezTo>
                    <a:pt x="147325" y="11503"/>
                    <a:pt x="-24947" y="166022"/>
                    <a:pt x="2998" y="346119"/>
                  </a:cubicBezTo>
                  <a:cubicBezTo>
                    <a:pt x="29694" y="518325"/>
                    <a:pt x="209527" y="628000"/>
                    <a:pt x="374501" y="624647"/>
                  </a:cubicBezTo>
                  <a:cubicBezTo>
                    <a:pt x="557622" y="620965"/>
                    <a:pt x="680053" y="496758"/>
                    <a:pt x="654410" y="309692"/>
                  </a:cubicBezTo>
                  <a:cubicBezTo>
                    <a:pt x="631265" y="140773"/>
                    <a:pt x="491080" y="-4935"/>
                    <a:pt x="316507" y="128"/>
                  </a:cubicBezTo>
                  <a:moveTo>
                    <a:pt x="586750" y="498139"/>
                  </a:moveTo>
                  <a:cubicBezTo>
                    <a:pt x="539080" y="566258"/>
                    <a:pt x="453338" y="589075"/>
                    <a:pt x="374501" y="590653"/>
                  </a:cubicBezTo>
                  <a:cubicBezTo>
                    <a:pt x="233659" y="593480"/>
                    <a:pt x="77628" y="507212"/>
                    <a:pt x="41069" y="363477"/>
                  </a:cubicBezTo>
                  <a:cubicBezTo>
                    <a:pt x="-1144" y="197320"/>
                    <a:pt x="158964" y="44774"/>
                    <a:pt x="316573" y="34122"/>
                  </a:cubicBezTo>
                  <a:cubicBezTo>
                    <a:pt x="458861" y="29980"/>
                    <a:pt x="574389" y="136105"/>
                    <a:pt x="611736" y="270437"/>
                  </a:cubicBezTo>
                  <a:cubicBezTo>
                    <a:pt x="631659" y="342371"/>
                    <a:pt x="631265" y="434556"/>
                    <a:pt x="586750" y="498139"/>
                  </a:cubicBezTo>
                </a:path>
              </a:pathLst>
            </a:custGeom>
            <a:solidFill>
              <a:schemeClr val="accent2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E5E3F89F-2464-4D6C-8364-1F1E52E28C41}"/>
                </a:ext>
              </a:extLst>
            </p:cNvPr>
            <p:cNvSpPr/>
            <p:nvPr/>
          </p:nvSpPr>
          <p:spPr>
            <a:xfrm>
              <a:off x="1536577" y="285412"/>
              <a:ext cx="221891" cy="290976"/>
            </a:xfrm>
            <a:custGeom>
              <a:avLst/>
              <a:gdLst>
                <a:gd name="connsiteX0" fmla="*/ 133415 w 221891"/>
                <a:gd name="connsiteY0" fmla="*/ 17116 h 290976"/>
                <a:gd name="connsiteX1" fmla="*/ 3 w 221891"/>
                <a:gd name="connsiteY1" fmla="*/ 219173 h 290976"/>
                <a:gd name="connsiteX2" fmla="*/ 33734 w 221891"/>
                <a:gd name="connsiteY2" fmla="*/ 289923 h 290976"/>
                <a:gd name="connsiteX3" fmla="*/ 82325 w 221891"/>
                <a:gd name="connsiteY3" fmla="*/ 257244 h 290976"/>
                <a:gd name="connsiteX4" fmla="*/ 91925 w 221891"/>
                <a:gd name="connsiteY4" fmla="*/ 198001 h 290976"/>
                <a:gd name="connsiteX5" fmla="*/ 134401 w 221891"/>
                <a:gd name="connsiteY5" fmla="*/ 125805 h 290976"/>
                <a:gd name="connsiteX6" fmla="*/ 213502 w 221891"/>
                <a:gd name="connsiteY6" fmla="*/ 61762 h 290976"/>
                <a:gd name="connsiteX7" fmla="*/ 211529 w 221891"/>
                <a:gd name="connsiteY7" fmla="*/ 8962 h 290976"/>
                <a:gd name="connsiteX8" fmla="*/ 133415 w 221891"/>
                <a:gd name="connsiteY8" fmla="*/ 17116 h 290976"/>
                <a:gd name="connsiteX9" fmla="*/ 144856 w 221891"/>
                <a:gd name="connsiteY9" fmla="*/ 69389 h 290976"/>
                <a:gd name="connsiteX10" fmla="*/ 76802 w 221891"/>
                <a:gd name="connsiteY10" fmla="*/ 147437 h 290976"/>
                <a:gd name="connsiteX11" fmla="*/ 55564 w 221891"/>
                <a:gd name="connsiteY11" fmla="*/ 202538 h 290976"/>
                <a:gd name="connsiteX12" fmla="*/ 52671 w 221891"/>
                <a:gd name="connsiteY12" fmla="*/ 221080 h 290976"/>
                <a:gd name="connsiteX13" fmla="*/ 33997 w 221891"/>
                <a:gd name="connsiteY13" fmla="*/ 219239 h 290976"/>
                <a:gd name="connsiteX14" fmla="*/ 114873 w 221891"/>
                <a:gd name="connsiteY14" fmla="*/ 69520 h 290976"/>
                <a:gd name="connsiteX15" fmla="*/ 179508 w 221891"/>
                <a:gd name="connsiteY15" fmla="*/ 45324 h 290976"/>
                <a:gd name="connsiteX16" fmla="*/ 144856 w 221891"/>
                <a:gd name="connsiteY16" fmla="*/ 69389 h 29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1891" h="290976">
                  <a:moveTo>
                    <a:pt x="133415" y="17116"/>
                  </a:moveTo>
                  <a:cubicBezTo>
                    <a:pt x="55827" y="56304"/>
                    <a:pt x="7565" y="134024"/>
                    <a:pt x="3" y="219173"/>
                  </a:cubicBezTo>
                  <a:cubicBezTo>
                    <a:pt x="-129" y="244291"/>
                    <a:pt x="3948" y="282559"/>
                    <a:pt x="33734" y="289923"/>
                  </a:cubicBezTo>
                  <a:cubicBezTo>
                    <a:pt x="56813" y="295644"/>
                    <a:pt x="75684" y="277102"/>
                    <a:pt x="82325" y="257244"/>
                  </a:cubicBezTo>
                  <a:cubicBezTo>
                    <a:pt x="88638" y="238308"/>
                    <a:pt x="86336" y="217332"/>
                    <a:pt x="91925" y="198001"/>
                  </a:cubicBezTo>
                  <a:cubicBezTo>
                    <a:pt x="99684" y="170977"/>
                    <a:pt x="115925" y="146648"/>
                    <a:pt x="134401" y="125805"/>
                  </a:cubicBezTo>
                  <a:cubicBezTo>
                    <a:pt x="156626" y="100687"/>
                    <a:pt x="194039" y="87339"/>
                    <a:pt x="213502" y="61762"/>
                  </a:cubicBezTo>
                  <a:cubicBezTo>
                    <a:pt x="224680" y="47099"/>
                    <a:pt x="225337" y="22179"/>
                    <a:pt x="211529" y="8962"/>
                  </a:cubicBezTo>
                  <a:cubicBezTo>
                    <a:pt x="190949" y="-10698"/>
                    <a:pt x="154259" y="6595"/>
                    <a:pt x="133415" y="17116"/>
                  </a:cubicBezTo>
                  <a:moveTo>
                    <a:pt x="144856" y="69389"/>
                  </a:moveTo>
                  <a:cubicBezTo>
                    <a:pt x="118029" y="90890"/>
                    <a:pt x="93701" y="117257"/>
                    <a:pt x="76802" y="147437"/>
                  </a:cubicBezTo>
                  <a:cubicBezTo>
                    <a:pt x="67268" y="164533"/>
                    <a:pt x="59706" y="183338"/>
                    <a:pt x="55564" y="202538"/>
                  </a:cubicBezTo>
                  <a:cubicBezTo>
                    <a:pt x="54315" y="208456"/>
                    <a:pt x="54578" y="215360"/>
                    <a:pt x="52671" y="221080"/>
                  </a:cubicBezTo>
                  <a:cubicBezTo>
                    <a:pt x="47148" y="237584"/>
                    <a:pt x="33734" y="265463"/>
                    <a:pt x="33997" y="219239"/>
                  </a:cubicBezTo>
                  <a:cubicBezTo>
                    <a:pt x="39257" y="159799"/>
                    <a:pt x="67794" y="106736"/>
                    <a:pt x="114873" y="69520"/>
                  </a:cubicBezTo>
                  <a:cubicBezTo>
                    <a:pt x="122434" y="63537"/>
                    <a:pt x="180954" y="24874"/>
                    <a:pt x="179508" y="45324"/>
                  </a:cubicBezTo>
                  <a:cubicBezTo>
                    <a:pt x="179310" y="48808"/>
                    <a:pt x="149590" y="65575"/>
                    <a:pt x="144856" y="69389"/>
                  </a:cubicBezTo>
                </a:path>
              </a:pathLst>
            </a:custGeom>
            <a:solidFill>
              <a:schemeClr val="accent2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44019D54-BE5A-4206-8817-2F6E3C0BE403}"/>
                </a:ext>
              </a:extLst>
            </p:cNvPr>
            <p:cNvSpPr/>
            <p:nvPr/>
          </p:nvSpPr>
          <p:spPr>
            <a:xfrm>
              <a:off x="1672920" y="7"/>
              <a:ext cx="77394" cy="79016"/>
            </a:xfrm>
            <a:custGeom>
              <a:avLst/>
              <a:gdLst>
                <a:gd name="connsiteX0" fmla="*/ 24557 w 77394"/>
                <a:gd name="connsiteY0" fmla="*/ 3017 h 79016"/>
                <a:gd name="connsiteX1" fmla="*/ 23965 w 77394"/>
                <a:gd name="connsiteY1" fmla="*/ 3280 h 79016"/>
                <a:gd name="connsiteX2" fmla="*/ 21203 w 77394"/>
                <a:gd name="connsiteY2" fmla="*/ 4398 h 79016"/>
                <a:gd name="connsiteX3" fmla="*/ 9434 w 77394"/>
                <a:gd name="connsiteY3" fmla="*/ 65811 h 79016"/>
                <a:gd name="connsiteX4" fmla="*/ 71701 w 77394"/>
                <a:gd name="connsiteY4" fmla="*/ 60879 h 79016"/>
                <a:gd name="connsiteX5" fmla="*/ 70912 w 77394"/>
                <a:gd name="connsiteY5" fmla="*/ 17746 h 79016"/>
                <a:gd name="connsiteX6" fmla="*/ 24557 w 77394"/>
                <a:gd name="connsiteY6" fmla="*/ 3017 h 79016"/>
                <a:gd name="connsiteX7" fmla="*/ 46058 w 77394"/>
                <a:gd name="connsiteY7" fmla="*/ 48255 h 79016"/>
                <a:gd name="connsiteX8" fmla="*/ 34683 w 77394"/>
                <a:gd name="connsiteY8" fmla="*/ 50819 h 79016"/>
                <a:gd name="connsiteX9" fmla="*/ 34617 w 77394"/>
                <a:gd name="connsiteY9" fmla="*/ 28989 h 79016"/>
                <a:gd name="connsiteX10" fmla="*/ 46189 w 77394"/>
                <a:gd name="connsiteY10" fmla="*/ 30568 h 79016"/>
                <a:gd name="connsiteX11" fmla="*/ 49609 w 77394"/>
                <a:gd name="connsiteY11" fmla="*/ 43652 h 79016"/>
                <a:gd name="connsiteX12" fmla="*/ 49346 w 77394"/>
                <a:gd name="connsiteY12" fmla="*/ 44507 h 79016"/>
                <a:gd name="connsiteX13" fmla="*/ 46058 w 77394"/>
                <a:gd name="connsiteY13" fmla="*/ 48255 h 79016"/>
                <a:gd name="connsiteX14" fmla="*/ 49609 w 77394"/>
                <a:gd name="connsiteY14" fmla="*/ 43126 h 79016"/>
                <a:gd name="connsiteX15" fmla="*/ 49609 w 77394"/>
                <a:gd name="connsiteY15" fmla="*/ 43126 h 7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7394" h="79016">
                  <a:moveTo>
                    <a:pt x="24557" y="3017"/>
                  </a:moveTo>
                  <a:cubicBezTo>
                    <a:pt x="24360" y="3083"/>
                    <a:pt x="24162" y="3214"/>
                    <a:pt x="23965" y="3280"/>
                  </a:cubicBezTo>
                  <a:cubicBezTo>
                    <a:pt x="23045" y="3543"/>
                    <a:pt x="22124" y="3872"/>
                    <a:pt x="21203" y="4398"/>
                  </a:cubicBezTo>
                  <a:cubicBezTo>
                    <a:pt x="-1152" y="16102"/>
                    <a:pt x="-7070" y="46677"/>
                    <a:pt x="9434" y="65811"/>
                  </a:cubicBezTo>
                  <a:cubicBezTo>
                    <a:pt x="26661" y="85800"/>
                    <a:pt x="57236" y="82249"/>
                    <a:pt x="71701" y="60879"/>
                  </a:cubicBezTo>
                  <a:cubicBezTo>
                    <a:pt x="80381" y="48058"/>
                    <a:pt x="78343" y="30765"/>
                    <a:pt x="70912" y="17746"/>
                  </a:cubicBezTo>
                  <a:cubicBezTo>
                    <a:pt x="61313" y="913"/>
                    <a:pt x="42113" y="-3821"/>
                    <a:pt x="24557" y="3017"/>
                  </a:cubicBezTo>
                  <a:moveTo>
                    <a:pt x="46058" y="48255"/>
                  </a:moveTo>
                  <a:cubicBezTo>
                    <a:pt x="42902" y="51017"/>
                    <a:pt x="38694" y="52463"/>
                    <a:pt x="34683" y="50819"/>
                  </a:cubicBezTo>
                  <a:cubicBezTo>
                    <a:pt x="24425" y="46545"/>
                    <a:pt x="26595" y="33855"/>
                    <a:pt x="34617" y="28989"/>
                  </a:cubicBezTo>
                  <a:cubicBezTo>
                    <a:pt x="39614" y="27280"/>
                    <a:pt x="43296" y="27017"/>
                    <a:pt x="46189" y="30568"/>
                  </a:cubicBezTo>
                  <a:cubicBezTo>
                    <a:pt x="48820" y="33855"/>
                    <a:pt x="50069" y="39576"/>
                    <a:pt x="49609" y="43652"/>
                  </a:cubicBezTo>
                  <a:cubicBezTo>
                    <a:pt x="49543" y="44047"/>
                    <a:pt x="49477" y="44376"/>
                    <a:pt x="49346" y="44507"/>
                  </a:cubicBezTo>
                  <a:cubicBezTo>
                    <a:pt x="48622" y="45691"/>
                    <a:pt x="47044" y="47334"/>
                    <a:pt x="46058" y="48255"/>
                  </a:cubicBezTo>
                  <a:moveTo>
                    <a:pt x="49609" y="43126"/>
                  </a:moveTo>
                  <a:cubicBezTo>
                    <a:pt x="49740" y="42337"/>
                    <a:pt x="49740" y="42535"/>
                    <a:pt x="49609" y="43126"/>
                  </a:cubicBezTo>
                </a:path>
              </a:pathLst>
            </a:custGeom>
            <a:solidFill>
              <a:schemeClr val="accent2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=""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324600" y="2087341"/>
            <a:ext cx="2819400" cy="305331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28600" y="1118507"/>
            <a:ext cx="6400800" cy="32004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347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8FE14ADA-C35E-499D-81A5-6CA8682D2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242" y="530847"/>
            <a:ext cx="5934409" cy="45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257175" indent="-257175">
              <a:spcBef>
                <a:spcPct val="20000"/>
              </a:spcBef>
            </a:pPr>
            <a:r>
              <a:rPr lang="en-US" sz="27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7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7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7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7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7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7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7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57175" indent="-257175">
              <a:spcBef>
                <a:spcPct val="20000"/>
              </a:spcBef>
            </a:pPr>
            <a:endParaRPr lang="en-US" sz="27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="" xmlns:a16="http://schemas.microsoft.com/office/drawing/2014/main" id="{B4080A01-FE7F-4220-BFDA-B0FDBC133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295" y="1464510"/>
            <a:ext cx="1543050" cy="39241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lắng</a:t>
            </a:r>
            <a:endParaRPr lang="en-SG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="" xmlns:a16="http://schemas.microsoft.com/office/drawing/2014/main" id="{7A29A811-58B9-4800-9503-4E858C6BA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920" y="1482739"/>
            <a:ext cx="1543050" cy="392415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100" b="1">
                <a:latin typeface="Times New Roman" pitchFamily="18" charset="0"/>
                <a:cs typeface="Times New Roman" pitchFamily="18" charset="0"/>
              </a:rPr>
              <a:t>Lọc</a:t>
            </a:r>
            <a:endParaRPr lang="en-SG" sz="2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92511AAE-DD41-4671-A5B6-A47D4EECE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120" y="1484828"/>
            <a:ext cx="1543050" cy="392415"/>
          </a:xfrm>
          <a:prstGeom prst="rect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sảy</a:t>
            </a:r>
            <a:endParaRPr lang="en-SG" sz="21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="" xmlns:a16="http://schemas.microsoft.com/office/drawing/2014/main" id="{4C26F03E-CC38-4144-B347-02BD8CBA18E2}"/>
              </a:ext>
            </a:extLst>
          </p:cNvPr>
          <p:cNvGrpSpPr>
            <a:grpSpLocks/>
          </p:cNvGrpSpPr>
          <p:nvPr/>
        </p:nvGrpSpPr>
        <p:grpSpPr bwMode="auto">
          <a:xfrm>
            <a:off x="5956029" y="2157323"/>
            <a:ext cx="1973375" cy="1757363"/>
            <a:chOff x="4162" y="2352"/>
            <a:chExt cx="1434" cy="1747"/>
          </a:xfrm>
        </p:grpSpPr>
        <p:pic>
          <p:nvPicPr>
            <p:cNvPr id="7" name="Picture 7" descr="h3">
              <a:extLst>
                <a:ext uri="{FF2B5EF4-FFF2-40B4-BE49-F238E27FC236}">
                  <a16:creationId xmlns="" xmlns:a16="http://schemas.microsoft.com/office/drawing/2014/main" id="{A534E7A5-FD03-46A1-A996-1267FEEA0C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t="17519" r="8197" b="15329"/>
            <a:stretch>
              <a:fillRect/>
            </a:stretch>
          </p:blipFill>
          <p:spPr bwMode="auto">
            <a:xfrm>
              <a:off x="4320" y="2352"/>
              <a:ext cx="1276" cy="1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8">
              <a:extLst>
                <a:ext uri="{FF2B5EF4-FFF2-40B4-BE49-F238E27FC236}">
                  <a16:creationId xmlns="" xmlns:a16="http://schemas.microsoft.com/office/drawing/2014/main" id="{6E2FE72A-39EE-4037-8ADA-03C5194FD3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2" y="3459"/>
              <a:ext cx="934" cy="367"/>
              <a:chOff x="4250" y="3440"/>
              <a:chExt cx="934" cy="367"/>
            </a:xfrm>
          </p:grpSpPr>
          <p:sp>
            <p:nvSpPr>
              <p:cNvPr id="9" name="Text Box 9">
                <a:extLst>
                  <a:ext uri="{FF2B5EF4-FFF2-40B4-BE49-F238E27FC236}">
                    <a16:creationId xmlns="" xmlns:a16="http://schemas.microsoft.com/office/drawing/2014/main" id="{72C09D36-38E9-4475-96C8-9738122977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2" y="3440"/>
                <a:ext cx="912" cy="3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SG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Oval 10">
                <a:extLst>
                  <a:ext uri="{FF2B5EF4-FFF2-40B4-BE49-F238E27FC236}">
                    <a16:creationId xmlns="" xmlns:a16="http://schemas.microsoft.com/office/drawing/2014/main" id="{092D3B18-D6AD-4DCC-BB3A-584D09221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0" y="3487"/>
                <a:ext cx="240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1" name="Group 11">
            <a:extLst>
              <a:ext uri="{FF2B5EF4-FFF2-40B4-BE49-F238E27FC236}">
                <a16:creationId xmlns="" xmlns:a16="http://schemas.microsoft.com/office/drawing/2014/main" id="{B3933C9A-57F9-4813-91CA-594529BFA426}"/>
              </a:ext>
            </a:extLst>
          </p:cNvPr>
          <p:cNvGrpSpPr>
            <a:grpSpLocks/>
          </p:cNvGrpSpPr>
          <p:nvPr/>
        </p:nvGrpSpPr>
        <p:grpSpPr bwMode="auto">
          <a:xfrm>
            <a:off x="827058" y="2571750"/>
            <a:ext cx="1507081" cy="1243013"/>
            <a:chOff x="179" y="2784"/>
            <a:chExt cx="925" cy="1104"/>
          </a:xfrm>
        </p:grpSpPr>
        <p:pic>
          <p:nvPicPr>
            <p:cNvPr id="12" name="Picture 12" descr="h1">
              <a:extLst>
                <a:ext uri="{FF2B5EF4-FFF2-40B4-BE49-F238E27FC236}">
                  <a16:creationId xmlns="" xmlns:a16="http://schemas.microsoft.com/office/drawing/2014/main" id="{DE260D61-CAC8-4FC7-BE6B-E8AA9D11C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12766" t="47847" r="12766" b="11961"/>
            <a:stretch>
              <a:fillRect/>
            </a:stretch>
          </p:blipFill>
          <p:spPr bwMode="auto">
            <a:xfrm>
              <a:off x="336" y="2784"/>
              <a:ext cx="766" cy="110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3">
              <a:extLst>
                <a:ext uri="{FF2B5EF4-FFF2-40B4-BE49-F238E27FC236}">
                  <a16:creationId xmlns="" xmlns:a16="http://schemas.microsoft.com/office/drawing/2014/main" id="{A22DEB16-175C-4C3D-AF0C-A74B57C952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" y="3456"/>
              <a:ext cx="925" cy="328"/>
              <a:chOff x="179" y="3456"/>
              <a:chExt cx="925" cy="328"/>
            </a:xfrm>
          </p:grpSpPr>
          <p:sp>
            <p:nvSpPr>
              <p:cNvPr id="14" name="Text Box 14">
                <a:extLst>
                  <a:ext uri="{FF2B5EF4-FFF2-40B4-BE49-F238E27FC236}">
                    <a16:creationId xmlns="" xmlns:a16="http://schemas.microsoft.com/office/drawing/2014/main" id="{B78F7577-ED9F-42A8-9721-CED7291F6B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" y="3456"/>
                <a:ext cx="912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SG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Oval 15">
                <a:extLst>
                  <a:ext uri="{FF2B5EF4-FFF2-40B4-BE49-F238E27FC236}">
                    <a16:creationId xmlns="" xmlns:a16="http://schemas.microsoft.com/office/drawing/2014/main" id="{4D1A96BE-F3E3-4938-A1A2-5374AAD20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" y="3490"/>
                <a:ext cx="240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6" name="Group 16">
            <a:extLst>
              <a:ext uri="{FF2B5EF4-FFF2-40B4-BE49-F238E27FC236}">
                <a16:creationId xmlns="" xmlns:a16="http://schemas.microsoft.com/office/drawing/2014/main" id="{628E40ED-86A3-49E8-A267-2328FB3E987C}"/>
              </a:ext>
            </a:extLst>
          </p:cNvPr>
          <p:cNvGrpSpPr>
            <a:grpSpLocks/>
          </p:cNvGrpSpPr>
          <p:nvPr/>
        </p:nvGrpSpPr>
        <p:grpSpPr bwMode="auto">
          <a:xfrm>
            <a:off x="2653746" y="1972640"/>
            <a:ext cx="2614216" cy="1943100"/>
            <a:chOff x="1431" y="1944"/>
            <a:chExt cx="2257" cy="2376"/>
          </a:xfrm>
        </p:grpSpPr>
        <p:pic>
          <p:nvPicPr>
            <p:cNvPr id="17" name="Picture 17" descr="DSC_1567">
              <a:extLst>
                <a:ext uri="{FF2B5EF4-FFF2-40B4-BE49-F238E27FC236}">
                  <a16:creationId xmlns="" xmlns:a16="http://schemas.microsoft.com/office/drawing/2014/main" id="{923A2C2A-E19B-48E5-ACF8-6EF1D0698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68" y="1944"/>
              <a:ext cx="1920" cy="23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Text Box 18">
              <a:extLst>
                <a:ext uri="{FF2B5EF4-FFF2-40B4-BE49-F238E27FC236}">
                  <a16:creationId xmlns="" xmlns:a16="http://schemas.microsoft.com/office/drawing/2014/main" id="{962E80A8-7D2F-4AEB-B6E7-2F7155AE70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448"/>
              <a:ext cx="912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S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="" xmlns:a16="http://schemas.microsoft.com/office/drawing/2014/main" id="{F7266C83-61C8-4D73-B8C1-B73DEFD1A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" y="3525"/>
              <a:ext cx="240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Text Box 23">
            <a:extLst>
              <a:ext uri="{FF2B5EF4-FFF2-40B4-BE49-F238E27FC236}">
                <a16:creationId xmlns="" xmlns:a16="http://schemas.microsoft.com/office/drawing/2014/main" id="{E8C1CA3F-228E-43DF-90CE-C6845B1A3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682" y="1184408"/>
            <a:ext cx="731520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vi-VN" sz="2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1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Text Box 27">
            <a:extLst>
              <a:ext uri="{FF2B5EF4-FFF2-40B4-BE49-F238E27FC236}">
                <a16:creationId xmlns="" xmlns:a16="http://schemas.microsoft.com/office/drawing/2014/main" id="{F1D8B44A-0EDB-46E3-B6DE-D1223B971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052498"/>
            <a:ext cx="685800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SG" sz="2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8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53099 0.5129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49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07 -0.12222 L 0.25078 0.5208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3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24 -0.13403 L 0.30326 0.5210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3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21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281113" y="742950"/>
            <a:ext cx="63246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Tách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khỏi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hỗn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: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  <a:latin typeface="Times New Roman"/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304800" y="1504950"/>
            <a:ext cx="8991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Bạn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cần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chuẩn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bị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gì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0B19C8"/>
                </a:solidFill>
                <a:latin typeface="Times New Roman" pitchFamily="18" charset="0"/>
              </a:rPr>
              <a:t>đ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ể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tách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:</a:t>
            </a:r>
          </a:p>
          <a:p>
            <a:pPr eaLnBrk="1" hangingPunct="1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    +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Cát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trắng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khỏi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hỗn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hợp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n</a:t>
            </a:r>
            <a:r>
              <a:rPr lang="vi-VN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ư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ớc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cát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trắng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    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</a:rPr>
              <a:t>Dầu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</a:rPr>
              <a:t>ă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</a:rPr>
              <a:t>n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</a:rPr>
              <a:t>khỏi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</a:rPr>
              <a:t>hỗn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</a:rPr>
              <a:t>hợp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</a:rPr>
              <a:t>dầu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</a:rPr>
              <a:t>ă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</a:rPr>
              <a:t>n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</a:rPr>
              <a:t> n</a:t>
            </a:r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</a:rPr>
              <a:t>ư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</a:rPr>
              <a:t>ớc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eaLnBrk="1" hangingPunct="1"/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   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Gạo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khỏi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hỗn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gạo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lẫn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?</a:t>
            </a:r>
          </a:p>
          <a:p>
            <a:pPr eaLnBrk="1" hangingPunct="1"/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0B19C8"/>
                </a:solidFill>
                <a:latin typeface="Times New Roman" pitchFamily="18" charset="0"/>
              </a:rPr>
              <a:t>đ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ủ </a:t>
            </a:r>
            <a:r>
              <a:rPr lang="vi-VN" sz="2800" b="1" dirty="0">
                <a:solidFill>
                  <a:srgbClr val="0B19C8"/>
                </a:solidFill>
                <a:latin typeface="Times New Roman" pitchFamily="18" charset="0"/>
              </a:rPr>
              <a:t>đ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ồ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dùng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cần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thiết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bạn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sẽ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thế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0B19C8"/>
                </a:solidFill>
                <a:latin typeface="Times New Roman" pitchFamily="18" charset="0"/>
              </a:rPr>
              <a:t>đ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ể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tách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khỏi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hỗn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B19C8"/>
                </a:solidFill>
                <a:latin typeface="Times New Roman" pitchFamily="18" charset="0"/>
              </a:rPr>
              <a:t>hợp</a:t>
            </a:r>
            <a:r>
              <a:rPr lang="en-US" sz="2800" b="1" dirty="0">
                <a:solidFill>
                  <a:srgbClr val="0B19C8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0246" name="Rectangle 11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</a:pPr>
            <a:endParaRPr lang="vi-VN">
              <a:latin typeface="Times New Roman" pitchFamily="18" charset="0"/>
            </a:endParaRPr>
          </a:p>
        </p:txBody>
      </p:sp>
      <p:pic>
        <p:nvPicPr>
          <p:cNvPr id="10248" name="Picture 11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1672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46435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603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81000" y="133350"/>
            <a:ext cx="72390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" y="74295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07470"/>
            <a:ext cx="1841623" cy="2223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353123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86236"/>
            <a:ext cx="2895600" cy="2082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4200" y="3497524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nguội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590" y="1609638"/>
            <a:ext cx="1947819" cy="18878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53199" y="368363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Muỗng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9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0562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492227"/>
            <a:ext cx="8305800" cy="830997"/>
          </a:xfrm>
          <a:prstGeom prst="rect">
            <a:avLst/>
          </a:prstGeom>
          <a:solidFill>
            <a:srgbClr val="5BDBB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: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nếm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323224"/>
            <a:ext cx="8305800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: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2523553"/>
            <a:ext cx="8271387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: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nếm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Dung dic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51184" r="80801"/>
          <a:stretch>
            <a:fillRect/>
          </a:stretch>
        </p:blipFill>
        <p:spPr bwMode="auto">
          <a:xfrm>
            <a:off x="1431441" y="4246305"/>
            <a:ext cx="1030777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794" y="3486150"/>
            <a:ext cx="4436806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70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2133599" y="514350"/>
            <a:ext cx="5029201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FF0000"/>
                </a:solidFill>
              </a:rPr>
              <a:t>PHIẾU HỌC TẬP SỐ 2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093611"/>
              </p:ext>
            </p:extLst>
          </p:nvPr>
        </p:nvGraphicFramePr>
        <p:xfrm>
          <a:off x="152400" y="1428750"/>
          <a:ext cx="8458200" cy="327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4191000"/>
              </a:tblGrid>
              <a:tr h="12778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điểm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từng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chất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tạo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ra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dung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dịch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dung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dịch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điểm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 dung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dịch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1179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19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800" y="270509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1.Đường: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2696491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thể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rắn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dạng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hạt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vị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ngọt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2006" y="3804486"/>
            <a:ext cx="1278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2.Nước: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3804487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thể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lỏng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không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mùi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không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vị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2934399"/>
            <a:ext cx="342900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</a:pPr>
            <a:r>
              <a:rPr lang="en-US" b="1" dirty="0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dịch</a:t>
            </a:r>
            <a:r>
              <a:rPr lang="en-US" sz="2400" b="1" dirty="0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nước</a:t>
            </a:r>
            <a:r>
              <a:rPr lang="en-US" sz="2400" b="1" dirty="0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2400" b="1" dirty="0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</a:pPr>
            <a:r>
              <a:rPr lang="en-US" sz="2400" b="1" dirty="0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-Dung </a:t>
            </a:r>
            <a:r>
              <a:rPr lang="en-US" sz="2400" b="1" dirty="0" err="1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dịch</a:t>
            </a:r>
            <a:r>
              <a:rPr lang="en-US" sz="2400" b="1" dirty="0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nước</a:t>
            </a:r>
            <a:r>
              <a:rPr lang="en-US" sz="2400" b="1" dirty="0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2400" b="1" dirty="0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vị</a:t>
            </a:r>
            <a:r>
              <a:rPr lang="en-US" sz="2400" b="1" dirty="0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ngọt</a:t>
            </a:r>
            <a:r>
              <a:rPr lang="en-US" sz="2400" b="1" dirty="0">
                <a:solidFill>
                  <a:srgbClr val="55270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endParaRPr lang="en-US" sz="2400" dirty="0">
              <a:solidFill>
                <a:srgbClr val="55270B"/>
              </a:solidFill>
            </a:endParaRPr>
          </a:p>
        </p:txBody>
      </p:sp>
      <p:pic>
        <p:nvPicPr>
          <p:cNvPr id="15" name="图片 8">
            <a:extLst>
              <a:ext uri="{FF2B5EF4-FFF2-40B4-BE49-F238E27FC236}">
                <a16:creationId xmlns="" xmlns:a16="http://schemas.microsoft.com/office/drawing/2014/main" id="{1BB5151A-2423-4091-AC4B-AB54D0F4C2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67950" y="17821"/>
            <a:ext cx="2065649" cy="131457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850B839-0C44-4937-9527-0FFF65FD0267}"/>
              </a:ext>
            </a:extLst>
          </p:cNvPr>
          <p:cNvGrpSpPr/>
          <p:nvPr/>
        </p:nvGrpSpPr>
        <p:grpSpPr>
          <a:xfrm>
            <a:off x="7162800" y="-628650"/>
            <a:ext cx="1676400" cy="1837946"/>
            <a:chOff x="4717355" y="2939261"/>
            <a:chExt cx="2447125" cy="3748931"/>
          </a:xfrm>
        </p:grpSpPr>
        <p:pic>
          <p:nvPicPr>
            <p:cNvPr id="18" name="图片 11">
              <a:extLst>
                <a:ext uri="{FF2B5EF4-FFF2-40B4-BE49-F238E27FC236}">
                  <a16:creationId xmlns="" xmlns:a16="http://schemas.microsoft.com/office/drawing/2014/main" id="{D1C15819-8389-4805-8DDF-29B7C1E89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7355" y="2939261"/>
              <a:ext cx="2447125" cy="3276157"/>
            </a:xfrm>
            <a:prstGeom prst="rect">
              <a:avLst/>
            </a:prstGeom>
          </p:spPr>
        </p:pic>
        <p:pic>
          <p:nvPicPr>
            <p:cNvPr id="19" name="Graphic 11" descr="Heart">
              <a:extLst>
                <a:ext uri="{FF2B5EF4-FFF2-40B4-BE49-F238E27FC236}">
                  <a16:creationId xmlns="" xmlns:a16="http://schemas.microsoft.com/office/drawing/2014/main" id="{F7A807EB-D10E-4CD8-B678-C31FC304F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2555">
              <a:off x="5331713" y="5470307"/>
              <a:ext cx="1217885" cy="1217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048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8" grpId="0" animBg="1" autoUpdateAnimBg="0"/>
      <p:bldP spid="5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139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3350"/>
            <a:ext cx="685800" cy="110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47800" y="283516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7190" y="815576"/>
            <a:ext cx="7239000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- 1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4500" y="2190750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685800" y="2709565"/>
            <a:ext cx="7696200" cy="1900535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8" descr="1"/>
          <p:cNvPicPr>
            <a:picLocks noChangeAspect="1" noChangeArrowheads="1"/>
          </p:cNvPicPr>
          <p:nvPr/>
        </p:nvPicPr>
        <p:blipFill>
          <a:blip r:embed="rId3"/>
          <a:srcRect l="10828" r="12965" b="4498"/>
          <a:stretch>
            <a:fillRect/>
          </a:stretch>
        </p:blipFill>
        <p:spPr bwMode="auto">
          <a:xfrm>
            <a:off x="8153400" y="-13519"/>
            <a:ext cx="592138" cy="74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971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5137">
            <a:off x="233341" y="-14319"/>
            <a:ext cx="1141810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455">
            <a:off x="7639891" y="91893"/>
            <a:ext cx="1141810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33600" y="370000"/>
            <a:ext cx="483811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alt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209" y="974846"/>
            <a:ext cx="6915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0000CC"/>
                </a:solidFill>
              </a:rPr>
              <a:t>Chuẩn</a:t>
            </a:r>
            <a:r>
              <a:rPr lang="en-US" altLang="en-US" sz="22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0000CC"/>
                </a:solidFill>
              </a:rPr>
              <a:t>bị</a:t>
            </a:r>
            <a:r>
              <a:rPr lang="en-US" altLang="en-US" sz="2200" b="1" dirty="0" smtClean="0">
                <a:solidFill>
                  <a:srgbClr val="0000CC"/>
                </a:solidFill>
              </a:rPr>
              <a:t>: </a:t>
            </a:r>
            <a:r>
              <a:rPr lang="en-US" altLang="en-US" sz="2200" b="1" dirty="0" smtClean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altLang="en-US" sz="2200" b="1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alt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 smtClean="0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alt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 smtClean="0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alt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 smtClean="0">
                <a:latin typeface="Times New Roman" pitchFamily="18" charset="0"/>
                <a:cs typeface="Times New Roman" pitchFamily="18" charset="0"/>
              </a:rPr>
              <a:t>sôi</a:t>
            </a:r>
            <a:endParaRPr lang="en-US" alt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04800" y="1329692"/>
            <a:ext cx="6400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200" b="1" dirty="0" smtClean="0">
                <a:solidFill>
                  <a:srgbClr val="0000CC"/>
                </a:solidFill>
              </a:rPr>
              <a:t>*</a:t>
            </a:r>
            <a:r>
              <a:rPr lang="en-US" altLang="en-US" sz="2200" b="1" dirty="0" err="1" smtClean="0">
                <a:solidFill>
                  <a:srgbClr val="0000CC"/>
                </a:solidFill>
              </a:rPr>
              <a:t>Cách</a:t>
            </a:r>
            <a:r>
              <a:rPr lang="en-US" altLang="en-US" sz="22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0000CC"/>
                </a:solidFill>
              </a:rPr>
              <a:t>tiến</a:t>
            </a:r>
            <a:r>
              <a:rPr lang="en-US" altLang="en-US" sz="22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2200" b="1" dirty="0" err="1" smtClean="0">
                <a:solidFill>
                  <a:srgbClr val="0000CC"/>
                </a:solidFill>
              </a:rPr>
              <a:t>hành</a:t>
            </a:r>
            <a:r>
              <a:rPr lang="en-US" altLang="en-US" sz="2200" b="1" dirty="0" smtClean="0">
                <a:solidFill>
                  <a:srgbClr val="0000CC"/>
                </a:solidFill>
              </a:rPr>
              <a:t>:</a:t>
            </a:r>
          </a:p>
          <a:p>
            <a:pPr algn="just">
              <a:spcBef>
                <a:spcPct val="50000"/>
              </a:spcBef>
            </a:pPr>
            <a:r>
              <a:rPr lang="en-US" altLang="en-US" sz="2200" b="1" dirty="0" smtClean="0"/>
              <a:t>-</a:t>
            </a:r>
            <a:r>
              <a:rPr lang="en-US" altLang="en-US" sz="2200" b="1" dirty="0" err="1"/>
              <a:t>Rót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nước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muối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đun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sôi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vào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cốc</a:t>
            </a:r>
            <a:r>
              <a:rPr lang="en-US" altLang="en-US" sz="2200" b="1" dirty="0"/>
              <a:t>. </a:t>
            </a: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sz="2200" b="1" dirty="0" err="1"/>
              <a:t>Úp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đĩa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lên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miệng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cốc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nước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muối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nóng</a:t>
            </a:r>
            <a:r>
              <a:rPr lang="en-US" altLang="en-US" sz="2200" b="1" dirty="0"/>
              <a:t>, </a:t>
            </a:r>
            <a:r>
              <a:rPr lang="en-US" altLang="en-US" sz="2200" b="1" dirty="0" err="1"/>
              <a:t>quan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sát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quá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trình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làm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thí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nghiệm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xem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có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hiện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tượng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gì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xảy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ra</a:t>
            </a:r>
            <a:r>
              <a:rPr lang="en-US" altLang="en-US" sz="2200" b="1" dirty="0"/>
              <a:t>?. </a:t>
            </a: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sz="2200" b="1" dirty="0" err="1"/>
              <a:t>Sau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khoảng</a:t>
            </a:r>
            <a:r>
              <a:rPr lang="en-US" altLang="en-US" sz="2200" b="1" dirty="0"/>
              <a:t> 1 </a:t>
            </a:r>
            <a:r>
              <a:rPr lang="en-US" altLang="en-US" sz="2200" b="1" dirty="0" err="1"/>
              <a:t>phút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nhấc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đĩa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ra.</a:t>
            </a:r>
            <a:endParaRPr lang="en-US" altLang="en-US" sz="2200" b="1" dirty="0"/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sz="2200" b="1" dirty="0" err="1"/>
              <a:t>Rồi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nếm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thử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những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giọt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nước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trên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mặt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đĩa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và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nước</a:t>
            </a:r>
            <a:r>
              <a:rPr lang="en-US" altLang="en-US" sz="2200" b="1" dirty="0"/>
              <a:t> ở </a:t>
            </a:r>
            <a:r>
              <a:rPr lang="en-US" altLang="en-US" sz="2200" b="1" dirty="0" err="1"/>
              <a:t>trong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cốc</a:t>
            </a:r>
            <a:r>
              <a:rPr lang="en-US" altLang="en-US" sz="2200" b="1" dirty="0"/>
              <a:t> </a:t>
            </a:r>
            <a:r>
              <a:rPr lang="en-US" altLang="en-US" sz="2200" b="1" dirty="0" err="1" smtClean="0"/>
              <a:t>và</a:t>
            </a:r>
            <a:r>
              <a:rPr lang="en-US" altLang="en-US" sz="2200" b="1" dirty="0" smtClean="0"/>
              <a:t> </a:t>
            </a:r>
            <a:r>
              <a:rPr lang="en-US" altLang="en-US" sz="2200" b="1" dirty="0" err="1" smtClean="0"/>
              <a:t>trả</a:t>
            </a:r>
            <a:r>
              <a:rPr lang="en-US" altLang="en-US" sz="2200" b="1" dirty="0" smtClean="0"/>
              <a:t> </a:t>
            </a:r>
            <a:r>
              <a:rPr lang="en-US" altLang="en-US" sz="2200" b="1" dirty="0" err="1" smtClean="0"/>
              <a:t>lời</a:t>
            </a:r>
            <a:r>
              <a:rPr lang="en-US" altLang="en-US" sz="2200" b="1" dirty="0" smtClean="0"/>
              <a:t> </a:t>
            </a:r>
            <a:r>
              <a:rPr lang="en-US" altLang="en-US" sz="2200" b="1" dirty="0" err="1" smtClean="0"/>
              <a:t>các</a:t>
            </a:r>
            <a:r>
              <a:rPr lang="en-US" altLang="en-US" sz="2200" b="1" dirty="0" smtClean="0"/>
              <a:t> </a:t>
            </a:r>
            <a:r>
              <a:rPr lang="en-US" altLang="en-US" sz="2200" b="1" dirty="0" err="1" smtClean="0"/>
              <a:t>câu</a:t>
            </a:r>
            <a:r>
              <a:rPr lang="en-US" altLang="en-US" sz="2200" b="1" dirty="0" smtClean="0"/>
              <a:t> </a:t>
            </a:r>
            <a:r>
              <a:rPr lang="en-US" altLang="en-US" sz="2200" b="1" dirty="0" err="1" smtClean="0"/>
              <a:t>hỏi</a:t>
            </a:r>
            <a:r>
              <a:rPr lang="en-US" altLang="en-US" sz="2200" b="1" dirty="0" smtClean="0"/>
              <a:t>.</a:t>
            </a:r>
            <a:endParaRPr lang="en-US" altLang="en-US" sz="2200" b="1" dirty="0"/>
          </a:p>
        </p:txBody>
      </p:sp>
      <p:pic>
        <p:nvPicPr>
          <p:cNvPr id="9" name="Picture 10" descr="DSC086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13333" r="28334" b="15555"/>
          <a:stretch>
            <a:fillRect/>
          </a:stretch>
        </p:blipFill>
        <p:spPr bwMode="auto">
          <a:xfrm>
            <a:off x="6705600" y="1733550"/>
            <a:ext cx="2083594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88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5137">
            <a:off x="233341" y="-14319"/>
            <a:ext cx="1141810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455">
            <a:off x="7639891" y="91893"/>
            <a:ext cx="1141810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482700" y="212623"/>
            <a:ext cx="597896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Arial" charset="0"/>
              </a:rPr>
              <a:t>	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11" descr="Hinh minh h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5283" y="1800104"/>
            <a:ext cx="3733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818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4;p19"/>
          <p:cNvPicPr preferRelativeResize="0"/>
          <p:nvPr/>
        </p:nvPicPr>
        <p:blipFill rotWithShape="1">
          <a:blip r:embed="rId3">
            <a:alphaModFix/>
          </a:blip>
          <a:srcRect l="2727" t="4280" r="877" b="5605"/>
          <a:stretch/>
        </p:blipFill>
        <p:spPr>
          <a:xfrm>
            <a:off x="533400" y="438150"/>
            <a:ext cx="3505200" cy="3200400"/>
          </a:xfrm>
          <a:prstGeom prst="roundRect">
            <a:avLst>
              <a:gd name="adj" fmla="val 10140"/>
            </a:avLst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95572"/>
            <a:ext cx="3276600" cy="3085555"/>
          </a:xfrm>
          <a:prstGeom prst="rect">
            <a:avLst/>
          </a:prstGeom>
        </p:spPr>
      </p:pic>
      <p:sp>
        <p:nvSpPr>
          <p:cNvPr id="8" name="Google Shape;165;p19"/>
          <p:cNvSpPr txBox="1"/>
          <p:nvPr/>
        </p:nvSpPr>
        <p:spPr>
          <a:xfrm>
            <a:off x="2057400" y="3790950"/>
            <a:ext cx="5715000" cy="60936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400" b="1" dirty="0">
                <a:latin typeface="Times New Roman" pitchFamily="18" charset="0"/>
                <a:ea typeface="Bitter"/>
                <a:cs typeface="Times New Roman" pitchFamily="18" charset="0"/>
                <a:sym typeface="Bitter"/>
              </a:rPr>
              <a:t>Kết quả thí nghiệm “mưa sắc màu"</a:t>
            </a:r>
            <a:endParaRPr sz="2400" b="1" u="none" strike="noStrike" cap="none" dirty="0">
              <a:latin typeface="Times New Roman" pitchFamily="18" charset="0"/>
              <a:ea typeface="Bitter"/>
              <a:cs typeface="Times New Roman" pitchFamily="18" charset="0"/>
              <a:sym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286926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188E87BF-FE7A-4A46-9363-0C99ECB46743}"/>
              </a:ext>
            </a:extLst>
          </p:cNvPr>
          <p:cNvSpPr txBox="1">
            <a:spLocks/>
          </p:cNvSpPr>
          <p:nvPr/>
        </p:nvSpPr>
        <p:spPr>
          <a:xfrm>
            <a:off x="1481783" y="340147"/>
            <a:ext cx="5909617" cy="936203"/>
          </a:xfrm>
          <a:prstGeom prst="rect">
            <a:avLst/>
          </a:prstGeom>
          <a:solidFill>
            <a:srgbClr val="CCFF99"/>
          </a:solidFill>
          <a:ln>
            <a:solidFill>
              <a:srgbClr val="FF0066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 w="76200">
                  <a:noFill/>
                </a:ln>
                <a:solidFill>
                  <a:srgbClr val="55270B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Trò chơi</a:t>
            </a:r>
            <a:endParaRPr kumimoji="0" lang="en-US" sz="7200" b="0" i="0" u="none" strike="noStrike" kern="1200" cap="none" spc="0" normalizeH="0" baseline="0" noProof="0" dirty="0">
              <a:ln w="76200">
                <a:noFill/>
              </a:ln>
              <a:solidFill>
                <a:srgbClr val="55270B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1784" y="1407748"/>
            <a:ext cx="56810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5400" b="1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5400" b="1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400" b="1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5400" b="1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Graphic 8" descr="Heart with pulse">
            <a:extLst>
              <a:ext uri="{FF2B5EF4-FFF2-40B4-BE49-F238E27FC236}">
                <a16:creationId xmlns="" xmlns:a16="http://schemas.microsoft.com/office/drawing/2014/main" id="{2A7C4DC7-9787-4CA6-ACB4-5DC3D2ED8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6018" y="927074"/>
            <a:ext cx="2715673" cy="2715673"/>
          </a:xfrm>
          <a:prstGeom prst="rect">
            <a:avLst/>
          </a:prstGeom>
        </p:spPr>
      </p:pic>
      <p:pic>
        <p:nvPicPr>
          <p:cNvPr id="8" name="Graphic 16" descr="Heart">
            <a:extLst>
              <a:ext uri="{FF2B5EF4-FFF2-40B4-BE49-F238E27FC236}">
                <a16:creationId xmlns="" xmlns:a16="http://schemas.microsoft.com/office/drawing/2014/main" id="{3344677E-4162-4ACD-A585-837A9A0F1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84253">
            <a:off x="983851" y="1452698"/>
            <a:ext cx="995866" cy="995866"/>
          </a:xfrm>
          <a:prstGeom prst="rect">
            <a:avLst/>
          </a:prstGeom>
        </p:spPr>
      </p:pic>
      <p:pic>
        <p:nvPicPr>
          <p:cNvPr id="9" name="Graphic 21" descr="Heart">
            <a:extLst>
              <a:ext uri="{FF2B5EF4-FFF2-40B4-BE49-F238E27FC236}">
                <a16:creationId xmlns="" xmlns:a16="http://schemas.microsoft.com/office/drawing/2014/main" id="{F0DAE4B7-5D6D-40F7-9D82-D06E1DEDFC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319884">
            <a:off x="1082152" y="2999709"/>
            <a:ext cx="926486" cy="9264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8B08F48-58B6-46D9-AE73-E5C8D8B10119}"/>
              </a:ext>
            </a:extLst>
          </p:cNvPr>
          <p:cNvGrpSpPr/>
          <p:nvPr/>
        </p:nvGrpSpPr>
        <p:grpSpPr>
          <a:xfrm>
            <a:off x="1191593" y="2235431"/>
            <a:ext cx="2846570" cy="3091256"/>
            <a:chOff x="2116475" y="3315717"/>
            <a:chExt cx="2846570" cy="3091256"/>
          </a:xfrm>
        </p:grpSpPr>
        <p:pic>
          <p:nvPicPr>
            <p:cNvPr id="11" name="Graphic 15" descr="Heart">
              <a:extLst>
                <a:ext uri="{FF2B5EF4-FFF2-40B4-BE49-F238E27FC236}">
                  <a16:creationId xmlns="" xmlns:a16="http://schemas.microsoft.com/office/drawing/2014/main" id="{34D24341-FBF3-4B60-A141-542F5ADAD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8004939">
              <a:off x="2116475" y="4834817"/>
              <a:ext cx="1572156" cy="1572156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="" xmlns:a16="http://schemas.microsoft.com/office/drawing/2014/main" id="{7CA985D2-8BFD-4A20-82C3-6B578BF06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855742" y="3315717"/>
              <a:ext cx="2107303" cy="298353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A010C9C1-0B0A-47A6-B09A-4AE1145F534A}"/>
              </a:ext>
            </a:extLst>
          </p:cNvPr>
          <p:cNvGrpSpPr/>
          <p:nvPr/>
        </p:nvGrpSpPr>
        <p:grpSpPr>
          <a:xfrm>
            <a:off x="3505200" y="1956573"/>
            <a:ext cx="2447125" cy="3372347"/>
            <a:chOff x="4717355" y="2939261"/>
            <a:chExt cx="2447125" cy="3748931"/>
          </a:xfrm>
        </p:grpSpPr>
        <p:pic>
          <p:nvPicPr>
            <p:cNvPr id="14" name="图片 11">
              <a:extLst>
                <a:ext uri="{FF2B5EF4-FFF2-40B4-BE49-F238E27FC236}">
                  <a16:creationId xmlns="" xmlns:a16="http://schemas.microsoft.com/office/drawing/2014/main" id="{B226370C-F8F1-46EC-A698-DDCC7BEDD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17355" y="2939261"/>
              <a:ext cx="2447125" cy="3276157"/>
            </a:xfrm>
            <a:prstGeom prst="rect">
              <a:avLst/>
            </a:prstGeom>
          </p:spPr>
        </p:pic>
        <p:pic>
          <p:nvPicPr>
            <p:cNvPr id="15" name="Graphic 20" descr="Heart">
              <a:extLst>
                <a:ext uri="{FF2B5EF4-FFF2-40B4-BE49-F238E27FC236}">
                  <a16:creationId xmlns="" xmlns:a16="http://schemas.microsoft.com/office/drawing/2014/main" id="{6CF8ADAE-7151-4A01-908F-D16E97ED0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2555">
              <a:off x="5331713" y="5470307"/>
              <a:ext cx="1217885" cy="121788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6BA5514-AB98-40CE-BF65-4EBE6CEB805D}"/>
              </a:ext>
            </a:extLst>
          </p:cNvPr>
          <p:cNvGrpSpPr/>
          <p:nvPr/>
        </p:nvGrpSpPr>
        <p:grpSpPr>
          <a:xfrm>
            <a:off x="5445347" y="2113860"/>
            <a:ext cx="2828146" cy="3057773"/>
            <a:chOff x="6836961" y="3157645"/>
            <a:chExt cx="2828146" cy="3057773"/>
          </a:xfrm>
        </p:grpSpPr>
        <p:pic>
          <p:nvPicPr>
            <p:cNvPr id="17" name="Graphic 10" descr="Heart">
              <a:extLst>
                <a:ext uri="{FF2B5EF4-FFF2-40B4-BE49-F238E27FC236}">
                  <a16:creationId xmlns="" xmlns:a16="http://schemas.microsoft.com/office/drawing/2014/main" id="{05EBE566-7AD8-47ED-9E6C-CEC0CB188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094324">
              <a:off x="8437876" y="4823557"/>
              <a:ext cx="1227231" cy="1227231"/>
            </a:xfrm>
            <a:prstGeom prst="rect">
              <a:avLst/>
            </a:prstGeom>
          </p:spPr>
        </p:pic>
        <p:pic>
          <p:nvPicPr>
            <p:cNvPr id="18" name="图片 12">
              <a:extLst>
                <a:ext uri="{FF2B5EF4-FFF2-40B4-BE49-F238E27FC236}">
                  <a16:creationId xmlns="" xmlns:a16="http://schemas.microsoft.com/office/drawing/2014/main" id="{D3CFD1FF-86D6-43BE-9E9D-89EA6E683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836961" y="3157645"/>
              <a:ext cx="2258285" cy="3057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800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1352550"/>
            <a:ext cx="7239000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438150"/>
            <a:ext cx="56388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00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5;p19"/>
          <p:cNvSpPr txBox="1"/>
          <p:nvPr/>
        </p:nvSpPr>
        <p:spPr>
          <a:xfrm>
            <a:off x="1828800" y="133350"/>
            <a:ext cx="5715000" cy="6093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Bitter"/>
                <a:cs typeface="Times New Roman" pitchFamily="18" charset="0"/>
                <a:sym typeface="Bitter"/>
              </a:rPr>
              <a:t>ĐỀ XUẤT LỰA CHỌN GIẢI PHÁP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81915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1.Chọn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87655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7" y="1788620"/>
            <a:ext cx="1139825" cy="1139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829442"/>
            <a:ext cx="466725" cy="10704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42" y="1767111"/>
            <a:ext cx="1924050" cy="1182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495" y="1939293"/>
            <a:ext cx="1240610" cy="10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3335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Google Shape;259;p27"/>
          <p:cNvSpPr txBox="1"/>
          <p:nvPr/>
        </p:nvSpPr>
        <p:spPr>
          <a:xfrm>
            <a:off x="235974" y="595015"/>
            <a:ext cx="8374626" cy="14588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ea typeface="Bitter SemiBold"/>
                <a:cs typeface="Times New Roman" pitchFamily="18" charset="0"/>
                <a:sym typeface="Bitter SemiBold"/>
              </a:rPr>
              <a:t>Bước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ea typeface="Bitter SemiBold"/>
                <a:cs typeface="Times New Roman" pitchFamily="18" charset="0"/>
                <a:sym typeface="Bitter SemiBold"/>
              </a:rPr>
              <a:t> 1:</a:t>
            </a:r>
            <a:r>
              <a:rPr lang="vi-VN" sz="2400" b="1" dirty="0" smtClean="0">
                <a:solidFill>
                  <a:srgbClr val="002060"/>
                </a:solidFill>
              </a:rPr>
              <a:t>Chuẩn </a:t>
            </a:r>
            <a:r>
              <a:rPr lang="vi-VN" sz="2400" b="1" dirty="0">
                <a:solidFill>
                  <a:srgbClr val="002060"/>
                </a:solidFill>
              </a:rPr>
              <a:t>bị một cốc trong suốt có chứa dầu ăn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  <a:r>
              <a:rPr lang="vi-VN" sz="2400" b="1" dirty="0">
                <a:solidFill>
                  <a:srgbClr val="002060"/>
                </a:solidFill>
              </a:rPr>
              <a:t> Dầu ăn và màu thực phẩm không hòa tan được với nhau, tạo thành nhũ </a:t>
            </a:r>
            <a:r>
              <a:rPr lang="vi-VN" sz="2400" b="1" dirty="0" smtClean="0">
                <a:solidFill>
                  <a:srgbClr val="002060"/>
                </a:solidFill>
              </a:rPr>
              <a:t>tương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ea typeface="Bitter SemiBold"/>
              <a:cs typeface="Times New Roman" pitchFamily="18" charset="0"/>
              <a:sym typeface="Bitter Semi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87113"/>
            <a:ext cx="3200400" cy="2472346"/>
          </a:xfrm>
          <a:prstGeom prst="rect">
            <a:avLst/>
          </a:prstGeom>
        </p:spPr>
      </p:pic>
      <p:pic>
        <p:nvPicPr>
          <p:cNvPr id="8" name="Google Shape;273;p28"/>
          <p:cNvPicPr preferRelativeResize="0"/>
          <p:nvPr/>
        </p:nvPicPr>
        <p:blipFill rotWithShape="1">
          <a:blip r:embed="rId3">
            <a:alphaModFix/>
          </a:blip>
          <a:srcRect l="19393" t="-1122"/>
          <a:stretch/>
        </p:blipFill>
        <p:spPr>
          <a:xfrm>
            <a:off x="3200400" y="2405216"/>
            <a:ext cx="2069700" cy="3327763"/>
          </a:xfrm>
          <a:prstGeom prst="roundRect">
            <a:avLst>
              <a:gd name="adj" fmla="val 42470"/>
            </a:avLst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548784"/>
            <a:ext cx="194859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2;p28"/>
          <p:cNvSpPr txBox="1"/>
          <p:nvPr/>
        </p:nvSpPr>
        <p:spPr>
          <a:xfrm>
            <a:off x="457200" y="285750"/>
            <a:ext cx="5486400" cy="9987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89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ea typeface="Bitter SemiBold"/>
                <a:cs typeface="Times New Roman" pitchFamily="18" charset="0"/>
                <a:sym typeface="Bitter SemiBold"/>
              </a:rPr>
              <a:t>Bước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ea typeface="Bitter SemiBold"/>
                <a:cs typeface="Times New Roman" pitchFamily="18" charset="0"/>
                <a:sym typeface="Bitter SemiBold"/>
              </a:rPr>
              <a:t> 2: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ea typeface="Bitter SemiBold"/>
              <a:cs typeface="Times New Roman" pitchFamily="18" charset="0"/>
              <a:sym typeface="Bitter SemiBold"/>
            </a:endParaRPr>
          </a:p>
          <a:p>
            <a:pPr marL="88900" lvl="0">
              <a:lnSpc>
                <a:spcPct val="115000"/>
              </a:lnSpc>
              <a:buClr>
                <a:srgbClr val="002060"/>
              </a:buClr>
              <a:buSzPts val="2200"/>
            </a:pPr>
            <a:r>
              <a:rPr lang="vi-VN" sz="2400" b="1" dirty="0"/>
              <a:t>Rót hỗn hợp vào cốc chứa nước</a:t>
            </a:r>
            <a:r>
              <a:rPr lang="en-US" sz="2400" b="1" dirty="0"/>
              <a:t>.</a:t>
            </a:r>
            <a:r>
              <a:rPr lang="vi-VN" sz="2400" b="1" dirty="0"/>
              <a:t> 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ea typeface="Bitter SemiBold"/>
              <a:cs typeface="Times New Roman" pitchFamily="18" charset="0"/>
              <a:sym typeface="Bitter Semi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61" y="1581150"/>
            <a:ext cx="3998058" cy="341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1;p30"/>
          <p:cNvSpPr txBox="1"/>
          <p:nvPr/>
        </p:nvSpPr>
        <p:spPr>
          <a:xfrm>
            <a:off x="76200" y="220607"/>
            <a:ext cx="7699750" cy="18481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588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ea typeface="Bitter SemiBold"/>
                <a:cs typeface="Times New Roman" pitchFamily="18" charset="0"/>
                <a:sym typeface="Bitter SemiBold"/>
              </a:rPr>
              <a:t>Bước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ea typeface="Bitter SemiBold"/>
                <a:cs typeface="Times New Roman" pitchFamily="18" charset="0"/>
                <a:sym typeface="Bitter SemiBold"/>
              </a:rPr>
              <a:t> 3:</a:t>
            </a:r>
          </a:p>
          <a:p>
            <a:pPr marL="558800" lvl="0">
              <a:lnSpc>
                <a:spcPct val="115000"/>
              </a:lnSpc>
              <a:buClr>
                <a:srgbClr val="002060"/>
              </a:buClr>
              <a:buSzPts val="2000"/>
            </a:pPr>
            <a:r>
              <a:rPr lang="vi-VN" sz="2400" b="1" dirty="0"/>
              <a:t>Dầu và nước không hòa tan được với nhau tạo thành các lớp riêng biệt</a:t>
            </a:r>
            <a:r>
              <a:rPr lang="en-US" sz="2400" b="1" dirty="0"/>
              <a:t>.</a:t>
            </a:r>
            <a:r>
              <a:rPr lang="vi-VN" sz="2400" b="1" dirty="0"/>
              <a:t>  Khi các giọt màu rơi xuống qua ranh giới dầu và nước, chúng hòa tan dần vào nước</a:t>
            </a:r>
            <a:r>
              <a:rPr lang="en-US" sz="2400" b="1" dirty="0"/>
              <a:t>.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ea typeface="Bitter SemiBold"/>
              <a:cs typeface="Times New Roman" pitchFamily="18" charset="0"/>
              <a:sym typeface="Bitter Semi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19350"/>
            <a:ext cx="3352800" cy="2454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392926"/>
            <a:ext cx="3356350" cy="237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9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890080"/>
              </p:ext>
            </p:extLst>
          </p:nvPr>
        </p:nvGraphicFramePr>
        <p:xfrm>
          <a:off x="533400" y="895350"/>
          <a:ext cx="7772400" cy="38404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276600"/>
                <a:gridCol w="1600200"/>
                <a:gridCol w="1371600"/>
                <a:gridCol w="1524000"/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endParaRPr lang="en-US" sz="2000" baseline="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000" baseline="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endParaRPr lang="en-US" sz="2000" baseline="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endParaRPr lang="en-US" sz="2000" baseline="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phẩm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đầy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đủ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phần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như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yêu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cầu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006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Hiện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tượng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hiện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đúng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như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phẩm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mẫu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5BDB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Màu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sắc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cơn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mưa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kết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hợp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hài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hoà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206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Thuyết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trình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rõ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ràng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dễ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hiểu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81150"/>
            <a:ext cx="555625" cy="458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555574"/>
            <a:ext cx="546840" cy="470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5200" y="1569407"/>
            <a:ext cx="470640" cy="470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9155" y="13335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ahamasBH" pitchFamily="34" charset="0"/>
                <a:cs typeface="Times New Roman" pitchFamily="18" charset="0"/>
              </a:rPr>
              <a:t>ĐÁNH GIÁ SẢN PHẨM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ahamasBH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29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0B10E94-8AD1-4749-B03F-F907FED4120D}"/>
              </a:ext>
            </a:extLst>
          </p:cNvPr>
          <p:cNvSpPr txBox="1"/>
          <p:nvPr/>
        </p:nvSpPr>
        <p:spPr>
          <a:xfrm>
            <a:off x="609600" y="590550"/>
            <a:ext cx="937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chất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tồn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22A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30CD5C1-92A8-4B8A-9F0D-88AE67F4973D}"/>
              </a:ext>
            </a:extLst>
          </p:cNvPr>
          <p:cNvSpPr txBox="1"/>
          <p:nvPr/>
        </p:nvSpPr>
        <p:spPr>
          <a:xfrm>
            <a:off x="494655" y="1200150"/>
            <a:ext cx="799453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696EDF-4412-49A7-9266-971CA9651F8C}"/>
              </a:ext>
            </a:extLst>
          </p:cNvPr>
          <p:cNvSpPr txBox="1"/>
          <p:nvPr/>
        </p:nvSpPr>
        <p:spPr>
          <a:xfrm>
            <a:off x="494655" y="1885950"/>
            <a:ext cx="7994530" cy="74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noProof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hể</a:t>
            </a:r>
            <a:r>
              <a:rPr lang="en-US" sz="3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0EF9C8-22E5-4CD9-B70A-F1021736E27E}"/>
              </a:ext>
            </a:extLst>
          </p:cNvPr>
          <p:cNvSpPr txBox="1"/>
          <p:nvPr/>
        </p:nvSpPr>
        <p:spPr>
          <a:xfrm>
            <a:off x="494655" y="2646914"/>
            <a:ext cx="7052275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khí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33595DA-DE0C-4652-B183-28EF96427B25}"/>
              </a:ext>
            </a:extLst>
          </p:cNvPr>
          <p:cNvSpPr txBox="1"/>
          <p:nvPr/>
        </p:nvSpPr>
        <p:spPr>
          <a:xfrm>
            <a:off x="479907" y="3333750"/>
            <a:ext cx="7052275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Graphic 8" descr="Heart with pulse">
            <a:extLst>
              <a:ext uri="{FF2B5EF4-FFF2-40B4-BE49-F238E27FC236}">
                <a16:creationId xmlns="" xmlns:a16="http://schemas.microsoft.com/office/drawing/2014/main" id="{A4842CB6-529B-4401-A870-71DAE4FC04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3304868"/>
            <a:ext cx="938772" cy="93877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2551980-E071-4DBD-9DC7-CFB66E2AE40F}"/>
              </a:ext>
            </a:extLst>
          </p:cNvPr>
          <p:cNvGrpSpPr/>
          <p:nvPr/>
        </p:nvGrpSpPr>
        <p:grpSpPr>
          <a:xfrm>
            <a:off x="6629400" y="2646914"/>
            <a:ext cx="2215497" cy="2347725"/>
            <a:chOff x="2116475" y="3315717"/>
            <a:chExt cx="2846570" cy="3091256"/>
          </a:xfrm>
        </p:grpSpPr>
        <p:pic>
          <p:nvPicPr>
            <p:cNvPr id="12" name="Graphic 11" descr="Heart">
              <a:extLst>
                <a:ext uri="{FF2B5EF4-FFF2-40B4-BE49-F238E27FC236}">
                  <a16:creationId xmlns="" xmlns:a16="http://schemas.microsoft.com/office/drawing/2014/main" id="{C2BCC915-3814-4A92-BA2C-90DD64D31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004939">
              <a:off x="2116475" y="4834817"/>
              <a:ext cx="1572156" cy="1572156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="" xmlns:a16="http://schemas.microsoft.com/office/drawing/2014/main" id="{70DBB619-B27D-4BB1-A15B-8C7B3152E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55742" y="3315717"/>
              <a:ext cx="2107303" cy="2983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0B10E94-8AD1-4749-B03F-F907FED4120D}"/>
              </a:ext>
            </a:extLst>
          </p:cNvPr>
          <p:cNvSpPr txBox="1"/>
          <p:nvPr/>
        </p:nvSpPr>
        <p:spPr>
          <a:xfrm>
            <a:off x="228600" y="28575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điều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chất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E622A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0CD5C1-92A8-4B8A-9F0D-88AE67F4973D}"/>
              </a:ext>
            </a:extLst>
          </p:cNvPr>
          <p:cNvSpPr txBox="1"/>
          <p:nvPr/>
        </p:nvSpPr>
        <p:spPr>
          <a:xfrm>
            <a:off x="346135" y="1428750"/>
            <a:ext cx="79945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2696EDF-4412-49A7-9266-971CA9651F8C}"/>
              </a:ext>
            </a:extLst>
          </p:cNvPr>
          <p:cNvSpPr txBox="1"/>
          <p:nvPr/>
        </p:nvSpPr>
        <p:spPr>
          <a:xfrm>
            <a:off x="353509" y="2190750"/>
            <a:ext cx="67003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8">
              <a:lnSpc>
                <a:spcPct val="130000"/>
              </a:lnSpc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B8F0E49-3633-4C67-806F-0DF4BE886671}"/>
              </a:ext>
            </a:extLst>
          </p:cNvPr>
          <p:cNvSpPr txBox="1"/>
          <p:nvPr/>
        </p:nvSpPr>
        <p:spPr>
          <a:xfrm>
            <a:off x="346135" y="3018669"/>
            <a:ext cx="70522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8">
              <a:lnSpc>
                <a:spcPct val="130000"/>
              </a:lnSpc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0EF9C8-22E5-4CD9-B70A-F1021736E27E}"/>
              </a:ext>
            </a:extLst>
          </p:cNvPr>
          <p:cNvSpPr txBox="1"/>
          <p:nvPr/>
        </p:nvSpPr>
        <p:spPr>
          <a:xfrm>
            <a:off x="353509" y="3686219"/>
            <a:ext cx="70522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8">
              <a:lnSpc>
                <a:spcPct val="130000"/>
              </a:lnSpc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850B839-0C44-4937-9527-0FFF65FD0267}"/>
              </a:ext>
            </a:extLst>
          </p:cNvPr>
          <p:cNvGrpSpPr/>
          <p:nvPr/>
        </p:nvGrpSpPr>
        <p:grpSpPr>
          <a:xfrm>
            <a:off x="6400800" y="1733550"/>
            <a:ext cx="2528970" cy="3417048"/>
            <a:chOff x="4717355" y="2939261"/>
            <a:chExt cx="2447125" cy="3748931"/>
          </a:xfrm>
        </p:grpSpPr>
        <p:pic>
          <p:nvPicPr>
            <p:cNvPr id="10" name="图片 11">
              <a:extLst>
                <a:ext uri="{FF2B5EF4-FFF2-40B4-BE49-F238E27FC236}">
                  <a16:creationId xmlns="" xmlns:a16="http://schemas.microsoft.com/office/drawing/2014/main" id="{D1C15819-8389-4805-8DDF-29B7C1E89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7355" y="2939261"/>
              <a:ext cx="2447125" cy="3276157"/>
            </a:xfrm>
            <a:prstGeom prst="rect">
              <a:avLst/>
            </a:prstGeom>
          </p:spPr>
        </p:pic>
        <p:pic>
          <p:nvPicPr>
            <p:cNvPr id="11" name="Graphic 11" descr="Heart">
              <a:extLst>
                <a:ext uri="{FF2B5EF4-FFF2-40B4-BE49-F238E27FC236}">
                  <a16:creationId xmlns="" xmlns:a16="http://schemas.microsoft.com/office/drawing/2014/main" id="{F7A807EB-D10E-4CD8-B678-C31FC304F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92555">
              <a:off x="5331713" y="5470307"/>
              <a:ext cx="1217885" cy="1217885"/>
            </a:xfrm>
            <a:prstGeom prst="rect">
              <a:avLst/>
            </a:prstGeom>
          </p:spPr>
        </p:pic>
      </p:grpSp>
      <p:pic>
        <p:nvPicPr>
          <p:cNvPr id="12" name="Graphic 12" descr="Heart with pulse">
            <a:extLst>
              <a:ext uri="{FF2B5EF4-FFF2-40B4-BE49-F238E27FC236}">
                <a16:creationId xmlns="" xmlns:a16="http://schemas.microsoft.com/office/drawing/2014/main" id="{FF6D5898-CA2D-4B7E-8FFC-43C6DD5BAA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00" y="2950880"/>
            <a:ext cx="1080484" cy="10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9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640" y="209550"/>
            <a:ext cx="8534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Ba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12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12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2023</a:t>
            </a:r>
          </a:p>
          <a:p>
            <a:pPr algn="ctr"/>
            <a:endParaRPr lang="en-US" sz="3200" b="1" u="sng" dirty="0" smtClean="0">
              <a:latin typeface="HP001 4 hàng" pitchFamily="34" charset="0"/>
              <a:cs typeface="Times New Roman" pitchFamily="18" charset="0"/>
            </a:endParaRPr>
          </a:p>
          <a:p>
            <a:pPr algn="ctr"/>
            <a:r>
              <a:rPr lang="en-US" sz="3200" b="1" u="sng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HP001 4 hàng" pitchFamily="34" charset="0"/>
                <a:cs typeface="Times New Roman" pitchFamily="18" charset="0"/>
              </a:rPr>
              <a:t>học</a:t>
            </a:r>
            <a:r>
              <a:rPr lang="en-US" sz="3200" b="1" u="sng" dirty="0" smtClean="0">
                <a:latin typeface="HP001 4 hàng" pitchFamily="34" charset="0"/>
                <a:cs typeface="Times New Roman" pitchFamily="18" charset="0"/>
              </a:rPr>
              <a:t> Stem</a:t>
            </a:r>
          </a:p>
          <a:p>
            <a:pPr algn="ctr"/>
            <a:endParaRPr lang="en-US" sz="3200" b="1" u="sng" dirty="0">
              <a:latin typeface="HP001 4 hàng" pitchFamily="34" charset="0"/>
              <a:cs typeface="Times New Roman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Mưa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sắc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màu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  <a:cs typeface="Times New Roman" pitchFamily="18" charset="0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8ED51293-401F-43A3-933D-91950AFC3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2" b="4547"/>
          <a:stretch/>
        </p:blipFill>
        <p:spPr>
          <a:xfrm>
            <a:off x="0" y="3557416"/>
            <a:ext cx="8741229" cy="154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5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F7C5C90-C221-4BDC-BBDA-DFF6062DB216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57150"/>
            <a:ext cx="8915400" cy="533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hỗn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</a:p>
          <a:p>
            <a:pPr algn="just"/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="" xmlns:a16="http://schemas.microsoft.com/office/drawing/2014/main" id="{13D3DCCB-1CFD-442E-92CD-0BE784B6C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9439" y="514350"/>
            <a:ext cx="96650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20" descr="E:\hinh hoc sinh\b-muoi-say-iot.jpg">
            <a:extLst>
              <a:ext uri="{FF2B5EF4-FFF2-40B4-BE49-F238E27FC236}">
                <a16:creationId xmlns="" xmlns:a16="http://schemas.microsoft.com/office/drawing/2014/main" id="{70B61F57-69A7-4559-8AA3-B36724E7C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76350"/>
            <a:ext cx="2381592" cy="308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E:\HY\c2.jpg">
            <a:extLst>
              <a:ext uri="{FF2B5EF4-FFF2-40B4-BE49-F238E27FC236}">
                <a16:creationId xmlns="" xmlns:a16="http://schemas.microsoft.com/office/drawing/2014/main" id="{DE342B49-6DAC-40E8-9F84-004687FC5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25612"/>
            <a:ext cx="2237324" cy="298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E:\hinh hoc sinh\VIETNAM-BLACK-PEPPER-500GL-FAQ-NEW-CROP.jpg_350x350.jpg">
            <a:extLst>
              <a:ext uri="{FF2B5EF4-FFF2-40B4-BE49-F238E27FC236}">
                <a16:creationId xmlns="" xmlns:a16="http://schemas.microsoft.com/office/drawing/2014/main" id="{EBD5522A-8651-46C5-9DDE-B58D131CE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97336"/>
            <a:ext cx="2514600" cy="30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phic 16" descr="Heart">
            <a:extLst>
              <a:ext uri="{FF2B5EF4-FFF2-40B4-BE49-F238E27FC236}">
                <a16:creationId xmlns="" xmlns:a16="http://schemas.microsoft.com/office/drawing/2014/main" id="{3344677E-4162-4ACD-A585-837A9A0F19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84253">
            <a:off x="-116933" y="4347685"/>
            <a:ext cx="995866" cy="99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2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49D1A28E-9BAD-427D-B068-275C281CA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959" y="209549"/>
            <a:ext cx="4322017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FAE3537E-204F-49D8-BEB4-D8EAE38BD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47750"/>
            <a:ext cx="8534400" cy="3046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chén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Quan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alt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1BB5151A-2423-4091-AC4B-AB54D0F4C2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 flipH="1">
            <a:off x="37285" y="-165791"/>
            <a:ext cx="1605393" cy="1021671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A6A1E15A-5A29-4705-AFA6-C347656093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7" r="54005" b="6903"/>
          <a:stretch>
            <a:fillRect/>
          </a:stretch>
        </p:blipFill>
        <p:spPr>
          <a:xfrm>
            <a:off x="6727724" y="3441052"/>
            <a:ext cx="2438400" cy="17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13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61CD00CF-C6F3-4742-8FCE-50874AA70536}"/>
              </a:ext>
            </a:extLst>
          </p:cNvPr>
          <p:cNvSpPr/>
          <p:nvPr/>
        </p:nvSpPr>
        <p:spPr>
          <a:xfrm>
            <a:off x="3767002" y="3910693"/>
            <a:ext cx="1434941" cy="907834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2D20B16-E442-4C38-A10E-7549C1B10299}"/>
              </a:ext>
            </a:extLst>
          </p:cNvPr>
          <p:cNvSpPr/>
          <p:nvPr/>
        </p:nvSpPr>
        <p:spPr>
          <a:xfrm>
            <a:off x="289016" y="221252"/>
            <a:ext cx="8565968" cy="4700996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 b="1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" name="图片 8">
            <a:extLst>
              <a:ext uri="{FF2B5EF4-FFF2-40B4-BE49-F238E27FC236}">
                <a16:creationId xmlns="" xmlns:a16="http://schemas.microsoft.com/office/drawing/2014/main" id="{468103E6-FCDF-46C8-AA1A-5F8B33225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207" y="3942084"/>
            <a:ext cx="1178407" cy="125439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="" xmlns:a16="http://schemas.microsoft.com/office/drawing/2014/main" id="{B90847DA-10AB-419A-84C7-E3BCC8642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212" y="3089366"/>
            <a:ext cx="1580477" cy="2237653"/>
          </a:xfrm>
          <a:prstGeom prst="rect">
            <a:avLst/>
          </a:prstGeom>
        </p:spPr>
      </p:pic>
      <p:sp>
        <p:nvSpPr>
          <p:cNvPr id="10" name="Action Button: Custom 13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C886636F-7346-4C2D-8D6D-29C2B71D25AC}"/>
              </a:ext>
            </a:extLst>
          </p:cNvPr>
          <p:cNvSpPr/>
          <p:nvPr/>
        </p:nvSpPr>
        <p:spPr>
          <a:xfrm>
            <a:off x="2959100" y="3409282"/>
            <a:ext cx="1543050" cy="1143000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1" name="Group 46">
            <a:extLst>
              <a:ext uri="{FF2B5EF4-FFF2-40B4-BE49-F238E27FC236}">
                <a16:creationId xmlns="" xmlns:a16="http://schemas.microsoft.com/office/drawing/2014/main" id="{894F1814-238B-4D52-9D55-0FDEA6059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473418"/>
              </p:ext>
            </p:extLst>
          </p:nvPr>
        </p:nvGraphicFramePr>
        <p:xfrm>
          <a:off x="456406" y="724567"/>
          <a:ext cx="7798594" cy="4011071"/>
        </p:xfrm>
        <a:graphic>
          <a:graphicData uri="http://schemas.openxmlformats.org/drawingml/2006/table">
            <a:tbl>
              <a:tblPr/>
              <a:tblGrid>
                <a:gridCol w="43075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910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84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hỗn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1" marB="34291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hỗn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hỗn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1" marB="34291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39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Muối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tinh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34291" marB="34291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SG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1" marB="34291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928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Bột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ngọt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34291" marB="34291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8000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8580" marR="68580" marT="34291" marB="34291"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5C49DB30-28F6-4335-BACF-E51AEE137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419" y="1922192"/>
            <a:ext cx="3194447" cy="43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FF0000"/>
                </a:solidFill>
              </a:rPr>
              <a:t>Màu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trắng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mặn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="" xmlns:a16="http://schemas.microsoft.com/office/drawing/2014/main" id="{7014C07F-E8F6-43CC-9C1C-23D00FDA8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419" y="2970701"/>
            <a:ext cx="4043561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FF0000"/>
                </a:solidFill>
              </a:rPr>
              <a:t>Màu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trắng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ngọt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lợ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7A62AD13-8B58-47AB-99E7-4087F86B2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193" y="3989117"/>
            <a:ext cx="285154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FF0000"/>
                </a:solidFill>
              </a:rPr>
              <a:t>Màu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đen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</a:rPr>
              <a:t> cay</a:t>
            </a:r>
          </a:p>
        </p:txBody>
      </p:sp>
      <p:sp>
        <p:nvSpPr>
          <p:cNvPr id="15" name="Text Box 45">
            <a:extLst>
              <a:ext uri="{FF2B5EF4-FFF2-40B4-BE49-F238E27FC236}">
                <a16:creationId xmlns="" xmlns:a16="http://schemas.microsoft.com/office/drawing/2014/main" id="{CE2CEC45-2622-47F8-A887-D73D90325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211" y="1922192"/>
            <a:ext cx="2827734" cy="191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lộn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cay.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="" xmlns:a16="http://schemas.microsoft.com/office/drawing/2014/main" id="{91F073D5-5BEE-4AC8-B6AF-659B68639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722" y="0"/>
            <a:ext cx="4972515" cy="646331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 SỐ 1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4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="" xmlns:a16="http://schemas.microsoft.com/office/drawing/2014/main" id="{ED4F66F7-933B-4524-9100-F7EB7B231FFF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822950" y="2939759"/>
            <a:ext cx="3605133" cy="2373054"/>
          </a:xfrm>
          <a:prstGeom prst="rect">
            <a:avLst/>
          </a:prstGeom>
        </p:spPr>
      </p:pic>
      <p:sp>
        <p:nvSpPr>
          <p:cNvPr id="5" name="Text Box 22">
            <a:extLst>
              <a:ext uri="{FF2B5EF4-FFF2-40B4-BE49-F238E27FC236}">
                <a16:creationId xmlns="" xmlns:a16="http://schemas.microsoft.com/office/drawing/2014/main" id="{5D41D301-2A30-46B0-8CA1-FD530C345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877" y="1007594"/>
            <a:ext cx="480060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 Box 24">
            <a:extLst>
              <a:ext uri="{FF2B5EF4-FFF2-40B4-BE49-F238E27FC236}">
                <a16:creationId xmlns="" xmlns:a16="http://schemas.microsoft.com/office/drawing/2014/main" id="{A95EAC23-CF51-41EB-A812-49F2C3D3F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98" y="1883050"/>
            <a:ext cx="171450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3">
            <a:extLst>
              <a:ext uri="{FF2B5EF4-FFF2-40B4-BE49-F238E27FC236}">
                <a16:creationId xmlns="" xmlns:a16="http://schemas.microsoft.com/office/drawing/2014/main" id="{49199D4D-684E-4E04-AF7A-2A7F93BEA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391" y="2372812"/>
            <a:ext cx="6715125" cy="13157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 hay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pSp>
        <p:nvGrpSpPr>
          <p:cNvPr id="9" name="Graphic 666">
            <a:extLst>
              <a:ext uri="{FF2B5EF4-FFF2-40B4-BE49-F238E27FC236}">
                <a16:creationId xmlns="" xmlns:a16="http://schemas.microsoft.com/office/drawing/2014/main" id="{92FF3316-ED88-4E93-9D4A-54DBDC06CE28}"/>
              </a:ext>
            </a:extLst>
          </p:cNvPr>
          <p:cNvGrpSpPr/>
          <p:nvPr/>
        </p:nvGrpSpPr>
        <p:grpSpPr>
          <a:xfrm>
            <a:off x="1449061" y="662961"/>
            <a:ext cx="858836" cy="829381"/>
            <a:chOff x="7896182" y="10652"/>
            <a:chExt cx="617601" cy="596419"/>
          </a:xfrm>
          <a:solidFill>
            <a:schemeClr val="accent1"/>
          </a:solidFill>
        </p:grpSpPr>
        <p:grpSp>
          <p:nvGrpSpPr>
            <p:cNvPr id="10" name="Graphic 666">
              <a:extLst>
                <a:ext uri="{FF2B5EF4-FFF2-40B4-BE49-F238E27FC236}">
                  <a16:creationId xmlns="" xmlns:a16="http://schemas.microsoft.com/office/drawing/2014/main" id="{D7B65D83-8DFA-41D4-861A-35B524C7B4E7}"/>
                </a:ext>
              </a:extLst>
            </p:cNvPr>
            <p:cNvGrpSpPr/>
            <p:nvPr/>
          </p:nvGrpSpPr>
          <p:grpSpPr>
            <a:xfrm>
              <a:off x="8154636" y="10652"/>
              <a:ext cx="359147" cy="596419"/>
              <a:chOff x="8154636" y="10652"/>
              <a:chExt cx="359147" cy="596419"/>
            </a:xfrm>
            <a:solidFill>
              <a:schemeClr val="accent1"/>
            </a:solidFill>
          </p:grpSpPr>
          <p:grpSp>
            <p:nvGrpSpPr>
              <p:cNvPr id="26" name="Graphic 666">
                <a:extLst>
                  <a:ext uri="{FF2B5EF4-FFF2-40B4-BE49-F238E27FC236}">
                    <a16:creationId xmlns="" xmlns:a16="http://schemas.microsoft.com/office/drawing/2014/main" id="{EC66B370-15B5-44E5-AF5E-EDF12B99DD1C}"/>
                  </a:ext>
                </a:extLst>
              </p:cNvPr>
              <p:cNvGrpSpPr/>
              <p:nvPr/>
            </p:nvGrpSpPr>
            <p:grpSpPr>
              <a:xfrm>
                <a:off x="8161522" y="17207"/>
                <a:ext cx="347293" cy="583119"/>
                <a:chOff x="8161522" y="17207"/>
                <a:chExt cx="347293" cy="583119"/>
              </a:xfrm>
              <a:solidFill>
                <a:schemeClr val="accent1"/>
              </a:solidFill>
            </p:grpSpPr>
            <p:sp>
              <p:nvSpPr>
                <p:cNvPr id="28" name="Freeform: Shape 27">
                  <a:extLst>
                    <a:ext uri="{FF2B5EF4-FFF2-40B4-BE49-F238E27FC236}">
                      <a16:creationId xmlns="" xmlns:a16="http://schemas.microsoft.com/office/drawing/2014/main" id="{049F4D08-BF7A-447F-976D-9103E46A2D35}"/>
                    </a:ext>
                  </a:extLst>
                </p:cNvPr>
                <p:cNvSpPr/>
                <p:nvPr/>
              </p:nvSpPr>
              <p:spPr>
                <a:xfrm>
                  <a:off x="8248327" y="385447"/>
                  <a:ext cx="7816" cy="7816"/>
                </a:xfrm>
                <a:custGeom>
                  <a:avLst/>
                  <a:gdLst>
                    <a:gd name="connsiteX0" fmla="*/ 7816 w 7816"/>
                    <a:gd name="connsiteY0" fmla="*/ 3908 h 7816"/>
                    <a:gd name="connsiteX1" fmla="*/ 3908 w 7816"/>
                    <a:gd name="connsiteY1" fmla="*/ 7816 h 7816"/>
                    <a:gd name="connsiteX2" fmla="*/ 0 w 7816"/>
                    <a:gd name="connsiteY2" fmla="*/ 3908 h 7816"/>
                    <a:gd name="connsiteX3" fmla="*/ 3908 w 7816"/>
                    <a:gd name="connsiteY3" fmla="*/ 0 h 7816"/>
                    <a:gd name="connsiteX4" fmla="*/ 7816 w 7816"/>
                    <a:gd name="connsiteY4" fmla="*/ 3908 h 7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6" h="7816">
                      <a:moveTo>
                        <a:pt x="7816" y="3908"/>
                      </a:moveTo>
                      <a:cubicBezTo>
                        <a:pt x="7816" y="6066"/>
                        <a:pt x="6066" y="7816"/>
                        <a:pt x="3908" y="7816"/>
                      </a:cubicBezTo>
                      <a:cubicBezTo>
                        <a:pt x="1750" y="7816"/>
                        <a:pt x="0" y="6066"/>
                        <a:pt x="0" y="3908"/>
                      </a:cubicBezTo>
                      <a:cubicBezTo>
                        <a:pt x="0" y="1750"/>
                        <a:pt x="1750" y="0"/>
                        <a:pt x="3908" y="0"/>
                      </a:cubicBezTo>
                      <a:cubicBezTo>
                        <a:pt x="6066" y="0"/>
                        <a:pt x="7816" y="1750"/>
                        <a:pt x="7816" y="39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9" name="Graphic 666">
                  <a:extLst>
                    <a:ext uri="{FF2B5EF4-FFF2-40B4-BE49-F238E27FC236}">
                      <a16:creationId xmlns="" xmlns:a16="http://schemas.microsoft.com/office/drawing/2014/main" id="{71CCD109-6552-4C27-8EC1-3EEF3B76558B}"/>
                    </a:ext>
                  </a:extLst>
                </p:cNvPr>
                <p:cNvGrpSpPr/>
                <p:nvPr/>
              </p:nvGrpSpPr>
              <p:grpSpPr>
                <a:xfrm>
                  <a:off x="8161522" y="17207"/>
                  <a:ext cx="347293" cy="583119"/>
                  <a:chOff x="8161522" y="17207"/>
                  <a:chExt cx="347293" cy="583119"/>
                </a:xfrm>
                <a:solidFill>
                  <a:schemeClr val="accent1"/>
                </a:solidFill>
              </p:grpSpPr>
              <p:sp>
                <p:nvSpPr>
                  <p:cNvPr id="32" name="Freeform: Shape 31">
                    <a:extLst>
                      <a:ext uri="{FF2B5EF4-FFF2-40B4-BE49-F238E27FC236}">
                        <a16:creationId xmlns="" xmlns:a16="http://schemas.microsoft.com/office/drawing/2014/main" id="{28D3F52F-FC4D-4175-B8AF-31DBD835402A}"/>
                      </a:ext>
                    </a:extLst>
                  </p:cNvPr>
                  <p:cNvSpPr/>
                  <p:nvPr/>
                </p:nvSpPr>
                <p:spPr>
                  <a:xfrm>
                    <a:off x="8334620" y="17207"/>
                    <a:ext cx="174196" cy="583119"/>
                  </a:xfrm>
                  <a:custGeom>
                    <a:avLst/>
                    <a:gdLst>
                      <a:gd name="connsiteX0" fmla="*/ 158969 w 174196"/>
                      <a:gd name="connsiteY0" fmla="*/ 452830 h 583119"/>
                      <a:gd name="connsiteX1" fmla="*/ 44943 w 174196"/>
                      <a:gd name="connsiteY1" fmla="*/ 285918 h 583119"/>
                      <a:gd name="connsiteX2" fmla="*/ 35361 w 174196"/>
                      <a:gd name="connsiteY2" fmla="*/ 274573 h 583119"/>
                      <a:gd name="connsiteX3" fmla="*/ 34416 w 174196"/>
                      <a:gd name="connsiteY3" fmla="*/ 41791 h 583119"/>
                      <a:gd name="connsiteX4" fmla="*/ 47149 w 174196"/>
                      <a:gd name="connsiteY4" fmla="*/ 23260 h 583119"/>
                      <a:gd name="connsiteX5" fmla="*/ 47149 w 174196"/>
                      <a:gd name="connsiteY5" fmla="*/ 18469 h 583119"/>
                      <a:gd name="connsiteX6" fmla="*/ 32714 w 174196"/>
                      <a:gd name="connsiteY6" fmla="*/ 0 h 583119"/>
                      <a:gd name="connsiteX7" fmla="*/ 0 w 174196"/>
                      <a:gd name="connsiteY7" fmla="*/ 189 h 583119"/>
                      <a:gd name="connsiteX8" fmla="*/ 0 w 174196"/>
                      <a:gd name="connsiteY8" fmla="*/ 583119 h 583119"/>
                      <a:gd name="connsiteX9" fmla="*/ 114090 w 174196"/>
                      <a:gd name="connsiteY9" fmla="*/ 582363 h 583119"/>
                      <a:gd name="connsiteX10" fmla="*/ 158969 w 174196"/>
                      <a:gd name="connsiteY10" fmla="*/ 452830 h 583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74196" h="583119">
                        <a:moveTo>
                          <a:pt x="158969" y="452830"/>
                        </a:moveTo>
                        <a:lnTo>
                          <a:pt x="44943" y="285918"/>
                        </a:lnTo>
                        <a:cubicBezTo>
                          <a:pt x="41980" y="281632"/>
                          <a:pt x="38765" y="277850"/>
                          <a:pt x="35361" y="274573"/>
                        </a:cubicBezTo>
                        <a:lnTo>
                          <a:pt x="34416" y="41791"/>
                        </a:lnTo>
                        <a:cubicBezTo>
                          <a:pt x="41602" y="40720"/>
                          <a:pt x="47212" y="32841"/>
                          <a:pt x="47149" y="23260"/>
                        </a:cubicBezTo>
                        <a:lnTo>
                          <a:pt x="47149" y="18469"/>
                        </a:lnTo>
                        <a:cubicBezTo>
                          <a:pt x="47086" y="8195"/>
                          <a:pt x="40656" y="-63"/>
                          <a:pt x="32714" y="0"/>
                        </a:cubicBezTo>
                        <a:lnTo>
                          <a:pt x="0" y="189"/>
                        </a:lnTo>
                        <a:lnTo>
                          <a:pt x="0" y="583119"/>
                        </a:lnTo>
                        <a:lnTo>
                          <a:pt x="114090" y="582363"/>
                        </a:lnTo>
                        <a:cubicBezTo>
                          <a:pt x="165903" y="581985"/>
                          <a:pt x="193259" y="503004"/>
                          <a:pt x="158969" y="452830"/>
                        </a:cubicBezTo>
                        <a:close/>
                      </a:path>
                    </a:pathLst>
                  </a:custGeom>
                  <a:solidFill>
                    <a:srgbClr val="E4E6E7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Freeform: Shape 32">
                    <a:extLst>
                      <a:ext uri="{FF2B5EF4-FFF2-40B4-BE49-F238E27FC236}">
                        <a16:creationId xmlns="" xmlns:a16="http://schemas.microsoft.com/office/drawing/2014/main" id="{C94CAAEA-1E0D-49D4-BD38-D76560689D02}"/>
                      </a:ext>
                    </a:extLst>
                  </p:cNvPr>
                  <p:cNvSpPr/>
                  <p:nvPr/>
                </p:nvSpPr>
                <p:spPr>
                  <a:xfrm>
                    <a:off x="8161522" y="17207"/>
                    <a:ext cx="173286" cy="583119"/>
                  </a:xfrm>
                  <a:custGeom>
                    <a:avLst/>
                    <a:gdLst>
                      <a:gd name="connsiteX0" fmla="*/ 15137 w 173286"/>
                      <a:gd name="connsiteY0" fmla="*/ 452830 h 583119"/>
                      <a:gd name="connsiteX1" fmla="*/ 128533 w 173286"/>
                      <a:gd name="connsiteY1" fmla="*/ 285918 h 583119"/>
                      <a:gd name="connsiteX2" fmla="*/ 138051 w 173286"/>
                      <a:gd name="connsiteY2" fmla="*/ 274573 h 583119"/>
                      <a:gd name="connsiteX3" fmla="*/ 138996 w 173286"/>
                      <a:gd name="connsiteY3" fmla="*/ 41791 h 583119"/>
                      <a:gd name="connsiteX4" fmla="*/ 126327 w 173286"/>
                      <a:gd name="connsiteY4" fmla="*/ 23260 h 583119"/>
                      <a:gd name="connsiteX5" fmla="*/ 126327 w 173286"/>
                      <a:gd name="connsiteY5" fmla="*/ 18469 h 583119"/>
                      <a:gd name="connsiteX6" fmla="*/ 140698 w 173286"/>
                      <a:gd name="connsiteY6" fmla="*/ 0 h 583119"/>
                      <a:gd name="connsiteX7" fmla="*/ 173286 w 173286"/>
                      <a:gd name="connsiteY7" fmla="*/ 189 h 583119"/>
                      <a:gd name="connsiteX8" fmla="*/ 173286 w 173286"/>
                      <a:gd name="connsiteY8" fmla="*/ 583119 h 583119"/>
                      <a:gd name="connsiteX9" fmla="*/ 59827 w 173286"/>
                      <a:gd name="connsiteY9" fmla="*/ 582363 h 583119"/>
                      <a:gd name="connsiteX10" fmla="*/ 15137 w 173286"/>
                      <a:gd name="connsiteY10" fmla="*/ 452830 h 583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73286" h="583119">
                        <a:moveTo>
                          <a:pt x="15137" y="452830"/>
                        </a:moveTo>
                        <a:lnTo>
                          <a:pt x="128533" y="285918"/>
                        </a:lnTo>
                        <a:cubicBezTo>
                          <a:pt x="131432" y="281632"/>
                          <a:pt x="134647" y="277850"/>
                          <a:pt x="138051" y="274573"/>
                        </a:cubicBezTo>
                        <a:lnTo>
                          <a:pt x="138996" y="41791"/>
                        </a:lnTo>
                        <a:cubicBezTo>
                          <a:pt x="131810" y="40720"/>
                          <a:pt x="126263" y="32841"/>
                          <a:pt x="126327" y="23260"/>
                        </a:cubicBezTo>
                        <a:lnTo>
                          <a:pt x="126327" y="18469"/>
                        </a:lnTo>
                        <a:cubicBezTo>
                          <a:pt x="126390" y="8195"/>
                          <a:pt x="132819" y="-63"/>
                          <a:pt x="140698" y="0"/>
                        </a:cubicBezTo>
                        <a:lnTo>
                          <a:pt x="173286" y="189"/>
                        </a:lnTo>
                        <a:lnTo>
                          <a:pt x="173286" y="583119"/>
                        </a:lnTo>
                        <a:lnTo>
                          <a:pt x="59827" y="582363"/>
                        </a:lnTo>
                        <a:cubicBezTo>
                          <a:pt x="8266" y="581985"/>
                          <a:pt x="-18965" y="503004"/>
                          <a:pt x="15137" y="45283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="" xmlns:a16="http://schemas.microsoft.com/office/drawing/2014/main" id="{E0964819-6460-44D5-B8D7-E211DEBA6470}"/>
                      </a:ext>
                    </a:extLst>
                  </p:cNvPr>
                  <p:cNvSpPr/>
                  <p:nvPr/>
                </p:nvSpPr>
                <p:spPr>
                  <a:xfrm>
                    <a:off x="8179866" y="358217"/>
                    <a:ext cx="309476" cy="228305"/>
                  </a:xfrm>
                  <a:custGeom>
                    <a:avLst/>
                    <a:gdLst>
                      <a:gd name="connsiteX0" fmla="*/ 296515 w 309476"/>
                      <a:gd name="connsiteY0" fmla="*/ 121150 h 228305"/>
                      <a:gd name="connsiteX1" fmla="*/ 215896 w 309476"/>
                      <a:gd name="connsiteY1" fmla="*/ 0 h 228305"/>
                      <a:gd name="connsiteX2" fmla="*/ 92981 w 309476"/>
                      <a:gd name="connsiteY2" fmla="*/ 0 h 228305"/>
                      <a:gd name="connsiteX3" fmla="*/ 14505 w 309476"/>
                      <a:gd name="connsiteY3" fmla="*/ 117305 h 228305"/>
                      <a:gd name="connsiteX4" fmla="*/ 51758 w 309476"/>
                      <a:gd name="connsiteY4" fmla="*/ 228306 h 228305"/>
                      <a:gd name="connsiteX5" fmla="*/ 257120 w 309476"/>
                      <a:gd name="connsiteY5" fmla="*/ 228306 h 228305"/>
                      <a:gd name="connsiteX6" fmla="*/ 296515 w 309476"/>
                      <a:gd name="connsiteY6" fmla="*/ 121150 h 228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9476" h="228305">
                        <a:moveTo>
                          <a:pt x="296515" y="121150"/>
                        </a:moveTo>
                        <a:lnTo>
                          <a:pt x="215896" y="0"/>
                        </a:lnTo>
                        <a:lnTo>
                          <a:pt x="92981" y="0"/>
                        </a:lnTo>
                        <a:lnTo>
                          <a:pt x="14505" y="117305"/>
                        </a:lnTo>
                        <a:cubicBezTo>
                          <a:pt x="-16381" y="160923"/>
                          <a:pt x="4861" y="228306"/>
                          <a:pt x="51758" y="228306"/>
                        </a:cubicBezTo>
                        <a:lnTo>
                          <a:pt x="257120" y="228306"/>
                        </a:lnTo>
                        <a:cubicBezTo>
                          <a:pt x="304016" y="228243"/>
                          <a:pt x="325069" y="164895"/>
                          <a:pt x="296515" y="121150"/>
                        </a:cubicBezTo>
                        <a:close/>
                      </a:path>
                    </a:pathLst>
                  </a:custGeom>
                  <a:solidFill>
                    <a:srgbClr val="67C8EF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" name="Freeform: Shape 34">
                    <a:extLst>
                      <a:ext uri="{FF2B5EF4-FFF2-40B4-BE49-F238E27FC236}">
                        <a16:creationId xmlns="" xmlns:a16="http://schemas.microsoft.com/office/drawing/2014/main" id="{67D5963B-F3B5-4978-A991-D506BD15D8BF}"/>
                      </a:ext>
                    </a:extLst>
                  </p:cNvPr>
                  <p:cNvSpPr/>
                  <p:nvPr/>
                </p:nvSpPr>
                <p:spPr>
                  <a:xfrm>
                    <a:off x="8334745" y="358217"/>
                    <a:ext cx="154587" cy="228305"/>
                  </a:xfrm>
                  <a:custGeom>
                    <a:avLst/>
                    <a:gdLst>
                      <a:gd name="connsiteX0" fmla="*/ 141509 w 154587"/>
                      <a:gd name="connsiteY0" fmla="*/ 121150 h 228305"/>
                      <a:gd name="connsiteX1" fmla="*/ 60386 w 154587"/>
                      <a:gd name="connsiteY1" fmla="*/ 0 h 228305"/>
                      <a:gd name="connsiteX2" fmla="*/ 0 w 154587"/>
                      <a:gd name="connsiteY2" fmla="*/ 0 h 228305"/>
                      <a:gd name="connsiteX3" fmla="*/ 0 w 154587"/>
                      <a:gd name="connsiteY3" fmla="*/ 228306 h 228305"/>
                      <a:gd name="connsiteX4" fmla="*/ 101862 w 154587"/>
                      <a:gd name="connsiteY4" fmla="*/ 228306 h 228305"/>
                      <a:gd name="connsiteX5" fmla="*/ 141509 w 154587"/>
                      <a:gd name="connsiteY5" fmla="*/ 121150 h 228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4587" h="228305">
                        <a:moveTo>
                          <a:pt x="141509" y="121150"/>
                        </a:moveTo>
                        <a:lnTo>
                          <a:pt x="60386" y="0"/>
                        </a:lnTo>
                        <a:lnTo>
                          <a:pt x="0" y="0"/>
                        </a:lnTo>
                        <a:lnTo>
                          <a:pt x="0" y="228306"/>
                        </a:lnTo>
                        <a:lnTo>
                          <a:pt x="101862" y="228306"/>
                        </a:lnTo>
                        <a:cubicBezTo>
                          <a:pt x="149073" y="228243"/>
                          <a:pt x="170316" y="164895"/>
                          <a:pt x="141509" y="121150"/>
                        </a:cubicBezTo>
                        <a:close/>
                      </a:path>
                    </a:pathLst>
                  </a:custGeom>
                  <a:solidFill>
                    <a:srgbClr val="0083CA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="" xmlns:a16="http://schemas.microsoft.com/office/drawing/2014/main" id="{681DAAC1-98F1-4E4D-938C-04655D2E0F08}"/>
                      </a:ext>
                    </a:extLst>
                  </p:cNvPr>
                  <p:cNvSpPr/>
                  <p:nvPr/>
                </p:nvSpPr>
                <p:spPr>
                  <a:xfrm>
                    <a:off x="8364686" y="431776"/>
                    <a:ext cx="34038" cy="34037"/>
                  </a:xfrm>
                  <a:custGeom>
                    <a:avLst/>
                    <a:gdLst>
                      <a:gd name="connsiteX0" fmla="*/ 0 w 34038"/>
                      <a:gd name="connsiteY0" fmla="*/ 17019 h 34037"/>
                      <a:gd name="connsiteX1" fmla="*/ 17019 w 34038"/>
                      <a:gd name="connsiteY1" fmla="*/ 0 h 34037"/>
                      <a:gd name="connsiteX2" fmla="*/ 34038 w 34038"/>
                      <a:gd name="connsiteY2" fmla="*/ 17019 h 34037"/>
                      <a:gd name="connsiteX3" fmla="*/ 17019 w 34038"/>
                      <a:gd name="connsiteY3" fmla="*/ 34038 h 34037"/>
                      <a:gd name="connsiteX4" fmla="*/ 0 w 34038"/>
                      <a:gd name="connsiteY4" fmla="*/ 17019 h 3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038" h="34037">
                        <a:moveTo>
                          <a:pt x="0" y="17019"/>
                        </a:moveTo>
                        <a:cubicBezTo>
                          <a:pt x="0" y="7627"/>
                          <a:pt x="7627" y="0"/>
                          <a:pt x="17019" y="0"/>
                        </a:cubicBezTo>
                        <a:cubicBezTo>
                          <a:pt x="26411" y="0"/>
                          <a:pt x="34038" y="7627"/>
                          <a:pt x="34038" y="17019"/>
                        </a:cubicBezTo>
                        <a:cubicBezTo>
                          <a:pt x="34038" y="26411"/>
                          <a:pt x="26411" y="34038"/>
                          <a:pt x="17019" y="34038"/>
                        </a:cubicBezTo>
                        <a:cubicBezTo>
                          <a:pt x="7627" y="34038"/>
                          <a:pt x="0" y="26411"/>
                          <a:pt x="0" y="17019"/>
                        </a:cubicBezTo>
                        <a:close/>
                      </a:path>
                    </a:pathLst>
                  </a:custGeom>
                  <a:solidFill>
                    <a:srgbClr val="67C8EF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="" xmlns:a16="http://schemas.microsoft.com/office/drawing/2014/main" id="{6783D5EE-B349-4A03-BFAB-DA5CF4C311E4}"/>
                      </a:ext>
                    </a:extLst>
                  </p:cNvPr>
                  <p:cNvSpPr/>
                  <p:nvPr/>
                </p:nvSpPr>
                <p:spPr>
                  <a:xfrm>
                    <a:off x="8303292" y="385510"/>
                    <a:ext cx="24456" cy="24456"/>
                  </a:xfrm>
                  <a:custGeom>
                    <a:avLst/>
                    <a:gdLst>
                      <a:gd name="connsiteX0" fmla="*/ 24457 w 24456"/>
                      <a:gd name="connsiteY0" fmla="*/ 12228 h 24456"/>
                      <a:gd name="connsiteX1" fmla="*/ 12228 w 24456"/>
                      <a:gd name="connsiteY1" fmla="*/ 24457 h 24456"/>
                      <a:gd name="connsiteX2" fmla="*/ 0 w 24456"/>
                      <a:gd name="connsiteY2" fmla="*/ 12228 h 24456"/>
                      <a:gd name="connsiteX3" fmla="*/ 12228 w 24456"/>
                      <a:gd name="connsiteY3" fmla="*/ 0 h 24456"/>
                      <a:gd name="connsiteX4" fmla="*/ 24457 w 24456"/>
                      <a:gd name="connsiteY4" fmla="*/ 12228 h 24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56" h="24456">
                        <a:moveTo>
                          <a:pt x="24457" y="12228"/>
                        </a:moveTo>
                        <a:cubicBezTo>
                          <a:pt x="24457" y="18982"/>
                          <a:pt x="18982" y="24457"/>
                          <a:pt x="12228" y="24457"/>
                        </a:cubicBezTo>
                        <a:cubicBezTo>
                          <a:pt x="5475" y="24457"/>
                          <a:pt x="0" y="18982"/>
                          <a:pt x="0" y="12228"/>
                        </a:cubicBezTo>
                        <a:cubicBezTo>
                          <a:pt x="0" y="5475"/>
                          <a:pt x="5475" y="0"/>
                          <a:pt x="12228" y="0"/>
                        </a:cubicBezTo>
                        <a:cubicBezTo>
                          <a:pt x="18982" y="0"/>
                          <a:pt x="24457" y="5475"/>
                          <a:pt x="24457" y="12228"/>
                        </a:cubicBezTo>
                        <a:close/>
                      </a:path>
                    </a:pathLst>
                  </a:custGeom>
                  <a:solidFill>
                    <a:srgbClr val="0083CA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="" xmlns:a16="http://schemas.microsoft.com/office/drawing/2014/main" id="{0CD88FF2-8538-47C1-9B6A-18D7F55DA5C8}"/>
                      </a:ext>
                    </a:extLst>
                  </p:cNvPr>
                  <p:cNvSpPr/>
                  <p:nvPr/>
                </p:nvSpPr>
                <p:spPr>
                  <a:xfrm>
                    <a:off x="8261501" y="422573"/>
                    <a:ext cx="15253" cy="15253"/>
                  </a:xfrm>
                  <a:custGeom>
                    <a:avLst/>
                    <a:gdLst>
                      <a:gd name="connsiteX0" fmla="*/ 0 w 15253"/>
                      <a:gd name="connsiteY0" fmla="*/ 7627 h 15253"/>
                      <a:gd name="connsiteX1" fmla="*/ 7627 w 15253"/>
                      <a:gd name="connsiteY1" fmla="*/ 0 h 15253"/>
                      <a:gd name="connsiteX2" fmla="*/ 15254 w 15253"/>
                      <a:gd name="connsiteY2" fmla="*/ 7627 h 15253"/>
                      <a:gd name="connsiteX3" fmla="*/ 7627 w 15253"/>
                      <a:gd name="connsiteY3" fmla="*/ 15254 h 15253"/>
                      <a:gd name="connsiteX4" fmla="*/ 0 w 15253"/>
                      <a:gd name="connsiteY4" fmla="*/ 7627 h 152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53" h="15253">
                        <a:moveTo>
                          <a:pt x="0" y="7627"/>
                        </a:moveTo>
                        <a:cubicBezTo>
                          <a:pt x="0" y="3404"/>
                          <a:pt x="3404" y="0"/>
                          <a:pt x="7627" y="0"/>
                        </a:cubicBezTo>
                        <a:cubicBezTo>
                          <a:pt x="11850" y="0"/>
                          <a:pt x="15254" y="3404"/>
                          <a:pt x="15254" y="7627"/>
                        </a:cubicBezTo>
                        <a:cubicBezTo>
                          <a:pt x="15254" y="11850"/>
                          <a:pt x="11850" y="15254"/>
                          <a:pt x="7627" y="15254"/>
                        </a:cubicBezTo>
                        <a:cubicBezTo>
                          <a:pt x="3467" y="15254"/>
                          <a:pt x="0" y="11850"/>
                          <a:pt x="0" y="7627"/>
                        </a:cubicBezTo>
                        <a:close/>
                      </a:path>
                    </a:pathLst>
                  </a:custGeom>
                  <a:solidFill>
                    <a:srgbClr val="0083CA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="" xmlns:a16="http://schemas.microsoft.com/office/drawing/2014/main" id="{67C5072E-10B9-4E30-BC63-FEE6142EADF1}"/>
                      </a:ext>
                    </a:extLst>
                  </p:cNvPr>
                  <p:cNvSpPr/>
                  <p:nvPr/>
                </p:nvSpPr>
                <p:spPr>
                  <a:xfrm>
                    <a:off x="8314134" y="306971"/>
                    <a:ext cx="30318" cy="30256"/>
                  </a:xfrm>
                  <a:custGeom>
                    <a:avLst/>
                    <a:gdLst>
                      <a:gd name="connsiteX0" fmla="*/ 0 w 30318"/>
                      <a:gd name="connsiteY0" fmla="*/ 15128 h 30256"/>
                      <a:gd name="connsiteX1" fmla="*/ 15191 w 30318"/>
                      <a:gd name="connsiteY1" fmla="*/ 0 h 30256"/>
                      <a:gd name="connsiteX2" fmla="*/ 30319 w 30318"/>
                      <a:gd name="connsiteY2" fmla="*/ 15128 h 30256"/>
                      <a:gd name="connsiteX3" fmla="*/ 15191 w 30318"/>
                      <a:gd name="connsiteY3" fmla="*/ 30256 h 30256"/>
                      <a:gd name="connsiteX4" fmla="*/ 0 w 30318"/>
                      <a:gd name="connsiteY4" fmla="*/ 15128 h 30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318" h="30256">
                        <a:moveTo>
                          <a:pt x="0" y="15128"/>
                        </a:moveTo>
                        <a:cubicBezTo>
                          <a:pt x="0" y="6745"/>
                          <a:pt x="6807" y="0"/>
                          <a:pt x="15191" y="0"/>
                        </a:cubicBezTo>
                        <a:cubicBezTo>
                          <a:pt x="23574" y="0"/>
                          <a:pt x="30319" y="6808"/>
                          <a:pt x="30319" y="15128"/>
                        </a:cubicBezTo>
                        <a:cubicBezTo>
                          <a:pt x="30319" y="23511"/>
                          <a:pt x="23511" y="30256"/>
                          <a:pt x="15191" y="30256"/>
                        </a:cubicBezTo>
                        <a:cubicBezTo>
                          <a:pt x="6807" y="30319"/>
                          <a:pt x="0" y="23511"/>
                          <a:pt x="0" y="15128"/>
                        </a:cubicBezTo>
                        <a:close/>
                      </a:path>
                    </a:pathLst>
                  </a:custGeom>
                  <a:solidFill>
                    <a:srgbClr val="0083CA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="" xmlns:a16="http://schemas.microsoft.com/office/drawing/2014/main" id="{CC39C6DD-0768-47AE-A8C4-8E7540233CC4}"/>
                      </a:ext>
                    </a:extLst>
                  </p:cNvPr>
                  <p:cNvSpPr/>
                  <p:nvPr/>
                </p:nvSpPr>
                <p:spPr>
                  <a:xfrm>
                    <a:off x="8332666" y="224460"/>
                    <a:ext cx="7816" cy="7816"/>
                  </a:xfrm>
                  <a:custGeom>
                    <a:avLst/>
                    <a:gdLst>
                      <a:gd name="connsiteX0" fmla="*/ 0 w 7816"/>
                      <a:gd name="connsiteY0" fmla="*/ 3908 h 7816"/>
                      <a:gd name="connsiteX1" fmla="*/ 3908 w 7816"/>
                      <a:gd name="connsiteY1" fmla="*/ 0 h 7816"/>
                      <a:gd name="connsiteX2" fmla="*/ 7816 w 7816"/>
                      <a:gd name="connsiteY2" fmla="*/ 3908 h 7816"/>
                      <a:gd name="connsiteX3" fmla="*/ 3908 w 7816"/>
                      <a:gd name="connsiteY3" fmla="*/ 7816 h 7816"/>
                      <a:gd name="connsiteX4" fmla="*/ 0 w 7816"/>
                      <a:gd name="connsiteY4" fmla="*/ 3908 h 7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16" h="7816">
                        <a:moveTo>
                          <a:pt x="0" y="3908"/>
                        </a:moveTo>
                        <a:cubicBezTo>
                          <a:pt x="0" y="1765"/>
                          <a:pt x="1765" y="0"/>
                          <a:pt x="3908" y="0"/>
                        </a:cubicBezTo>
                        <a:cubicBezTo>
                          <a:pt x="6051" y="0"/>
                          <a:pt x="7816" y="1765"/>
                          <a:pt x="7816" y="3908"/>
                        </a:cubicBezTo>
                        <a:cubicBezTo>
                          <a:pt x="7816" y="6051"/>
                          <a:pt x="6051" y="7816"/>
                          <a:pt x="3908" y="7816"/>
                        </a:cubicBezTo>
                        <a:cubicBezTo>
                          <a:pt x="1765" y="7816"/>
                          <a:pt x="0" y="6114"/>
                          <a:pt x="0" y="3908"/>
                        </a:cubicBezTo>
                        <a:close/>
                      </a:path>
                    </a:pathLst>
                  </a:custGeom>
                  <a:solidFill>
                    <a:srgbClr val="0083CA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="" xmlns:a16="http://schemas.microsoft.com/office/drawing/2014/main" id="{9137EACF-8CA7-4CCF-8B1C-57B5DA9891F2}"/>
                      </a:ext>
                    </a:extLst>
                  </p:cNvPr>
                  <p:cNvSpPr/>
                  <p:nvPr/>
                </p:nvSpPr>
                <p:spPr>
                  <a:xfrm>
                    <a:off x="8312873" y="184749"/>
                    <a:ext cx="14623" cy="14623"/>
                  </a:xfrm>
                  <a:custGeom>
                    <a:avLst/>
                    <a:gdLst>
                      <a:gd name="connsiteX0" fmla="*/ 0 w 14623"/>
                      <a:gd name="connsiteY0" fmla="*/ 7312 h 14623"/>
                      <a:gd name="connsiteX1" fmla="*/ 7312 w 14623"/>
                      <a:gd name="connsiteY1" fmla="*/ 0 h 14623"/>
                      <a:gd name="connsiteX2" fmla="*/ 14624 w 14623"/>
                      <a:gd name="connsiteY2" fmla="*/ 7312 h 14623"/>
                      <a:gd name="connsiteX3" fmla="*/ 7312 w 14623"/>
                      <a:gd name="connsiteY3" fmla="*/ 14624 h 14623"/>
                      <a:gd name="connsiteX4" fmla="*/ 0 w 14623"/>
                      <a:gd name="connsiteY4" fmla="*/ 7312 h 14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23" h="14623">
                        <a:moveTo>
                          <a:pt x="0" y="7312"/>
                        </a:moveTo>
                        <a:cubicBezTo>
                          <a:pt x="0" y="3278"/>
                          <a:pt x="3277" y="0"/>
                          <a:pt x="7312" y="0"/>
                        </a:cubicBezTo>
                        <a:cubicBezTo>
                          <a:pt x="11346" y="0"/>
                          <a:pt x="14624" y="3278"/>
                          <a:pt x="14624" y="7312"/>
                        </a:cubicBezTo>
                        <a:cubicBezTo>
                          <a:pt x="14624" y="11346"/>
                          <a:pt x="11346" y="14624"/>
                          <a:pt x="7312" y="14624"/>
                        </a:cubicBezTo>
                        <a:cubicBezTo>
                          <a:pt x="3277" y="14624"/>
                          <a:pt x="0" y="11346"/>
                          <a:pt x="0" y="7312"/>
                        </a:cubicBezTo>
                        <a:close/>
                      </a:path>
                    </a:pathLst>
                  </a:custGeom>
                  <a:solidFill>
                    <a:srgbClr val="0083CA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="" xmlns:a16="http://schemas.microsoft.com/office/drawing/2014/main" id="{458F7EDB-B1FE-4249-A689-A2B73A2293DA}"/>
                    </a:ext>
                  </a:extLst>
                </p:cNvPr>
                <p:cNvSpPr/>
                <p:nvPr/>
              </p:nvSpPr>
              <p:spPr>
                <a:xfrm>
                  <a:off x="8392805" y="388163"/>
                  <a:ext cx="70711" cy="99397"/>
                </a:xfrm>
                <a:custGeom>
                  <a:avLst/>
                  <a:gdLst>
                    <a:gd name="connsiteX0" fmla="*/ 64855 w 70711"/>
                    <a:gd name="connsiteY0" fmla="*/ 99397 h 99397"/>
                    <a:gd name="connsiteX1" fmla="*/ 59939 w 70711"/>
                    <a:gd name="connsiteY1" fmla="*/ 96813 h 99397"/>
                    <a:gd name="connsiteX2" fmla="*/ 1003 w 70711"/>
                    <a:gd name="connsiteY2" fmla="*/ 9197 h 99397"/>
                    <a:gd name="connsiteX3" fmla="*/ 2579 w 70711"/>
                    <a:gd name="connsiteY3" fmla="*/ 1003 h 99397"/>
                    <a:gd name="connsiteX4" fmla="*/ 10773 w 70711"/>
                    <a:gd name="connsiteY4" fmla="*/ 2579 h 99397"/>
                    <a:gd name="connsiteX5" fmla="*/ 69709 w 70711"/>
                    <a:gd name="connsiteY5" fmla="*/ 90195 h 99397"/>
                    <a:gd name="connsiteX6" fmla="*/ 68133 w 70711"/>
                    <a:gd name="connsiteY6" fmla="*/ 98389 h 99397"/>
                    <a:gd name="connsiteX7" fmla="*/ 64855 w 70711"/>
                    <a:gd name="connsiteY7" fmla="*/ 99397 h 9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711" h="99397">
                      <a:moveTo>
                        <a:pt x="64855" y="99397"/>
                      </a:moveTo>
                      <a:cubicBezTo>
                        <a:pt x="62964" y="99397"/>
                        <a:pt x="61073" y="98515"/>
                        <a:pt x="59939" y="96813"/>
                      </a:cubicBezTo>
                      <a:lnTo>
                        <a:pt x="1003" y="9197"/>
                      </a:lnTo>
                      <a:cubicBezTo>
                        <a:pt x="-825" y="6487"/>
                        <a:pt x="-69" y="2831"/>
                        <a:pt x="2579" y="1003"/>
                      </a:cubicBezTo>
                      <a:cubicBezTo>
                        <a:pt x="5289" y="-825"/>
                        <a:pt x="8945" y="-69"/>
                        <a:pt x="10773" y="2579"/>
                      </a:cubicBezTo>
                      <a:lnTo>
                        <a:pt x="69709" y="90195"/>
                      </a:lnTo>
                      <a:cubicBezTo>
                        <a:pt x="71537" y="92905"/>
                        <a:pt x="70780" y="96561"/>
                        <a:pt x="68133" y="98389"/>
                      </a:cubicBezTo>
                      <a:cubicBezTo>
                        <a:pt x="67125" y="99019"/>
                        <a:pt x="65990" y="99397"/>
                        <a:pt x="64855" y="993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="" xmlns:a16="http://schemas.microsoft.com/office/drawing/2014/main" id="{C03A18E6-CFDA-48E1-931A-E140AF34EEB2}"/>
                    </a:ext>
                  </a:extLst>
                </p:cNvPr>
                <p:cNvSpPr/>
                <p:nvPr/>
              </p:nvSpPr>
              <p:spPr>
                <a:xfrm>
                  <a:off x="8410826" y="489073"/>
                  <a:ext cx="13489" cy="13489"/>
                </a:xfrm>
                <a:custGeom>
                  <a:avLst/>
                  <a:gdLst>
                    <a:gd name="connsiteX0" fmla="*/ 13489 w 13489"/>
                    <a:gd name="connsiteY0" fmla="*/ 6745 h 13489"/>
                    <a:gd name="connsiteX1" fmla="*/ 6745 w 13489"/>
                    <a:gd name="connsiteY1" fmla="*/ 13489 h 13489"/>
                    <a:gd name="connsiteX2" fmla="*/ 0 w 13489"/>
                    <a:gd name="connsiteY2" fmla="*/ 6745 h 13489"/>
                    <a:gd name="connsiteX3" fmla="*/ 6745 w 13489"/>
                    <a:gd name="connsiteY3" fmla="*/ 0 h 13489"/>
                    <a:gd name="connsiteX4" fmla="*/ 13489 w 13489"/>
                    <a:gd name="connsiteY4" fmla="*/ 6745 h 13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9" h="13489">
                      <a:moveTo>
                        <a:pt x="13489" y="6745"/>
                      </a:moveTo>
                      <a:cubicBezTo>
                        <a:pt x="13489" y="10469"/>
                        <a:pt x="10469" y="13489"/>
                        <a:pt x="6745" y="13489"/>
                      </a:cubicBezTo>
                      <a:cubicBezTo>
                        <a:pt x="3020" y="13489"/>
                        <a:pt x="0" y="10469"/>
                        <a:pt x="0" y="6745"/>
                      </a:cubicBezTo>
                      <a:cubicBezTo>
                        <a:pt x="0" y="3020"/>
                        <a:pt x="3020" y="0"/>
                        <a:pt x="6745" y="0"/>
                      </a:cubicBezTo>
                      <a:cubicBezTo>
                        <a:pt x="10469" y="0"/>
                        <a:pt x="13489" y="3020"/>
                        <a:pt x="13489" y="67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B8516EE2-6EA8-480C-A889-33C07469C5B3}"/>
                  </a:ext>
                </a:extLst>
              </p:cNvPr>
              <p:cNvSpPr/>
              <p:nvPr/>
            </p:nvSpPr>
            <p:spPr>
              <a:xfrm>
                <a:off x="8154636" y="10652"/>
                <a:ext cx="359147" cy="596419"/>
              </a:xfrm>
              <a:custGeom>
                <a:avLst/>
                <a:gdLst>
                  <a:gd name="connsiteX0" fmla="*/ 292371 w 359147"/>
                  <a:gd name="connsiteY0" fmla="*/ 596419 h 596419"/>
                  <a:gd name="connsiteX1" fmla="*/ 66902 w 359147"/>
                  <a:gd name="connsiteY1" fmla="*/ 596419 h 596419"/>
                  <a:gd name="connsiteX2" fmla="*/ 11748 w 359147"/>
                  <a:gd name="connsiteY2" fmla="*/ 559608 h 596419"/>
                  <a:gd name="connsiteX3" fmla="*/ 16098 w 359147"/>
                  <a:gd name="connsiteY3" fmla="*/ 456738 h 596419"/>
                  <a:gd name="connsiteX4" fmla="*/ 128801 w 359147"/>
                  <a:gd name="connsiteY4" fmla="*/ 289070 h 596419"/>
                  <a:gd name="connsiteX5" fmla="*/ 137121 w 359147"/>
                  <a:gd name="connsiteY5" fmla="*/ 278669 h 596419"/>
                  <a:gd name="connsiteX6" fmla="*/ 137121 w 359147"/>
                  <a:gd name="connsiteY6" fmla="*/ 53389 h 596419"/>
                  <a:gd name="connsiteX7" fmla="*/ 124388 w 359147"/>
                  <a:gd name="connsiteY7" fmla="*/ 30067 h 596419"/>
                  <a:gd name="connsiteX8" fmla="*/ 124388 w 359147"/>
                  <a:gd name="connsiteY8" fmla="*/ 25339 h 596419"/>
                  <a:gd name="connsiteX9" fmla="*/ 145441 w 359147"/>
                  <a:gd name="connsiteY9" fmla="*/ 0 h 596419"/>
                  <a:gd name="connsiteX10" fmla="*/ 213706 w 359147"/>
                  <a:gd name="connsiteY10" fmla="*/ 0 h 596419"/>
                  <a:gd name="connsiteX11" fmla="*/ 234759 w 359147"/>
                  <a:gd name="connsiteY11" fmla="*/ 25339 h 596419"/>
                  <a:gd name="connsiteX12" fmla="*/ 234759 w 359147"/>
                  <a:gd name="connsiteY12" fmla="*/ 30130 h 596419"/>
                  <a:gd name="connsiteX13" fmla="*/ 222027 w 359147"/>
                  <a:gd name="connsiteY13" fmla="*/ 53452 h 596419"/>
                  <a:gd name="connsiteX14" fmla="*/ 222027 w 359147"/>
                  <a:gd name="connsiteY14" fmla="*/ 278669 h 596419"/>
                  <a:gd name="connsiteX15" fmla="*/ 230347 w 359147"/>
                  <a:gd name="connsiteY15" fmla="*/ 289070 h 596419"/>
                  <a:gd name="connsiteX16" fmla="*/ 343050 w 359147"/>
                  <a:gd name="connsiteY16" fmla="*/ 456738 h 596419"/>
                  <a:gd name="connsiteX17" fmla="*/ 347399 w 359147"/>
                  <a:gd name="connsiteY17" fmla="*/ 559608 h 596419"/>
                  <a:gd name="connsiteX18" fmla="*/ 292371 w 359147"/>
                  <a:gd name="connsiteY18" fmla="*/ 596419 h 596419"/>
                  <a:gd name="connsiteX19" fmla="*/ 145504 w 359147"/>
                  <a:gd name="connsiteY19" fmla="*/ 13489 h 596419"/>
                  <a:gd name="connsiteX20" fmla="*/ 137940 w 359147"/>
                  <a:gd name="connsiteY20" fmla="*/ 25339 h 596419"/>
                  <a:gd name="connsiteX21" fmla="*/ 137940 w 359147"/>
                  <a:gd name="connsiteY21" fmla="*/ 30130 h 596419"/>
                  <a:gd name="connsiteX22" fmla="*/ 144874 w 359147"/>
                  <a:gd name="connsiteY22" fmla="*/ 41917 h 596419"/>
                  <a:gd name="connsiteX23" fmla="*/ 150673 w 359147"/>
                  <a:gd name="connsiteY23" fmla="*/ 42736 h 596419"/>
                  <a:gd name="connsiteX24" fmla="*/ 150673 w 359147"/>
                  <a:gd name="connsiteY24" fmla="*/ 284279 h 596419"/>
                  <a:gd name="connsiteX25" fmla="*/ 148593 w 359147"/>
                  <a:gd name="connsiteY25" fmla="*/ 286296 h 596419"/>
                  <a:gd name="connsiteX26" fmla="*/ 140020 w 359147"/>
                  <a:gd name="connsiteY26" fmla="*/ 296634 h 596419"/>
                  <a:gd name="connsiteX27" fmla="*/ 27317 w 359147"/>
                  <a:gd name="connsiteY27" fmla="*/ 464302 h 596419"/>
                  <a:gd name="connsiteX28" fmla="*/ 23661 w 359147"/>
                  <a:gd name="connsiteY28" fmla="*/ 553304 h 596419"/>
                  <a:gd name="connsiteX29" fmla="*/ 66902 w 359147"/>
                  <a:gd name="connsiteY29" fmla="*/ 582993 h 596419"/>
                  <a:gd name="connsiteX30" fmla="*/ 292371 w 359147"/>
                  <a:gd name="connsiteY30" fmla="*/ 582993 h 596419"/>
                  <a:gd name="connsiteX31" fmla="*/ 335612 w 359147"/>
                  <a:gd name="connsiteY31" fmla="*/ 553304 h 596419"/>
                  <a:gd name="connsiteX32" fmla="*/ 331956 w 359147"/>
                  <a:gd name="connsiteY32" fmla="*/ 464302 h 596419"/>
                  <a:gd name="connsiteX33" fmla="*/ 331956 w 359147"/>
                  <a:gd name="connsiteY33" fmla="*/ 464302 h 596419"/>
                  <a:gd name="connsiteX34" fmla="*/ 219253 w 359147"/>
                  <a:gd name="connsiteY34" fmla="*/ 296634 h 596419"/>
                  <a:gd name="connsiteX35" fmla="*/ 210681 w 359147"/>
                  <a:gd name="connsiteY35" fmla="*/ 286296 h 596419"/>
                  <a:gd name="connsiteX36" fmla="*/ 208601 w 359147"/>
                  <a:gd name="connsiteY36" fmla="*/ 284279 h 596419"/>
                  <a:gd name="connsiteX37" fmla="*/ 208601 w 359147"/>
                  <a:gd name="connsiteY37" fmla="*/ 42736 h 596419"/>
                  <a:gd name="connsiteX38" fmla="*/ 214399 w 359147"/>
                  <a:gd name="connsiteY38" fmla="*/ 41917 h 596419"/>
                  <a:gd name="connsiteX39" fmla="*/ 221333 w 359147"/>
                  <a:gd name="connsiteY39" fmla="*/ 30130 h 596419"/>
                  <a:gd name="connsiteX40" fmla="*/ 221333 w 359147"/>
                  <a:gd name="connsiteY40" fmla="*/ 25339 h 596419"/>
                  <a:gd name="connsiteX41" fmla="*/ 213769 w 359147"/>
                  <a:gd name="connsiteY41" fmla="*/ 13489 h 596419"/>
                  <a:gd name="connsiteX42" fmla="*/ 145504 w 359147"/>
                  <a:gd name="connsiteY42" fmla="*/ 13489 h 59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59147" h="596419">
                    <a:moveTo>
                      <a:pt x="292371" y="596419"/>
                    </a:moveTo>
                    <a:lnTo>
                      <a:pt x="66902" y="596419"/>
                    </a:lnTo>
                    <a:cubicBezTo>
                      <a:pt x="44336" y="596419"/>
                      <a:pt x="24229" y="582993"/>
                      <a:pt x="11748" y="559608"/>
                    </a:cubicBezTo>
                    <a:cubicBezTo>
                      <a:pt x="-5397" y="527461"/>
                      <a:pt x="-3632" y="486111"/>
                      <a:pt x="16098" y="456738"/>
                    </a:cubicBezTo>
                    <a:lnTo>
                      <a:pt x="128801" y="289070"/>
                    </a:lnTo>
                    <a:cubicBezTo>
                      <a:pt x="131322" y="285288"/>
                      <a:pt x="134158" y="281821"/>
                      <a:pt x="137121" y="278669"/>
                    </a:cubicBezTo>
                    <a:lnTo>
                      <a:pt x="137121" y="53389"/>
                    </a:lnTo>
                    <a:cubicBezTo>
                      <a:pt x="129557" y="49481"/>
                      <a:pt x="124388" y="40467"/>
                      <a:pt x="124388" y="30067"/>
                    </a:cubicBezTo>
                    <a:lnTo>
                      <a:pt x="124388" y="25339"/>
                    </a:lnTo>
                    <a:cubicBezTo>
                      <a:pt x="124388" y="11346"/>
                      <a:pt x="133843" y="0"/>
                      <a:pt x="145441" y="0"/>
                    </a:cubicBezTo>
                    <a:lnTo>
                      <a:pt x="213706" y="0"/>
                    </a:lnTo>
                    <a:cubicBezTo>
                      <a:pt x="225304" y="0"/>
                      <a:pt x="234759" y="11346"/>
                      <a:pt x="234759" y="25339"/>
                    </a:cubicBezTo>
                    <a:lnTo>
                      <a:pt x="234759" y="30130"/>
                    </a:lnTo>
                    <a:cubicBezTo>
                      <a:pt x="234759" y="40467"/>
                      <a:pt x="229591" y="49544"/>
                      <a:pt x="222027" y="53452"/>
                    </a:cubicBezTo>
                    <a:lnTo>
                      <a:pt x="222027" y="278669"/>
                    </a:lnTo>
                    <a:cubicBezTo>
                      <a:pt x="225052" y="281821"/>
                      <a:pt x="227826" y="285288"/>
                      <a:pt x="230347" y="289070"/>
                    </a:cubicBezTo>
                    <a:lnTo>
                      <a:pt x="343050" y="456738"/>
                    </a:lnTo>
                    <a:cubicBezTo>
                      <a:pt x="362780" y="486111"/>
                      <a:pt x="364544" y="527461"/>
                      <a:pt x="347399" y="559608"/>
                    </a:cubicBezTo>
                    <a:cubicBezTo>
                      <a:pt x="335045" y="582993"/>
                      <a:pt x="314937" y="596419"/>
                      <a:pt x="292371" y="596419"/>
                    </a:cubicBezTo>
                    <a:close/>
                    <a:moveTo>
                      <a:pt x="145504" y="13489"/>
                    </a:moveTo>
                    <a:cubicBezTo>
                      <a:pt x="141911" y="13489"/>
                      <a:pt x="137940" y="18343"/>
                      <a:pt x="137940" y="25339"/>
                    </a:cubicBezTo>
                    <a:lnTo>
                      <a:pt x="137940" y="30130"/>
                    </a:lnTo>
                    <a:cubicBezTo>
                      <a:pt x="137940" y="36811"/>
                      <a:pt x="141533" y="41476"/>
                      <a:pt x="144874" y="41917"/>
                    </a:cubicBezTo>
                    <a:lnTo>
                      <a:pt x="150673" y="42736"/>
                    </a:lnTo>
                    <a:lnTo>
                      <a:pt x="150673" y="284279"/>
                    </a:lnTo>
                    <a:lnTo>
                      <a:pt x="148593" y="286296"/>
                    </a:lnTo>
                    <a:cubicBezTo>
                      <a:pt x="145504" y="289322"/>
                      <a:pt x="142605" y="292789"/>
                      <a:pt x="140020" y="296634"/>
                    </a:cubicBezTo>
                    <a:lnTo>
                      <a:pt x="27317" y="464302"/>
                    </a:lnTo>
                    <a:cubicBezTo>
                      <a:pt x="7651" y="493549"/>
                      <a:pt x="11307" y="530108"/>
                      <a:pt x="23661" y="553304"/>
                    </a:cubicBezTo>
                    <a:cubicBezTo>
                      <a:pt x="33684" y="572151"/>
                      <a:pt x="49505" y="582993"/>
                      <a:pt x="66902" y="582993"/>
                    </a:cubicBezTo>
                    <a:lnTo>
                      <a:pt x="292371" y="582993"/>
                    </a:lnTo>
                    <a:cubicBezTo>
                      <a:pt x="309832" y="582993"/>
                      <a:pt x="325590" y="572151"/>
                      <a:pt x="335612" y="553304"/>
                    </a:cubicBezTo>
                    <a:cubicBezTo>
                      <a:pt x="347967" y="530108"/>
                      <a:pt x="351623" y="493549"/>
                      <a:pt x="331956" y="464302"/>
                    </a:cubicBezTo>
                    <a:lnTo>
                      <a:pt x="331956" y="464302"/>
                    </a:lnTo>
                    <a:lnTo>
                      <a:pt x="219253" y="296634"/>
                    </a:lnTo>
                    <a:cubicBezTo>
                      <a:pt x="216669" y="292789"/>
                      <a:pt x="213769" y="289322"/>
                      <a:pt x="210681" y="286296"/>
                    </a:cubicBezTo>
                    <a:lnTo>
                      <a:pt x="208601" y="284279"/>
                    </a:lnTo>
                    <a:lnTo>
                      <a:pt x="208601" y="42736"/>
                    </a:lnTo>
                    <a:lnTo>
                      <a:pt x="214399" y="41917"/>
                    </a:lnTo>
                    <a:cubicBezTo>
                      <a:pt x="217740" y="41476"/>
                      <a:pt x="221333" y="36811"/>
                      <a:pt x="221333" y="30130"/>
                    </a:cubicBezTo>
                    <a:lnTo>
                      <a:pt x="221333" y="25339"/>
                    </a:lnTo>
                    <a:cubicBezTo>
                      <a:pt x="221333" y="18343"/>
                      <a:pt x="217362" y="13489"/>
                      <a:pt x="213769" y="13489"/>
                    </a:cubicBezTo>
                    <a:lnTo>
                      <a:pt x="145504" y="13489"/>
                    </a:lnTo>
                    <a:close/>
                  </a:path>
                </a:pathLst>
              </a:custGeom>
              <a:solidFill>
                <a:srgbClr val="232020"/>
              </a:solidFill>
              <a:ln w="6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aphic 666">
              <a:extLst>
                <a:ext uri="{FF2B5EF4-FFF2-40B4-BE49-F238E27FC236}">
                  <a16:creationId xmlns="" xmlns:a16="http://schemas.microsoft.com/office/drawing/2014/main" id="{578BF394-5BF5-49D2-AB8E-03D38DA15AAF}"/>
                </a:ext>
              </a:extLst>
            </p:cNvPr>
            <p:cNvGrpSpPr/>
            <p:nvPr/>
          </p:nvGrpSpPr>
          <p:grpSpPr>
            <a:xfrm>
              <a:off x="7896182" y="141572"/>
              <a:ext cx="359183" cy="462221"/>
              <a:chOff x="7896182" y="141572"/>
              <a:chExt cx="359183" cy="462221"/>
            </a:xfrm>
            <a:solidFill>
              <a:schemeClr val="accent1"/>
            </a:solidFill>
          </p:grpSpPr>
          <p:grpSp>
            <p:nvGrpSpPr>
              <p:cNvPr id="12" name="Graphic 666">
                <a:extLst>
                  <a:ext uri="{FF2B5EF4-FFF2-40B4-BE49-F238E27FC236}">
                    <a16:creationId xmlns="" xmlns:a16="http://schemas.microsoft.com/office/drawing/2014/main" id="{843BCE01-ED3F-4958-89F3-FCA798F4B7C7}"/>
                  </a:ext>
                </a:extLst>
              </p:cNvPr>
              <p:cNvGrpSpPr/>
              <p:nvPr/>
            </p:nvGrpSpPr>
            <p:grpSpPr>
              <a:xfrm>
                <a:off x="7903729" y="148190"/>
                <a:ext cx="346573" cy="448921"/>
                <a:chOff x="7903729" y="148190"/>
                <a:chExt cx="346573" cy="448921"/>
              </a:xfrm>
              <a:solidFill>
                <a:schemeClr val="accent1"/>
              </a:solidFill>
            </p:grpSpPr>
            <p:grpSp>
              <p:nvGrpSpPr>
                <p:cNvPr id="14" name="Graphic 666">
                  <a:extLst>
                    <a:ext uri="{FF2B5EF4-FFF2-40B4-BE49-F238E27FC236}">
                      <a16:creationId xmlns="" xmlns:a16="http://schemas.microsoft.com/office/drawing/2014/main" id="{95703E6D-CD48-4A4F-B249-FF383205D5E4}"/>
                    </a:ext>
                  </a:extLst>
                </p:cNvPr>
                <p:cNvGrpSpPr/>
                <p:nvPr/>
              </p:nvGrpSpPr>
              <p:grpSpPr>
                <a:xfrm>
                  <a:off x="7903729" y="148190"/>
                  <a:ext cx="346573" cy="448921"/>
                  <a:chOff x="7903729" y="148190"/>
                  <a:chExt cx="346573" cy="448921"/>
                </a:xfrm>
                <a:solidFill>
                  <a:schemeClr val="accent1"/>
                </a:solidFill>
              </p:grpSpPr>
              <p:sp>
                <p:nvSpPr>
                  <p:cNvPr id="17" name="Freeform: Shape 16">
                    <a:extLst>
                      <a:ext uri="{FF2B5EF4-FFF2-40B4-BE49-F238E27FC236}">
                        <a16:creationId xmlns="" xmlns:a16="http://schemas.microsoft.com/office/drawing/2014/main" id="{6385BB6D-26FB-41A0-9A2E-D99790533914}"/>
                      </a:ext>
                    </a:extLst>
                  </p:cNvPr>
                  <p:cNvSpPr/>
                  <p:nvPr/>
                </p:nvSpPr>
                <p:spPr>
                  <a:xfrm>
                    <a:off x="7903729" y="148190"/>
                    <a:ext cx="173274" cy="448921"/>
                  </a:xfrm>
                  <a:custGeom>
                    <a:avLst/>
                    <a:gdLst>
                      <a:gd name="connsiteX0" fmla="*/ 15124 w 173274"/>
                      <a:gd name="connsiteY0" fmla="*/ 348573 h 448921"/>
                      <a:gd name="connsiteX1" fmla="*/ 128520 w 173274"/>
                      <a:gd name="connsiteY1" fmla="*/ 220112 h 448921"/>
                      <a:gd name="connsiteX2" fmla="*/ 138039 w 173274"/>
                      <a:gd name="connsiteY2" fmla="*/ 211413 h 448921"/>
                      <a:gd name="connsiteX3" fmla="*/ 138984 w 173274"/>
                      <a:gd name="connsiteY3" fmla="*/ 32210 h 448921"/>
                      <a:gd name="connsiteX4" fmla="*/ 126314 w 173274"/>
                      <a:gd name="connsiteY4" fmla="*/ 17901 h 448921"/>
                      <a:gd name="connsiteX5" fmla="*/ 126314 w 173274"/>
                      <a:gd name="connsiteY5" fmla="*/ 14245 h 448921"/>
                      <a:gd name="connsiteX6" fmla="*/ 140686 w 173274"/>
                      <a:gd name="connsiteY6" fmla="*/ 0 h 448921"/>
                      <a:gd name="connsiteX7" fmla="*/ 173274 w 173274"/>
                      <a:gd name="connsiteY7" fmla="*/ 189 h 448921"/>
                      <a:gd name="connsiteX8" fmla="*/ 173274 w 173274"/>
                      <a:gd name="connsiteY8" fmla="*/ 448922 h 448921"/>
                      <a:gd name="connsiteX9" fmla="*/ 59815 w 173274"/>
                      <a:gd name="connsiteY9" fmla="*/ 448354 h 448921"/>
                      <a:gd name="connsiteX10" fmla="*/ 15124 w 173274"/>
                      <a:gd name="connsiteY10" fmla="*/ 348573 h 448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73274" h="448921">
                        <a:moveTo>
                          <a:pt x="15124" y="348573"/>
                        </a:moveTo>
                        <a:lnTo>
                          <a:pt x="128520" y="220112"/>
                        </a:lnTo>
                        <a:cubicBezTo>
                          <a:pt x="131420" y="216771"/>
                          <a:pt x="134635" y="213871"/>
                          <a:pt x="138039" y="211413"/>
                        </a:cubicBezTo>
                        <a:lnTo>
                          <a:pt x="138984" y="32210"/>
                        </a:lnTo>
                        <a:cubicBezTo>
                          <a:pt x="131798" y="31390"/>
                          <a:pt x="126251" y="25276"/>
                          <a:pt x="126314" y="17901"/>
                        </a:cubicBezTo>
                        <a:lnTo>
                          <a:pt x="126314" y="14245"/>
                        </a:lnTo>
                        <a:cubicBezTo>
                          <a:pt x="126378" y="6366"/>
                          <a:pt x="132807" y="0"/>
                          <a:pt x="140686" y="0"/>
                        </a:cubicBezTo>
                        <a:lnTo>
                          <a:pt x="173274" y="189"/>
                        </a:lnTo>
                        <a:lnTo>
                          <a:pt x="173274" y="448922"/>
                        </a:lnTo>
                        <a:lnTo>
                          <a:pt x="59815" y="448354"/>
                        </a:lnTo>
                        <a:cubicBezTo>
                          <a:pt x="8316" y="448039"/>
                          <a:pt x="-18977" y="387212"/>
                          <a:pt x="15124" y="34857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" name="Freeform: Shape 17">
                    <a:extLst>
                      <a:ext uri="{FF2B5EF4-FFF2-40B4-BE49-F238E27FC236}">
                        <a16:creationId xmlns="" xmlns:a16="http://schemas.microsoft.com/office/drawing/2014/main" id="{271A9511-C59F-42CA-9FEF-34AB3B33855E}"/>
                      </a:ext>
                    </a:extLst>
                  </p:cNvPr>
                  <p:cNvSpPr/>
                  <p:nvPr/>
                </p:nvSpPr>
                <p:spPr>
                  <a:xfrm>
                    <a:off x="8075806" y="148190"/>
                    <a:ext cx="174497" cy="448921"/>
                  </a:xfrm>
                  <a:custGeom>
                    <a:avLst/>
                    <a:gdLst>
                      <a:gd name="connsiteX0" fmla="*/ 159284 w 174497"/>
                      <a:gd name="connsiteY0" fmla="*/ 348573 h 448921"/>
                      <a:gd name="connsiteX1" fmla="*/ 45068 w 174497"/>
                      <a:gd name="connsiteY1" fmla="*/ 220112 h 448921"/>
                      <a:gd name="connsiteX2" fmla="*/ 35425 w 174497"/>
                      <a:gd name="connsiteY2" fmla="*/ 211413 h 448921"/>
                      <a:gd name="connsiteX3" fmla="*/ 34479 w 174497"/>
                      <a:gd name="connsiteY3" fmla="*/ 32210 h 448921"/>
                      <a:gd name="connsiteX4" fmla="*/ 47275 w 174497"/>
                      <a:gd name="connsiteY4" fmla="*/ 17901 h 448921"/>
                      <a:gd name="connsiteX5" fmla="*/ 47275 w 174497"/>
                      <a:gd name="connsiteY5" fmla="*/ 14245 h 448921"/>
                      <a:gd name="connsiteX6" fmla="*/ 32777 w 174497"/>
                      <a:gd name="connsiteY6" fmla="*/ 0 h 448921"/>
                      <a:gd name="connsiteX7" fmla="*/ 0 w 174497"/>
                      <a:gd name="connsiteY7" fmla="*/ 189 h 448921"/>
                      <a:gd name="connsiteX8" fmla="*/ 0 w 174497"/>
                      <a:gd name="connsiteY8" fmla="*/ 448922 h 448921"/>
                      <a:gd name="connsiteX9" fmla="*/ 114342 w 174497"/>
                      <a:gd name="connsiteY9" fmla="*/ 448354 h 448921"/>
                      <a:gd name="connsiteX10" fmla="*/ 159284 w 174497"/>
                      <a:gd name="connsiteY10" fmla="*/ 348573 h 448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74497" h="448921">
                        <a:moveTo>
                          <a:pt x="159284" y="348573"/>
                        </a:moveTo>
                        <a:lnTo>
                          <a:pt x="45068" y="220112"/>
                        </a:lnTo>
                        <a:cubicBezTo>
                          <a:pt x="42106" y="216771"/>
                          <a:pt x="38891" y="213871"/>
                          <a:pt x="35425" y="211413"/>
                        </a:cubicBezTo>
                        <a:lnTo>
                          <a:pt x="34479" y="32210"/>
                        </a:lnTo>
                        <a:cubicBezTo>
                          <a:pt x="41665" y="31390"/>
                          <a:pt x="47275" y="25276"/>
                          <a:pt x="47275" y="17901"/>
                        </a:cubicBezTo>
                        <a:lnTo>
                          <a:pt x="47275" y="14245"/>
                        </a:lnTo>
                        <a:cubicBezTo>
                          <a:pt x="47212" y="6366"/>
                          <a:pt x="40719" y="0"/>
                          <a:pt x="32777" y="0"/>
                        </a:cubicBezTo>
                        <a:lnTo>
                          <a:pt x="0" y="189"/>
                        </a:lnTo>
                        <a:lnTo>
                          <a:pt x="0" y="448922"/>
                        </a:lnTo>
                        <a:lnTo>
                          <a:pt x="114342" y="448354"/>
                        </a:lnTo>
                        <a:cubicBezTo>
                          <a:pt x="166155" y="448039"/>
                          <a:pt x="193574" y="387212"/>
                          <a:pt x="159284" y="348573"/>
                        </a:cubicBezTo>
                        <a:close/>
                      </a:path>
                    </a:pathLst>
                  </a:custGeom>
                  <a:solidFill>
                    <a:srgbClr val="E4E6E7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="" xmlns:a16="http://schemas.microsoft.com/office/drawing/2014/main" id="{378DD978-DD59-4BBA-89B8-7CAA307C9B06}"/>
                      </a:ext>
                    </a:extLst>
                  </p:cNvPr>
                  <p:cNvSpPr/>
                  <p:nvPr/>
                </p:nvSpPr>
                <p:spPr>
                  <a:xfrm>
                    <a:off x="7923312" y="413623"/>
                    <a:ext cx="304854" cy="169874"/>
                  </a:xfrm>
                  <a:custGeom>
                    <a:avLst/>
                    <a:gdLst>
                      <a:gd name="connsiteX0" fmla="*/ 299235 w 304854"/>
                      <a:gd name="connsiteY0" fmla="*/ 100727 h 169874"/>
                      <a:gd name="connsiteX1" fmla="*/ 210610 w 304854"/>
                      <a:gd name="connsiteY1" fmla="*/ 0 h 169874"/>
                      <a:gd name="connsiteX2" fmla="*/ 91856 w 304854"/>
                      <a:gd name="connsiteY2" fmla="*/ 0 h 169874"/>
                      <a:gd name="connsiteX3" fmla="*/ 8841 w 304854"/>
                      <a:gd name="connsiteY3" fmla="*/ 96630 h 169874"/>
                      <a:gd name="connsiteX4" fmla="*/ 52019 w 304854"/>
                      <a:gd name="connsiteY4" fmla="*/ 169874 h 169874"/>
                      <a:gd name="connsiteX5" fmla="*/ 250510 w 304854"/>
                      <a:gd name="connsiteY5" fmla="*/ 169874 h 169874"/>
                      <a:gd name="connsiteX6" fmla="*/ 299235 w 304854"/>
                      <a:gd name="connsiteY6" fmla="*/ 100727 h 169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4854" h="169874">
                        <a:moveTo>
                          <a:pt x="299235" y="100727"/>
                        </a:moveTo>
                        <a:lnTo>
                          <a:pt x="210610" y="0"/>
                        </a:lnTo>
                        <a:lnTo>
                          <a:pt x="91856" y="0"/>
                        </a:lnTo>
                        <a:lnTo>
                          <a:pt x="8841" y="96630"/>
                        </a:lnTo>
                        <a:cubicBezTo>
                          <a:pt x="-12779" y="124616"/>
                          <a:pt x="6635" y="169874"/>
                          <a:pt x="52019" y="169874"/>
                        </a:cubicBezTo>
                        <a:lnTo>
                          <a:pt x="250510" y="169874"/>
                        </a:lnTo>
                        <a:cubicBezTo>
                          <a:pt x="295831" y="169874"/>
                          <a:pt x="315434" y="127705"/>
                          <a:pt x="299235" y="100727"/>
                        </a:cubicBezTo>
                        <a:close/>
                      </a:path>
                    </a:pathLst>
                  </a:custGeom>
                  <a:solidFill>
                    <a:srgbClr val="EF682D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="" xmlns:a16="http://schemas.microsoft.com/office/drawing/2014/main" id="{67BC6142-8810-4850-BD1F-CFADB735B04C}"/>
                      </a:ext>
                    </a:extLst>
                  </p:cNvPr>
                  <p:cNvSpPr/>
                  <p:nvPr/>
                </p:nvSpPr>
                <p:spPr>
                  <a:xfrm>
                    <a:off x="8075680" y="413623"/>
                    <a:ext cx="152502" cy="169874"/>
                  </a:xfrm>
                  <a:custGeom>
                    <a:avLst/>
                    <a:gdLst>
                      <a:gd name="connsiteX0" fmla="*/ 146867 w 152502"/>
                      <a:gd name="connsiteY0" fmla="*/ 100727 h 169874"/>
                      <a:gd name="connsiteX1" fmla="*/ 58054 w 152502"/>
                      <a:gd name="connsiteY1" fmla="*/ 0 h 169874"/>
                      <a:gd name="connsiteX2" fmla="*/ 0 w 152502"/>
                      <a:gd name="connsiteY2" fmla="*/ 0 h 169874"/>
                      <a:gd name="connsiteX3" fmla="*/ 0 w 152502"/>
                      <a:gd name="connsiteY3" fmla="*/ 169874 h 169874"/>
                      <a:gd name="connsiteX4" fmla="*/ 97953 w 152502"/>
                      <a:gd name="connsiteY4" fmla="*/ 169874 h 169874"/>
                      <a:gd name="connsiteX5" fmla="*/ 146867 w 152502"/>
                      <a:gd name="connsiteY5" fmla="*/ 100727 h 169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502" h="169874">
                        <a:moveTo>
                          <a:pt x="146867" y="100727"/>
                        </a:moveTo>
                        <a:lnTo>
                          <a:pt x="58054" y="0"/>
                        </a:lnTo>
                        <a:lnTo>
                          <a:pt x="0" y="0"/>
                        </a:lnTo>
                        <a:lnTo>
                          <a:pt x="0" y="169874"/>
                        </a:lnTo>
                        <a:lnTo>
                          <a:pt x="97953" y="169874"/>
                        </a:lnTo>
                        <a:cubicBezTo>
                          <a:pt x="143400" y="169874"/>
                          <a:pt x="163130" y="127705"/>
                          <a:pt x="146867" y="100727"/>
                        </a:cubicBezTo>
                        <a:close/>
                      </a:path>
                    </a:pathLst>
                  </a:custGeom>
                  <a:solidFill>
                    <a:srgbClr val="D94024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="" xmlns:a16="http://schemas.microsoft.com/office/drawing/2014/main" id="{3BE095FB-1404-4CA3-BF18-45FD8EB60E0D}"/>
                      </a:ext>
                    </a:extLst>
                  </p:cNvPr>
                  <p:cNvSpPr/>
                  <p:nvPr/>
                </p:nvSpPr>
                <p:spPr>
                  <a:xfrm>
                    <a:off x="8049143" y="423834"/>
                    <a:ext cx="21683" cy="21683"/>
                  </a:xfrm>
                  <a:custGeom>
                    <a:avLst/>
                    <a:gdLst>
                      <a:gd name="connsiteX0" fmla="*/ 21683 w 21683"/>
                      <a:gd name="connsiteY0" fmla="*/ 10842 h 21683"/>
                      <a:gd name="connsiteX1" fmla="*/ 10842 w 21683"/>
                      <a:gd name="connsiteY1" fmla="*/ 21683 h 21683"/>
                      <a:gd name="connsiteX2" fmla="*/ 0 w 21683"/>
                      <a:gd name="connsiteY2" fmla="*/ 10842 h 21683"/>
                      <a:gd name="connsiteX3" fmla="*/ 10842 w 21683"/>
                      <a:gd name="connsiteY3" fmla="*/ 0 h 21683"/>
                      <a:gd name="connsiteX4" fmla="*/ 21683 w 21683"/>
                      <a:gd name="connsiteY4" fmla="*/ 10842 h 2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83" h="21683">
                        <a:moveTo>
                          <a:pt x="21683" y="10842"/>
                        </a:moveTo>
                        <a:cubicBezTo>
                          <a:pt x="21683" y="16829"/>
                          <a:pt x="16829" y="21683"/>
                          <a:pt x="10842" y="21683"/>
                        </a:cubicBezTo>
                        <a:cubicBezTo>
                          <a:pt x="4854" y="21683"/>
                          <a:pt x="0" y="16829"/>
                          <a:pt x="0" y="10842"/>
                        </a:cubicBezTo>
                        <a:cubicBezTo>
                          <a:pt x="0" y="4854"/>
                          <a:pt x="4854" y="0"/>
                          <a:pt x="10842" y="0"/>
                        </a:cubicBezTo>
                        <a:cubicBezTo>
                          <a:pt x="16830" y="0"/>
                          <a:pt x="21683" y="4854"/>
                          <a:pt x="21683" y="10842"/>
                        </a:cubicBezTo>
                        <a:close/>
                      </a:path>
                    </a:pathLst>
                  </a:custGeom>
                  <a:solidFill>
                    <a:srgbClr val="D94024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="" xmlns:a16="http://schemas.microsoft.com/office/drawing/2014/main" id="{321F26F6-19FE-49F0-8805-F72B5C7EE047}"/>
                      </a:ext>
                    </a:extLst>
                  </p:cNvPr>
                  <p:cNvSpPr/>
                  <p:nvPr/>
                </p:nvSpPr>
                <p:spPr>
                  <a:xfrm>
                    <a:off x="8092131" y="395847"/>
                    <a:ext cx="21683" cy="21683"/>
                  </a:xfrm>
                  <a:custGeom>
                    <a:avLst/>
                    <a:gdLst>
                      <a:gd name="connsiteX0" fmla="*/ 0 w 21683"/>
                      <a:gd name="connsiteY0" fmla="*/ 10842 h 21683"/>
                      <a:gd name="connsiteX1" fmla="*/ 10842 w 21683"/>
                      <a:gd name="connsiteY1" fmla="*/ 0 h 21683"/>
                      <a:gd name="connsiteX2" fmla="*/ 21683 w 21683"/>
                      <a:gd name="connsiteY2" fmla="*/ 10842 h 21683"/>
                      <a:gd name="connsiteX3" fmla="*/ 10842 w 21683"/>
                      <a:gd name="connsiteY3" fmla="*/ 21683 h 21683"/>
                      <a:gd name="connsiteX4" fmla="*/ 0 w 21683"/>
                      <a:gd name="connsiteY4" fmla="*/ 10842 h 2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83" h="21683">
                        <a:moveTo>
                          <a:pt x="0" y="10842"/>
                        </a:moveTo>
                        <a:cubicBezTo>
                          <a:pt x="0" y="4854"/>
                          <a:pt x="4854" y="0"/>
                          <a:pt x="10842" y="0"/>
                        </a:cubicBezTo>
                        <a:cubicBezTo>
                          <a:pt x="16830" y="0"/>
                          <a:pt x="21683" y="4854"/>
                          <a:pt x="21683" y="10842"/>
                        </a:cubicBezTo>
                        <a:cubicBezTo>
                          <a:pt x="21683" y="16830"/>
                          <a:pt x="16830" y="21683"/>
                          <a:pt x="10842" y="21683"/>
                        </a:cubicBezTo>
                        <a:cubicBezTo>
                          <a:pt x="4854" y="21683"/>
                          <a:pt x="0" y="16830"/>
                          <a:pt x="0" y="10842"/>
                        </a:cubicBezTo>
                        <a:close/>
                      </a:path>
                    </a:pathLst>
                  </a:custGeom>
                  <a:solidFill>
                    <a:srgbClr val="EF682D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" name="Freeform: Shape 22">
                    <a:extLst>
                      <a:ext uri="{FF2B5EF4-FFF2-40B4-BE49-F238E27FC236}">
                        <a16:creationId xmlns="" xmlns:a16="http://schemas.microsoft.com/office/drawing/2014/main" id="{CB590EFF-3091-4E71-90B6-965EF2006C81}"/>
                      </a:ext>
                    </a:extLst>
                  </p:cNvPr>
                  <p:cNvSpPr/>
                  <p:nvPr/>
                </p:nvSpPr>
                <p:spPr>
                  <a:xfrm>
                    <a:off x="8069376" y="337542"/>
                    <a:ext cx="14623" cy="14623"/>
                  </a:xfrm>
                  <a:custGeom>
                    <a:avLst/>
                    <a:gdLst>
                      <a:gd name="connsiteX0" fmla="*/ 0 w 14623"/>
                      <a:gd name="connsiteY0" fmla="*/ 7312 h 14623"/>
                      <a:gd name="connsiteX1" fmla="*/ 7312 w 14623"/>
                      <a:gd name="connsiteY1" fmla="*/ 0 h 14623"/>
                      <a:gd name="connsiteX2" fmla="*/ 14624 w 14623"/>
                      <a:gd name="connsiteY2" fmla="*/ 7312 h 14623"/>
                      <a:gd name="connsiteX3" fmla="*/ 7312 w 14623"/>
                      <a:gd name="connsiteY3" fmla="*/ 14624 h 14623"/>
                      <a:gd name="connsiteX4" fmla="*/ 0 w 14623"/>
                      <a:gd name="connsiteY4" fmla="*/ 7312 h 14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23" h="14623">
                        <a:moveTo>
                          <a:pt x="0" y="7312"/>
                        </a:moveTo>
                        <a:cubicBezTo>
                          <a:pt x="0" y="3278"/>
                          <a:pt x="3278" y="0"/>
                          <a:pt x="7312" y="0"/>
                        </a:cubicBezTo>
                        <a:cubicBezTo>
                          <a:pt x="11346" y="0"/>
                          <a:pt x="14624" y="3278"/>
                          <a:pt x="14624" y="7312"/>
                        </a:cubicBezTo>
                        <a:cubicBezTo>
                          <a:pt x="14624" y="11346"/>
                          <a:pt x="11346" y="14624"/>
                          <a:pt x="7312" y="14624"/>
                        </a:cubicBezTo>
                        <a:cubicBezTo>
                          <a:pt x="3278" y="14624"/>
                          <a:pt x="0" y="11346"/>
                          <a:pt x="0" y="7312"/>
                        </a:cubicBezTo>
                        <a:close/>
                      </a:path>
                    </a:pathLst>
                  </a:custGeom>
                  <a:solidFill>
                    <a:srgbClr val="D94024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="" xmlns:a16="http://schemas.microsoft.com/office/drawing/2014/main" id="{34C05E12-7010-4AD7-A2A1-F1B6A6CD7D3A}"/>
                      </a:ext>
                    </a:extLst>
                  </p:cNvPr>
                  <p:cNvSpPr/>
                  <p:nvPr/>
                </p:nvSpPr>
                <p:spPr>
                  <a:xfrm>
                    <a:off x="8085198" y="298524"/>
                    <a:ext cx="14623" cy="14623"/>
                  </a:xfrm>
                  <a:custGeom>
                    <a:avLst/>
                    <a:gdLst>
                      <a:gd name="connsiteX0" fmla="*/ 0 w 14623"/>
                      <a:gd name="connsiteY0" fmla="*/ 7312 h 14623"/>
                      <a:gd name="connsiteX1" fmla="*/ 7312 w 14623"/>
                      <a:gd name="connsiteY1" fmla="*/ 0 h 14623"/>
                      <a:gd name="connsiteX2" fmla="*/ 14624 w 14623"/>
                      <a:gd name="connsiteY2" fmla="*/ 7312 h 14623"/>
                      <a:gd name="connsiteX3" fmla="*/ 7312 w 14623"/>
                      <a:gd name="connsiteY3" fmla="*/ 14624 h 14623"/>
                      <a:gd name="connsiteX4" fmla="*/ 0 w 14623"/>
                      <a:gd name="connsiteY4" fmla="*/ 7312 h 14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23" h="14623">
                        <a:moveTo>
                          <a:pt x="0" y="7312"/>
                        </a:moveTo>
                        <a:cubicBezTo>
                          <a:pt x="0" y="3278"/>
                          <a:pt x="3277" y="0"/>
                          <a:pt x="7312" y="0"/>
                        </a:cubicBezTo>
                        <a:cubicBezTo>
                          <a:pt x="11346" y="0"/>
                          <a:pt x="14624" y="3278"/>
                          <a:pt x="14624" y="7312"/>
                        </a:cubicBezTo>
                        <a:cubicBezTo>
                          <a:pt x="14624" y="11346"/>
                          <a:pt x="11346" y="14624"/>
                          <a:pt x="7312" y="14624"/>
                        </a:cubicBezTo>
                        <a:cubicBezTo>
                          <a:pt x="3277" y="14624"/>
                          <a:pt x="0" y="11346"/>
                          <a:pt x="0" y="7312"/>
                        </a:cubicBezTo>
                        <a:close/>
                      </a:path>
                    </a:pathLst>
                  </a:custGeom>
                  <a:solidFill>
                    <a:srgbClr val="D94024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Freeform: Shape 24">
                    <a:extLst>
                      <a:ext uri="{FF2B5EF4-FFF2-40B4-BE49-F238E27FC236}">
                        <a16:creationId xmlns="" xmlns:a16="http://schemas.microsoft.com/office/drawing/2014/main" id="{68EA7E67-BF0C-4B20-8818-B6741715B44A}"/>
                      </a:ext>
                    </a:extLst>
                  </p:cNvPr>
                  <p:cNvSpPr/>
                  <p:nvPr/>
                </p:nvSpPr>
                <p:spPr>
                  <a:xfrm>
                    <a:off x="8056643" y="251438"/>
                    <a:ext cx="14623" cy="14623"/>
                  </a:xfrm>
                  <a:custGeom>
                    <a:avLst/>
                    <a:gdLst>
                      <a:gd name="connsiteX0" fmla="*/ 0 w 14623"/>
                      <a:gd name="connsiteY0" fmla="*/ 7312 h 14623"/>
                      <a:gd name="connsiteX1" fmla="*/ 7312 w 14623"/>
                      <a:gd name="connsiteY1" fmla="*/ 0 h 14623"/>
                      <a:gd name="connsiteX2" fmla="*/ 14624 w 14623"/>
                      <a:gd name="connsiteY2" fmla="*/ 7312 h 14623"/>
                      <a:gd name="connsiteX3" fmla="*/ 7312 w 14623"/>
                      <a:gd name="connsiteY3" fmla="*/ 14624 h 14623"/>
                      <a:gd name="connsiteX4" fmla="*/ 0 w 14623"/>
                      <a:gd name="connsiteY4" fmla="*/ 7312 h 14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23" h="14623">
                        <a:moveTo>
                          <a:pt x="0" y="7312"/>
                        </a:moveTo>
                        <a:cubicBezTo>
                          <a:pt x="0" y="3278"/>
                          <a:pt x="3278" y="0"/>
                          <a:pt x="7312" y="0"/>
                        </a:cubicBezTo>
                        <a:cubicBezTo>
                          <a:pt x="11346" y="0"/>
                          <a:pt x="14624" y="3278"/>
                          <a:pt x="14624" y="7312"/>
                        </a:cubicBezTo>
                        <a:cubicBezTo>
                          <a:pt x="14624" y="11346"/>
                          <a:pt x="11346" y="14624"/>
                          <a:pt x="7312" y="14624"/>
                        </a:cubicBezTo>
                        <a:cubicBezTo>
                          <a:pt x="3278" y="14624"/>
                          <a:pt x="0" y="11346"/>
                          <a:pt x="0" y="7312"/>
                        </a:cubicBezTo>
                        <a:close/>
                      </a:path>
                    </a:pathLst>
                  </a:custGeom>
                  <a:solidFill>
                    <a:srgbClr val="D94024"/>
                  </a:solidFill>
                  <a:ln w="629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" name="Freeform: Shape 14">
                  <a:extLst>
                    <a:ext uri="{FF2B5EF4-FFF2-40B4-BE49-F238E27FC236}">
                      <a16:creationId xmlns="" xmlns:a16="http://schemas.microsoft.com/office/drawing/2014/main" id="{49A4688C-9074-4C2F-8C01-98E2F259F5F1}"/>
                    </a:ext>
                  </a:extLst>
                </p:cNvPr>
                <p:cNvSpPr/>
                <p:nvPr/>
              </p:nvSpPr>
              <p:spPr>
                <a:xfrm>
                  <a:off x="8130855" y="433688"/>
                  <a:ext cx="69230" cy="78518"/>
                </a:xfrm>
                <a:custGeom>
                  <a:avLst/>
                  <a:gdLst>
                    <a:gd name="connsiteX0" fmla="*/ 63327 w 69230"/>
                    <a:gd name="connsiteY0" fmla="*/ 78518 h 78518"/>
                    <a:gd name="connsiteX1" fmla="*/ 58851 w 69230"/>
                    <a:gd name="connsiteY1" fmla="*/ 76501 h 78518"/>
                    <a:gd name="connsiteX2" fmla="*/ 1428 w 69230"/>
                    <a:gd name="connsiteY2" fmla="*/ 9749 h 78518"/>
                    <a:gd name="connsiteX3" fmla="*/ 2059 w 69230"/>
                    <a:gd name="connsiteY3" fmla="*/ 1429 h 78518"/>
                    <a:gd name="connsiteX4" fmla="*/ 10379 w 69230"/>
                    <a:gd name="connsiteY4" fmla="*/ 2059 h 78518"/>
                    <a:gd name="connsiteX5" fmla="*/ 67802 w 69230"/>
                    <a:gd name="connsiteY5" fmla="*/ 68811 h 78518"/>
                    <a:gd name="connsiteX6" fmla="*/ 67172 w 69230"/>
                    <a:gd name="connsiteY6" fmla="*/ 77131 h 78518"/>
                    <a:gd name="connsiteX7" fmla="*/ 63327 w 69230"/>
                    <a:gd name="connsiteY7" fmla="*/ 78518 h 78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9230" h="78518">
                      <a:moveTo>
                        <a:pt x="63327" y="78518"/>
                      </a:moveTo>
                      <a:cubicBezTo>
                        <a:pt x="61688" y="78518"/>
                        <a:pt x="60049" y="77825"/>
                        <a:pt x="58851" y="76501"/>
                      </a:cubicBezTo>
                      <a:lnTo>
                        <a:pt x="1428" y="9749"/>
                      </a:lnTo>
                      <a:cubicBezTo>
                        <a:pt x="-715" y="7291"/>
                        <a:pt x="-399" y="3572"/>
                        <a:pt x="2059" y="1429"/>
                      </a:cubicBezTo>
                      <a:cubicBezTo>
                        <a:pt x="4517" y="-715"/>
                        <a:pt x="8236" y="-399"/>
                        <a:pt x="10379" y="2059"/>
                      </a:cubicBezTo>
                      <a:lnTo>
                        <a:pt x="67802" y="68811"/>
                      </a:lnTo>
                      <a:cubicBezTo>
                        <a:pt x="69945" y="71269"/>
                        <a:pt x="69630" y="74988"/>
                        <a:pt x="67172" y="77131"/>
                      </a:cubicBezTo>
                      <a:cubicBezTo>
                        <a:pt x="66037" y="78014"/>
                        <a:pt x="64651" y="78518"/>
                        <a:pt x="63327" y="785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="" xmlns:a16="http://schemas.microsoft.com/office/drawing/2014/main" id="{38434294-A883-44E3-AEF2-A4D0359FB23D}"/>
                    </a:ext>
                  </a:extLst>
                </p:cNvPr>
                <p:cNvSpPr/>
                <p:nvPr/>
              </p:nvSpPr>
              <p:spPr>
                <a:xfrm>
                  <a:off x="8148798" y="513152"/>
                  <a:ext cx="13489" cy="13489"/>
                </a:xfrm>
                <a:custGeom>
                  <a:avLst/>
                  <a:gdLst>
                    <a:gd name="connsiteX0" fmla="*/ 13489 w 13489"/>
                    <a:gd name="connsiteY0" fmla="*/ 6745 h 13489"/>
                    <a:gd name="connsiteX1" fmla="*/ 6744 w 13489"/>
                    <a:gd name="connsiteY1" fmla="*/ 13489 h 13489"/>
                    <a:gd name="connsiteX2" fmla="*/ 0 w 13489"/>
                    <a:gd name="connsiteY2" fmla="*/ 6745 h 13489"/>
                    <a:gd name="connsiteX3" fmla="*/ 6744 w 13489"/>
                    <a:gd name="connsiteY3" fmla="*/ 0 h 13489"/>
                    <a:gd name="connsiteX4" fmla="*/ 13489 w 13489"/>
                    <a:gd name="connsiteY4" fmla="*/ 6745 h 13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9" h="13489">
                      <a:moveTo>
                        <a:pt x="13489" y="6745"/>
                      </a:moveTo>
                      <a:cubicBezTo>
                        <a:pt x="13489" y="10469"/>
                        <a:pt x="10469" y="13489"/>
                        <a:pt x="6744" y="13489"/>
                      </a:cubicBezTo>
                      <a:cubicBezTo>
                        <a:pt x="3020" y="13489"/>
                        <a:pt x="0" y="10469"/>
                        <a:pt x="0" y="6745"/>
                      </a:cubicBezTo>
                      <a:cubicBezTo>
                        <a:pt x="0" y="3020"/>
                        <a:pt x="3020" y="0"/>
                        <a:pt x="6744" y="0"/>
                      </a:cubicBezTo>
                      <a:cubicBezTo>
                        <a:pt x="10469" y="0"/>
                        <a:pt x="13489" y="3020"/>
                        <a:pt x="13489" y="67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C23BD743-F545-4494-845D-6495EC40A0A1}"/>
                  </a:ext>
                </a:extLst>
              </p:cNvPr>
              <p:cNvSpPr/>
              <p:nvPr/>
            </p:nvSpPr>
            <p:spPr>
              <a:xfrm>
                <a:off x="7896182" y="141572"/>
                <a:ext cx="359183" cy="462221"/>
              </a:xfrm>
              <a:custGeom>
                <a:avLst/>
                <a:gdLst>
                  <a:gd name="connsiteX0" fmla="*/ 292263 w 359183"/>
                  <a:gd name="connsiteY0" fmla="*/ 462222 h 462221"/>
                  <a:gd name="connsiteX1" fmla="*/ 66857 w 359183"/>
                  <a:gd name="connsiteY1" fmla="*/ 462222 h 462221"/>
                  <a:gd name="connsiteX2" fmla="*/ 6093 w 359183"/>
                  <a:gd name="connsiteY2" fmla="*/ 423078 h 462221"/>
                  <a:gd name="connsiteX3" fmla="*/ 16619 w 359183"/>
                  <a:gd name="connsiteY3" fmla="*/ 351536 h 462221"/>
                  <a:gd name="connsiteX4" fmla="*/ 129323 w 359183"/>
                  <a:gd name="connsiteY4" fmla="*/ 222507 h 462221"/>
                  <a:gd name="connsiteX5" fmla="*/ 137139 w 359183"/>
                  <a:gd name="connsiteY5" fmla="*/ 214880 h 462221"/>
                  <a:gd name="connsiteX6" fmla="*/ 137139 w 359183"/>
                  <a:gd name="connsiteY6" fmla="*/ 44060 h 462221"/>
                  <a:gd name="connsiteX7" fmla="*/ 124406 w 359183"/>
                  <a:gd name="connsiteY7" fmla="*/ 24709 h 462221"/>
                  <a:gd name="connsiteX8" fmla="*/ 124406 w 359183"/>
                  <a:gd name="connsiteY8" fmla="*/ 21053 h 462221"/>
                  <a:gd name="connsiteX9" fmla="*/ 145459 w 359183"/>
                  <a:gd name="connsiteY9" fmla="*/ 0 h 462221"/>
                  <a:gd name="connsiteX10" fmla="*/ 213724 w 359183"/>
                  <a:gd name="connsiteY10" fmla="*/ 0 h 462221"/>
                  <a:gd name="connsiteX11" fmla="*/ 234777 w 359183"/>
                  <a:gd name="connsiteY11" fmla="*/ 21053 h 462221"/>
                  <a:gd name="connsiteX12" fmla="*/ 234777 w 359183"/>
                  <a:gd name="connsiteY12" fmla="*/ 24709 h 462221"/>
                  <a:gd name="connsiteX13" fmla="*/ 222044 w 359183"/>
                  <a:gd name="connsiteY13" fmla="*/ 44060 h 462221"/>
                  <a:gd name="connsiteX14" fmla="*/ 222044 w 359183"/>
                  <a:gd name="connsiteY14" fmla="*/ 214880 h 462221"/>
                  <a:gd name="connsiteX15" fmla="*/ 229861 w 359183"/>
                  <a:gd name="connsiteY15" fmla="*/ 222507 h 462221"/>
                  <a:gd name="connsiteX16" fmla="*/ 342564 w 359183"/>
                  <a:gd name="connsiteY16" fmla="*/ 351536 h 462221"/>
                  <a:gd name="connsiteX17" fmla="*/ 353090 w 359183"/>
                  <a:gd name="connsiteY17" fmla="*/ 423078 h 462221"/>
                  <a:gd name="connsiteX18" fmla="*/ 292263 w 359183"/>
                  <a:gd name="connsiteY18" fmla="*/ 462222 h 462221"/>
                  <a:gd name="connsiteX19" fmla="*/ 145396 w 359183"/>
                  <a:gd name="connsiteY19" fmla="*/ 13489 h 462221"/>
                  <a:gd name="connsiteX20" fmla="*/ 137832 w 359183"/>
                  <a:gd name="connsiteY20" fmla="*/ 21053 h 462221"/>
                  <a:gd name="connsiteX21" fmla="*/ 137832 w 359183"/>
                  <a:gd name="connsiteY21" fmla="*/ 24709 h 462221"/>
                  <a:gd name="connsiteX22" fmla="*/ 144577 w 359183"/>
                  <a:gd name="connsiteY22" fmla="*/ 32210 h 462221"/>
                  <a:gd name="connsiteX23" fmla="*/ 150565 w 359183"/>
                  <a:gd name="connsiteY23" fmla="*/ 32840 h 462221"/>
                  <a:gd name="connsiteX24" fmla="*/ 150565 w 359183"/>
                  <a:gd name="connsiteY24" fmla="*/ 221498 h 462221"/>
                  <a:gd name="connsiteX25" fmla="*/ 147854 w 359183"/>
                  <a:gd name="connsiteY25" fmla="*/ 223515 h 462221"/>
                  <a:gd name="connsiteX26" fmla="*/ 139408 w 359183"/>
                  <a:gd name="connsiteY26" fmla="*/ 231331 h 462221"/>
                  <a:gd name="connsiteX27" fmla="*/ 26705 w 359183"/>
                  <a:gd name="connsiteY27" fmla="*/ 360360 h 462221"/>
                  <a:gd name="connsiteX28" fmla="*/ 18321 w 359183"/>
                  <a:gd name="connsiteY28" fmla="*/ 417405 h 462221"/>
                  <a:gd name="connsiteX29" fmla="*/ 66794 w 359183"/>
                  <a:gd name="connsiteY29" fmla="*/ 448606 h 462221"/>
                  <a:gd name="connsiteX30" fmla="*/ 292263 w 359183"/>
                  <a:gd name="connsiteY30" fmla="*/ 448606 h 462221"/>
                  <a:gd name="connsiteX31" fmla="*/ 340736 w 359183"/>
                  <a:gd name="connsiteY31" fmla="*/ 417405 h 462221"/>
                  <a:gd name="connsiteX32" fmla="*/ 332352 w 359183"/>
                  <a:gd name="connsiteY32" fmla="*/ 360360 h 462221"/>
                  <a:gd name="connsiteX33" fmla="*/ 219649 w 359183"/>
                  <a:gd name="connsiteY33" fmla="*/ 231331 h 462221"/>
                  <a:gd name="connsiteX34" fmla="*/ 211203 w 359183"/>
                  <a:gd name="connsiteY34" fmla="*/ 223515 h 462221"/>
                  <a:gd name="connsiteX35" fmla="*/ 208492 w 359183"/>
                  <a:gd name="connsiteY35" fmla="*/ 221498 h 462221"/>
                  <a:gd name="connsiteX36" fmla="*/ 208492 w 359183"/>
                  <a:gd name="connsiteY36" fmla="*/ 32903 h 462221"/>
                  <a:gd name="connsiteX37" fmla="*/ 214480 w 359183"/>
                  <a:gd name="connsiteY37" fmla="*/ 32273 h 462221"/>
                  <a:gd name="connsiteX38" fmla="*/ 221225 w 359183"/>
                  <a:gd name="connsiteY38" fmla="*/ 24772 h 462221"/>
                  <a:gd name="connsiteX39" fmla="*/ 221225 w 359183"/>
                  <a:gd name="connsiteY39" fmla="*/ 21053 h 462221"/>
                  <a:gd name="connsiteX40" fmla="*/ 213661 w 359183"/>
                  <a:gd name="connsiteY40" fmla="*/ 13489 h 462221"/>
                  <a:gd name="connsiteX41" fmla="*/ 145396 w 359183"/>
                  <a:gd name="connsiteY41" fmla="*/ 13489 h 46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59183" h="462221">
                    <a:moveTo>
                      <a:pt x="292263" y="462222"/>
                    </a:moveTo>
                    <a:lnTo>
                      <a:pt x="66857" y="462222"/>
                    </a:lnTo>
                    <a:cubicBezTo>
                      <a:pt x="40320" y="462222"/>
                      <a:pt x="17061" y="447220"/>
                      <a:pt x="6093" y="423078"/>
                    </a:cubicBezTo>
                    <a:cubicBezTo>
                      <a:pt x="-4875" y="398936"/>
                      <a:pt x="-840" y="371517"/>
                      <a:pt x="16619" y="351536"/>
                    </a:cubicBezTo>
                    <a:lnTo>
                      <a:pt x="129323" y="222507"/>
                    </a:lnTo>
                    <a:cubicBezTo>
                      <a:pt x="131718" y="219733"/>
                      <a:pt x="134365" y="217212"/>
                      <a:pt x="137139" y="214880"/>
                    </a:cubicBezTo>
                    <a:lnTo>
                      <a:pt x="137139" y="44060"/>
                    </a:lnTo>
                    <a:cubicBezTo>
                      <a:pt x="129575" y="40845"/>
                      <a:pt x="124406" y="33345"/>
                      <a:pt x="124406" y="24709"/>
                    </a:cubicBezTo>
                    <a:lnTo>
                      <a:pt x="124406" y="21053"/>
                    </a:lnTo>
                    <a:cubicBezTo>
                      <a:pt x="124406" y="9455"/>
                      <a:pt x="133861" y="0"/>
                      <a:pt x="145459" y="0"/>
                    </a:cubicBezTo>
                    <a:lnTo>
                      <a:pt x="213724" y="0"/>
                    </a:lnTo>
                    <a:cubicBezTo>
                      <a:pt x="225322" y="0"/>
                      <a:pt x="234777" y="9455"/>
                      <a:pt x="234777" y="21053"/>
                    </a:cubicBezTo>
                    <a:lnTo>
                      <a:pt x="234777" y="24709"/>
                    </a:lnTo>
                    <a:cubicBezTo>
                      <a:pt x="234777" y="33345"/>
                      <a:pt x="229609" y="40845"/>
                      <a:pt x="222044" y="44060"/>
                    </a:cubicBezTo>
                    <a:lnTo>
                      <a:pt x="222044" y="214880"/>
                    </a:lnTo>
                    <a:cubicBezTo>
                      <a:pt x="224818" y="217212"/>
                      <a:pt x="227465" y="219733"/>
                      <a:pt x="229861" y="222507"/>
                    </a:cubicBezTo>
                    <a:lnTo>
                      <a:pt x="342564" y="351536"/>
                    </a:lnTo>
                    <a:cubicBezTo>
                      <a:pt x="360024" y="371517"/>
                      <a:pt x="364058" y="398936"/>
                      <a:pt x="353090" y="423078"/>
                    </a:cubicBezTo>
                    <a:cubicBezTo>
                      <a:pt x="342059" y="447220"/>
                      <a:pt x="318800" y="462222"/>
                      <a:pt x="292263" y="462222"/>
                    </a:cubicBezTo>
                    <a:close/>
                    <a:moveTo>
                      <a:pt x="145396" y="13489"/>
                    </a:moveTo>
                    <a:cubicBezTo>
                      <a:pt x="141236" y="13489"/>
                      <a:pt x="137832" y="16893"/>
                      <a:pt x="137832" y="21053"/>
                    </a:cubicBezTo>
                    <a:lnTo>
                      <a:pt x="137832" y="24709"/>
                    </a:lnTo>
                    <a:cubicBezTo>
                      <a:pt x="137832" y="28554"/>
                      <a:pt x="140732" y="31832"/>
                      <a:pt x="144577" y="32210"/>
                    </a:cubicBezTo>
                    <a:lnTo>
                      <a:pt x="150565" y="32840"/>
                    </a:lnTo>
                    <a:lnTo>
                      <a:pt x="150565" y="221498"/>
                    </a:lnTo>
                    <a:lnTo>
                      <a:pt x="147854" y="223515"/>
                    </a:lnTo>
                    <a:cubicBezTo>
                      <a:pt x="144766" y="225785"/>
                      <a:pt x="141929" y="228432"/>
                      <a:pt x="139408" y="231331"/>
                    </a:cubicBezTo>
                    <a:lnTo>
                      <a:pt x="26705" y="360360"/>
                    </a:lnTo>
                    <a:cubicBezTo>
                      <a:pt x="12775" y="376308"/>
                      <a:pt x="9560" y="398180"/>
                      <a:pt x="18321" y="417405"/>
                    </a:cubicBezTo>
                    <a:cubicBezTo>
                      <a:pt x="27083" y="436693"/>
                      <a:pt x="45678" y="448606"/>
                      <a:pt x="66794" y="448606"/>
                    </a:cubicBezTo>
                    <a:lnTo>
                      <a:pt x="292263" y="448606"/>
                    </a:lnTo>
                    <a:cubicBezTo>
                      <a:pt x="313442" y="448606"/>
                      <a:pt x="331974" y="436630"/>
                      <a:pt x="340736" y="417405"/>
                    </a:cubicBezTo>
                    <a:cubicBezTo>
                      <a:pt x="349497" y="398117"/>
                      <a:pt x="346283" y="376245"/>
                      <a:pt x="332352" y="360360"/>
                    </a:cubicBezTo>
                    <a:lnTo>
                      <a:pt x="219649" y="231331"/>
                    </a:lnTo>
                    <a:cubicBezTo>
                      <a:pt x="217128" y="228432"/>
                      <a:pt x="214292" y="225785"/>
                      <a:pt x="211203" y="223515"/>
                    </a:cubicBezTo>
                    <a:lnTo>
                      <a:pt x="208492" y="221498"/>
                    </a:lnTo>
                    <a:lnTo>
                      <a:pt x="208492" y="32903"/>
                    </a:lnTo>
                    <a:lnTo>
                      <a:pt x="214480" y="32273"/>
                    </a:lnTo>
                    <a:cubicBezTo>
                      <a:pt x="218325" y="31832"/>
                      <a:pt x="221225" y="28617"/>
                      <a:pt x="221225" y="24772"/>
                    </a:cubicBezTo>
                    <a:lnTo>
                      <a:pt x="221225" y="21053"/>
                    </a:lnTo>
                    <a:cubicBezTo>
                      <a:pt x="221225" y="16893"/>
                      <a:pt x="217821" y="13489"/>
                      <a:pt x="213661" y="13489"/>
                    </a:cubicBezTo>
                    <a:lnTo>
                      <a:pt x="145396" y="13489"/>
                    </a:lnTo>
                    <a:close/>
                  </a:path>
                </a:pathLst>
              </a:custGeom>
              <a:solidFill>
                <a:srgbClr val="232020"/>
              </a:solidFill>
              <a:ln w="6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42" name="Picture 11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555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1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516" y="-8133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20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3438</TotalTime>
  <Words>1020</Words>
  <Application>Microsoft Office PowerPoint</Application>
  <PresentationFormat>On-screen Show (16:9)</PresentationFormat>
  <Paragraphs>119</Paragraphs>
  <Slides>25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PC</dc:creator>
  <cp:lastModifiedBy>My PC</cp:lastModifiedBy>
  <cp:revision>153</cp:revision>
  <dcterms:created xsi:type="dcterms:W3CDTF">2023-11-09T01:23:42Z</dcterms:created>
  <dcterms:modified xsi:type="dcterms:W3CDTF">2023-12-21T13:25:10Z</dcterms:modified>
</cp:coreProperties>
</file>