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mp3" ContentType="audio/mpe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Default Extension="wav" ContentType="audio/x-wav"/>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76" r:id="rId1"/>
    <p:sldMasterId id="2147484189" r:id="rId2"/>
  </p:sldMasterIdLst>
  <p:notesMasterIdLst>
    <p:notesMasterId r:id="rId37"/>
  </p:notesMasterIdLst>
  <p:handoutMasterIdLst>
    <p:handoutMasterId r:id="rId38"/>
  </p:handoutMasterIdLst>
  <p:sldIdLst>
    <p:sldId id="363" r:id="rId3"/>
    <p:sldId id="367" r:id="rId4"/>
    <p:sldId id="368" r:id="rId5"/>
    <p:sldId id="369" r:id="rId6"/>
    <p:sldId id="370" r:id="rId7"/>
    <p:sldId id="371" r:id="rId8"/>
    <p:sldId id="372" r:id="rId9"/>
    <p:sldId id="373" r:id="rId10"/>
    <p:sldId id="374" r:id="rId11"/>
    <p:sldId id="375" r:id="rId12"/>
    <p:sldId id="376" r:id="rId13"/>
    <p:sldId id="377" r:id="rId14"/>
    <p:sldId id="378" r:id="rId15"/>
    <p:sldId id="379" r:id="rId16"/>
    <p:sldId id="380" r:id="rId17"/>
    <p:sldId id="381" r:id="rId18"/>
    <p:sldId id="382" r:id="rId19"/>
    <p:sldId id="383" r:id="rId20"/>
    <p:sldId id="384" r:id="rId21"/>
    <p:sldId id="385" r:id="rId22"/>
    <p:sldId id="386" r:id="rId23"/>
    <p:sldId id="387" r:id="rId24"/>
    <p:sldId id="388" r:id="rId25"/>
    <p:sldId id="389" r:id="rId26"/>
    <p:sldId id="390" r:id="rId27"/>
    <p:sldId id="391" r:id="rId28"/>
    <p:sldId id="399" r:id="rId29"/>
    <p:sldId id="393" r:id="rId30"/>
    <p:sldId id="394" r:id="rId31"/>
    <p:sldId id="395" r:id="rId32"/>
    <p:sldId id="396" r:id="rId33"/>
    <p:sldId id="397" r:id="rId34"/>
    <p:sldId id="398" r:id="rId35"/>
    <p:sldId id="365" r:id="rId36"/>
  </p:sldIdLst>
  <p:sldSz cx="9144000" cy="5143500" type="screen16x9"/>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1944" userDrawn="1">
          <p15:clr>
            <a:srgbClr val="A4A3A4"/>
          </p15:clr>
        </p15:guide>
        <p15:guide id="2" pos="2880" userDrawn="1">
          <p15:clr>
            <a:srgbClr val="A4A3A4"/>
          </p15:clr>
        </p15:guide>
        <p15:guide id="3" orient="horz" pos="16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00099"/>
    <a:srgbClr val="00AEA2"/>
    <a:srgbClr val="D9E6B0"/>
    <a:srgbClr val="C0D57B"/>
    <a:srgbClr val="00BEEC"/>
    <a:srgbClr val="F16C8E"/>
    <a:srgbClr val="FFD567"/>
    <a:srgbClr val="9A4D92"/>
    <a:srgbClr val="FF0066"/>
    <a:srgbClr val="FF33CC"/>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342" autoAdjust="0"/>
    <p:restoredTop sz="93002" autoAdjust="0"/>
  </p:normalViewPr>
  <p:slideViewPr>
    <p:cSldViewPr>
      <p:cViewPr varScale="1">
        <p:scale>
          <a:sx n="110" d="100"/>
          <a:sy n="110" d="100"/>
        </p:scale>
        <p:origin x="-864" y="-90"/>
      </p:cViewPr>
      <p:guideLst>
        <p:guide orient="horz" pos="1944"/>
        <p:guide orient="horz" pos="1620"/>
        <p:guide pos="2880"/>
      </p:guideLst>
    </p:cSldViewPr>
  </p:slideViewPr>
  <p:notesTextViewPr>
    <p:cViewPr>
      <p:scale>
        <a:sx n="75" d="100"/>
        <a:sy n="75"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61" Type="http://schemas.microsoft.com/office/2016/11/relationships/changesInfo" Target="changesInfos/changesInfo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hi Thanh Tam" userId="80c56b30-ba68-4497-bef1-31f606dd66ee" providerId="ADAL" clId="{ABB2D112-E359-4200-A882-AEB6B03FA24D}"/>
    <pc:docChg chg="undo redo custSel modSld">
      <pc:chgData name="Nguyen Thi Thanh Tam" userId="80c56b30-ba68-4497-bef1-31f606dd66ee" providerId="ADAL" clId="{ABB2D112-E359-4200-A882-AEB6B03FA24D}" dt="2023-06-01T06:47:12.789" v="210" actId="20577"/>
      <pc:docMkLst>
        <pc:docMk/>
      </pc:docMkLst>
      <pc:sldChg chg="modSp mod">
        <pc:chgData name="Nguyen Thi Thanh Tam" userId="80c56b30-ba68-4497-bef1-31f606dd66ee" providerId="ADAL" clId="{ABB2D112-E359-4200-A882-AEB6B03FA24D}" dt="2023-05-31T17:10:21.494" v="7" actId="1038"/>
        <pc:sldMkLst>
          <pc:docMk/>
          <pc:sldMk cId="1532966974" sldId="280"/>
        </pc:sldMkLst>
        <pc:spChg chg="mod">
          <ac:chgData name="Nguyen Thi Thanh Tam" userId="80c56b30-ba68-4497-bef1-31f606dd66ee" providerId="ADAL" clId="{ABB2D112-E359-4200-A882-AEB6B03FA24D}" dt="2023-05-31T17:10:21.494" v="7" actId="1038"/>
          <ac:spMkLst>
            <pc:docMk/>
            <pc:sldMk cId="1532966974" sldId="280"/>
            <ac:spMk id="7" creationId="{00000000-0000-0000-0000-000000000000}"/>
          </ac:spMkLst>
        </pc:spChg>
      </pc:sldChg>
      <pc:sldChg chg="modSp mod">
        <pc:chgData name="Nguyen Thi Thanh Tam" userId="80c56b30-ba68-4497-bef1-31f606dd66ee" providerId="ADAL" clId="{ABB2D112-E359-4200-A882-AEB6B03FA24D}" dt="2023-05-31T17:21:04.481" v="61" actId="1076"/>
        <pc:sldMkLst>
          <pc:docMk/>
          <pc:sldMk cId="3672635441" sldId="296"/>
        </pc:sldMkLst>
        <pc:spChg chg="mod">
          <ac:chgData name="Nguyen Thi Thanh Tam" userId="80c56b30-ba68-4497-bef1-31f606dd66ee" providerId="ADAL" clId="{ABB2D112-E359-4200-A882-AEB6B03FA24D}" dt="2023-05-31T17:20:55.711" v="60" actId="20577"/>
          <ac:spMkLst>
            <pc:docMk/>
            <pc:sldMk cId="3672635441" sldId="296"/>
            <ac:spMk id="4" creationId="{00000000-0000-0000-0000-000000000000}"/>
          </ac:spMkLst>
        </pc:spChg>
        <pc:spChg chg="mod">
          <ac:chgData name="Nguyen Thi Thanh Tam" userId="80c56b30-ba68-4497-bef1-31f606dd66ee" providerId="ADAL" clId="{ABB2D112-E359-4200-A882-AEB6B03FA24D}" dt="2023-05-31T17:21:04.481" v="61" actId="1076"/>
          <ac:spMkLst>
            <pc:docMk/>
            <pc:sldMk cId="3672635441" sldId="296"/>
            <ac:spMk id="13" creationId="{00000000-0000-0000-0000-000000000000}"/>
          </ac:spMkLst>
        </pc:spChg>
      </pc:sldChg>
      <pc:sldChg chg="modSp mod">
        <pc:chgData name="Nguyen Thi Thanh Tam" userId="80c56b30-ba68-4497-bef1-31f606dd66ee" providerId="ADAL" clId="{ABB2D112-E359-4200-A882-AEB6B03FA24D}" dt="2023-06-01T05:31:21.496" v="179" actId="20577"/>
        <pc:sldMkLst>
          <pc:docMk/>
          <pc:sldMk cId="2900063199" sldId="302"/>
        </pc:sldMkLst>
        <pc:spChg chg="mod">
          <ac:chgData name="Nguyen Thi Thanh Tam" userId="80c56b30-ba68-4497-bef1-31f606dd66ee" providerId="ADAL" clId="{ABB2D112-E359-4200-A882-AEB6B03FA24D}" dt="2023-06-01T05:31:21.496" v="179" actId="20577"/>
          <ac:spMkLst>
            <pc:docMk/>
            <pc:sldMk cId="2900063199" sldId="302"/>
            <ac:spMk id="2" creationId="{00000000-0000-0000-0000-000000000000}"/>
          </ac:spMkLst>
        </pc:spChg>
      </pc:sldChg>
      <pc:sldChg chg="modSp mod">
        <pc:chgData name="Nguyen Thi Thanh Tam" userId="80c56b30-ba68-4497-bef1-31f606dd66ee" providerId="ADAL" clId="{ABB2D112-E359-4200-A882-AEB6B03FA24D}" dt="2023-06-01T06:47:12.789" v="210" actId="20577"/>
        <pc:sldMkLst>
          <pc:docMk/>
          <pc:sldMk cId="3851175683" sldId="307"/>
        </pc:sldMkLst>
        <pc:spChg chg="mod">
          <ac:chgData name="Nguyen Thi Thanh Tam" userId="80c56b30-ba68-4497-bef1-31f606dd66ee" providerId="ADAL" clId="{ABB2D112-E359-4200-A882-AEB6B03FA24D}" dt="2023-06-01T06:47:12.789" v="210" actId="20577"/>
          <ac:spMkLst>
            <pc:docMk/>
            <pc:sldMk cId="3851175683" sldId="307"/>
            <ac:spMk id="6" creationId="{00000000-0000-0000-0000-000000000000}"/>
          </ac:spMkLst>
        </pc:spChg>
      </pc:sldChg>
      <pc:sldChg chg="modSp mod">
        <pc:chgData name="Nguyen Thi Thanh Tam" userId="80c56b30-ba68-4497-bef1-31f606dd66ee" providerId="ADAL" clId="{ABB2D112-E359-4200-A882-AEB6B03FA24D}" dt="2023-05-31T17:14:44.283" v="18" actId="20577"/>
        <pc:sldMkLst>
          <pc:docMk/>
          <pc:sldMk cId="1869155894" sldId="308"/>
        </pc:sldMkLst>
        <pc:spChg chg="mod">
          <ac:chgData name="Nguyen Thi Thanh Tam" userId="80c56b30-ba68-4497-bef1-31f606dd66ee" providerId="ADAL" clId="{ABB2D112-E359-4200-A882-AEB6B03FA24D}" dt="2023-05-31T17:14:44.283" v="18" actId="20577"/>
          <ac:spMkLst>
            <pc:docMk/>
            <pc:sldMk cId="1869155894" sldId="308"/>
            <ac:spMk id="4" creationId="{00000000-0000-0000-0000-000000000000}"/>
          </ac:spMkLst>
        </pc:spChg>
      </pc:sldChg>
      <pc:sldChg chg="modSp mod">
        <pc:chgData name="Nguyen Thi Thanh Tam" userId="80c56b30-ba68-4497-bef1-31f606dd66ee" providerId="ADAL" clId="{ABB2D112-E359-4200-A882-AEB6B03FA24D}" dt="2023-05-31T17:14:22.843" v="14" actId="167"/>
        <pc:sldMkLst>
          <pc:docMk/>
          <pc:sldMk cId="2580145843" sldId="312"/>
        </pc:sldMkLst>
        <pc:picChg chg="mod ord">
          <ac:chgData name="Nguyen Thi Thanh Tam" userId="80c56b30-ba68-4497-bef1-31f606dd66ee" providerId="ADAL" clId="{ABB2D112-E359-4200-A882-AEB6B03FA24D}" dt="2023-05-31T17:14:22.843" v="14" actId="167"/>
          <ac:picMkLst>
            <pc:docMk/>
            <pc:sldMk cId="2580145843" sldId="312"/>
            <ac:picMk id="10" creationId="{00000000-0000-0000-0000-000000000000}"/>
          </ac:picMkLst>
        </pc:picChg>
      </pc:sldChg>
      <pc:sldChg chg="modSp mod">
        <pc:chgData name="Nguyen Thi Thanh Tam" userId="80c56b30-ba68-4497-bef1-31f606dd66ee" providerId="ADAL" clId="{ABB2D112-E359-4200-A882-AEB6B03FA24D}" dt="2023-06-01T05:31:55.672" v="180"/>
        <pc:sldMkLst>
          <pc:docMk/>
          <pc:sldMk cId="1604288933" sldId="324"/>
        </pc:sldMkLst>
        <pc:spChg chg="mod">
          <ac:chgData name="Nguyen Thi Thanh Tam" userId="80c56b30-ba68-4497-bef1-31f606dd66ee" providerId="ADAL" clId="{ABB2D112-E359-4200-A882-AEB6B03FA24D}" dt="2023-06-01T05:31:55.672" v="180"/>
          <ac:spMkLst>
            <pc:docMk/>
            <pc:sldMk cId="1604288933" sldId="324"/>
            <ac:spMk id="2" creationId="{00000000-0000-0000-0000-000000000000}"/>
          </ac:spMkLst>
        </pc:spChg>
      </pc:sldChg>
      <pc:sldChg chg="addSp delSp modSp mod">
        <pc:chgData name="Nguyen Thi Thanh Tam" userId="80c56b30-ba68-4497-bef1-31f606dd66ee" providerId="ADAL" clId="{ABB2D112-E359-4200-A882-AEB6B03FA24D}" dt="2023-05-31T17:19:24.119" v="54" actId="1038"/>
        <pc:sldMkLst>
          <pc:docMk/>
          <pc:sldMk cId="76549540" sldId="328"/>
        </pc:sldMkLst>
        <pc:picChg chg="del mod">
          <ac:chgData name="Nguyen Thi Thanh Tam" userId="80c56b30-ba68-4497-bef1-31f606dd66ee" providerId="ADAL" clId="{ABB2D112-E359-4200-A882-AEB6B03FA24D}" dt="2023-05-31T17:18:31.021" v="38" actId="478"/>
          <ac:picMkLst>
            <pc:docMk/>
            <pc:sldMk cId="76549540" sldId="328"/>
            <ac:picMk id="5" creationId="{00000000-0000-0000-0000-000000000000}"/>
          </ac:picMkLst>
        </pc:picChg>
        <pc:picChg chg="add del mod">
          <ac:chgData name="Nguyen Thi Thanh Tam" userId="80c56b30-ba68-4497-bef1-31f606dd66ee" providerId="ADAL" clId="{ABB2D112-E359-4200-A882-AEB6B03FA24D}" dt="2023-05-31T17:17:52.904" v="26" actId="478"/>
          <ac:picMkLst>
            <pc:docMk/>
            <pc:sldMk cId="76549540" sldId="328"/>
            <ac:picMk id="6" creationId="{00000000-0000-0000-0000-000000000000}"/>
          </ac:picMkLst>
        </pc:picChg>
        <pc:picChg chg="add del mod">
          <ac:chgData name="Nguyen Thi Thanh Tam" userId="80c56b30-ba68-4497-bef1-31f606dd66ee" providerId="ADAL" clId="{ABB2D112-E359-4200-A882-AEB6B03FA24D}" dt="2023-05-31T17:19:24.119" v="54" actId="1038"/>
          <ac:picMkLst>
            <pc:docMk/>
            <pc:sldMk cId="76549540" sldId="328"/>
            <ac:picMk id="7" creationId="{85F1D9D5-C14D-C3E8-E8F6-2F81118570FA}"/>
          </ac:picMkLst>
        </pc:picChg>
        <pc:picChg chg="add del mod">
          <ac:chgData name="Nguyen Thi Thanh Tam" userId="80c56b30-ba68-4497-bef1-31f606dd66ee" providerId="ADAL" clId="{ABB2D112-E359-4200-A882-AEB6B03FA24D}" dt="2023-05-31T17:18:40.904" v="41" actId="478"/>
          <ac:picMkLst>
            <pc:docMk/>
            <pc:sldMk cId="76549540" sldId="328"/>
            <ac:picMk id="9" creationId="{FF43FCDE-BF20-C75E-9388-278396306B10}"/>
          </ac:picMkLst>
        </pc:picChg>
        <pc:picChg chg="add mod">
          <ac:chgData name="Nguyen Thi Thanh Tam" userId="80c56b30-ba68-4497-bef1-31f606dd66ee" providerId="ADAL" clId="{ABB2D112-E359-4200-A882-AEB6B03FA24D}" dt="2023-05-31T17:19:17.851" v="47" actId="1036"/>
          <ac:picMkLst>
            <pc:docMk/>
            <pc:sldMk cId="76549540" sldId="328"/>
            <ac:picMk id="11" creationId="{0ECE23EC-BFAD-0DF0-F130-1851D4AD7993}"/>
          </ac:picMkLst>
        </pc:picChg>
      </pc:sldChg>
      <pc:sldChg chg="modSp mod">
        <pc:chgData name="Nguyen Thi Thanh Tam" userId="80c56b30-ba68-4497-bef1-31f606dd66ee" providerId="ADAL" clId="{ABB2D112-E359-4200-A882-AEB6B03FA24D}" dt="2023-05-31T17:21:25.423" v="64" actId="14100"/>
        <pc:sldMkLst>
          <pc:docMk/>
          <pc:sldMk cId="3747908117" sldId="332"/>
        </pc:sldMkLst>
        <pc:spChg chg="mod">
          <ac:chgData name="Nguyen Thi Thanh Tam" userId="80c56b30-ba68-4497-bef1-31f606dd66ee" providerId="ADAL" clId="{ABB2D112-E359-4200-A882-AEB6B03FA24D}" dt="2023-05-31T17:21:25.423" v="64" actId="14100"/>
          <ac:spMkLst>
            <pc:docMk/>
            <pc:sldMk cId="3747908117" sldId="332"/>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23AA20AA-1CD4-4BEF-9422-102A6A391AEB}" type="datetime1">
              <a:rPr lang="vi-VN"/>
              <a:pPr>
                <a:defRPr/>
              </a:pPr>
              <a:t>08/05/2024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16F1D16-CB4A-4B92-BF41-CCB0F4B8A380}" type="slidenum">
              <a:rPr lang="en-US"/>
              <a:pPr>
                <a:defRPr/>
              </a:pPr>
              <a:t>‹#›</a:t>
            </a:fld>
            <a:endParaRPr lang="en-US"/>
          </a:p>
        </p:txBody>
      </p:sp>
    </p:spTree>
    <p:extLst>
      <p:ext uri="{BB962C8B-B14F-4D97-AF65-F5344CB8AC3E}">
        <p14:creationId xmlns:p14="http://schemas.microsoft.com/office/powerpoint/2010/main" xmlns="" val="2004564380"/>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7D43A172-656E-4A29-A387-AE562F20D924}" type="datetime1">
              <a:rPr lang="vi-VN"/>
              <a:pPr>
                <a:defRPr/>
              </a:pPr>
              <a:t>08/05/2024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cs typeface="+mn-cs"/>
              </a:defRPr>
            </a:lvl1pPr>
          </a:lstStyle>
          <a:p>
            <a:pPr>
              <a:defRPr/>
            </a:pPr>
            <a:fld id="{D57EDE78-C53E-481D-BE5B-F070C62CD431}" type="slidenum">
              <a:rPr lang="en-US"/>
              <a:pPr>
                <a:defRPr/>
              </a:pPr>
              <a:t>‹#›</a:t>
            </a:fld>
            <a:endParaRPr lang="en-US"/>
          </a:p>
        </p:txBody>
      </p:sp>
    </p:spTree>
    <p:extLst>
      <p:ext uri="{BB962C8B-B14F-4D97-AF65-F5344CB8AC3E}">
        <p14:creationId xmlns:p14="http://schemas.microsoft.com/office/powerpoint/2010/main" xmlns="" val="3243336293"/>
      </p:ext>
    </p:extLst>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900" kern="1200">
        <a:solidFill>
          <a:schemeClr val="tx1"/>
        </a:solidFill>
        <a:latin typeface="+mn-lt"/>
        <a:ea typeface="+mn-ea"/>
        <a:cs typeface="+mn-cs"/>
      </a:defRPr>
    </a:lvl1pPr>
    <a:lvl2pPr marL="342900" algn="l" rtl="0" eaLnBrk="0" fontAlgn="base" hangingPunct="0">
      <a:spcBef>
        <a:spcPct val="30000"/>
      </a:spcBef>
      <a:spcAft>
        <a:spcPct val="0"/>
      </a:spcAft>
      <a:defRPr sz="900" kern="1200">
        <a:solidFill>
          <a:schemeClr val="tx1"/>
        </a:solidFill>
        <a:latin typeface="+mn-lt"/>
        <a:ea typeface="+mn-ea"/>
        <a:cs typeface="+mn-cs"/>
      </a:defRPr>
    </a:lvl2pPr>
    <a:lvl3pPr marL="685800" algn="l" rtl="0" eaLnBrk="0" fontAlgn="base" hangingPunct="0">
      <a:spcBef>
        <a:spcPct val="30000"/>
      </a:spcBef>
      <a:spcAft>
        <a:spcPct val="0"/>
      </a:spcAft>
      <a:defRPr sz="900" kern="1200">
        <a:solidFill>
          <a:schemeClr val="tx1"/>
        </a:solidFill>
        <a:latin typeface="+mn-lt"/>
        <a:ea typeface="+mn-ea"/>
        <a:cs typeface="+mn-cs"/>
      </a:defRPr>
    </a:lvl3pPr>
    <a:lvl4pPr marL="1028700" algn="l" rtl="0" eaLnBrk="0" fontAlgn="base" hangingPunct="0">
      <a:spcBef>
        <a:spcPct val="30000"/>
      </a:spcBef>
      <a:spcAft>
        <a:spcPct val="0"/>
      </a:spcAft>
      <a:defRPr sz="900" kern="1200">
        <a:solidFill>
          <a:schemeClr val="tx1"/>
        </a:solidFill>
        <a:latin typeface="+mn-lt"/>
        <a:ea typeface="+mn-ea"/>
        <a:cs typeface="+mn-cs"/>
      </a:defRPr>
    </a:lvl4pPr>
    <a:lvl5pPr marL="1371600" algn="l" rtl="0" eaLnBrk="0" fontAlgn="base" hangingPunct="0">
      <a:spcBef>
        <a:spcPct val="30000"/>
      </a:spcBef>
      <a:spcAft>
        <a:spcPct val="0"/>
      </a:spcAft>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FADCDD-311F-471B-A39C-6627A88E0597}" type="slidenum">
              <a:rPr lang="en-US" altLang="en-US" smtClean="0"/>
              <a:pPr/>
              <a:t>1</a:t>
            </a:fld>
            <a:endParaRPr lang="en-US" altLang="en-US"/>
          </a:p>
        </p:txBody>
      </p:sp>
    </p:spTree>
    <p:extLst>
      <p:ext uri="{BB962C8B-B14F-4D97-AF65-F5344CB8AC3E}">
        <p14:creationId xmlns:p14="http://schemas.microsoft.com/office/powerpoint/2010/main" xmlns="" val="23002526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045857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5225809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389880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271580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40115070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428131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2326061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5039664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6197728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885156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608674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05443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Xem video dưới đây để tìm hiểu vai trò của cầu chì</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9174878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09674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24</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869458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053903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0634956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5592807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886171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003879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1612923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3</a:t>
            </a:fld>
            <a:endParaRPr lang="zh-CN" altLang="en-US"/>
          </a:p>
        </p:txBody>
      </p:sp>
    </p:spTree>
    <p:extLst>
      <p:ext uri="{BB962C8B-B14F-4D97-AF65-F5344CB8AC3E}">
        <p14:creationId xmlns:p14="http://schemas.microsoft.com/office/powerpoint/2010/main" xmlns="" val="1822893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87855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dirty="0"/>
              <a:t>Thầy cô Click chuột vào các mục tiêu để đối chiếu mục tiêu bài học</a:t>
            </a: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1487233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solidFill>
                  <a:prstClr val="black"/>
                </a:solidFill>
                <a:latin typeface="Calibri" panose="020F0502020204030204" pitchFamily="34" charset="0"/>
                <a:ea typeface="宋体" panose="02010600030101010101" pitchFamily="2" charset="-122"/>
              </a:rPr>
              <a:pPr/>
              <a:t>33</a:t>
            </a:fld>
            <a:endParaRPr lang="zh-CN" altLang="en-US" sz="120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2799303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4</a:t>
            </a:fld>
            <a:endParaRPr lang="zh-CN" altLang="en-US"/>
          </a:p>
        </p:txBody>
      </p:sp>
    </p:spTree>
    <p:extLst>
      <p:ext uri="{BB962C8B-B14F-4D97-AF65-F5344CB8AC3E}">
        <p14:creationId xmlns:p14="http://schemas.microsoft.com/office/powerpoint/2010/main" xmlns="" val="1362021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5</a:t>
            </a:fld>
            <a:endParaRPr lang="zh-CN" altLang="en-US"/>
          </a:p>
        </p:txBody>
      </p:sp>
    </p:spTree>
    <p:extLst>
      <p:ext uri="{BB962C8B-B14F-4D97-AF65-F5344CB8AC3E}">
        <p14:creationId xmlns:p14="http://schemas.microsoft.com/office/powerpoint/2010/main" xmlns="" val="3791449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Thầy cô kick chuột vào Các chữ ABCD khi chọn đáp án</a:t>
            </a:r>
          </a:p>
        </p:txBody>
      </p:sp>
      <p:sp>
        <p:nvSpPr>
          <p:cNvPr id="4" name="Slide Number Placeholder 3"/>
          <p:cNvSpPr>
            <a:spLocks noGrp="1"/>
          </p:cNvSpPr>
          <p:nvPr>
            <p:ph type="sldNum" sz="quarter" idx="5"/>
          </p:nvPr>
        </p:nvSpPr>
        <p:spPr/>
        <p:txBody>
          <a:bodyPr/>
          <a:lstStyle/>
          <a:p>
            <a:fld id="{793AD677-048F-409F-AACD-0A0B5EF61C8C}" type="slidenum">
              <a:rPr lang="zh-CN" altLang="en-US" smtClean="0"/>
              <a:pPr/>
              <a:t>6</a:t>
            </a:fld>
            <a:endParaRPr lang="zh-CN" altLang="en-US"/>
          </a:p>
        </p:txBody>
      </p:sp>
    </p:spTree>
    <p:extLst>
      <p:ext uri="{BB962C8B-B14F-4D97-AF65-F5344CB8AC3E}">
        <p14:creationId xmlns:p14="http://schemas.microsoft.com/office/powerpoint/2010/main" xmlns="" val="3063906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837968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3EA986-52E8-4E99-B0E5-5A5297F0096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xmlns="" val="3664911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xmlns="" val="3607185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4DA1749-1F8F-45DD-B54D-F3B6A79CD7AA}" type="slidenum">
              <a:rPr lang="en-US" smtClean="0"/>
              <a:pPr>
                <a:defRPr/>
              </a:pPr>
              <a:t>‹#›</a:t>
            </a:fld>
            <a:endParaRPr lang="en-US"/>
          </a:p>
        </p:txBody>
      </p:sp>
    </p:spTree>
    <p:extLst>
      <p:ext uri="{BB962C8B-B14F-4D97-AF65-F5344CB8AC3E}">
        <p14:creationId xmlns:p14="http://schemas.microsoft.com/office/powerpoint/2010/main" xmlns="" val="3595992884"/>
      </p:ext>
    </p:extLst>
  </p:cSld>
  <p:clrMapOvr>
    <a:masterClrMapping/>
  </p:clrMapOvr>
  <p:transition>
    <p:pull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DBAAD04E-D0DD-497F-842E-6645CB74FEF4}" type="slidenum">
              <a:rPr lang="en-US" smtClean="0"/>
              <a:pPr>
                <a:defRPr/>
              </a:pPr>
              <a:t>‹#›</a:t>
            </a:fld>
            <a:endParaRPr lang="en-US"/>
          </a:p>
        </p:txBody>
      </p:sp>
    </p:spTree>
    <p:extLst>
      <p:ext uri="{BB962C8B-B14F-4D97-AF65-F5344CB8AC3E}">
        <p14:creationId xmlns:p14="http://schemas.microsoft.com/office/powerpoint/2010/main" xmlns="" val="3948222694"/>
      </p:ext>
    </p:extLst>
  </p:cSld>
  <p:clrMapOvr>
    <a:masterClrMapping/>
  </p:clrMapOvr>
  <p:transition>
    <p:pull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77B5AEB-986F-4EB2-8DB4-C5E4779FC703}" type="slidenum">
              <a:rPr lang="en-US" smtClean="0"/>
              <a:pPr>
                <a:defRPr/>
              </a:pPr>
              <a:t>‹#›</a:t>
            </a:fld>
            <a:endParaRPr lang="en-US"/>
          </a:p>
        </p:txBody>
      </p:sp>
    </p:spTree>
    <p:extLst>
      <p:ext uri="{BB962C8B-B14F-4D97-AF65-F5344CB8AC3E}">
        <p14:creationId xmlns:p14="http://schemas.microsoft.com/office/powerpoint/2010/main" xmlns="" val="3814657228"/>
      </p:ext>
    </p:extLst>
  </p:cSld>
  <p:clrMapOvr>
    <a:masterClrMapping/>
  </p:clrMapOvr>
  <p:transition>
    <p:pull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1983182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74431964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28285006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dirty="0">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18703698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15257831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623611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8" name="Footer Placeholder 7"/>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9" name="Slide Number Placeholder 8"/>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20862649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4" name="Footer Placeholder 3"/>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5" name="Slide Number Placeholder 4"/>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347712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469628-A2A1-40FD-B611-580AFC0706A7}" type="slidenum">
              <a:rPr lang="en-US" smtClean="0"/>
              <a:pPr>
                <a:defRPr/>
              </a:pPr>
              <a:t>‹#›</a:t>
            </a:fld>
            <a:endParaRPr lang="en-US"/>
          </a:p>
        </p:txBody>
      </p:sp>
    </p:spTree>
    <p:extLst>
      <p:ext uri="{BB962C8B-B14F-4D97-AF65-F5344CB8AC3E}">
        <p14:creationId xmlns:p14="http://schemas.microsoft.com/office/powerpoint/2010/main" xmlns="" val="443640962"/>
      </p:ext>
    </p:extLst>
  </p:cSld>
  <p:clrMapOvr>
    <a:masterClrMapping/>
  </p:clrMapOvr>
  <p:transition>
    <p:pull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3" name="Footer Placeholder 2"/>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4" name="Slide Number Placeholder 3"/>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2120662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38106552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6" name="Footer Placeholder 5"/>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7" name="Slide Number Placeholder 6"/>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15214058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4843248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defTabSz="1015939" fontAlgn="auto">
              <a:spcBef>
                <a:spcPts val="0"/>
              </a:spcBef>
              <a:spcAft>
                <a:spcPts val="0"/>
              </a:spcAft>
            </a:pPr>
            <a:fld id="{B5898F52-2787-4BA2-BBBC-9395E9F86D50}" type="datetimeFigureOut">
              <a:rPr lang="en-US" smtClean="0">
                <a:solidFill>
                  <a:prstClr val="black">
                    <a:tint val="75000"/>
                  </a:prstClr>
                </a:solidFill>
                <a:latin typeface="Calibri" panose="020F0502020204030204"/>
                <a:cs typeface="+mn-cs"/>
              </a:rPr>
              <a:pPr defTabSz="1015939" fontAlgn="auto">
                <a:spcBef>
                  <a:spcPts val="0"/>
                </a:spcBef>
                <a:spcAft>
                  <a:spcPts val="0"/>
                </a:spcAft>
              </a:pPr>
              <a:t>5/8/2024</a:t>
            </a:fld>
            <a:endParaRPr lang="en-US">
              <a:solidFill>
                <a:prstClr val="black">
                  <a:tint val="75000"/>
                </a:prstClr>
              </a:solidFill>
              <a:latin typeface="Calibri" panose="020F0502020204030204"/>
              <a:cs typeface="+mn-cs"/>
            </a:endParaRPr>
          </a:p>
        </p:txBody>
      </p:sp>
      <p:sp>
        <p:nvSpPr>
          <p:cNvPr id="5" name="Footer Placeholder 4"/>
          <p:cNvSpPr>
            <a:spLocks noGrp="1"/>
          </p:cNvSpPr>
          <p:nvPr>
            <p:ph type="ftr" sz="quarter" idx="11"/>
          </p:nvPr>
        </p:nvSpPr>
        <p:spPr/>
        <p:txBody>
          <a:bodyPr/>
          <a:lstStyle/>
          <a:p>
            <a:pPr defTabSz="1015939"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p:cNvSpPr>
            <a:spLocks noGrp="1"/>
          </p:cNvSpPr>
          <p:nvPr>
            <p:ph type="sldNum" sz="quarter" idx="12"/>
          </p:nvPr>
        </p:nvSpPr>
        <p:spPr/>
        <p:txBody>
          <a:bodyPr/>
          <a:lstStyle/>
          <a:p>
            <a:pPr defTabSz="1015939" fontAlgn="auto">
              <a:spcBef>
                <a:spcPts val="0"/>
              </a:spcBef>
              <a:spcAft>
                <a:spcPts val="0"/>
              </a:spcAft>
            </a:pPr>
            <a:fld id="{4C8B8A27-DF03-4546-BA93-21C967D57E5C}" type="slidenum">
              <a:rPr lang="en-US" smtClean="0">
                <a:solidFill>
                  <a:prstClr val="black">
                    <a:tint val="75000"/>
                  </a:prstClr>
                </a:solidFill>
                <a:latin typeface="Calibri" panose="020F0502020204030204"/>
                <a:cs typeface="+mn-cs"/>
              </a:rPr>
              <a:pPr defTabSz="1015939"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xmlns="" val="311577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EBD8029-A5D9-45C1-9D64-B30B75025D69}" type="slidenum">
              <a:rPr lang="en-US" smtClean="0"/>
              <a:pPr>
                <a:defRPr/>
              </a:pPr>
              <a:t>‹#›</a:t>
            </a:fld>
            <a:endParaRPr lang="en-US"/>
          </a:p>
        </p:txBody>
      </p:sp>
    </p:spTree>
    <p:extLst>
      <p:ext uri="{BB962C8B-B14F-4D97-AF65-F5344CB8AC3E}">
        <p14:creationId xmlns:p14="http://schemas.microsoft.com/office/powerpoint/2010/main" xmlns="" val="3844316497"/>
      </p:ext>
    </p:extLst>
  </p:cSld>
  <p:clrMapOvr>
    <a:masterClrMapping/>
  </p:clrMapOvr>
  <p:transition>
    <p:pull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0BEB154-5287-4D1F-ADA7-B2050C1D3973}" type="slidenum">
              <a:rPr lang="en-US" smtClean="0"/>
              <a:pPr>
                <a:defRPr/>
              </a:pPr>
              <a:t>‹#›</a:t>
            </a:fld>
            <a:endParaRPr lang="en-US"/>
          </a:p>
        </p:txBody>
      </p:sp>
    </p:spTree>
    <p:extLst>
      <p:ext uri="{BB962C8B-B14F-4D97-AF65-F5344CB8AC3E}">
        <p14:creationId xmlns:p14="http://schemas.microsoft.com/office/powerpoint/2010/main" xmlns="" val="390039"/>
      </p:ext>
    </p:extLst>
  </p:cSld>
  <p:clrMapOvr>
    <a:masterClrMapping/>
  </p:clrMapOvr>
  <p:transition>
    <p:pull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3DFC5D43-A514-4B6D-B07F-0F4DDAB6D2E4}" type="slidenum">
              <a:rPr lang="en-US" smtClean="0"/>
              <a:pPr>
                <a:defRPr/>
              </a:pPr>
              <a:t>‹#›</a:t>
            </a:fld>
            <a:endParaRPr lang="en-US"/>
          </a:p>
        </p:txBody>
      </p:sp>
    </p:spTree>
    <p:extLst>
      <p:ext uri="{BB962C8B-B14F-4D97-AF65-F5344CB8AC3E}">
        <p14:creationId xmlns:p14="http://schemas.microsoft.com/office/powerpoint/2010/main" xmlns="" val="3677633749"/>
      </p:ext>
    </p:extLst>
  </p:cSld>
  <p:clrMapOvr>
    <a:masterClrMapping/>
  </p:clrMapOvr>
  <p:transition>
    <p:pull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946C91A-B657-44C0-9270-B8840E2C4543}" type="slidenum">
              <a:rPr lang="en-US" smtClean="0"/>
              <a:pPr>
                <a:defRPr/>
              </a:pPr>
              <a:t>‹#›</a:t>
            </a:fld>
            <a:endParaRPr lang="en-US"/>
          </a:p>
        </p:txBody>
      </p:sp>
    </p:spTree>
    <p:extLst>
      <p:ext uri="{BB962C8B-B14F-4D97-AF65-F5344CB8AC3E}">
        <p14:creationId xmlns:p14="http://schemas.microsoft.com/office/powerpoint/2010/main" xmlns="" val="2982799874"/>
      </p:ext>
    </p:extLst>
  </p:cSld>
  <p:clrMapOvr>
    <a:masterClrMapping/>
  </p:clrMapOvr>
  <p:transition>
    <p:pull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5855F3B-E06D-4184-B04C-A774EC25F865}" type="slidenum">
              <a:rPr lang="en-US" smtClean="0"/>
              <a:pPr>
                <a:defRPr/>
              </a:pPr>
              <a:t>‹#›</a:t>
            </a:fld>
            <a:endParaRPr lang="en-US"/>
          </a:p>
        </p:txBody>
      </p:sp>
    </p:spTree>
    <p:extLst>
      <p:ext uri="{BB962C8B-B14F-4D97-AF65-F5344CB8AC3E}">
        <p14:creationId xmlns:p14="http://schemas.microsoft.com/office/powerpoint/2010/main" xmlns="" val="3961950918"/>
      </p:ext>
    </p:extLst>
  </p:cSld>
  <p:clrMapOvr>
    <a:masterClrMapping/>
  </p:clrMapOvr>
  <p:transition>
    <p:pull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5B054B-C9C6-4FE7-88F7-0FD9C896ECBF}" type="slidenum">
              <a:rPr lang="en-US" smtClean="0"/>
              <a:pPr>
                <a:defRPr/>
              </a:pPr>
              <a:t>‹#›</a:t>
            </a:fld>
            <a:endParaRPr lang="en-US"/>
          </a:p>
        </p:txBody>
      </p:sp>
    </p:spTree>
    <p:extLst>
      <p:ext uri="{BB962C8B-B14F-4D97-AF65-F5344CB8AC3E}">
        <p14:creationId xmlns:p14="http://schemas.microsoft.com/office/powerpoint/2010/main" xmlns="" val="2414455832"/>
      </p:ext>
    </p:extLst>
  </p:cSld>
  <p:clrMapOvr>
    <a:masterClrMapping/>
  </p:clrMapOvr>
  <p:transition>
    <p:pull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BEA6E69-5959-4F4A-B493-A2780A0C6576}" type="slidenum">
              <a:rPr lang="en-US" smtClean="0"/>
              <a:pPr>
                <a:defRPr/>
              </a:pPr>
              <a:t>‹#›</a:t>
            </a:fld>
            <a:endParaRPr lang="en-US"/>
          </a:p>
        </p:txBody>
      </p:sp>
    </p:spTree>
    <p:extLst>
      <p:ext uri="{BB962C8B-B14F-4D97-AF65-F5344CB8AC3E}">
        <p14:creationId xmlns:p14="http://schemas.microsoft.com/office/powerpoint/2010/main" xmlns="" val="3926150519"/>
      </p:ext>
    </p:extLst>
  </p:cSld>
  <p:clrMapOvr>
    <a:masterClrMapping/>
  </p:clrMapOvr>
  <p:transition>
    <p:pull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pPr/>
              <a:t>5/8/2024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4098562466"/>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 id="2147484201" r:id="rId12"/>
    <p:sldLayoutId id="2147484202" r:id="rId13"/>
  </p:sldLayoutIdLst>
  <p:transition>
    <p:pull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 fill="hold"/>
                                        <p:tgtEl>
                                          <p:spTgt spid="2"/>
                                        </p:tgtEl>
                                        <p:attrNameLst>
                                          <p:attrName>ppt_x</p:attrName>
                                        </p:attrNameLst>
                                      </p:cBhvr>
                                      <p:tavLst>
                                        <p:tav tm="0">
                                          <p:val>
                                            <p:strVal val="#ppt_x-.2"/>
                                          </p:val>
                                        </p:tav>
                                        <p:tav tm="100000">
                                          <p:val>
                                            <p:strVal val="#ppt_x"/>
                                          </p:val>
                                        </p:tav>
                                      </p:tavLst>
                                    </p:anim>
                                    <p:anim calcmode="lin" valueType="num">
                                      <p:cBhvr>
                                        <p:cTn id="8" dur="3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3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pPr/>
              <a:t>5/8/2024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xmlns="" val="2792893561"/>
      </p:ext>
    </p:extLst>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wm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7.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16.xml"/><Relationship Id="rId7" Type="http://schemas.openxmlformats.org/officeDocument/2006/relationships/image" Target="../media/image37.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17.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22.jpe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7.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4.jpe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25.png"/><Relationship Id="rId7" Type="http://schemas.microsoft.com/office/2007/relationships/hdphoto" Target="../media/hdphoto2.wdp"/><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27.png"/><Relationship Id="rId11" Type="http://schemas.openxmlformats.org/officeDocument/2006/relationships/image" Target="../media/image43.png"/><Relationship Id="rId5" Type="http://schemas.openxmlformats.org/officeDocument/2006/relationships/image" Target="../media/image26.png"/><Relationship Id="rId10" Type="http://schemas.openxmlformats.org/officeDocument/2006/relationships/image" Target="../media/image42.png"/><Relationship Id="rId4" Type="http://schemas.microsoft.com/office/2007/relationships/hdphoto" Target="../media/hdphoto1.wdp"/><Relationship Id="rId9"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4.png"/><Relationship Id="rId5" Type="http://schemas.microsoft.com/office/2007/relationships/hdphoto" Target="../media/hdphoto2.wdp"/><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video" Target="NULL" TargetMode="External"/><Relationship Id="rId5" Type="http://schemas.openxmlformats.org/officeDocument/2006/relationships/image" Target="../media/image48.png"/><Relationship Id="rId4" Type="http://schemas.microsoft.com/office/2007/relationships/media" Target="../media/media4.mp4"/></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27.png"/><Relationship Id="rId7"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47.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27.png"/><Relationship Id="rId7"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53.jpeg"/><Relationship Id="rId5" Type="http://schemas.openxmlformats.org/officeDocument/2006/relationships/image" Target="../media/image47.png"/><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4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47.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3.xml"/><Relationship Id="rId7" Type="http://schemas.openxmlformats.org/officeDocument/2006/relationships/image" Target="../media/image12.png"/><Relationship Id="rId12" Type="http://schemas.microsoft.com/office/2007/relationships/media" Target="../media/media2.wav"/><Relationship Id="rId17" Type="http://schemas.openxmlformats.org/officeDocument/2006/relationships/image" Target="../media/image30.sv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slide" Target="slide2.xml"/><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media" Target="../media/media3.mp3"/></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29.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59.emf"/><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59.emf"/><Relationship Id="rId4" Type="http://schemas.openxmlformats.org/officeDocument/2006/relationships/hyperlink" Target="https://www.freeppt7.com/"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slideLayout" Target="../slideLayouts/slideLayout20.xml"/><Relationship Id="rId1" Type="http://schemas.openxmlformats.org/officeDocument/2006/relationships/audio" Target="file:///D:\GIAO%20AN%20DIEN%20TU\dia%20li%205\mot%20doi%20nguoi%20mot%20rung%20cay.mp3" TargetMode="External"/><Relationship Id="rId5" Type="http://schemas.openxmlformats.org/officeDocument/2006/relationships/image" Target="../media/image65.gif"/><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4.xml"/><Relationship Id="rId7" Type="http://schemas.openxmlformats.org/officeDocument/2006/relationships/image" Target="../media/image12.png"/><Relationship Id="rId12" Type="http://schemas.microsoft.com/office/2007/relationships/media" Target="../media/media2.wav"/><Relationship Id="rId17" Type="http://schemas.openxmlformats.org/officeDocument/2006/relationships/image" Target="../media/image30.sv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slide" Target="slide2.xml"/><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media" Target="../media/media3.mp3"/></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5.xml"/><Relationship Id="rId7" Type="http://schemas.openxmlformats.org/officeDocument/2006/relationships/image" Target="../media/image12.png"/><Relationship Id="rId12" Type="http://schemas.microsoft.com/office/2007/relationships/media" Target="../media/media2.wav"/><Relationship Id="rId17" Type="http://schemas.openxmlformats.org/officeDocument/2006/relationships/image" Target="../media/image30.sv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slide" Target="slide2.xml"/><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media" Target="../media/media3.mp3"/></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6.png"/><Relationship Id="rId18" Type="http://schemas.openxmlformats.org/officeDocument/2006/relationships/image" Target="../media/image18.png"/><Relationship Id="rId3" Type="http://schemas.openxmlformats.org/officeDocument/2006/relationships/notesSlide" Target="../notesSlides/notesSlide6.xml"/><Relationship Id="rId7" Type="http://schemas.openxmlformats.org/officeDocument/2006/relationships/image" Target="../media/image12.png"/><Relationship Id="rId12" Type="http://schemas.microsoft.com/office/2007/relationships/media" Target="../media/media2.wav"/><Relationship Id="rId17" Type="http://schemas.openxmlformats.org/officeDocument/2006/relationships/image" Target="../media/image30.svg"/><Relationship Id="rId2" Type="http://schemas.openxmlformats.org/officeDocument/2006/relationships/slideLayout" Target="../slideLayouts/slideLayout12.xml"/><Relationship Id="rId1" Type="http://schemas.openxmlformats.org/officeDocument/2006/relationships/video" Target="NULL" TargetMode="Externa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0.png"/><Relationship Id="rId15" Type="http://schemas.openxmlformats.org/officeDocument/2006/relationships/image" Target="../media/image17.png"/><Relationship Id="rId10" Type="http://schemas.openxmlformats.org/officeDocument/2006/relationships/slide" Target="slide2.xml"/><Relationship Id="rId19"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media" Target="../media/media3.mp3"/></Relationships>
</file>

<file path=ppt/slides/_rels/slide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notesSlide" Target="../notesSlides/notesSlide7.xml"/><Relationship Id="rId7" Type="http://schemas.openxmlformats.org/officeDocument/2006/relationships/image" Target="../media/image20.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5.png"/><Relationship Id="rId5" Type="http://schemas.microsoft.com/office/2007/relationships/media" Target="../media/media1.mp3"/><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xmlns="" id="{7C1AAF3C-A026-F4FE-F486-C7B54CCE2637}"/>
              </a:ext>
            </a:extLst>
          </p:cNvPr>
          <p:cNvSpPr>
            <a:spLocks noChangeArrowheads="1"/>
          </p:cNvSpPr>
          <p:nvPr/>
        </p:nvSpPr>
        <p:spPr bwMode="auto">
          <a:xfrm>
            <a:off x="36096" y="36094"/>
            <a:ext cx="9047746" cy="5040229"/>
          </a:xfrm>
          <a:prstGeom prst="rect">
            <a:avLst/>
          </a:prstGeom>
          <a:gradFill rotWithShape="1">
            <a:gsLst>
              <a:gs pos="0">
                <a:schemeClr val="bg1"/>
              </a:gs>
              <a:gs pos="100000">
                <a:srgbClr val="CCFFCC"/>
              </a:gs>
            </a:gsLst>
            <a:lin ang="5400000" scaled="1"/>
          </a:gradFill>
          <a:ln w="38100" cmpd="dbl" algn="ctr">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sz="4148">
              <a:latin typeface="Times New Roman" panose="02020603050405020304" pitchFamily="18" charset="0"/>
            </a:endParaRPr>
          </a:p>
        </p:txBody>
      </p:sp>
      <p:pic>
        <p:nvPicPr>
          <p:cNvPr id="2051" name="Picture 3" descr="ABARBLYL">
            <a:extLst>
              <a:ext uri="{FF2B5EF4-FFF2-40B4-BE49-F238E27FC236}">
                <a16:creationId xmlns:a16="http://schemas.microsoft.com/office/drawing/2014/main" xmlns="" id="{4E641967-7ADC-9C95-D56E-FFDDB0B065E6}"/>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a:off x="76201" y="113136"/>
            <a:ext cx="8991599" cy="1886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2" name="Picture 4" descr="ABARBLYL">
            <a:extLst>
              <a:ext uri="{FF2B5EF4-FFF2-40B4-BE49-F238E27FC236}">
                <a16:creationId xmlns:a16="http://schemas.microsoft.com/office/drawing/2014/main" xmlns="" id="{A1E2772B-9ED4-67DB-4544-885CC407DA46}"/>
              </a:ext>
            </a:extLst>
          </p:cNvPr>
          <p:cNvPicPr>
            <a:picLocks noChangeAspect="1" noChangeArrowheads="1" noCrop="1"/>
          </p:cNvPicPr>
          <p:nvPr/>
        </p:nvPicPr>
        <p:blipFill>
          <a:blip r:embed="rId3">
            <a:extLst>
              <a:ext uri="{28A0092B-C50C-407E-A947-70E740481C1C}">
                <a14:useLocalDpi xmlns:a14="http://schemas.microsoft.com/office/drawing/2010/main" xmlns="" val="0"/>
              </a:ext>
            </a:extLst>
          </a:blip>
          <a:srcRect/>
          <a:stretch>
            <a:fillRect/>
          </a:stretch>
        </p:blipFill>
        <p:spPr bwMode="auto">
          <a:xfrm flipV="1">
            <a:off x="1" y="4878806"/>
            <a:ext cx="9107904" cy="1829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3" name="Picture 5" descr="anim1690[1][1]">
            <a:extLst>
              <a:ext uri="{FF2B5EF4-FFF2-40B4-BE49-F238E27FC236}">
                <a16:creationId xmlns:a16="http://schemas.microsoft.com/office/drawing/2014/main" xmlns="" id="{A4617E14-8481-53FC-A9C7-1A52C5FC4DA6}"/>
              </a:ext>
            </a:extLst>
          </p:cNvPr>
          <p:cNvPicPr>
            <a:picLocks noChangeAspect="1" noChangeArrowheads="1" noCrop="1"/>
          </p:cNvPicPr>
          <p:nvPr/>
        </p:nvPicPr>
        <p:blipFill>
          <a:blip r:embed="rId4">
            <a:extLst>
              <a:ext uri="{28A0092B-C50C-407E-A947-70E740481C1C}">
                <a14:useLocalDpi xmlns:a14="http://schemas.microsoft.com/office/drawing/2010/main" xmlns="" val="0"/>
              </a:ext>
            </a:extLst>
          </a:blip>
          <a:srcRect/>
          <a:stretch>
            <a:fillRect/>
          </a:stretch>
        </p:blipFill>
        <p:spPr bwMode="auto">
          <a:xfrm flipV="1">
            <a:off x="2000488" y="4343604"/>
            <a:ext cx="5085246" cy="5352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4" name="WordArt 9">
            <a:extLst>
              <a:ext uri="{FF2B5EF4-FFF2-40B4-BE49-F238E27FC236}">
                <a16:creationId xmlns:a16="http://schemas.microsoft.com/office/drawing/2014/main" xmlns="" id="{F18DD8E2-8EDA-34D9-3760-0D869C8C3663}"/>
              </a:ext>
            </a:extLst>
          </p:cNvPr>
          <p:cNvSpPr>
            <a:spLocks noChangeArrowheads="1" noChangeShapeType="1" noTextEdit="1"/>
          </p:cNvSpPr>
          <p:nvPr/>
        </p:nvSpPr>
        <p:spPr bwMode="auto">
          <a:xfrm>
            <a:off x="646515" y="1268663"/>
            <a:ext cx="7944031" cy="1226887"/>
          </a:xfrm>
          <a:prstGeom prst="rect">
            <a:avLst/>
          </a:prstGeom>
        </p:spPr>
        <p:txBody>
          <a:bodyPr wrap="none" fromWordArt="1">
            <a:prstTxWarp prst="textPlain">
              <a:avLst>
                <a:gd name="adj" fmla="val 50308"/>
              </a:avLst>
            </a:prstTxWarp>
          </a:bodyPr>
          <a:lstStyle/>
          <a:p>
            <a:pPr algn="ctr"/>
            <a:r>
              <a:rPr lang="en-US" sz="5333" b="1" i="1" kern="10">
                <a:ln w="19050">
                  <a:solidFill>
                    <a:srgbClr val="00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 Nhiệt liệt chào mừng quý Thầy Cô </a:t>
            </a:r>
          </a:p>
          <a:p>
            <a:pPr algn="ctr"/>
            <a:r>
              <a:rPr lang="en-US" sz="5333" b="1" i="1" kern="10">
                <a:ln w="19050">
                  <a:solidFill>
                    <a:srgbClr val="0000FF"/>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Đến dự giờ lớp 5A1</a:t>
            </a:r>
            <a:endParaRPr lang="en-US" sz="5333" b="1" i="1" kern="10">
              <a:ln w="19050">
                <a:solidFill>
                  <a:srgbClr val="0000FF"/>
                </a:solidFill>
                <a:round/>
                <a:headEnd/>
                <a:tailEnd/>
              </a:ln>
              <a:solidFill>
                <a:srgbClr val="FFFF00"/>
              </a:solidFill>
              <a:effectLst>
                <a:outerShdw dist="35921" dir="2700000" algn="ctr" rotWithShape="0">
                  <a:srgbClr val="990000"/>
                </a:outerShdw>
              </a:effectLst>
              <a:latin typeface=".VnAristote" panose="020B7200000000000000" pitchFamily="34" charset="0"/>
            </a:endParaRPr>
          </a:p>
        </p:txBody>
      </p:sp>
      <p:sp>
        <p:nvSpPr>
          <p:cNvPr id="2055" name="WordArt 10">
            <a:extLst>
              <a:ext uri="{FF2B5EF4-FFF2-40B4-BE49-F238E27FC236}">
                <a16:creationId xmlns:a16="http://schemas.microsoft.com/office/drawing/2014/main" xmlns="" id="{3C75D1F1-E215-771A-649B-717973D4278B}"/>
              </a:ext>
            </a:extLst>
          </p:cNvPr>
          <p:cNvSpPr>
            <a:spLocks noChangeArrowheads="1" noChangeShapeType="1" noTextEdit="1"/>
          </p:cNvSpPr>
          <p:nvPr/>
        </p:nvSpPr>
        <p:spPr bwMode="auto">
          <a:xfrm>
            <a:off x="1501426" y="3955039"/>
            <a:ext cx="2375360" cy="233268"/>
          </a:xfrm>
          <a:prstGeom prst="rect">
            <a:avLst/>
          </a:prstGeom>
        </p:spPr>
        <p:txBody>
          <a:bodyPr wrap="none" fromWordArt="1">
            <a:prstTxWarp prst="textPlain">
              <a:avLst>
                <a:gd name="adj" fmla="val 50000"/>
              </a:avLst>
            </a:prstTxWarp>
          </a:bodyPr>
          <a:lstStyle/>
          <a:p>
            <a:pPr algn="ctr"/>
            <a:r>
              <a:rPr lang="en-US" sz="1000" kern="10">
                <a:ln w="9525">
                  <a:solidFill>
                    <a:schemeClr val="tx1"/>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THỰC HIỆN : </a:t>
            </a:r>
          </a:p>
        </p:txBody>
      </p:sp>
      <p:sp>
        <p:nvSpPr>
          <p:cNvPr id="2057" name="WordArt 12">
            <a:extLst>
              <a:ext uri="{FF2B5EF4-FFF2-40B4-BE49-F238E27FC236}">
                <a16:creationId xmlns:a16="http://schemas.microsoft.com/office/drawing/2014/main" xmlns="" id="{26B683BD-31D4-9AFF-5DD6-9D7CFF5EBEF3}"/>
              </a:ext>
            </a:extLst>
          </p:cNvPr>
          <p:cNvSpPr>
            <a:spLocks noChangeArrowheads="1" noChangeShapeType="1" noTextEdit="1"/>
          </p:cNvSpPr>
          <p:nvPr/>
        </p:nvSpPr>
        <p:spPr bwMode="auto">
          <a:xfrm>
            <a:off x="3886201" y="3885677"/>
            <a:ext cx="2496236" cy="383529"/>
          </a:xfrm>
          <a:prstGeom prst="rect">
            <a:avLst/>
          </a:prstGeom>
        </p:spPr>
        <p:txBody>
          <a:bodyPr wrap="none" fromWordArt="1">
            <a:prstTxWarp prst="textPlain">
              <a:avLst>
                <a:gd name="adj" fmla="val 50000"/>
              </a:avLst>
            </a:prstTxWarp>
          </a:bodyPr>
          <a:lstStyle/>
          <a:p>
            <a:pPr algn="ctr"/>
            <a:r>
              <a:rPr lang="en-US" sz="1000" b="1" i="1" kern="10" dirty="0" err="1"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Lê</a:t>
            </a:r>
            <a:r>
              <a:rPr lang="en-US" sz="1000" b="1" i="1" kern="10" dirty="0"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 Minh </a:t>
            </a:r>
            <a:r>
              <a:rPr lang="en-US" sz="1000" b="1" i="1" kern="10" dirty="0" err="1" smtClean="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rPr>
              <a:t>Nhồng</a:t>
            </a:r>
            <a:endParaRPr lang="en-US" sz="1000" b="1" i="1" kern="10" dirty="0">
              <a:ln w="9525">
                <a:solidFill>
                  <a:schemeClr val="tx1"/>
                </a:solidFill>
                <a:round/>
                <a:headEnd/>
                <a:tailEnd/>
              </a:ln>
              <a:solidFill>
                <a:srgbClr val="CCFF99"/>
              </a:solidFill>
              <a:effectLst>
                <a:outerShdw dist="35921" dir="2700000" algn="ctr" rotWithShape="0">
                  <a:srgbClr val="C0C0C0">
                    <a:alpha val="79999"/>
                  </a:srgbClr>
                </a:outerShdw>
              </a:effectLst>
              <a:latin typeface="Times New Roman" pitchFamily="18" charset="0"/>
              <a:cs typeface="Times New Roman" pitchFamily="18" charset="0"/>
            </a:endParaRPr>
          </a:p>
        </p:txBody>
      </p:sp>
      <p:sp>
        <p:nvSpPr>
          <p:cNvPr id="2058" name="Text Box 14">
            <a:extLst>
              <a:ext uri="{FF2B5EF4-FFF2-40B4-BE49-F238E27FC236}">
                <a16:creationId xmlns:a16="http://schemas.microsoft.com/office/drawing/2014/main" xmlns="" id="{7B5EA59D-1EE5-780C-970F-637EB5C1E14F}"/>
              </a:ext>
            </a:extLst>
          </p:cNvPr>
          <p:cNvSpPr txBox="1">
            <a:spLocks noChangeArrowheads="1"/>
          </p:cNvSpPr>
          <p:nvPr/>
        </p:nvSpPr>
        <p:spPr bwMode="auto">
          <a:xfrm>
            <a:off x="1666282" y="2724150"/>
            <a:ext cx="5496518"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a:solidFill>
                  <a:srgbClr val="000096"/>
                </a:solidFill>
                <a:latin typeface="Times New Roman" panose="02020603050405020304" pitchFamily="18" charset="0"/>
              </a:rPr>
              <a:t>MÔN : KHOA HỌC</a:t>
            </a:r>
          </a:p>
        </p:txBody>
      </p:sp>
      <p:pic>
        <p:nvPicPr>
          <p:cNvPr id="2060" name="Picture 4" descr="POINSET2">
            <a:extLst>
              <a:ext uri="{FF2B5EF4-FFF2-40B4-BE49-F238E27FC236}">
                <a16:creationId xmlns:a16="http://schemas.microsoft.com/office/drawing/2014/main" xmlns="" id="{EF67FA04-0F40-2FA3-BDEC-CA2050CC2D38}"/>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201327" y="-1661566"/>
            <a:ext cx="1893243" cy="1571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1" name="Picture 5" descr="POINSET2">
            <a:extLst>
              <a:ext uri="{FF2B5EF4-FFF2-40B4-BE49-F238E27FC236}">
                <a16:creationId xmlns:a16="http://schemas.microsoft.com/office/drawing/2014/main" xmlns="" id="{1D428DA8-D188-3FE3-2A06-07520754F3D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9612429" y="-1814829"/>
            <a:ext cx="1579661" cy="1886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2" name="Picture 6" descr="POINSET2">
            <a:extLst>
              <a:ext uri="{FF2B5EF4-FFF2-40B4-BE49-F238E27FC236}">
                <a16:creationId xmlns:a16="http://schemas.microsoft.com/office/drawing/2014/main" xmlns="" id="{D9F47310-08CB-C72C-2205-6BBDB024899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0679728">
            <a:off x="9449764" y="5205842"/>
            <a:ext cx="1895592" cy="1571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63" name="Picture 7" descr="POINSET2">
            <a:extLst>
              <a:ext uri="{FF2B5EF4-FFF2-40B4-BE49-F238E27FC236}">
                <a16:creationId xmlns:a16="http://schemas.microsoft.com/office/drawing/2014/main" xmlns="" id="{178FE822-9BA8-A63A-5043-F8704B6634D6}"/>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16200000">
            <a:off x="-2042380" y="5075120"/>
            <a:ext cx="1577703" cy="18861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4" name="WordArt 6">
            <a:extLst>
              <a:ext uri="{FF2B5EF4-FFF2-40B4-BE49-F238E27FC236}">
                <a16:creationId xmlns:a16="http://schemas.microsoft.com/office/drawing/2014/main" xmlns="" id="{22554DAC-0B62-299C-5263-CB8996A782D8}"/>
              </a:ext>
            </a:extLst>
          </p:cNvPr>
          <p:cNvSpPr>
            <a:spLocks noChangeArrowheads="1" noChangeShapeType="1" noTextEdit="1"/>
          </p:cNvSpPr>
          <p:nvPr/>
        </p:nvSpPr>
        <p:spPr bwMode="auto">
          <a:xfrm>
            <a:off x="1411140" y="337998"/>
            <a:ext cx="6347649" cy="264584"/>
          </a:xfrm>
          <a:prstGeom prst="rect">
            <a:avLst/>
          </a:prstGeom>
        </p:spPr>
        <p:txBody>
          <a:bodyPr wrap="none" fromWordArt="1">
            <a:prstTxWarp prst="textPlain">
              <a:avLst>
                <a:gd name="adj" fmla="val 50000"/>
              </a:avLst>
            </a:prstTxWarp>
          </a:bodyPr>
          <a:lstStyle/>
          <a:p>
            <a:pPr algn="ctr"/>
            <a:r>
              <a:rPr lang="vi-VN" kern="1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PHÒNG GIÁO DỤC VÀ ĐÀO TẠO HUYỆN TUY PHƯỚC </a:t>
            </a:r>
            <a:endParaRPr lang="en-US" kern="10">
              <a:ln w="9525">
                <a:solidFill>
                  <a:srgbClr val="0000FF"/>
                </a:solid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endParaRPr>
          </a:p>
        </p:txBody>
      </p:sp>
      <p:sp>
        <p:nvSpPr>
          <p:cNvPr id="2065" name="WordArt 7">
            <a:extLst>
              <a:ext uri="{FF2B5EF4-FFF2-40B4-BE49-F238E27FC236}">
                <a16:creationId xmlns:a16="http://schemas.microsoft.com/office/drawing/2014/main" xmlns="" id="{0BD1672A-45AA-C91F-7316-1889CDA26C62}"/>
              </a:ext>
            </a:extLst>
          </p:cNvPr>
          <p:cNvSpPr>
            <a:spLocks noChangeArrowheads="1" noChangeShapeType="1" noTextEdit="1"/>
          </p:cNvSpPr>
          <p:nvPr/>
        </p:nvSpPr>
        <p:spPr bwMode="auto">
          <a:xfrm>
            <a:off x="1447800" y="662415"/>
            <a:ext cx="6087533" cy="461535"/>
          </a:xfrm>
          <a:prstGeom prst="rect">
            <a:avLst/>
          </a:prstGeom>
        </p:spPr>
        <p:txBody>
          <a:bodyPr wrap="none" fromWordArt="1">
            <a:prstTxWarp prst="textPlain">
              <a:avLst>
                <a:gd name="adj" fmla="val 50046"/>
              </a:avLst>
            </a:prstTxWarp>
          </a:bodyPr>
          <a:lstStyle/>
          <a:p>
            <a:pPr algn="ctr"/>
            <a:r>
              <a:rPr lang="vi-VN" sz="900" i="1" kern="10">
                <a:ln w="9525">
                  <a:solidFill>
                    <a:schemeClr val="tx2"/>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 Số 1 Phước Thành</a:t>
            </a:r>
            <a:endParaRPr lang="en-US" sz="900" i="1" kern="10">
              <a:ln w="9525">
                <a:solidFill>
                  <a:schemeClr val="tx2"/>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2066" name="Line 14">
            <a:extLst>
              <a:ext uri="{FF2B5EF4-FFF2-40B4-BE49-F238E27FC236}">
                <a16:creationId xmlns:a16="http://schemas.microsoft.com/office/drawing/2014/main" xmlns="" id="{F1F98ED9-66C7-FBB3-C734-F3B7D559B695}"/>
              </a:ext>
            </a:extLst>
          </p:cNvPr>
          <p:cNvSpPr>
            <a:spLocks noChangeShapeType="1"/>
          </p:cNvSpPr>
          <p:nvPr/>
        </p:nvSpPr>
        <p:spPr bwMode="auto">
          <a:xfrm>
            <a:off x="1828800" y="1123950"/>
            <a:ext cx="5418667" cy="0"/>
          </a:xfrm>
          <a:prstGeom prst="line">
            <a:avLst/>
          </a:prstGeom>
          <a:noFill/>
          <a:ln w="1905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9" name="Text Box 14">
            <a:extLst>
              <a:ext uri="{FF2B5EF4-FFF2-40B4-BE49-F238E27FC236}">
                <a16:creationId xmlns:a16="http://schemas.microsoft.com/office/drawing/2014/main" xmlns="" id="{7B5EA59D-1EE5-780C-970F-637EB5C1E14F}"/>
              </a:ext>
            </a:extLst>
          </p:cNvPr>
          <p:cNvSpPr txBox="1">
            <a:spLocks noChangeArrowheads="1"/>
          </p:cNvSpPr>
          <p:nvPr/>
        </p:nvSpPr>
        <p:spPr bwMode="auto">
          <a:xfrm>
            <a:off x="40103" y="3333750"/>
            <a:ext cx="906780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a:solidFill>
                  <a:srgbClr val="000096"/>
                </a:solidFill>
                <a:latin typeface="Times New Roman" panose="02020603050405020304" pitchFamily="18" charset="0"/>
              </a:rPr>
              <a:t>Bài </a:t>
            </a:r>
            <a:r>
              <a:rPr lang="en-US" altLang="en-US" sz="2400" b="1" smtClean="0">
                <a:solidFill>
                  <a:srgbClr val="000096"/>
                </a:solidFill>
                <a:latin typeface="Times New Roman" panose="02020603050405020304" pitchFamily="18" charset="0"/>
              </a:rPr>
              <a:t>: </a:t>
            </a:r>
            <a:r>
              <a:rPr lang="en-US" altLang="en-US" sz="2400" b="1">
                <a:solidFill>
                  <a:srgbClr val="FF0000"/>
                </a:solidFill>
                <a:latin typeface="Times New Roman" panose="02020603050405020304" pitchFamily="18" charset="0"/>
              </a:rPr>
              <a:t>AN TOÀN VÀ TRÁNH LÃNG PHÍ KHI SỬ DỤNG ĐIỆN</a:t>
            </a:r>
            <a:endParaRPr lang="en-US" altLang="en-US"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1823499391"/>
      </p:ext>
    </p:extLst>
  </p:cSld>
  <p:clrMapOvr>
    <a:masterClrMapping/>
  </p:clrMapOvr>
  <p:transition spd="med">
    <p:blinds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92">
            <a:extLst>
              <a:ext uri="{FF2B5EF4-FFF2-40B4-BE49-F238E27FC236}">
                <a16:creationId xmlns=""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685800" y="1325245"/>
            <a:ext cx="3822700" cy="3427413"/>
          </a:xfrm>
          <a:prstGeom prst="rect">
            <a:avLst/>
          </a:prstGeom>
          <a:noFill/>
          <a:ln w="50800">
            <a:noFill/>
            <a:miter lim="800000"/>
            <a:headEnd/>
            <a:tailEnd/>
          </a:ln>
          <a:extLst>
            <a:ext uri="{909E8E84-426E-40DD-AFC4-6F175D3DCCD1}">
              <a14:hiddenFill xmlns:a14="http://schemas.microsoft.com/office/drawing/2010/main" xmlns="">
                <a:solidFill>
                  <a:srgbClr val="FFFFFF"/>
                </a:solidFill>
              </a14:hiddenFill>
            </a:ext>
          </a:extLst>
        </p:spPr>
      </p:pic>
      <p:pic>
        <p:nvPicPr>
          <p:cNvPr id="24" name="Picture 93">
            <a:extLst>
              <a:ext uri="{FF2B5EF4-FFF2-40B4-BE49-F238E27FC236}">
                <a16:creationId xmlns=""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4994449" y="1325245"/>
            <a:ext cx="3624263" cy="3425825"/>
          </a:xfrm>
          <a:prstGeom prst="rect">
            <a:avLst/>
          </a:prstGeom>
          <a:noFill/>
          <a:ln w="50800">
            <a:noFill/>
            <a:miter lim="800000"/>
            <a:headEnd/>
            <a:tailEnd/>
          </a:ln>
          <a:extLst>
            <a:ext uri="{909E8E84-426E-40DD-AFC4-6F175D3DCCD1}">
              <a14:hiddenFill xmlns:a14="http://schemas.microsoft.com/office/drawing/2010/main" xmlns="">
                <a:solidFill>
                  <a:srgbClr val="FFFFFF"/>
                </a:solidFill>
              </a14:hiddenFill>
            </a:ext>
          </a:extLst>
        </p:spPr>
      </p:pic>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xmlns="" val="0"/>
              </a:ext>
            </a:extLst>
          </a:blip>
          <a:stretch>
            <a:fillRect/>
          </a:stretch>
        </p:blipFill>
        <p:spPr>
          <a:xfrm>
            <a:off x="200892" y="-81412"/>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7">
            <a:extLst>
              <a:ext uri="{28A0092B-C50C-407E-A947-70E740481C1C}">
                <a14:useLocalDpi xmlns:a14="http://schemas.microsoft.com/office/drawing/2010/main" xmlns="" val="0"/>
              </a:ext>
            </a:extLst>
          </a:blip>
          <a:srcRect l="26099" t="6519" r="28864"/>
          <a:stretch/>
        </p:blipFill>
        <p:spPr>
          <a:xfrm>
            <a:off x="-182880" y="0"/>
            <a:ext cx="1737360" cy="5143500"/>
          </a:xfrm>
          <a:prstGeom prst="rect">
            <a:avLst/>
          </a:prstGeom>
        </p:spPr>
      </p:pic>
      <p:sp>
        <p:nvSpPr>
          <p:cNvPr id="2" name="TextBox 1">
            <a:extLst>
              <a:ext uri="{FF2B5EF4-FFF2-40B4-BE49-F238E27FC236}">
                <a16:creationId xmlns="" xmlns:a16="http://schemas.microsoft.com/office/drawing/2014/main" id="{3D45ECD1-5A31-42FC-AAB1-DAB625916BEB}"/>
              </a:ext>
            </a:extLst>
          </p:cNvPr>
          <p:cNvSpPr txBox="1"/>
          <p:nvPr/>
        </p:nvSpPr>
        <p:spPr>
          <a:xfrm>
            <a:off x="1425711" y="330432"/>
            <a:ext cx="6694361" cy="1200329"/>
          </a:xfrm>
          <a:prstGeom prst="rect">
            <a:avLst/>
          </a:prstGeom>
          <a:solidFill>
            <a:srgbClr val="FDEED9"/>
          </a:solidFill>
        </p:spPr>
        <p:txBody>
          <a:bodyPr wrap="square" rtlCol="0">
            <a:spAutoFit/>
          </a:bodyPr>
          <a:lstStyle/>
          <a:p>
            <a:pPr algn="ctr">
              <a:defRPr/>
            </a:pPr>
            <a:r>
              <a:rPr lang="en-US" sz="2400" b="1" dirty="0">
                <a:solidFill>
                  <a:srgbClr val="000099"/>
                </a:solidFill>
                <a:latin typeface="Times New Roman" panose="02020603050405020304" pitchFamily="18" charset="0"/>
                <a:cs typeface="Times New Roman" panose="02020603050405020304" pitchFamily="18" charset="0"/>
              </a:rPr>
              <a:t>Quan sát hình minh họa 1, 2 SGK, cho biết:</a:t>
            </a:r>
          </a:p>
          <a:p>
            <a:pPr algn="ctr">
              <a:defRPr/>
            </a:pPr>
            <a:r>
              <a:rPr lang="en-US" sz="2400" b="1" dirty="0">
                <a:solidFill>
                  <a:srgbClr val="000099"/>
                </a:solidFill>
                <a:latin typeface="Times New Roman" panose="02020603050405020304" pitchFamily="18" charset="0"/>
                <a:cs typeface="Times New Roman" panose="02020603050405020304" pitchFamily="18" charset="0"/>
              </a:rPr>
              <a:t>Nêu nội dung mỗi bức tranh. </a:t>
            </a:r>
          </a:p>
          <a:p>
            <a:pPr algn="ctr">
              <a:defRPr/>
            </a:pPr>
            <a:r>
              <a:rPr lang="vi-VN" altLang="en-US" sz="2400" b="1" dirty="0">
                <a:solidFill>
                  <a:srgbClr val="000099"/>
                </a:solidFill>
                <a:latin typeface="Times New Roman" panose="02020603050405020304" pitchFamily="18" charset="0"/>
                <a:cs typeface="Times New Roman" panose="02020603050405020304" pitchFamily="18" charset="0"/>
              </a:rPr>
              <a:t>Làm như vậy có tác hại gì?</a:t>
            </a:r>
            <a:endParaRPr lang="en-US" sz="2400" b="1" dirty="0">
              <a:solidFill>
                <a:srgbClr val="000099"/>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 xmlns:a16="http://schemas.microsoft.com/office/drawing/2014/main" id="{F4492E49-53D1-A808-2ADE-16BC044BA52D}"/>
              </a:ext>
            </a:extLst>
          </p:cNvPr>
          <p:cNvSpPr>
            <a:spLocks noChangeArrowheads="1"/>
          </p:cNvSpPr>
          <p:nvPr/>
        </p:nvSpPr>
        <p:spPr bwMode="auto">
          <a:xfrm>
            <a:off x="2439330" y="4295567"/>
            <a:ext cx="14747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smtClean="0">
                <a:solidFill>
                  <a:srgbClr val="FF0000"/>
                </a:solidFill>
                <a:latin typeface="Times New Roman" panose="02020603050405020304" pitchFamily="18" charset="0"/>
              </a:rPr>
              <a:t>Hình 1</a:t>
            </a:r>
            <a:endParaRPr lang="en-US" altLang="en-US" sz="1800" b="1">
              <a:solidFill>
                <a:srgbClr val="FF0000"/>
              </a:solidFill>
              <a:latin typeface="Times New Roman" panose="02020603050405020304" pitchFamily="18" charset="0"/>
            </a:endParaRPr>
          </a:p>
        </p:txBody>
      </p:sp>
      <p:sp>
        <p:nvSpPr>
          <p:cNvPr id="8" name="Rectangle 7">
            <a:extLst>
              <a:ext uri="{FF2B5EF4-FFF2-40B4-BE49-F238E27FC236}">
                <a16:creationId xmlns="" xmlns:a16="http://schemas.microsoft.com/office/drawing/2014/main" id="{F4492E49-53D1-A808-2ADE-16BC044BA52D}"/>
              </a:ext>
            </a:extLst>
          </p:cNvPr>
          <p:cNvSpPr>
            <a:spLocks noChangeArrowheads="1"/>
          </p:cNvSpPr>
          <p:nvPr/>
        </p:nvSpPr>
        <p:spPr bwMode="auto">
          <a:xfrm>
            <a:off x="6015147" y="4291851"/>
            <a:ext cx="147474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smtClean="0">
                <a:solidFill>
                  <a:srgbClr val="FF0000"/>
                </a:solidFill>
                <a:latin typeface="Times New Roman" panose="02020603050405020304" pitchFamily="18" charset="0"/>
              </a:rPr>
              <a:t>Hình 2</a:t>
            </a:r>
            <a:endParaRPr lang="en-US" altLang="en-US" sz="18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2565555438"/>
      </p:ext>
    </p:extLst>
  </p:cSld>
  <p:clrMapOvr>
    <a:masterClrMapping/>
  </p:clrMapOvr>
  <p:transition spd="med">
    <p:pull/>
  </p:transition>
  <p:timing>
    <p:tnLst>
      <p:par>
        <p:cTn id="1" dur="indefinite" restart="never" nodeType="tmRoot"/>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7588" r="13757"/>
          <a:stretch/>
        </p:blipFill>
        <p:spPr>
          <a:xfrm>
            <a:off x="9006" y="4358640"/>
            <a:ext cx="9144000" cy="784860"/>
          </a:xfrm>
          <a:prstGeom prst="rect">
            <a:avLst/>
          </a:prstGeom>
        </p:spPr>
      </p:pic>
      <p:pic>
        <p:nvPicPr>
          <p:cNvPr id="7" name="Picture 6">
            <a:extLst>
              <a:ext uri="{FF2B5EF4-FFF2-40B4-BE49-F238E27FC236}">
                <a16:creationId xmlns="" xmlns:a16="http://schemas.microsoft.com/office/drawing/2014/main" id="{7A5C072B-0E25-41E3-9A3F-B3B54F4DC1F2}"/>
              </a:ext>
            </a:extLst>
          </p:cNvPr>
          <p:cNvPicPr>
            <a:picLocks noChangeAspect="1"/>
          </p:cNvPicPr>
          <p:nvPr/>
        </p:nvPicPr>
        <p:blipFill rotWithShape="1">
          <a:blip r:embed="rId5"/>
          <a:srcRect t="5375"/>
          <a:stretch/>
        </p:blipFill>
        <p:spPr>
          <a:xfrm>
            <a:off x="2423009" y="81776"/>
            <a:ext cx="4297982" cy="2408699"/>
          </a:xfrm>
          <a:prstGeom prst="rect">
            <a:avLst/>
          </a:prstGeom>
        </p:spPr>
      </p:pic>
      <p:pic>
        <p:nvPicPr>
          <p:cNvPr id="5" name="Picture 4">
            <a:extLst>
              <a:ext uri="{FF2B5EF4-FFF2-40B4-BE49-F238E27FC236}">
                <a16:creationId xmlns="" xmlns:a16="http://schemas.microsoft.com/office/drawing/2014/main" id="{B125BA4E-B4B5-4233-8CAA-E98A08BA312F}"/>
              </a:ext>
            </a:extLst>
          </p:cNvPr>
          <p:cNvPicPr>
            <a:picLocks noChangeAspect="1"/>
          </p:cNvPicPr>
          <p:nvPr/>
        </p:nvPicPr>
        <p:blipFill rotWithShape="1">
          <a:blip r:embed="rId6"/>
          <a:srcRect r="1685"/>
          <a:stretch/>
        </p:blipFill>
        <p:spPr>
          <a:xfrm>
            <a:off x="183509" y="2571750"/>
            <a:ext cx="4179037" cy="2489974"/>
          </a:xfrm>
          <a:prstGeom prst="rect">
            <a:avLst/>
          </a:prstGeom>
        </p:spPr>
      </p:pic>
      <p:pic>
        <p:nvPicPr>
          <p:cNvPr id="6" name="Picture 5">
            <a:extLst>
              <a:ext uri="{FF2B5EF4-FFF2-40B4-BE49-F238E27FC236}">
                <a16:creationId xmlns="" xmlns:a16="http://schemas.microsoft.com/office/drawing/2014/main"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
        <p:nvSpPr>
          <p:cNvPr id="8" name="Rectangle 7">
            <a:extLst>
              <a:ext uri="{FF2B5EF4-FFF2-40B4-BE49-F238E27FC236}">
                <a16:creationId xmlns="" xmlns:a16="http://schemas.microsoft.com/office/drawing/2014/main" id="{F4492E49-53D1-A808-2ADE-16BC044BA52D}"/>
              </a:ext>
            </a:extLst>
          </p:cNvPr>
          <p:cNvSpPr>
            <a:spLocks noChangeArrowheads="1"/>
          </p:cNvSpPr>
          <p:nvPr/>
        </p:nvSpPr>
        <p:spPr bwMode="auto">
          <a:xfrm>
            <a:off x="4929890" y="81776"/>
            <a:ext cx="6014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smtClean="0">
                <a:solidFill>
                  <a:srgbClr val="FF0000"/>
                </a:solidFill>
                <a:latin typeface="Times New Roman" panose="02020603050405020304" pitchFamily="18" charset="0"/>
              </a:rPr>
              <a:t>A</a:t>
            </a:r>
            <a:endParaRPr lang="en-US" altLang="en-US" sz="3600" b="1">
              <a:solidFill>
                <a:srgbClr val="FF0000"/>
              </a:solidFill>
              <a:latin typeface="Times New Roman" panose="02020603050405020304" pitchFamily="18" charset="0"/>
            </a:endParaRPr>
          </a:p>
        </p:txBody>
      </p:sp>
      <p:sp>
        <p:nvSpPr>
          <p:cNvPr id="9" name="Rectangle 8">
            <a:extLst>
              <a:ext uri="{FF2B5EF4-FFF2-40B4-BE49-F238E27FC236}">
                <a16:creationId xmlns="" xmlns:a16="http://schemas.microsoft.com/office/drawing/2014/main" id="{F4492E49-53D1-A808-2ADE-16BC044BA52D}"/>
              </a:ext>
            </a:extLst>
          </p:cNvPr>
          <p:cNvSpPr>
            <a:spLocks noChangeArrowheads="1"/>
          </p:cNvSpPr>
          <p:nvPr/>
        </p:nvSpPr>
        <p:spPr bwMode="auto">
          <a:xfrm>
            <a:off x="3613259" y="2557644"/>
            <a:ext cx="6014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FF0000"/>
                </a:solidFill>
                <a:latin typeface="Times New Roman" panose="02020603050405020304" pitchFamily="18" charset="0"/>
              </a:rPr>
              <a:t>B</a:t>
            </a:r>
            <a:endParaRPr lang="en-US" altLang="en-US" sz="3600" b="1">
              <a:solidFill>
                <a:srgbClr val="FF0000"/>
              </a:solidFill>
              <a:latin typeface="Times New Roman" panose="02020603050405020304" pitchFamily="18" charset="0"/>
            </a:endParaRPr>
          </a:p>
        </p:txBody>
      </p:sp>
      <p:sp>
        <p:nvSpPr>
          <p:cNvPr id="10" name="Rectangle 9">
            <a:extLst>
              <a:ext uri="{FF2B5EF4-FFF2-40B4-BE49-F238E27FC236}">
                <a16:creationId xmlns="" xmlns:a16="http://schemas.microsoft.com/office/drawing/2014/main" id="{F4492E49-53D1-A808-2ADE-16BC044BA52D}"/>
              </a:ext>
            </a:extLst>
          </p:cNvPr>
          <p:cNvSpPr>
            <a:spLocks noChangeArrowheads="1"/>
          </p:cNvSpPr>
          <p:nvPr/>
        </p:nvSpPr>
        <p:spPr bwMode="auto">
          <a:xfrm>
            <a:off x="8472561" y="4373949"/>
            <a:ext cx="601480" cy="7694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smtClean="0">
                <a:solidFill>
                  <a:srgbClr val="FF0000"/>
                </a:solidFill>
                <a:latin typeface="Times New Roman" panose="02020603050405020304" pitchFamily="18" charset="0"/>
              </a:rPr>
              <a:t>C</a:t>
            </a:r>
            <a:endParaRPr lang="en-US" altLang="en-US" sz="36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1664802773"/>
      </p:ext>
    </p:extLst>
  </p:cSld>
  <p:clrMapOvr>
    <a:masterClrMapping/>
  </p:clrMapOvr>
  <p:transition spd="med">
    <p:pull/>
  </p:transition>
  <p:timing>
    <p:tnLst>
      <p:par>
        <p:cTn id="1" dur="indefinite" restart="never" nodeType="tmRoot"/>
      </p:par>
    </p:tnLst>
    <p:bldLst>
      <p:bldP spid="8" grpId="0"/>
      <p:bldP spid="9" grpId="0"/>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92">
            <a:extLst>
              <a:ext uri="{FF2B5EF4-FFF2-40B4-BE49-F238E27FC236}">
                <a16:creationId xmlns="" xmlns:a16="http://schemas.microsoft.com/office/drawing/2014/main" id="{68ECD992-CEE7-40D3-BCDF-74B87E014A92}"/>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2473" y="1"/>
            <a:ext cx="3001780" cy="2547516"/>
          </a:xfrm>
          <a:prstGeom prst="rect">
            <a:avLst/>
          </a:prstGeom>
          <a:noFill/>
          <a:ln w="50800">
            <a:noFill/>
            <a:miter lim="800000"/>
            <a:headEnd/>
            <a:tailEnd/>
          </a:ln>
          <a:extLst>
            <a:ext uri="{909E8E84-426E-40DD-AFC4-6F175D3DCCD1}">
              <a14:hiddenFill xmlns:a14="http://schemas.microsoft.com/office/drawing/2010/main" xmlns="">
                <a:solidFill>
                  <a:srgbClr val="FFFFFF"/>
                </a:solidFill>
              </a14:hiddenFill>
            </a:ext>
          </a:extLst>
        </p:spPr>
      </p:pic>
      <p:pic>
        <p:nvPicPr>
          <p:cNvPr id="24" name="Picture 93">
            <a:extLst>
              <a:ext uri="{FF2B5EF4-FFF2-40B4-BE49-F238E27FC236}">
                <a16:creationId xmlns="" xmlns:a16="http://schemas.microsoft.com/office/drawing/2014/main" id="{A63A0B77-1ECA-4E48-BF46-31C9C1381766}"/>
              </a:ext>
            </a:extLst>
          </p:cNvPr>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949307" y="0"/>
            <a:ext cx="2866877" cy="2547516"/>
          </a:xfrm>
          <a:prstGeom prst="rect">
            <a:avLst/>
          </a:prstGeom>
          <a:noFill/>
          <a:ln w="50800">
            <a:noFill/>
            <a:miter lim="800000"/>
            <a:headEnd/>
            <a:tailEnd/>
          </a:ln>
          <a:extLst>
            <a:ext uri="{909E8E84-426E-40DD-AFC4-6F175D3DCCD1}">
              <a14:hiddenFill xmlns:a14="http://schemas.microsoft.com/office/drawing/2010/main" xmlns="">
                <a:solidFill>
                  <a:srgbClr val="FFFFFF"/>
                </a:solidFill>
              </a14:hiddenFill>
            </a:ext>
          </a:extLst>
        </p:spPr>
      </p:pic>
      <p:sp>
        <p:nvSpPr>
          <p:cNvPr id="7" name="Rectangle 6">
            <a:extLst>
              <a:ext uri="{FF2B5EF4-FFF2-40B4-BE49-F238E27FC236}">
                <a16:creationId xmlns="" xmlns:a16="http://schemas.microsoft.com/office/drawing/2014/main" id="{F4492E49-53D1-A808-2ADE-16BC044BA52D}"/>
              </a:ext>
            </a:extLst>
          </p:cNvPr>
          <p:cNvSpPr>
            <a:spLocks noChangeArrowheads="1"/>
          </p:cNvSpPr>
          <p:nvPr/>
        </p:nvSpPr>
        <p:spPr bwMode="auto">
          <a:xfrm>
            <a:off x="1345050" y="2121997"/>
            <a:ext cx="147474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smtClean="0">
                <a:solidFill>
                  <a:srgbClr val="FF0000"/>
                </a:solidFill>
                <a:latin typeface="Times New Roman" panose="02020603050405020304" pitchFamily="18" charset="0"/>
              </a:rPr>
              <a:t>Hình 1</a:t>
            </a:r>
            <a:endParaRPr lang="en-US" altLang="en-US" sz="1600" b="1">
              <a:solidFill>
                <a:srgbClr val="FF0000"/>
              </a:solidFill>
              <a:latin typeface="Times New Roman" panose="02020603050405020304" pitchFamily="18" charset="0"/>
            </a:endParaRPr>
          </a:p>
        </p:txBody>
      </p:sp>
      <p:sp>
        <p:nvSpPr>
          <p:cNvPr id="8" name="Rectangle 7">
            <a:extLst>
              <a:ext uri="{FF2B5EF4-FFF2-40B4-BE49-F238E27FC236}">
                <a16:creationId xmlns="" xmlns:a16="http://schemas.microsoft.com/office/drawing/2014/main" id="{F4492E49-53D1-A808-2ADE-16BC044BA52D}"/>
              </a:ext>
            </a:extLst>
          </p:cNvPr>
          <p:cNvSpPr>
            <a:spLocks noChangeArrowheads="1"/>
          </p:cNvSpPr>
          <p:nvPr/>
        </p:nvSpPr>
        <p:spPr bwMode="auto">
          <a:xfrm>
            <a:off x="3706665" y="2133278"/>
            <a:ext cx="11947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smtClean="0">
                <a:solidFill>
                  <a:srgbClr val="FF0000"/>
                </a:solidFill>
                <a:latin typeface="Times New Roman" panose="02020603050405020304" pitchFamily="18" charset="0"/>
              </a:rPr>
              <a:t>Hình 2</a:t>
            </a:r>
            <a:endParaRPr lang="en-US" altLang="en-US" sz="1600" b="1">
              <a:solidFill>
                <a:srgbClr val="FF0000"/>
              </a:solidFill>
              <a:latin typeface="Times New Roman" panose="02020603050405020304" pitchFamily="18" charset="0"/>
            </a:endParaRPr>
          </a:p>
        </p:txBody>
      </p:sp>
      <p:pic>
        <p:nvPicPr>
          <p:cNvPr id="10" name="Picture 9">
            <a:extLst>
              <a:ext uri="{FF2B5EF4-FFF2-40B4-BE49-F238E27FC236}">
                <a16:creationId xmlns="" xmlns:a16="http://schemas.microsoft.com/office/drawing/2014/main" id="{7A5C072B-0E25-41E3-9A3F-B3B54F4DC1F2}"/>
              </a:ext>
            </a:extLst>
          </p:cNvPr>
          <p:cNvPicPr>
            <a:picLocks noChangeAspect="1"/>
          </p:cNvPicPr>
          <p:nvPr/>
        </p:nvPicPr>
        <p:blipFill rotWithShape="1">
          <a:blip r:embed="rId5"/>
          <a:srcRect t="5375"/>
          <a:stretch/>
        </p:blipFill>
        <p:spPr>
          <a:xfrm>
            <a:off x="5816184" y="18897"/>
            <a:ext cx="3327816" cy="2528619"/>
          </a:xfrm>
          <a:prstGeom prst="rect">
            <a:avLst/>
          </a:prstGeom>
        </p:spPr>
      </p:pic>
      <p:pic>
        <p:nvPicPr>
          <p:cNvPr id="12" name="Picture 11">
            <a:extLst>
              <a:ext uri="{FF2B5EF4-FFF2-40B4-BE49-F238E27FC236}">
                <a16:creationId xmlns="" xmlns:a16="http://schemas.microsoft.com/office/drawing/2014/main" id="{B125BA4E-B4B5-4233-8CAA-E98A08BA312F}"/>
              </a:ext>
            </a:extLst>
          </p:cNvPr>
          <p:cNvPicPr>
            <a:picLocks noChangeAspect="1"/>
          </p:cNvPicPr>
          <p:nvPr/>
        </p:nvPicPr>
        <p:blipFill rotWithShape="1">
          <a:blip r:embed="rId6"/>
          <a:srcRect r="1685"/>
          <a:stretch/>
        </p:blipFill>
        <p:spPr>
          <a:xfrm>
            <a:off x="33609" y="2601730"/>
            <a:ext cx="4179037" cy="2489974"/>
          </a:xfrm>
          <a:prstGeom prst="rect">
            <a:avLst/>
          </a:prstGeom>
        </p:spPr>
      </p:pic>
      <p:pic>
        <p:nvPicPr>
          <p:cNvPr id="13" name="Picture 12">
            <a:extLst>
              <a:ext uri="{FF2B5EF4-FFF2-40B4-BE49-F238E27FC236}">
                <a16:creationId xmlns="" xmlns:a16="http://schemas.microsoft.com/office/drawing/2014/main" id="{AED1C6D5-B948-493C-88A5-B5EC63051942}"/>
              </a:ext>
            </a:extLst>
          </p:cNvPr>
          <p:cNvPicPr>
            <a:picLocks noChangeAspect="1"/>
          </p:cNvPicPr>
          <p:nvPr/>
        </p:nvPicPr>
        <p:blipFill rotWithShape="1">
          <a:blip r:embed="rId7"/>
          <a:srcRect t="989" r="2750" b="3489"/>
          <a:stretch/>
        </p:blipFill>
        <p:spPr>
          <a:xfrm>
            <a:off x="4781454" y="2571750"/>
            <a:ext cx="4297982" cy="2489974"/>
          </a:xfrm>
          <a:prstGeom prst="rect">
            <a:avLst/>
          </a:prstGeom>
        </p:spPr>
      </p:pic>
      <p:sp>
        <p:nvSpPr>
          <p:cNvPr id="16" name="Rectangle 15">
            <a:extLst>
              <a:ext uri="{FF2B5EF4-FFF2-40B4-BE49-F238E27FC236}">
                <a16:creationId xmlns="" xmlns:a16="http://schemas.microsoft.com/office/drawing/2014/main" id="{F4492E49-53D1-A808-2ADE-16BC044BA52D}"/>
              </a:ext>
            </a:extLst>
          </p:cNvPr>
          <p:cNvSpPr>
            <a:spLocks noChangeArrowheads="1"/>
          </p:cNvSpPr>
          <p:nvPr/>
        </p:nvSpPr>
        <p:spPr bwMode="auto">
          <a:xfrm>
            <a:off x="7096942" y="202050"/>
            <a:ext cx="11947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smtClean="0">
                <a:solidFill>
                  <a:srgbClr val="FF0000"/>
                </a:solidFill>
                <a:latin typeface="Times New Roman" panose="02020603050405020304" pitchFamily="18" charset="0"/>
              </a:rPr>
              <a:t>Hình A</a:t>
            </a:r>
            <a:endParaRPr lang="en-US" altLang="en-US" sz="1600" b="1">
              <a:solidFill>
                <a:srgbClr val="FF0000"/>
              </a:solidFill>
              <a:latin typeface="Times New Roman" panose="02020603050405020304" pitchFamily="18" charset="0"/>
            </a:endParaRPr>
          </a:p>
        </p:txBody>
      </p:sp>
      <p:sp>
        <p:nvSpPr>
          <p:cNvPr id="17" name="Rectangle 16">
            <a:extLst>
              <a:ext uri="{FF2B5EF4-FFF2-40B4-BE49-F238E27FC236}">
                <a16:creationId xmlns="" xmlns:a16="http://schemas.microsoft.com/office/drawing/2014/main" id="{F4492E49-53D1-A808-2ADE-16BC044BA52D}"/>
              </a:ext>
            </a:extLst>
          </p:cNvPr>
          <p:cNvSpPr>
            <a:spLocks noChangeArrowheads="1"/>
          </p:cNvSpPr>
          <p:nvPr/>
        </p:nvSpPr>
        <p:spPr bwMode="auto">
          <a:xfrm>
            <a:off x="3034607" y="2750368"/>
            <a:ext cx="11947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smtClean="0">
                <a:solidFill>
                  <a:srgbClr val="FF0000"/>
                </a:solidFill>
                <a:latin typeface="Times New Roman" panose="02020603050405020304" pitchFamily="18" charset="0"/>
              </a:rPr>
              <a:t>Hình B</a:t>
            </a:r>
            <a:endParaRPr lang="en-US" altLang="en-US" sz="1600" b="1">
              <a:solidFill>
                <a:srgbClr val="FF0000"/>
              </a:solidFill>
              <a:latin typeface="Times New Roman" panose="02020603050405020304" pitchFamily="18" charset="0"/>
            </a:endParaRPr>
          </a:p>
        </p:txBody>
      </p:sp>
      <p:sp>
        <p:nvSpPr>
          <p:cNvPr id="18" name="Rectangle 17">
            <a:extLst>
              <a:ext uri="{FF2B5EF4-FFF2-40B4-BE49-F238E27FC236}">
                <a16:creationId xmlns="" xmlns:a16="http://schemas.microsoft.com/office/drawing/2014/main" id="{F4492E49-53D1-A808-2ADE-16BC044BA52D}"/>
              </a:ext>
            </a:extLst>
          </p:cNvPr>
          <p:cNvSpPr>
            <a:spLocks noChangeArrowheads="1"/>
          </p:cNvSpPr>
          <p:nvPr/>
        </p:nvSpPr>
        <p:spPr bwMode="auto">
          <a:xfrm>
            <a:off x="7968862" y="4656616"/>
            <a:ext cx="119470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smtClean="0">
                <a:solidFill>
                  <a:srgbClr val="FF0000"/>
                </a:solidFill>
                <a:latin typeface="Times New Roman" panose="02020603050405020304" pitchFamily="18" charset="0"/>
              </a:rPr>
              <a:t>Hình C</a:t>
            </a:r>
            <a:endParaRPr lang="en-US" altLang="en-US" sz="1600" b="1">
              <a:solidFill>
                <a:srgbClr val="FF0000"/>
              </a:solidFill>
              <a:latin typeface="Times New Roman" panose="02020603050405020304" pitchFamily="18" charset="0"/>
            </a:endParaRPr>
          </a:p>
        </p:txBody>
      </p:sp>
    </p:spTree>
    <p:extLst>
      <p:ext uri="{BB962C8B-B14F-4D97-AF65-F5344CB8AC3E}">
        <p14:creationId xmlns:p14="http://schemas.microsoft.com/office/powerpoint/2010/main" xmlns="" val="1031119806"/>
      </p:ext>
    </p:extLst>
  </p:cSld>
  <p:clrMapOvr>
    <a:masterClrMapping/>
  </p:clrMapOvr>
  <p:transition spd="med">
    <p:pull/>
  </p:transition>
  <p:timing>
    <p:tnLst>
      <p:par>
        <p:cTn id="1" dur="indefinite" restart="never" nodeType="tmRoot"/>
      </p:par>
    </p:tnLst>
    <p:bldLst>
      <p:bldP spid="7" grpId="0"/>
      <p:bldP spid="8" grpId="0"/>
      <p:bldP spid="16"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7588" r="13757"/>
          <a:stretch/>
        </p:blipFill>
        <p:spPr>
          <a:xfrm>
            <a:off x="9006" y="4358640"/>
            <a:ext cx="9144000" cy="784860"/>
          </a:xfrm>
          <a:prstGeom prst="rect">
            <a:avLst/>
          </a:prstGeom>
        </p:spPr>
      </p:pic>
      <p:sp>
        <p:nvSpPr>
          <p:cNvPr id="6" name="TextBox 5">
            <a:extLst>
              <a:ext uri="{FF2B5EF4-FFF2-40B4-BE49-F238E27FC236}">
                <a16:creationId xmlns="" xmlns:a16="http://schemas.microsoft.com/office/drawing/2014/main" id="{64913C81-250A-45AE-9044-25D8CE5C56BE}"/>
              </a:ext>
            </a:extLst>
          </p:cNvPr>
          <p:cNvSpPr txBox="1"/>
          <p:nvPr/>
        </p:nvSpPr>
        <p:spPr>
          <a:xfrm>
            <a:off x="1494560" y="226763"/>
            <a:ext cx="7104264" cy="954107"/>
          </a:xfrm>
          <a:prstGeom prst="rect">
            <a:avLst/>
          </a:prstGeom>
          <a:noFill/>
        </p:spPr>
        <p:txBody>
          <a:bodyPr wrap="square">
            <a:spAutoFit/>
          </a:bodyPr>
          <a:lstStyle/>
          <a:p>
            <a:pPr algn="ctr"/>
            <a:r>
              <a:rPr lang="en-US" sz="2800" b="1" dirty="0">
                <a:solidFill>
                  <a:srgbClr val="000099"/>
                </a:solidFill>
                <a:latin typeface="Times New Roman" panose="02020603050405020304" pitchFamily="18" charset="0"/>
                <a:cs typeface="Times New Roman" panose="02020603050405020304" pitchFamily="18" charset="0"/>
              </a:rPr>
              <a:t>Để phòng tránh bị điện giật, chúng </a:t>
            </a:r>
            <a:r>
              <a:rPr lang="en-US" sz="2800" b="1">
                <a:solidFill>
                  <a:srgbClr val="000099"/>
                </a:solidFill>
                <a:latin typeface="Times New Roman" panose="02020603050405020304" pitchFamily="18" charset="0"/>
                <a:cs typeface="Times New Roman" panose="02020603050405020304" pitchFamily="18" charset="0"/>
              </a:rPr>
              <a:t>ta </a:t>
            </a:r>
            <a:endParaRPr lang="en-US" sz="2800" b="1" smtClean="0">
              <a:solidFill>
                <a:srgbClr val="000099"/>
              </a:solidFill>
              <a:latin typeface="Times New Roman" panose="02020603050405020304" pitchFamily="18" charset="0"/>
              <a:cs typeface="Times New Roman" panose="02020603050405020304" pitchFamily="18" charset="0"/>
            </a:endParaRPr>
          </a:p>
          <a:p>
            <a:pPr algn="ctr"/>
            <a:r>
              <a:rPr lang="en-US" sz="2800" b="1" smtClean="0">
                <a:solidFill>
                  <a:srgbClr val="000099"/>
                </a:solidFill>
                <a:latin typeface="Times New Roman" panose="02020603050405020304" pitchFamily="18" charset="0"/>
                <a:cs typeface="Times New Roman" panose="02020603050405020304" pitchFamily="18" charset="0"/>
              </a:rPr>
              <a:t>nên </a:t>
            </a:r>
            <a:r>
              <a:rPr lang="en-US" sz="2800" b="1" dirty="0">
                <a:solidFill>
                  <a:srgbClr val="000099"/>
                </a:solidFill>
                <a:latin typeface="Times New Roman" panose="02020603050405020304" pitchFamily="18" charset="0"/>
                <a:cs typeface="Times New Roman" panose="02020603050405020304" pitchFamily="18" charset="0"/>
              </a:rPr>
              <a:t>làm và không nên làm những điều gì?</a:t>
            </a:r>
          </a:p>
        </p:txBody>
      </p:sp>
      <p:graphicFrame>
        <p:nvGraphicFramePr>
          <p:cNvPr id="10" name="Table 9">
            <a:extLst>
              <a:ext uri="{FF2B5EF4-FFF2-40B4-BE49-F238E27FC236}">
                <a16:creationId xmlns="" xmlns:a16="http://schemas.microsoft.com/office/drawing/2014/main" id="{31F28143-F16A-41C8-B180-3DCDBE03D89C}"/>
              </a:ext>
            </a:extLst>
          </p:cNvPr>
          <p:cNvGraphicFramePr>
            <a:graphicFrameLocks noGrp="1"/>
          </p:cNvGraphicFramePr>
          <p:nvPr>
            <p:extLst/>
          </p:nvPr>
        </p:nvGraphicFramePr>
        <p:xfrm>
          <a:off x="252754" y="1343430"/>
          <a:ext cx="8882239" cy="3635338"/>
        </p:xfrm>
        <a:graphic>
          <a:graphicData uri="http://schemas.openxmlformats.org/drawingml/2006/table">
            <a:tbl>
              <a:tblPr firstRow="1" bandRow="1"/>
              <a:tblGrid>
                <a:gridCol w="4202795">
                  <a:extLst>
                    <a:ext uri="{9D8B030D-6E8A-4147-A177-3AD203B41FA5}">
                      <a16:colId xmlns="" xmlns:a16="http://schemas.microsoft.com/office/drawing/2014/main" val="20000"/>
                    </a:ext>
                  </a:extLst>
                </a:gridCol>
                <a:gridCol w="4679444">
                  <a:extLst>
                    <a:ext uri="{9D8B030D-6E8A-4147-A177-3AD203B41FA5}">
                      <a16:colId xmlns="" xmlns:a16="http://schemas.microsoft.com/office/drawing/2014/main" val="20001"/>
                    </a:ext>
                  </a:extLst>
                </a:gridCol>
              </a:tblGrid>
              <a:tr h="479993">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việc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làm</a:t>
                      </a:r>
                      <a:endParaRPr lang="en-US" sz="2400" dirty="0">
                        <a:latin typeface="Times New Roman" panose="02020603050405020304" pitchFamily="18" charset="0"/>
                        <a:cs typeface="Times New Roman" panose="02020603050405020304" pitchFamily="18"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2400" dirty="0" err="1">
                          <a:latin typeface="Times New Roman" panose="02020603050405020304" pitchFamily="18" charset="0"/>
                          <a:cs typeface="Times New Roman" panose="02020603050405020304" pitchFamily="18" charset="0"/>
                        </a:rPr>
                        <a:t>Những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việc</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không</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nên</a:t>
                      </a:r>
                      <a:r>
                        <a:rPr lang="en-US" sz="2400" baseline="0" dirty="0">
                          <a:latin typeface="Times New Roman" panose="02020603050405020304" pitchFamily="18" charset="0"/>
                          <a:cs typeface="Times New Roman" panose="02020603050405020304" pitchFamily="18" charset="0"/>
                        </a:rPr>
                        <a:t> </a:t>
                      </a:r>
                      <a:r>
                        <a:rPr lang="en-US" sz="2400" baseline="0" dirty="0" err="1">
                          <a:latin typeface="Times New Roman" panose="02020603050405020304" pitchFamily="18" charset="0"/>
                          <a:cs typeface="Times New Roman" panose="02020603050405020304" pitchFamily="18" charset="0"/>
                        </a:rPr>
                        <a:t>làm</a:t>
                      </a:r>
                      <a:endParaRPr lang="en-US" sz="2400" dirty="0">
                        <a:latin typeface="Times New Roman" panose="02020603050405020304" pitchFamily="18" charset="0"/>
                        <a:cs typeface="Times New Roman" panose="02020603050405020304" pitchFamily="18"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9E5A2B"/>
                    </a:solidFill>
                  </a:tcPr>
                </a:tc>
                <a:extLst>
                  <a:ext uri="{0D108BD9-81ED-4DB2-BD59-A6C34878D82A}">
                    <a16:rowId xmlns="" xmlns:a16="http://schemas.microsoft.com/office/drawing/2014/main" val="10000"/>
                  </a:ext>
                </a:extLst>
              </a:tr>
              <a:tr h="3155345">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indent="0">
                        <a:buFontTx/>
                        <a:buNone/>
                      </a:pPr>
                      <a:endParaRPr lang="en-US" sz="220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spcBef>
                          <a:spcPts val="600"/>
                        </a:spcBef>
                      </a:pPr>
                      <a:endParaRPr lang="en-US" sz="2200" baseline="0" dirty="0">
                        <a:latin typeface="Calibri" panose="020F0502020204030204" pitchFamily="34" charset="0"/>
                        <a:cs typeface="Calibri" panose="020F0502020204030204" pitchFamily="34" charset="0"/>
                      </a:endParaRPr>
                    </a:p>
                  </a:txBody>
                  <a:tcPr>
                    <a:lnL w="57150" cap="flat" cmpd="sng" algn="ctr">
                      <a:solidFill>
                        <a:srgbClr val="FDEED9"/>
                      </a:solidFill>
                      <a:prstDash val="solid"/>
                      <a:round/>
                      <a:headEnd type="none" w="med" len="med"/>
                      <a:tailEnd type="none" w="med" len="med"/>
                    </a:lnL>
                    <a:lnR w="57150" cap="flat" cmpd="sng" algn="ctr">
                      <a:solidFill>
                        <a:srgbClr val="FDEED9"/>
                      </a:solidFill>
                      <a:prstDash val="solid"/>
                      <a:round/>
                      <a:headEnd type="none" w="med" len="med"/>
                      <a:tailEnd type="none" w="med" len="med"/>
                    </a:lnR>
                    <a:lnT w="57150" cap="flat" cmpd="sng" algn="ctr">
                      <a:solidFill>
                        <a:srgbClr val="FDEED9"/>
                      </a:solidFill>
                      <a:prstDash val="solid"/>
                      <a:round/>
                      <a:headEnd type="none" w="med" len="med"/>
                      <a:tailEnd type="none" w="med" len="med"/>
                    </a:lnT>
                    <a:lnB w="57150" cap="flat" cmpd="sng" algn="ctr">
                      <a:solidFill>
                        <a:srgbClr val="FDEED9"/>
                      </a:solidFill>
                      <a:prstDash val="solid"/>
                      <a:round/>
                      <a:headEnd type="none" w="med" len="med"/>
                      <a:tailEnd type="none" w="med" len="med"/>
                    </a:lnB>
                    <a:lnTlToBr w="12700" cmpd="sng">
                      <a:noFill/>
                      <a:prstDash val="solid"/>
                    </a:lnTlToBr>
                    <a:lnBlToTr w="12700" cmpd="sng">
                      <a:noFill/>
                      <a:prstDash val="solid"/>
                    </a:lnBlToTr>
                    <a:solidFill>
                      <a:srgbClr val="EACDB0"/>
                    </a:solidFill>
                  </a:tcPr>
                </a:tc>
                <a:extLst>
                  <a:ext uri="{0D108BD9-81ED-4DB2-BD59-A6C34878D82A}">
                    <a16:rowId xmlns="" xmlns:a16="http://schemas.microsoft.com/office/drawing/2014/main" val="10001"/>
                  </a:ext>
                </a:extLst>
              </a:tr>
            </a:tbl>
          </a:graphicData>
        </a:graphic>
      </p:graphicFrame>
      <p:sp>
        <p:nvSpPr>
          <p:cNvPr id="11" name="TextBox 10">
            <a:extLst>
              <a:ext uri="{FF2B5EF4-FFF2-40B4-BE49-F238E27FC236}">
                <a16:creationId xmlns="" xmlns:a16="http://schemas.microsoft.com/office/drawing/2014/main" id="{737C7203-51EA-45DE-9A81-1F084011D8EB}"/>
              </a:ext>
            </a:extLst>
          </p:cNvPr>
          <p:cNvSpPr txBox="1"/>
          <p:nvPr/>
        </p:nvSpPr>
        <p:spPr>
          <a:xfrm>
            <a:off x="306943" y="2176230"/>
            <a:ext cx="4094480" cy="2262158"/>
          </a:xfrm>
          <a:prstGeom prst="rect">
            <a:avLst/>
          </a:prstGeom>
          <a:noFill/>
        </p:spPr>
        <p:txBody>
          <a:bodyPr wrap="square">
            <a:spAutoFit/>
          </a:bodyPr>
          <a:lstStyle/>
          <a:p>
            <a:pPr algn="just">
              <a:spcBef>
                <a:spcPts val="600"/>
              </a:spcBef>
            </a:pPr>
            <a:r>
              <a:rPr lang="en-US" sz="2100" b="1" dirty="0">
                <a:latin typeface="Times New Roman" panose="02020603050405020304" pitchFamily="18" charset="0"/>
                <a:cs typeface="Times New Roman" panose="02020603050405020304" pitchFamily="18" charset="0"/>
              </a:rPr>
              <a:t>- Tránh</a:t>
            </a:r>
            <a:r>
              <a:rPr lang="en-US" sz="2100" b="1" baseline="0" dirty="0">
                <a:latin typeface="Times New Roman" panose="02020603050405020304" pitchFamily="18" charset="0"/>
                <a:cs typeface="Times New Roman" panose="02020603050405020304" pitchFamily="18" charset="0"/>
              </a:rPr>
              <a:t> xa chỗ có dây điện bị đứt.</a:t>
            </a:r>
          </a:p>
          <a:p>
            <a:pPr marL="0" indent="0" algn="just">
              <a:spcBef>
                <a:spcPts val="600"/>
              </a:spcBef>
              <a:buFontTx/>
              <a:buNone/>
            </a:pPr>
            <a:r>
              <a:rPr lang="en-US" sz="2100" b="1" baseline="0" dirty="0">
                <a:latin typeface="Times New Roman" panose="02020603050405020304" pitchFamily="18" charset="0"/>
                <a:cs typeface="Times New Roman" panose="02020603050405020304" pitchFamily="18" charset="0"/>
              </a:rPr>
              <a:t>- Báo cho người lớn khi có sự cố về điện.</a:t>
            </a:r>
          </a:p>
          <a:p>
            <a:pPr marL="0" indent="0" algn="just">
              <a:spcBef>
                <a:spcPts val="600"/>
              </a:spcBef>
              <a:buFontTx/>
              <a:buNone/>
            </a:pPr>
            <a:r>
              <a:rPr lang="en-US" sz="2100" b="1" baseline="0" dirty="0">
                <a:latin typeface="Times New Roman" panose="02020603050405020304" pitchFamily="18" charset="0"/>
                <a:cs typeface="Times New Roman" panose="02020603050405020304" pitchFamily="18" charset="0"/>
              </a:rPr>
              <a:t>- Để ổ điện xa tầm tay trẻ em.</a:t>
            </a:r>
          </a:p>
          <a:p>
            <a:pPr marL="0" indent="0" algn="just">
              <a:spcBef>
                <a:spcPts val="600"/>
              </a:spcBef>
              <a:buFontTx/>
              <a:buNone/>
            </a:pPr>
            <a:r>
              <a:rPr lang="en-US" sz="2100" b="1" baseline="0" dirty="0">
                <a:latin typeface="Times New Roman" panose="02020603050405020304" pitchFamily="18" charset="0"/>
                <a:cs typeface="Times New Roman" panose="02020603050405020304" pitchFamily="18" charset="0"/>
              </a:rPr>
              <a:t>- Không lại gần trạm biến áp, đường dây điện cao thế.</a:t>
            </a:r>
          </a:p>
        </p:txBody>
      </p:sp>
      <p:sp>
        <p:nvSpPr>
          <p:cNvPr id="13" name="TextBox 12">
            <a:extLst>
              <a:ext uri="{FF2B5EF4-FFF2-40B4-BE49-F238E27FC236}">
                <a16:creationId xmlns="" xmlns:a16="http://schemas.microsoft.com/office/drawing/2014/main" id="{DC694C08-7F63-4A41-8C45-1CF80CDF1F77}"/>
              </a:ext>
            </a:extLst>
          </p:cNvPr>
          <p:cNvSpPr txBox="1"/>
          <p:nvPr/>
        </p:nvSpPr>
        <p:spPr>
          <a:xfrm>
            <a:off x="4509798" y="2066231"/>
            <a:ext cx="4499292" cy="2677656"/>
          </a:xfrm>
          <a:prstGeom prst="rect">
            <a:avLst/>
          </a:prstGeom>
          <a:noFill/>
        </p:spPr>
        <p:txBody>
          <a:bodyPr wrap="square">
            <a:spAutoFit/>
          </a:bodyPr>
          <a:lstStyle/>
          <a:p>
            <a:pPr algn="just"/>
            <a:r>
              <a:rPr lang="vi-VN" sz="2100" b="1" dirty="0">
                <a:latin typeface="+mj-lt"/>
                <a:cs typeface="Calibri" panose="020F0502020204030204" pitchFamily="34" charset="0"/>
              </a:rPr>
              <a:t>- Thả diều, chơi dưới đường dây điện.</a:t>
            </a:r>
          </a:p>
          <a:p>
            <a:pPr algn="just"/>
            <a:r>
              <a:rPr lang="vi-VN" sz="2100" b="1" dirty="0">
                <a:latin typeface="+mj-lt"/>
                <a:cs typeface="Calibri" panose="020F0502020204030204" pitchFamily="34" charset="0"/>
              </a:rPr>
              <a:t>- Dùng tay kéo người bị điện giật ra khỏi nguồn điện.</a:t>
            </a:r>
          </a:p>
          <a:p>
            <a:pPr algn="just"/>
            <a:r>
              <a:rPr lang="vi-VN" sz="2100" b="1" dirty="0">
                <a:latin typeface="+mj-lt"/>
                <a:cs typeface="Calibri" panose="020F0502020204030204" pitchFamily="34" charset="0"/>
              </a:rPr>
              <a:t>- Để trẻ em sử dụng các đồ điện.</a:t>
            </a:r>
          </a:p>
          <a:p>
            <a:pPr algn="just"/>
            <a:r>
              <a:rPr lang="vi-VN" sz="2100" b="1" dirty="0">
                <a:latin typeface="+mj-lt"/>
                <a:cs typeface="Calibri" panose="020F0502020204030204" pitchFamily="34" charset="0"/>
              </a:rPr>
              <a:t>- Chạm tay vào chỗ hở của đường dây điện.</a:t>
            </a:r>
          </a:p>
          <a:p>
            <a:pPr algn="just"/>
            <a:r>
              <a:rPr lang="vi-VN" sz="2100" b="1" dirty="0">
                <a:latin typeface="+mj-lt"/>
                <a:cs typeface="Calibri" panose="020F0502020204030204" pitchFamily="34" charset="0"/>
              </a:rPr>
              <a:t>- Sờ hoặc cắm các vật kim loại vào ổ điện.</a:t>
            </a:r>
          </a:p>
        </p:txBody>
      </p:sp>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099" t="6518" r="28864" b="39757"/>
          <a:stretch/>
        </p:blipFill>
        <p:spPr>
          <a:xfrm>
            <a:off x="-323504" y="1"/>
            <a:ext cx="1737360" cy="2284500"/>
          </a:xfrm>
          <a:prstGeom prst="rect">
            <a:avLst/>
          </a:prstGeom>
        </p:spPr>
      </p:pic>
      <p:pic>
        <p:nvPicPr>
          <p:cNvPr id="14" name="Picture 13" descr="A picture containing dark, lamp&#10;&#10;Description automatically generated">
            <a:extLst>
              <a:ext uri="{FF2B5EF4-FFF2-40B4-BE49-F238E27FC236}">
                <a16:creationId xmlns="" xmlns:a16="http://schemas.microsoft.com/office/drawing/2014/main" id="{7EA93F5A-E569-4248-81E9-0165F25DE23D}"/>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099" t="46275" r="28864"/>
          <a:stretch/>
        </p:blipFill>
        <p:spPr>
          <a:xfrm>
            <a:off x="-323504" y="2284501"/>
            <a:ext cx="1737360" cy="2923877"/>
          </a:xfrm>
          <a:prstGeom prst="rect">
            <a:avLst/>
          </a:prstGeom>
        </p:spPr>
      </p:pic>
    </p:spTree>
    <p:extLst>
      <p:ext uri="{BB962C8B-B14F-4D97-AF65-F5344CB8AC3E}">
        <p14:creationId xmlns:p14="http://schemas.microsoft.com/office/powerpoint/2010/main" xmlns="" val="13718037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xmlns="" val="0"/>
              </a:ext>
            </a:extLst>
          </a:blip>
          <a:stretch>
            <a:fillRect/>
          </a:stretch>
        </p:blipFill>
        <p:spPr>
          <a:xfrm>
            <a:off x="270086" y="-88185"/>
            <a:ext cx="9144000"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099" t="6519" r="28864"/>
          <a:stretch/>
        </p:blipFill>
        <p:spPr>
          <a:xfrm>
            <a:off x="-182880" y="0"/>
            <a:ext cx="1737360" cy="5143500"/>
          </a:xfrm>
          <a:prstGeom prst="rect">
            <a:avLst/>
          </a:prstGeom>
        </p:spPr>
      </p:pic>
      <p:sp>
        <p:nvSpPr>
          <p:cNvPr id="6" name="TextBox 5">
            <a:extLst>
              <a:ext uri="{FF2B5EF4-FFF2-40B4-BE49-F238E27FC236}">
                <a16:creationId xmlns="" xmlns:a16="http://schemas.microsoft.com/office/drawing/2014/main" id="{905167E1-4B7A-4F34-B15B-293E3599E784}"/>
              </a:ext>
            </a:extLst>
          </p:cNvPr>
          <p:cNvSpPr txBox="1"/>
          <p:nvPr/>
        </p:nvSpPr>
        <p:spPr>
          <a:xfrm>
            <a:off x="1752599" y="789302"/>
            <a:ext cx="6070601" cy="523220"/>
          </a:xfrm>
          <a:prstGeom prst="rect">
            <a:avLst/>
          </a:prstGeom>
          <a:noFill/>
        </p:spPr>
        <p:txBody>
          <a:bodyPr wrap="square">
            <a:spAutoFit/>
          </a:bodyPr>
          <a:lstStyle/>
          <a:p>
            <a:r>
              <a:rPr lang="en-US" sz="2800" b="1" dirty="0">
                <a:solidFill>
                  <a:srgbClr val="000099"/>
                </a:solidFill>
                <a:latin typeface="Times New Roman" panose="02020603050405020304" pitchFamily="18" charset="0"/>
                <a:cs typeface="Times New Roman" panose="02020603050405020304" pitchFamily="18" charset="0"/>
              </a:rPr>
              <a:t>Thấy người bị điện giật ta nên làm gì?</a:t>
            </a:r>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9006" y="4389120"/>
            <a:ext cx="9144000" cy="754380"/>
          </a:xfrm>
          <a:prstGeom prst="rect">
            <a:avLst/>
          </a:prstGeom>
        </p:spPr>
      </p:pic>
      <p:pic>
        <p:nvPicPr>
          <p:cNvPr id="2050" name="Picture 2" descr="Cấp cứu người bị điện giật | Vinmec">
            <a:extLst>
              <a:ext uri="{FF2B5EF4-FFF2-40B4-BE49-F238E27FC236}">
                <a16:creationId xmlns="" xmlns:a16="http://schemas.microsoft.com/office/drawing/2014/main" id="{1CD36870-2D50-4FFD-90AF-A6C539E369FF}"/>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t="9233" r="1918" b="118"/>
          <a:stretch/>
        </p:blipFill>
        <p:spPr bwMode="auto">
          <a:xfrm>
            <a:off x="828040" y="1890995"/>
            <a:ext cx="4793104" cy="2768640"/>
          </a:xfrm>
          <a:custGeom>
            <a:avLst/>
            <a:gdLst>
              <a:gd name="connsiteX0" fmla="*/ 461449 w 4793104"/>
              <a:gd name="connsiteY0" fmla="*/ 0 h 2768640"/>
              <a:gd name="connsiteX1" fmla="*/ 1154171 w 4793104"/>
              <a:gd name="connsiteY1" fmla="*/ 0 h 2768640"/>
              <a:gd name="connsiteX2" fmla="*/ 1768471 w 4793104"/>
              <a:gd name="connsiteY2" fmla="*/ 0 h 2768640"/>
              <a:gd name="connsiteX3" fmla="*/ 2500403 w 4793104"/>
              <a:gd name="connsiteY3" fmla="*/ 0 h 2768640"/>
              <a:gd name="connsiteX4" fmla="*/ 3075493 w 4793104"/>
              <a:gd name="connsiteY4" fmla="*/ 0 h 2768640"/>
              <a:gd name="connsiteX5" fmla="*/ 3611372 w 4793104"/>
              <a:gd name="connsiteY5" fmla="*/ 0 h 2768640"/>
              <a:gd name="connsiteX6" fmla="*/ 4382515 w 4793104"/>
              <a:gd name="connsiteY6" fmla="*/ 0 h 2768640"/>
              <a:gd name="connsiteX7" fmla="*/ 4793104 w 4793104"/>
              <a:gd name="connsiteY7" fmla="*/ 410589 h 2768640"/>
              <a:gd name="connsiteX8" fmla="*/ 4793104 w 4793104"/>
              <a:gd name="connsiteY8" fmla="*/ 1061756 h 2768640"/>
              <a:gd name="connsiteX9" fmla="*/ 4793104 w 4793104"/>
              <a:gd name="connsiteY9" fmla="*/ 1731888 h 2768640"/>
              <a:gd name="connsiteX10" fmla="*/ 4793104 w 4793104"/>
              <a:gd name="connsiteY10" fmla="*/ 2307191 h 2768640"/>
              <a:gd name="connsiteX11" fmla="*/ 4331655 w 4793104"/>
              <a:gd name="connsiteY11" fmla="*/ 2768640 h 2768640"/>
              <a:gd name="connsiteX12" fmla="*/ 3756565 w 4793104"/>
              <a:gd name="connsiteY12" fmla="*/ 2768640 h 2768640"/>
              <a:gd name="connsiteX13" fmla="*/ 3220686 w 4793104"/>
              <a:gd name="connsiteY13" fmla="*/ 2768640 h 2768640"/>
              <a:gd name="connsiteX14" fmla="*/ 2567175 w 4793104"/>
              <a:gd name="connsiteY14" fmla="*/ 2768640 h 2768640"/>
              <a:gd name="connsiteX15" fmla="*/ 2031296 w 4793104"/>
              <a:gd name="connsiteY15" fmla="*/ 2768640 h 2768640"/>
              <a:gd name="connsiteX16" fmla="*/ 1299364 w 4793104"/>
              <a:gd name="connsiteY16" fmla="*/ 2768640 h 2768640"/>
              <a:gd name="connsiteX17" fmla="*/ 410589 w 4793104"/>
              <a:gd name="connsiteY17" fmla="*/ 2768640 h 2768640"/>
              <a:gd name="connsiteX18" fmla="*/ 0 w 4793104"/>
              <a:gd name="connsiteY18" fmla="*/ 2358051 h 2768640"/>
              <a:gd name="connsiteX19" fmla="*/ 0 w 4793104"/>
              <a:gd name="connsiteY19" fmla="*/ 1687918 h 2768640"/>
              <a:gd name="connsiteX20" fmla="*/ 0 w 4793104"/>
              <a:gd name="connsiteY20" fmla="*/ 1093650 h 2768640"/>
              <a:gd name="connsiteX21" fmla="*/ 0 w 4793104"/>
              <a:gd name="connsiteY21" fmla="*/ 461449 h 2768640"/>
              <a:gd name="connsiteX22" fmla="*/ 461449 w 4793104"/>
              <a:gd name="connsiteY22" fmla="*/ 0 h 276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93104" h="2768640" fill="none" extrusionOk="0">
                <a:moveTo>
                  <a:pt x="461449" y="0"/>
                </a:moveTo>
                <a:cubicBezTo>
                  <a:pt x="798164" y="16060"/>
                  <a:pt x="963888" y="32487"/>
                  <a:pt x="1154171" y="0"/>
                </a:cubicBezTo>
                <a:cubicBezTo>
                  <a:pt x="1344454" y="-32487"/>
                  <a:pt x="1573242" y="20849"/>
                  <a:pt x="1768471" y="0"/>
                </a:cubicBezTo>
                <a:cubicBezTo>
                  <a:pt x="1963700" y="-20849"/>
                  <a:pt x="2192200" y="33031"/>
                  <a:pt x="2500403" y="0"/>
                </a:cubicBezTo>
                <a:cubicBezTo>
                  <a:pt x="2808606" y="-33031"/>
                  <a:pt x="2927448" y="20943"/>
                  <a:pt x="3075493" y="0"/>
                </a:cubicBezTo>
                <a:cubicBezTo>
                  <a:pt x="3223538" y="-20943"/>
                  <a:pt x="3407276" y="-15077"/>
                  <a:pt x="3611372" y="0"/>
                </a:cubicBezTo>
                <a:cubicBezTo>
                  <a:pt x="3815468" y="15077"/>
                  <a:pt x="4192892" y="-21770"/>
                  <a:pt x="4382515" y="0"/>
                </a:cubicBezTo>
                <a:cubicBezTo>
                  <a:pt x="4598786" y="-13499"/>
                  <a:pt x="4802344" y="200793"/>
                  <a:pt x="4793104" y="410589"/>
                </a:cubicBezTo>
                <a:cubicBezTo>
                  <a:pt x="4789486" y="652537"/>
                  <a:pt x="4790711" y="798628"/>
                  <a:pt x="4793104" y="1061756"/>
                </a:cubicBezTo>
                <a:cubicBezTo>
                  <a:pt x="4795497" y="1324884"/>
                  <a:pt x="4773839" y="1544256"/>
                  <a:pt x="4793104" y="1731888"/>
                </a:cubicBezTo>
                <a:cubicBezTo>
                  <a:pt x="4812369" y="1919520"/>
                  <a:pt x="4811128" y="2071963"/>
                  <a:pt x="4793104" y="2307191"/>
                </a:cubicBezTo>
                <a:cubicBezTo>
                  <a:pt x="4834504" y="2548999"/>
                  <a:pt x="4565461" y="2757129"/>
                  <a:pt x="4331655" y="2768640"/>
                </a:cubicBezTo>
                <a:cubicBezTo>
                  <a:pt x="4212776" y="2782361"/>
                  <a:pt x="3957873" y="2760064"/>
                  <a:pt x="3756565" y="2768640"/>
                </a:cubicBezTo>
                <a:cubicBezTo>
                  <a:pt x="3555257" y="2777217"/>
                  <a:pt x="3376493" y="2786778"/>
                  <a:pt x="3220686" y="2768640"/>
                </a:cubicBezTo>
                <a:cubicBezTo>
                  <a:pt x="3064879" y="2750502"/>
                  <a:pt x="2770828" y="2790598"/>
                  <a:pt x="2567175" y="2768640"/>
                </a:cubicBezTo>
                <a:cubicBezTo>
                  <a:pt x="2363522" y="2746682"/>
                  <a:pt x="2233066" y="2760175"/>
                  <a:pt x="2031296" y="2768640"/>
                </a:cubicBezTo>
                <a:cubicBezTo>
                  <a:pt x="1829526" y="2777105"/>
                  <a:pt x="1518469" y="2787225"/>
                  <a:pt x="1299364" y="2768640"/>
                </a:cubicBezTo>
                <a:cubicBezTo>
                  <a:pt x="1080259" y="2750055"/>
                  <a:pt x="674287" y="2788997"/>
                  <a:pt x="410589" y="2768640"/>
                </a:cubicBezTo>
                <a:cubicBezTo>
                  <a:pt x="214098" y="2804411"/>
                  <a:pt x="-6508" y="2566488"/>
                  <a:pt x="0" y="2358051"/>
                </a:cubicBezTo>
                <a:cubicBezTo>
                  <a:pt x="-18401" y="2133471"/>
                  <a:pt x="-15198" y="1961883"/>
                  <a:pt x="0" y="1687918"/>
                </a:cubicBezTo>
                <a:cubicBezTo>
                  <a:pt x="15198" y="1413953"/>
                  <a:pt x="26293" y="1237537"/>
                  <a:pt x="0" y="1093650"/>
                </a:cubicBezTo>
                <a:cubicBezTo>
                  <a:pt x="-26293" y="949763"/>
                  <a:pt x="17385" y="720053"/>
                  <a:pt x="0" y="461449"/>
                </a:cubicBezTo>
                <a:cubicBezTo>
                  <a:pt x="-56319" y="183059"/>
                  <a:pt x="239142" y="-45409"/>
                  <a:pt x="461449" y="0"/>
                </a:cubicBezTo>
                <a:close/>
              </a:path>
              <a:path w="4793104" h="2768640" stroke="0" extrusionOk="0">
                <a:moveTo>
                  <a:pt x="461449" y="0"/>
                </a:moveTo>
                <a:cubicBezTo>
                  <a:pt x="741017" y="5329"/>
                  <a:pt x="834991" y="4261"/>
                  <a:pt x="1036539" y="0"/>
                </a:cubicBezTo>
                <a:cubicBezTo>
                  <a:pt x="1238087" y="-4261"/>
                  <a:pt x="1586467" y="8423"/>
                  <a:pt x="1729260" y="0"/>
                </a:cubicBezTo>
                <a:cubicBezTo>
                  <a:pt x="1872053" y="-8423"/>
                  <a:pt x="2216943" y="13959"/>
                  <a:pt x="2421982" y="0"/>
                </a:cubicBezTo>
                <a:cubicBezTo>
                  <a:pt x="2627021" y="-13959"/>
                  <a:pt x="2722511" y="-23584"/>
                  <a:pt x="2957861" y="0"/>
                </a:cubicBezTo>
                <a:cubicBezTo>
                  <a:pt x="3193211" y="23584"/>
                  <a:pt x="3233483" y="757"/>
                  <a:pt x="3493740" y="0"/>
                </a:cubicBezTo>
                <a:cubicBezTo>
                  <a:pt x="3753997" y="-757"/>
                  <a:pt x="4030926" y="19418"/>
                  <a:pt x="4382515" y="0"/>
                </a:cubicBezTo>
                <a:cubicBezTo>
                  <a:pt x="4586535" y="-9235"/>
                  <a:pt x="4805604" y="179334"/>
                  <a:pt x="4793104" y="410589"/>
                </a:cubicBezTo>
                <a:cubicBezTo>
                  <a:pt x="4781869" y="599599"/>
                  <a:pt x="4818517" y="791891"/>
                  <a:pt x="4793104" y="1004858"/>
                </a:cubicBezTo>
                <a:cubicBezTo>
                  <a:pt x="4767691" y="1217825"/>
                  <a:pt x="4816086" y="1362343"/>
                  <a:pt x="4793104" y="1618092"/>
                </a:cubicBezTo>
                <a:cubicBezTo>
                  <a:pt x="4770122" y="1873841"/>
                  <a:pt x="4764447" y="2077802"/>
                  <a:pt x="4793104" y="2307191"/>
                </a:cubicBezTo>
                <a:cubicBezTo>
                  <a:pt x="4798651" y="2560093"/>
                  <a:pt x="4593625" y="2747934"/>
                  <a:pt x="4331655" y="2768640"/>
                </a:cubicBezTo>
                <a:cubicBezTo>
                  <a:pt x="4070861" y="2764910"/>
                  <a:pt x="3964652" y="2794449"/>
                  <a:pt x="3599723" y="2768640"/>
                </a:cubicBezTo>
                <a:cubicBezTo>
                  <a:pt x="3234794" y="2742831"/>
                  <a:pt x="3306544" y="2762404"/>
                  <a:pt x="3063844" y="2768640"/>
                </a:cubicBezTo>
                <a:cubicBezTo>
                  <a:pt x="2821144" y="2774876"/>
                  <a:pt x="2549665" y="2750018"/>
                  <a:pt x="2331911" y="2768640"/>
                </a:cubicBezTo>
                <a:cubicBezTo>
                  <a:pt x="2114157" y="2787262"/>
                  <a:pt x="1914900" y="2773614"/>
                  <a:pt x="1678400" y="2768640"/>
                </a:cubicBezTo>
                <a:cubicBezTo>
                  <a:pt x="1441900" y="2763666"/>
                  <a:pt x="1274603" y="2779854"/>
                  <a:pt x="1024889" y="2768640"/>
                </a:cubicBezTo>
                <a:cubicBezTo>
                  <a:pt x="775175" y="2757426"/>
                  <a:pt x="664637" y="2760069"/>
                  <a:pt x="410589" y="2768640"/>
                </a:cubicBezTo>
                <a:cubicBezTo>
                  <a:pt x="237182" y="2765946"/>
                  <a:pt x="-48068" y="2570690"/>
                  <a:pt x="0" y="2358051"/>
                </a:cubicBezTo>
                <a:cubicBezTo>
                  <a:pt x="-26864" y="2154253"/>
                  <a:pt x="8145" y="1876123"/>
                  <a:pt x="0" y="1706884"/>
                </a:cubicBezTo>
                <a:cubicBezTo>
                  <a:pt x="-8145" y="1537645"/>
                  <a:pt x="9308" y="1275593"/>
                  <a:pt x="0" y="1112616"/>
                </a:cubicBezTo>
                <a:cubicBezTo>
                  <a:pt x="-9308" y="949639"/>
                  <a:pt x="-10741" y="594803"/>
                  <a:pt x="0" y="461449"/>
                </a:cubicBezTo>
                <a:cubicBezTo>
                  <a:pt x="21098" y="193073"/>
                  <a:pt x="162118" y="25188"/>
                  <a:pt x="461449" y="0"/>
                </a:cubicBezTo>
                <a:close/>
              </a:path>
            </a:pathLst>
          </a:custGeom>
          <a:ln w="28575" cap="sq">
            <a:solidFill>
              <a:srgbClr val="8E5026"/>
            </a:solidFill>
            <a:miter lim="800000"/>
            <a:extLst>
              <a:ext uri="{C807C97D-BFC1-408E-A445-0C87EB9F89A2}">
                <ask:lineSketchStyleProps xmlns="" xmlns:ask="http://schemas.microsoft.com/office/drawing/2018/sketchyshapes" sd="2807668767">
                  <a:prstGeom prst="round2DiagRect">
                    <a:avLst>
                      <a:gd name="adj1" fmla="val 16667"/>
                      <a:gd name="adj2" fmla="val 14830"/>
                    </a:avLst>
                  </a:prstGeom>
                  <ask:type>
                    <ask:lineSketchFreehand/>
                  </ask:type>
                </ask:lineSketchStyleProps>
              </a:ext>
            </a:extLst>
          </a:ln>
          <a:effectLst>
            <a:outerShdw blurRad="254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3" name="TextBox 2">
            <a:extLst>
              <a:ext uri="{FF2B5EF4-FFF2-40B4-BE49-F238E27FC236}">
                <a16:creationId xmlns="" xmlns:a16="http://schemas.microsoft.com/office/drawing/2014/main" id="{EBC30C11-63DD-425F-944B-F0CB9976C580}"/>
              </a:ext>
            </a:extLst>
          </p:cNvPr>
          <p:cNvSpPr txBox="1"/>
          <p:nvPr/>
        </p:nvSpPr>
        <p:spPr>
          <a:xfrm>
            <a:off x="5814772" y="1428750"/>
            <a:ext cx="3206644" cy="851297"/>
          </a:xfrm>
          <a:prstGeom prst="roundRect">
            <a:avLst/>
          </a:prstGeom>
          <a:solidFill>
            <a:srgbClr val="DDF4F7"/>
          </a:solidFill>
          <a:ln w="28575">
            <a:solidFill>
              <a:srgbClr val="005DA2"/>
            </a:solidFill>
          </a:ln>
        </p:spPr>
        <p:txBody>
          <a:bodyPr wrap="square" rtlCol="0">
            <a:spAutoFit/>
          </a:bodyPr>
          <a:lstStyle/>
          <a:p>
            <a:pPr algn="just"/>
            <a:r>
              <a:rPr lang="en-US" sz="2200" b="1" smtClean="0">
                <a:latin typeface="Times New Roman" panose="02020603050405020304" pitchFamily="18" charset="0"/>
                <a:cs typeface="Times New Roman" panose="02020603050405020304" pitchFamily="18" charset="0"/>
              </a:rPr>
              <a:t>-Không </a:t>
            </a:r>
            <a:r>
              <a:rPr lang="en-US" sz="2200" b="1" dirty="0">
                <a:latin typeface="Times New Roman" panose="02020603050405020304" pitchFamily="18" charset="0"/>
                <a:cs typeface="Times New Roman" panose="02020603050405020304" pitchFamily="18" charset="0"/>
              </a:rPr>
              <a:t>được chạm trực tiếp vào người bị giật</a:t>
            </a:r>
          </a:p>
        </p:txBody>
      </p:sp>
      <p:sp>
        <p:nvSpPr>
          <p:cNvPr id="10" name="TextBox 9">
            <a:extLst>
              <a:ext uri="{FF2B5EF4-FFF2-40B4-BE49-F238E27FC236}">
                <a16:creationId xmlns="" xmlns:a16="http://schemas.microsoft.com/office/drawing/2014/main" id="{3E91102E-E125-4DAC-83A3-7AFB3266E072}"/>
              </a:ext>
            </a:extLst>
          </p:cNvPr>
          <p:cNvSpPr txBox="1"/>
          <p:nvPr/>
        </p:nvSpPr>
        <p:spPr>
          <a:xfrm>
            <a:off x="5828198" y="2495550"/>
            <a:ext cx="3196018" cy="510778"/>
          </a:xfrm>
          <a:prstGeom prst="roundRect">
            <a:avLst/>
          </a:prstGeom>
          <a:solidFill>
            <a:srgbClr val="DDF4F7"/>
          </a:solidFill>
          <a:ln w="28575">
            <a:solidFill>
              <a:srgbClr val="005DA2"/>
            </a:solidFill>
          </a:ln>
        </p:spPr>
        <p:txBody>
          <a:bodyPr wrap="square" rtlCol="0">
            <a:spAutoFit/>
          </a:bodyPr>
          <a:lstStyle/>
          <a:p>
            <a:pPr algn="just"/>
            <a:r>
              <a:rPr lang="en-US" sz="2400" b="1" smtClean="0">
                <a:latin typeface="Times New Roman" panose="02020603050405020304" pitchFamily="18" charset="0"/>
                <a:cs typeface="Times New Roman" panose="02020603050405020304" pitchFamily="18" charset="0"/>
              </a:rPr>
              <a:t>-Ngắt </a:t>
            </a:r>
            <a:r>
              <a:rPr lang="en-US" sz="2400" b="1" dirty="0">
                <a:latin typeface="Times New Roman" panose="02020603050405020304" pitchFamily="18" charset="0"/>
                <a:cs typeface="Times New Roman" panose="02020603050405020304" pitchFamily="18" charset="0"/>
              </a:rPr>
              <a:t>cầu dao, cầu chì</a:t>
            </a:r>
          </a:p>
        </p:txBody>
      </p:sp>
      <p:grpSp>
        <p:nvGrpSpPr>
          <p:cNvPr id="5" name="Group 4">
            <a:extLst>
              <a:ext uri="{FF2B5EF4-FFF2-40B4-BE49-F238E27FC236}">
                <a16:creationId xmlns="" xmlns:a16="http://schemas.microsoft.com/office/drawing/2014/main" id="{813548B5-8237-4E5D-BBB3-6B0B4076E391}"/>
              </a:ext>
            </a:extLst>
          </p:cNvPr>
          <p:cNvGrpSpPr/>
          <p:nvPr/>
        </p:nvGrpSpPr>
        <p:grpSpPr>
          <a:xfrm>
            <a:off x="5840663" y="3257550"/>
            <a:ext cx="3156502" cy="1328023"/>
            <a:chOff x="5869353" y="3724373"/>
            <a:chExt cx="3156502" cy="1328023"/>
          </a:xfrm>
        </p:grpSpPr>
        <p:sp>
          <p:nvSpPr>
            <p:cNvPr id="11" name="TextBox 10">
              <a:extLst>
                <a:ext uri="{FF2B5EF4-FFF2-40B4-BE49-F238E27FC236}">
                  <a16:creationId xmlns="" xmlns:a16="http://schemas.microsoft.com/office/drawing/2014/main" id="{50DD6B90-28B4-4D6F-81B8-ACDBAC700077}"/>
                </a:ext>
              </a:extLst>
            </p:cNvPr>
            <p:cNvSpPr txBox="1"/>
            <p:nvPr/>
          </p:nvSpPr>
          <p:spPr>
            <a:xfrm>
              <a:off x="5869353" y="3724373"/>
              <a:ext cx="3154863" cy="1328023"/>
            </a:xfrm>
            <a:prstGeom prst="roundRect">
              <a:avLst/>
            </a:prstGeom>
            <a:solidFill>
              <a:srgbClr val="DDF4F7"/>
            </a:solidFill>
            <a:ln w="28575">
              <a:solidFill>
                <a:srgbClr val="005DA2"/>
              </a:solidFill>
            </a:ln>
          </p:spPr>
          <p:txBody>
            <a:bodyPr wrap="square" rtlCol="0">
              <a:spAutoFit/>
            </a:bodyPr>
            <a:lstStyle/>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35C93926-A730-45C1-A0DE-1165DDFBB734}"/>
                </a:ext>
              </a:extLst>
            </p:cNvPr>
            <p:cNvSpPr txBox="1"/>
            <p:nvPr/>
          </p:nvSpPr>
          <p:spPr>
            <a:xfrm>
              <a:off x="5964971" y="3808133"/>
              <a:ext cx="3060884" cy="1015663"/>
            </a:xfrm>
            <a:prstGeom prst="rect">
              <a:avLst/>
            </a:prstGeom>
            <a:noFill/>
          </p:spPr>
          <p:txBody>
            <a:bodyPr wrap="square">
              <a:spAutoFit/>
            </a:bodyPr>
            <a:lstStyle/>
            <a:p>
              <a:pPr algn="just"/>
              <a:r>
                <a:rPr lang="en-US" sz="2000" b="1" smtClean="0">
                  <a:latin typeface="Times New Roman" panose="02020603050405020304" pitchFamily="18" charset="0"/>
                  <a:cs typeface="Times New Roman" panose="02020603050405020304" pitchFamily="18" charset="0"/>
                </a:rPr>
                <a:t>- Dùng </a:t>
              </a:r>
              <a:r>
                <a:rPr lang="en-US" sz="2000" b="1" dirty="0">
                  <a:latin typeface="Times New Roman" panose="02020603050405020304" pitchFamily="18" charset="0"/>
                  <a:cs typeface="Times New Roman" panose="02020603050405020304" pitchFamily="18" charset="0"/>
                </a:rPr>
                <a:t>vật khô</a:t>
              </a:r>
              <a:r>
                <a:rPr lang="en-US" sz="2000" b="1">
                  <a:latin typeface="Times New Roman" panose="02020603050405020304" pitchFamily="18" charset="0"/>
                  <a:cs typeface="Times New Roman" panose="02020603050405020304" pitchFamily="18" charset="0"/>
                </a:rPr>
                <a:t>, </a:t>
              </a:r>
              <a:r>
                <a:rPr lang="en-US" sz="2000" b="1" smtClean="0">
                  <a:latin typeface="Times New Roman" panose="02020603050405020304" pitchFamily="18" charset="0"/>
                  <a:cs typeface="Times New Roman" panose="02020603050405020304" pitchFamily="18" charset="0"/>
                </a:rPr>
                <a:t>vật không </a:t>
              </a:r>
              <a:r>
                <a:rPr lang="en-US" sz="2000" b="1" dirty="0">
                  <a:latin typeface="Times New Roman" panose="02020603050405020304" pitchFamily="18" charset="0"/>
                  <a:cs typeface="Times New Roman" panose="02020603050405020304" pitchFamily="18" charset="0"/>
                </a:rPr>
                <a:t>dẫn điện gạt dây điện ra khỏi người bị nạn</a:t>
              </a:r>
            </a:p>
          </p:txBody>
        </p:sp>
      </p:grpSp>
    </p:spTree>
    <p:extLst>
      <p:ext uri="{BB962C8B-B14F-4D97-AF65-F5344CB8AC3E}">
        <p14:creationId xmlns:p14="http://schemas.microsoft.com/office/powerpoint/2010/main" xmlns="" val="65448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600"/>
                                        <p:tgtEl>
                                          <p:spTgt spid="3"/>
                                        </p:tgtEl>
                                      </p:cBhvr>
                                    </p:animEffect>
                                    <p:anim calcmode="lin" valueType="num">
                                      <p:cBhvr>
                                        <p:cTn id="8" dur="600" fill="hold"/>
                                        <p:tgtEl>
                                          <p:spTgt spid="3"/>
                                        </p:tgtEl>
                                        <p:attrNameLst>
                                          <p:attrName>ppt_x</p:attrName>
                                        </p:attrNameLst>
                                      </p:cBhvr>
                                      <p:tavLst>
                                        <p:tav tm="0">
                                          <p:val>
                                            <p:strVal val="#ppt_x"/>
                                          </p:val>
                                        </p:tav>
                                        <p:tav tm="100000">
                                          <p:val>
                                            <p:strVal val="#ppt_x"/>
                                          </p:val>
                                        </p:tav>
                                      </p:tavLst>
                                    </p:anim>
                                    <p:anim calcmode="lin" valueType="num">
                                      <p:cBhvr>
                                        <p:cTn id="9" dur="6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600"/>
                                        <p:tgtEl>
                                          <p:spTgt spid="10"/>
                                        </p:tgtEl>
                                      </p:cBhvr>
                                    </p:animEffect>
                                    <p:anim calcmode="lin" valueType="num">
                                      <p:cBhvr>
                                        <p:cTn id="15" dur="600" fill="hold"/>
                                        <p:tgtEl>
                                          <p:spTgt spid="10"/>
                                        </p:tgtEl>
                                        <p:attrNameLst>
                                          <p:attrName>ppt_x</p:attrName>
                                        </p:attrNameLst>
                                      </p:cBhvr>
                                      <p:tavLst>
                                        <p:tav tm="0">
                                          <p:val>
                                            <p:strVal val="#ppt_x"/>
                                          </p:val>
                                        </p:tav>
                                        <p:tav tm="100000">
                                          <p:val>
                                            <p:strVal val="#ppt_x"/>
                                          </p:val>
                                        </p:tav>
                                      </p:tavLst>
                                    </p:anim>
                                    <p:anim calcmode="lin" valueType="num">
                                      <p:cBhvr>
                                        <p:cTn id="16" dur="6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600"/>
                                        <p:tgtEl>
                                          <p:spTgt spid="5"/>
                                        </p:tgtEl>
                                      </p:cBhvr>
                                    </p:animEffect>
                                    <p:anim calcmode="lin" valueType="num">
                                      <p:cBhvr>
                                        <p:cTn id="22" dur="600" fill="hold"/>
                                        <p:tgtEl>
                                          <p:spTgt spid="5"/>
                                        </p:tgtEl>
                                        <p:attrNameLst>
                                          <p:attrName>ppt_x</p:attrName>
                                        </p:attrNameLst>
                                      </p:cBhvr>
                                      <p:tavLst>
                                        <p:tav tm="0">
                                          <p:val>
                                            <p:strVal val="#ppt_x"/>
                                          </p:val>
                                        </p:tav>
                                        <p:tav tm="100000">
                                          <p:val>
                                            <p:strVal val="#ppt_x"/>
                                          </p:val>
                                        </p:tav>
                                      </p:tavLst>
                                    </p:anim>
                                    <p:anim calcmode="lin" valueType="num">
                                      <p:cBhvr>
                                        <p:cTn id="23" dur="6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xmlns="" val="0"/>
              </a:ext>
            </a:extLst>
          </a:blip>
          <a:stretch>
            <a:fillRect/>
          </a:stretch>
        </p:blipFill>
        <p:spPr>
          <a:xfrm>
            <a:off x="256540" y="-135599"/>
            <a:ext cx="9088352" cy="5143500"/>
          </a:xfrm>
          <a:prstGeom prst="rect">
            <a:avLst/>
          </a:prstGeom>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CFE2D188-D591-4490-9BB7-1FB135DF070D}"/>
              </a:ext>
            </a:extLst>
          </p:cNvPr>
          <p:cNvSpPr txBox="1"/>
          <p:nvPr/>
        </p:nvSpPr>
        <p:spPr>
          <a:xfrm>
            <a:off x="2138679" y="830879"/>
            <a:ext cx="5962227" cy="523220"/>
          </a:xfrm>
          <a:prstGeom prst="rect">
            <a:avLst/>
          </a:prstGeom>
          <a:noFill/>
        </p:spPr>
        <p:txBody>
          <a:bodyPr wrap="square">
            <a:spAutoFit/>
          </a:bodyPr>
          <a:lstStyle/>
          <a:p>
            <a:r>
              <a:rPr lang="en-US" sz="2800" b="1" i="0" dirty="0">
                <a:solidFill>
                  <a:srgbClr val="000099"/>
                </a:solidFill>
                <a:effectLst/>
                <a:latin typeface="Times New Roman" panose="02020603050405020304" pitchFamily="18" charset="0"/>
                <a:cs typeface="Times New Roman" panose="02020603050405020304" pitchFamily="18" charset="0"/>
              </a:rPr>
              <a:t>Thấy dây điện bị đứt ta nên làm gì?</a:t>
            </a:r>
            <a:endParaRPr lang="en-US" sz="2800" b="1" dirty="0">
              <a:solidFill>
                <a:srgbClr val="000099"/>
              </a:solidFill>
              <a:latin typeface="Times New Roman" panose="02020603050405020304" pitchFamily="18" charset="0"/>
              <a:cs typeface="Times New Roman" panose="02020603050405020304" pitchFamily="18" charset="0"/>
            </a:endParaRPr>
          </a:p>
        </p:txBody>
      </p:sp>
      <p:pic>
        <p:nvPicPr>
          <p:cNvPr id="3074" name="Picture 2" descr="9 biện pháp phòng tránh tai nạn điện giúp bạn an tâm - Tìm Thợ sửa chữa">
            <a:extLst>
              <a:ext uri="{FF2B5EF4-FFF2-40B4-BE49-F238E27FC236}">
                <a16:creationId xmlns="" xmlns:a16="http://schemas.microsoft.com/office/drawing/2014/main" id="{6D3A7DD1-D0D6-41A6-B4C1-B85609E3E1C2}"/>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677775" y="1589601"/>
            <a:ext cx="5348625" cy="301135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0" name="TextBox 9">
            <a:extLst>
              <a:ext uri="{FF2B5EF4-FFF2-40B4-BE49-F238E27FC236}">
                <a16:creationId xmlns="" xmlns:a16="http://schemas.microsoft.com/office/drawing/2014/main" id="{2D978E44-B2F5-4EEF-BAA7-4DF57E05EE1F}"/>
              </a:ext>
            </a:extLst>
          </p:cNvPr>
          <p:cNvSpPr txBox="1"/>
          <p:nvPr/>
        </p:nvSpPr>
        <p:spPr>
          <a:xfrm>
            <a:off x="6236006" y="1892636"/>
            <a:ext cx="2651453" cy="919401"/>
          </a:xfrm>
          <a:prstGeom prst="roundRect">
            <a:avLst/>
          </a:prstGeom>
          <a:solidFill>
            <a:srgbClr val="DDF4F7"/>
          </a:solidFill>
          <a:ln w="28575">
            <a:solidFill>
              <a:srgbClr val="005DA2"/>
            </a:solidFill>
          </a:ln>
        </p:spPr>
        <p:txBody>
          <a:bodyPr wrap="square" rtlCol="0">
            <a:spAutoFit/>
          </a:bodyPr>
          <a:lstStyle/>
          <a:p>
            <a:pPr algn="just"/>
            <a:r>
              <a:rPr lang="en-US" sz="2400" b="1" smtClean="0">
                <a:latin typeface="Times New Roman" panose="02020603050405020304" pitchFamily="18" charset="0"/>
                <a:cs typeface="Times New Roman" panose="02020603050405020304" pitchFamily="18" charset="0"/>
              </a:rPr>
              <a:t>Tránh </a:t>
            </a:r>
            <a:r>
              <a:rPr lang="en-US" sz="2400" b="1" dirty="0">
                <a:latin typeface="Times New Roman" panose="02020603050405020304" pitchFamily="18" charset="0"/>
                <a:cs typeface="Times New Roman" panose="02020603050405020304" pitchFamily="18" charset="0"/>
              </a:rPr>
              <a:t>xa nơi dây điện đứt</a:t>
            </a:r>
          </a:p>
        </p:txBody>
      </p:sp>
      <p:sp>
        <p:nvSpPr>
          <p:cNvPr id="11" name="TextBox 10">
            <a:extLst>
              <a:ext uri="{FF2B5EF4-FFF2-40B4-BE49-F238E27FC236}">
                <a16:creationId xmlns="" xmlns:a16="http://schemas.microsoft.com/office/drawing/2014/main" id="{B74C3ABD-F9A6-46DB-B967-28029B7DCC4C}"/>
              </a:ext>
            </a:extLst>
          </p:cNvPr>
          <p:cNvSpPr txBox="1"/>
          <p:nvPr/>
        </p:nvSpPr>
        <p:spPr>
          <a:xfrm>
            <a:off x="6236007" y="3350574"/>
            <a:ext cx="2651453" cy="510778"/>
          </a:xfrm>
          <a:prstGeom prst="roundRect">
            <a:avLst/>
          </a:prstGeom>
          <a:solidFill>
            <a:srgbClr val="DDF4F7"/>
          </a:solidFill>
          <a:ln w="28575">
            <a:solidFill>
              <a:srgbClr val="005DA2"/>
            </a:solidFill>
          </a:ln>
        </p:spPr>
        <p:txBody>
          <a:bodyPr wrap="square" rtlCol="0">
            <a:spAutoFit/>
          </a:bodyPr>
          <a:lstStyle/>
          <a:p>
            <a:pPr algn="just"/>
            <a:r>
              <a:rPr lang="en-US" sz="2400" b="1" smtClean="0">
                <a:latin typeface="Times New Roman" panose="02020603050405020304" pitchFamily="18" charset="0"/>
                <a:cs typeface="Times New Roman" panose="02020603050405020304" pitchFamily="18" charset="0"/>
              </a:rPr>
              <a:t>Báo </a:t>
            </a:r>
            <a:r>
              <a:rPr lang="en-US" sz="2400" b="1" dirty="0">
                <a:latin typeface="Times New Roman" panose="02020603050405020304" pitchFamily="18" charset="0"/>
                <a:cs typeface="Times New Roman" panose="02020603050405020304" pitchFamily="18" charset="0"/>
              </a:rPr>
              <a:t>cho người lớn</a:t>
            </a:r>
          </a:p>
        </p:txBody>
      </p:sp>
    </p:spTree>
    <p:extLst>
      <p:ext uri="{BB962C8B-B14F-4D97-AF65-F5344CB8AC3E}">
        <p14:creationId xmlns:p14="http://schemas.microsoft.com/office/powerpoint/2010/main" xmlns="" val="126687251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600"/>
                                        <p:tgtEl>
                                          <p:spTgt spid="10"/>
                                        </p:tgtEl>
                                      </p:cBhvr>
                                    </p:animEffect>
                                    <p:anim calcmode="lin" valueType="num">
                                      <p:cBhvr>
                                        <p:cTn id="8" dur="600" fill="hold"/>
                                        <p:tgtEl>
                                          <p:spTgt spid="10"/>
                                        </p:tgtEl>
                                        <p:attrNameLst>
                                          <p:attrName>ppt_x</p:attrName>
                                        </p:attrNameLst>
                                      </p:cBhvr>
                                      <p:tavLst>
                                        <p:tav tm="0">
                                          <p:val>
                                            <p:strVal val="#ppt_x"/>
                                          </p:val>
                                        </p:tav>
                                        <p:tav tm="100000">
                                          <p:val>
                                            <p:strVal val="#ppt_x"/>
                                          </p:val>
                                        </p:tav>
                                      </p:tavLst>
                                    </p:anim>
                                    <p:anim calcmode="lin" valueType="num">
                                      <p:cBhvr>
                                        <p:cTn id="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700"/>
                                        <p:tgtEl>
                                          <p:spTgt spid="11"/>
                                        </p:tgtEl>
                                      </p:cBhvr>
                                    </p:animEffect>
                                    <p:anim calcmode="lin" valueType="num">
                                      <p:cBhvr>
                                        <p:cTn id="15" dur="700" fill="hold"/>
                                        <p:tgtEl>
                                          <p:spTgt spid="11"/>
                                        </p:tgtEl>
                                        <p:attrNameLst>
                                          <p:attrName>ppt_x</p:attrName>
                                        </p:attrNameLst>
                                      </p:cBhvr>
                                      <p:tavLst>
                                        <p:tav tm="0">
                                          <p:val>
                                            <p:strVal val="#ppt_x"/>
                                          </p:val>
                                        </p:tav>
                                        <p:tav tm="100000">
                                          <p:val>
                                            <p:strVal val="#ppt_x"/>
                                          </p:val>
                                        </p:tav>
                                      </p:tavLst>
                                    </p:anim>
                                    <p:anim calcmode="lin" valueType="num">
                                      <p:cBhvr>
                                        <p:cTn id="16" dur="7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 xmlns:a16="http://schemas.microsoft.com/office/drawing/2014/main" id="{935D00E4-2264-417E-A013-56E99E8520F8}"/>
              </a:ext>
            </a:extLst>
          </p:cNvPr>
          <p:cNvSpPr/>
          <p:nvPr/>
        </p:nvSpPr>
        <p:spPr>
          <a:xfrm>
            <a:off x="156506" y="3449065"/>
            <a:ext cx="1006370" cy="949112"/>
          </a:xfrm>
          <a:prstGeom prst="ellipse">
            <a:avLst/>
          </a:prstGeom>
          <a:solidFill>
            <a:srgbClr val="DD8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 xmlns:a16="http://schemas.microsoft.com/office/drawing/2014/main" id="{662F1C89-87E8-4BD5-9FAF-A8A0C6A1CFCD}"/>
              </a:ext>
            </a:extLst>
          </p:cNvPr>
          <p:cNvSpPr/>
          <p:nvPr/>
        </p:nvSpPr>
        <p:spPr>
          <a:xfrm>
            <a:off x="156507" y="2215570"/>
            <a:ext cx="1006370" cy="949112"/>
          </a:xfrm>
          <a:prstGeom prst="ellipse">
            <a:avLst/>
          </a:prstGeom>
          <a:solidFill>
            <a:srgbClr val="E9A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61687" y="4355252"/>
            <a:ext cx="9205687" cy="788247"/>
          </a:xfrm>
          <a:prstGeom prst="rect">
            <a:avLst/>
          </a:prstGeom>
        </p:spPr>
      </p:pic>
      <p:grpSp>
        <p:nvGrpSpPr>
          <p:cNvPr id="10" name="Group 9">
            <a:extLst>
              <a:ext uri="{FF2B5EF4-FFF2-40B4-BE49-F238E27FC236}">
                <a16:creationId xmlns="" xmlns:a16="http://schemas.microsoft.com/office/drawing/2014/main" id="{071758FB-C2EA-4BDA-9C9F-4DC4612908F4}"/>
              </a:ext>
            </a:extLst>
          </p:cNvPr>
          <p:cNvGrpSpPr/>
          <p:nvPr/>
        </p:nvGrpSpPr>
        <p:grpSpPr>
          <a:xfrm>
            <a:off x="1177728" y="914775"/>
            <a:ext cx="7670042" cy="1233151"/>
            <a:chOff x="1183013" y="1090479"/>
            <a:chExt cx="7670042" cy="1233151"/>
          </a:xfrm>
        </p:grpSpPr>
        <p:sp>
          <p:nvSpPr>
            <p:cNvPr id="4" name="Rectangle: Rounded Corners 3">
              <a:extLst>
                <a:ext uri="{FF2B5EF4-FFF2-40B4-BE49-F238E27FC236}">
                  <a16:creationId xmlns="" xmlns:a16="http://schemas.microsoft.com/office/drawing/2014/main" id="{6B73DFA6-C180-4B52-8D9B-87ECFDD1498C}"/>
                </a:ext>
              </a:extLst>
            </p:cNvPr>
            <p:cNvSpPr/>
            <p:nvPr/>
          </p:nvSpPr>
          <p:spPr>
            <a:xfrm>
              <a:off x="1183013" y="1090479"/>
              <a:ext cx="7670042" cy="120032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 xmlns:a16="http://schemas.microsoft.com/office/drawing/2014/main" id="{72E877F3-FB86-4FD8-9379-9A684B3D8DF5}"/>
                </a:ext>
              </a:extLst>
            </p:cNvPr>
            <p:cNvSpPr txBox="1"/>
            <p:nvPr/>
          </p:nvSpPr>
          <p:spPr>
            <a:xfrm>
              <a:off x="1302326" y="1123301"/>
              <a:ext cx="7426036" cy="1200329"/>
            </a:xfrm>
            <a:prstGeom prst="rect">
              <a:avLst/>
            </a:prstGeom>
            <a:noFill/>
          </p:spPr>
          <p:txBody>
            <a:bodyPr wrap="square">
              <a:spAutoFit/>
            </a:bodyPr>
            <a:lstStyle/>
            <a:p>
              <a:pPr algn="just"/>
              <a:r>
                <a:rPr lang="en-US" altLang="en-US" sz="2400" b="1" smtClean="0">
                  <a:latin typeface="Times New Roman" panose="02020603050405020304" pitchFamily="18" charset="0"/>
                  <a:cs typeface="Times New Roman" panose="02020603050405020304" pitchFamily="18" charset="0"/>
                </a:rPr>
                <a:t>- Tuyệt </a:t>
              </a:r>
              <a:r>
                <a:rPr lang="en-US" altLang="en-US" sz="2400" b="1" dirty="0">
                  <a:latin typeface="Times New Roman" panose="02020603050405020304" pitchFamily="18" charset="0"/>
                  <a:cs typeface="Times New Roman" panose="02020603050405020304" pitchFamily="18" charset="0"/>
                </a:rPr>
                <a:t>đối không chạm tay vào chỗ hở của đường dây hoặc các bộ phận kim loại nghi là có điện. Không cầm các vật bằng kim loại cắm vào ổ lấy điện.</a:t>
              </a:r>
            </a:p>
          </p:txBody>
        </p:sp>
      </p:grpSp>
      <p:sp>
        <p:nvSpPr>
          <p:cNvPr id="8" name="TextBox 7">
            <a:extLst>
              <a:ext uri="{FF2B5EF4-FFF2-40B4-BE49-F238E27FC236}">
                <a16:creationId xmlns="" xmlns:a16="http://schemas.microsoft.com/office/drawing/2014/main" id="{1C633B7A-F5DB-4B54-954C-6F2F5375A461}"/>
              </a:ext>
            </a:extLst>
          </p:cNvPr>
          <p:cNvSpPr txBox="1"/>
          <p:nvPr/>
        </p:nvSpPr>
        <p:spPr>
          <a:xfrm>
            <a:off x="1981199" y="195195"/>
            <a:ext cx="5971309" cy="584775"/>
          </a:xfrm>
          <a:prstGeom prst="rect">
            <a:avLst/>
          </a:prstGeom>
          <a:noFill/>
        </p:spPr>
        <p:txBody>
          <a:bodyPr wrap="square">
            <a:spAutoFit/>
          </a:bodyPr>
          <a:lstStyle/>
          <a:p>
            <a:pPr algn="ctr"/>
            <a:r>
              <a:rPr lang="en-US" altLang="en-US" sz="3200" b="1" dirty="0">
                <a:solidFill>
                  <a:srgbClr val="FF0000"/>
                </a:solidFill>
                <a:latin typeface="Times New Roman" panose="02020603050405020304" pitchFamily="18" charset="0"/>
                <a:cs typeface="Times New Roman" panose="02020603050405020304" pitchFamily="18" charset="0"/>
              </a:rPr>
              <a:t>Khi sử dụng điện cần nhớ:</a:t>
            </a:r>
          </a:p>
        </p:txBody>
      </p:sp>
      <p:grpSp>
        <p:nvGrpSpPr>
          <p:cNvPr id="11" name="Group 10">
            <a:extLst>
              <a:ext uri="{FF2B5EF4-FFF2-40B4-BE49-F238E27FC236}">
                <a16:creationId xmlns="" xmlns:a16="http://schemas.microsoft.com/office/drawing/2014/main" id="{592655B6-FA67-4DB6-9EC5-82464BA94C3F}"/>
              </a:ext>
            </a:extLst>
          </p:cNvPr>
          <p:cNvGrpSpPr/>
          <p:nvPr/>
        </p:nvGrpSpPr>
        <p:grpSpPr>
          <a:xfrm>
            <a:off x="1192705" y="2258217"/>
            <a:ext cx="7670042" cy="863819"/>
            <a:chOff x="1180323" y="2571750"/>
            <a:chExt cx="7670042" cy="863819"/>
          </a:xfrm>
        </p:grpSpPr>
        <p:sp>
          <p:nvSpPr>
            <p:cNvPr id="14" name="Rectangle: Rounded Corners 13">
              <a:extLst>
                <a:ext uri="{FF2B5EF4-FFF2-40B4-BE49-F238E27FC236}">
                  <a16:creationId xmlns="" xmlns:a16="http://schemas.microsoft.com/office/drawing/2014/main" id="{8F4DA489-B638-4A1A-B191-DFB2DD2D9241}"/>
                </a:ext>
              </a:extLst>
            </p:cNvPr>
            <p:cNvSpPr/>
            <p:nvPr/>
          </p:nvSpPr>
          <p:spPr>
            <a:xfrm>
              <a:off x="1180323" y="2571750"/>
              <a:ext cx="7670042" cy="863819"/>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819B83BD-F549-4BCD-BE21-78DAF2FF7A73}"/>
                </a:ext>
              </a:extLst>
            </p:cNvPr>
            <p:cNvSpPr txBox="1"/>
            <p:nvPr/>
          </p:nvSpPr>
          <p:spPr>
            <a:xfrm>
              <a:off x="1316182" y="2604572"/>
              <a:ext cx="7474527" cy="830997"/>
            </a:xfrm>
            <a:prstGeom prst="rect">
              <a:avLst/>
            </a:prstGeom>
            <a:noFill/>
          </p:spPr>
          <p:txBody>
            <a:bodyPr wrap="square">
              <a:spAutoFit/>
            </a:bodyPr>
            <a:lstStyle/>
            <a:p>
              <a:pPr algn="just"/>
              <a:r>
                <a:rPr lang="en-US" altLang="en-US" sz="2400" b="1" smtClean="0">
                  <a:latin typeface="Times New Roman" panose="02020603050405020304" pitchFamily="18" charset="0"/>
                  <a:cs typeface="Times New Roman" panose="02020603050405020304" pitchFamily="18" charset="0"/>
                </a:rPr>
                <a:t>- Khi </a:t>
              </a:r>
              <a:r>
                <a:rPr lang="en-US" altLang="en-US" sz="2400" b="1" dirty="0">
                  <a:latin typeface="Times New Roman" panose="02020603050405020304" pitchFamily="18" charset="0"/>
                  <a:cs typeface="Times New Roman" panose="02020603050405020304" pitchFamily="18" charset="0"/>
                </a:rPr>
                <a:t>phát hiện thấy dây điện bị đứt hoặc bị hở, cần tránh xa và báo cho người lớn biết.</a:t>
              </a:r>
            </a:p>
          </p:txBody>
        </p:sp>
      </p:grpSp>
      <p:grpSp>
        <p:nvGrpSpPr>
          <p:cNvPr id="20" name="Group 19">
            <a:extLst>
              <a:ext uri="{FF2B5EF4-FFF2-40B4-BE49-F238E27FC236}">
                <a16:creationId xmlns="" xmlns:a16="http://schemas.microsoft.com/office/drawing/2014/main" id="{B16A029D-2633-4E81-B8FE-E1AD403F70DE}"/>
              </a:ext>
            </a:extLst>
          </p:cNvPr>
          <p:cNvGrpSpPr/>
          <p:nvPr/>
        </p:nvGrpSpPr>
        <p:grpSpPr>
          <a:xfrm>
            <a:off x="1192705" y="3348320"/>
            <a:ext cx="7670042" cy="1639500"/>
            <a:chOff x="1013294" y="3354069"/>
            <a:chExt cx="7670042" cy="1639500"/>
          </a:xfrm>
        </p:grpSpPr>
        <p:sp>
          <p:nvSpPr>
            <p:cNvPr id="15" name="Rectangle: Rounded Corners 14">
              <a:extLst>
                <a:ext uri="{FF2B5EF4-FFF2-40B4-BE49-F238E27FC236}">
                  <a16:creationId xmlns="" xmlns:a16="http://schemas.microsoft.com/office/drawing/2014/main" id="{CF1F4301-8B1A-4F5B-A666-99ABD9834108}"/>
                </a:ext>
              </a:extLst>
            </p:cNvPr>
            <p:cNvSpPr/>
            <p:nvPr/>
          </p:nvSpPr>
          <p:spPr>
            <a:xfrm>
              <a:off x="1013294" y="3354069"/>
              <a:ext cx="7670042" cy="1639500"/>
            </a:xfrm>
            <a:prstGeom prst="roundRect">
              <a:avLst/>
            </a:prstGeom>
            <a:solidFill>
              <a:srgbClr val="E7E799"/>
            </a:solidFill>
            <a:ln w="28575">
              <a:solidFill>
                <a:srgbClr val="2D59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 xmlns:a16="http://schemas.microsoft.com/office/drawing/2014/main" id="{956DD6C4-9449-4078-BB33-1B736BAD9C9F}"/>
                </a:ext>
              </a:extLst>
            </p:cNvPr>
            <p:cNvSpPr txBox="1"/>
            <p:nvPr/>
          </p:nvSpPr>
          <p:spPr>
            <a:xfrm>
              <a:off x="1149153" y="3388989"/>
              <a:ext cx="7389488" cy="1569660"/>
            </a:xfrm>
            <a:prstGeom prst="rect">
              <a:avLst/>
            </a:prstGeom>
            <a:noFill/>
          </p:spPr>
          <p:txBody>
            <a:bodyPr wrap="square">
              <a:spAutoFit/>
            </a:bodyPr>
            <a:lstStyle/>
            <a:p>
              <a:pPr algn="just"/>
              <a:r>
                <a:rPr lang="en-US" altLang="en-US" sz="2400" b="1" smtClean="0">
                  <a:latin typeface="Times New Roman" panose="02020603050405020304" pitchFamily="18" charset="0"/>
                  <a:cs typeface="Times New Roman" panose="02020603050405020304" pitchFamily="18" charset="0"/>
                </a:rPr>
                <a:t>- Khi </a:t>
              </a:r>
              <a:r>
                <a:rPr lang="en-US" altLang="en-US" sz="2400" b="1" dirty="0">
                  <a:latin typeface="Times New Roman" panose="02020603050405020304" pitchFamily="18" charset="0"/>
                  <a:cs typeface="Times New Roman" panose="02020603050405020304" pitchFamily="18" charset="0"/>
                </a:rPr>
                <a:t>nhìn thấy người bị điện giật phải lập tức cắt nguồn điện bằng mọi cách như ngắt cầu dao, cầu chì hoặc dùng vật khô không dẫn điện như gậy gỗ, gậy tre, que nhựa,… gạt dây điện ra khỏi người bị nạn.</a:t>
              </a:r>
              <a:endParaRPr lang="en-US" sz="2000" dirty="0">
                <a:latin typeface="Times New Roman" panose="02020603050405020304" pitchFamily="18" charset="0"/>
                <a:cs typeface="Times New Roman" panose="02020603050405020304" pitchFamily="18" charset="0"/>
              </a:endParaRPr>
            </a:p>
          </p:txBody>
        </p:sp>
      </p:grpSp>
      <p:pic>
        <p:nvPicPr>
          <p:cNvPr id="4098" name="Picture 2" descr="Socket free icon">
            <a:extLst>
              <a:ext uri="{FF2B5EF4-FFF2-40B4-BE49-F238E27FC236}">
                <a16:creationId xmlns="" xmlns:a16="http://schemas.microsoft.com/office/drawing/2014/main" id="{EAD29A34-C398-4D2D-B4E4-DB4B632B8E65}"/>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18250" y="2348684"/>
            <a:ext cx="682883" cy="682883"/>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Electroshock free icon">
            <a:extLst>
              <a:ext uri="{FF2B5EF4-FFF2-40B4-BE49-F238E27FC236}">
                <a16:creationId xmlns="" xmlns:a16="http://schemas.microsoft.com/office/drawing/2014/main" id="{0BAF4091-F41C-4621-BB56-C38807718972}"/>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9037" y="3538190"/>
            <a:ext cx="651938" cy="651938"/>
          </a:xfrm>
          <a:prstGeom prst="rect">
            <a:avLst/>
          </a:prstGeom>
          <a:noFill/>
          <a:extLst>
            <a:ext uri="{909E8E84-426E-40DD-AFC4-6F175D3DCCD1}">
              <a14:hiddenFill xmlns:a14="http://schemas.microsoft.com/office/drawing/2010/main" xmlns="">
                <a:solidFill>
                  <a:srgbClr val="FFFFFF"/>
                </a:solidFill>
              </a14:hiddenFill>
            </a:ext>
          </a:extLst>
        </p:spPr>
      </p:pic>
      <p:sp>
        <p:nvSpPr>
          <p:cNvPr id="25" name="Oval 24">
            <a:extLst>
              <a:ext uri="{FF2B5EF4-FFF2-40B4-BE49-F238E27FC236}">
                <a16:creationId xmlns="" xmlns:a16="http://schemas.microsoft.com/office/drawing/2014/main" id="{5B55FA85-DB9A-47C0-9A52-9E3A36420C9B}"/>
              </a:ext>
            </a:extLst>
          </p:cNvPr>
          <p:cNvSpPr/>
          <p:nvPr/>
        </p:nvSpPr>
        <p:spPr>
          <a:xfrm>
            <a:off x="138839" y="1001436"/>
            <a:ext cx="1006370" cy="949112"/>
          </a:xfrm>
          <a:prstGeom prst="ellipse">
            <a:avLst/>
          </a:prstGeom>
          <a:solidFill>
            <a:srgbClr val="F2D1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02" name="Picture 6" descr="Electrical energy free icon">
            <a:extLst>
              <a:ext uri="{FF2B5EF4-FFF2-40B4-BE49-F238E27FC236}">
                <a16:creationId xmlns="" xmlns:a16="http://schemas.microsoft.com/office/drawing/2014/main" id="{838A59D7-22CF-4F5B-BF87-765DB7EBCA3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44257" y="1157963"/>
            <a:ext cx="626164" cy="626164"/>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Lightning free icon">
            <a:extLst>
              <a:ext uri="{FF2B5EF4-FFF2-40B4-BE49-F238E27FC236}">
                <a16:creationId xmlns="" xmlns:a16="http://schemas.microsoft.com/office/drawing/2014/main" id="{6F1CF7AD-F746-49F4-8A66-DE52DB53FD45}"/>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245928" y="75356"/>
            <a:ext cx="789707" cy="78970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23383946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104"/>
                                        </p:tgtEl>
                                        <p:attrNameLst>
                                          <p:attrName>style.visibility</p:attrName>
                                        </p:attrNameLst>
                                      </p:cBhvr>
                                      <p:to>
                                        <p:strVal val="visible"/>
                                      </p:to>
                                    </p:set>
                                    <p:anim calcmode="lin" valueType="num">
                                      <p:cBhvr additive="base">
                                        <p:cTn id="7" dur="500" fill="hold"/>
                                        <p:tgtEl>
                                          <p:spTgt spid="4104"/>
                                        </p:tgtEl>
                                        <p:attrNameLst>
                                          <p:attrName>ppt_x</p:attrName>
                                        </p:attrNameLst>
                                      </p:cBhvr>
                                      <p:tavLst>
                                        <p:tav tm="0">
                                          <p:val>
                                            <p:strVal val="#ppt_x"/>
                                          </p:val>
                                        </p:tav>
                                        <p:tav tm="100000">
                                          <p:val>
                                            <p:strVal val="#ppt_x"/>
                                          </p:val>
                                        </p:tav>
                                      </p:tavLst>
                                    </p:anim>
                                    <p:anim calcmode="lin" valueType="num">
                                      <p:cBhvr additive="base">
                                        <p:cTn id="8" dur="500" fill="hold"/>
                                        <p:tgtEl>
                                          <p:spTgt spid="4104"/>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102"/>
                                        </p:tgtEl>
                                        <p:attrNameLst>
                                          <p:attrName>style.visibility</p:attrName>
                                        </p:attrNameLst>
                                      </p:cBhvr>
                                      <p:to>
                                        <p:strVal val="visible"/>
                                      </p:to>
                                    </p:set>
                                    <p:animEffect transition="in" filter="fade">
                                      <p:cBhvr>
                                        <p:cTn id="17" dur="600"/>
                                        <p:tgtEl>
                                          <p:spTgt spid="4102"/>
                                        </p:tgtEl>
                                      </p:cBhvr>
                                    </p:animEffect>
                                    <p:anim calcmode="lin" valueType="num">
                                      <p:cBhvr>
                                        <p:cTn id="18" dur="600" fill="hold"/>
                                        <p:tgtEl>
                                          <p:spTgt spid="4102"/>
                                        </p:tgtEl>
                                        <p:attrNameLst>
                                          <p:attrName>ppt_x</p:attrName>
                                        </p:attrNameLst>
                                      </p:cBhvr>
                                      <p:tavLst>
                                        <p:tav tm="0">
                                          <p:val>
                                            <p:strVal val="#ppt_x"/>
                                          </p:val>
                                        </p:tav>
                                        <p:tav tm="100000">
                                          <p:val>
                                            <p:strVal val="#ppt_x"/>
                                          </p:val>
                                        </p:tav>
                                      </p:tavLst>
                                    </p:anim>
                                    <p:anim calcmode="lin" valueType="num">
                                      <p:cBhvr>
                                        <p:cTn id="19" dur="600" fill="hold"/>
                                        <p:tgtEl>
                                          <p:spTgt spid="410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anim calcmode="lin" valueType="num">
                                      <p:cBhvr>
                                        <p:cTn id="23" dur="500" fill="hold"/>
                                        <p:tgtEl>
                                          <p:spTgt spid="25"/>
                                        </p:tgtEl>
                                        <p:attrNameLst>
                                          <p:attrName>ppt_x</p:attrName>
                                        </p:attrNameLst>
                                      </p:cBhvr>
                                      <p:tavLst>
                                        <p:tav tm="0">
                                          <p:val>
                                            <p:strVal val="#ppt_x"/>
                                          </p:val>
                                        </p:tav>
                                        <p:tav tm="100000">
                                          <p:val>
                                            <p:strVal val="#ppt_x"/>
                                          </p:val>
                                        </p:tav>
                                      </p:tavLst>
                                    </p:anim>
                                    <p:anim calcmode="lin" valueType="num">
                                      <p:cBhvr>
                                        <p:cTn id="24" dur="5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600"/>
                                        <p:tgtEl>
                                          <p:spTgt spid="10"/>
                                        </p:tgtEl>
                                      </p:cBhvr>
                                    </p:animEffect>
                                    <p:anim calcmode="lin" valueType="num">
                                      <p:cBhvr>
                                        <p:cTn id="28" dur="600" fill="hold"/>
                                        <p:tgtEl>
                                          <p:spTgt spid="10"/>
                                        </p:tgtEl>
                                        <p:attrNameLst>
                                          <p:attrName>ppt_x</p:attrName>
                                        </p:attrNameLst>
                                      </p:cBhvr>
                                      <p:tavLst>
                                        <p:tav tm="0">
                                          <p:val>
                                            <p:strVal val="#ppt_x"/>
                                          </p:val>
                                        </p:tav>
                                        <p:tav tm="100000">
                                          <p:val>
                                            <p:strVal val="#ppt_x"/>
                                          </p:val>
                                        </p:tav>
                                      </p:tavLst>
                                    </p:anim>
                                    <p:anim calcmode="lin" valueType="num">
                                      <p:cBhvr>
                                        <p:cTn id="29" dur="6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098"/>
                                        </p:tgtEl>
                                        <p:attrNameLst>
                                          <p:attrName>style.visibility</p:attrName>
                                        </p:attrNameLst>
                                      </p:cBhvr>
                                      <p:to>
                                        <p:strVal val="visible"/>
                                      </p:to>
                                    </p:set>
                                    <p:animEffect transition="in" filter="fade">
                                      <p:cBhvr>
                                        <p:cTn id="34" dur="600"/>
                                        <p:tgtEl>
                                          <p:spTgt spid="4098"/>
                                        </p:tgtEl>
                                      </p:cBhvr>
                                    </p:animEffect>
                                    <p:anim calcmode="lin" valueType="num">
                                      <p:cBhvr>
                                        <p:cTn id="35" dur="600" fill="hold"/>
                                        <p:tgtEl>
                                          <p:spTgt spid="4098"/>
                                        </p:tgtEl>
                                        <p:attrNameLst>
                                          <p:attrName>ppt_x</p:attrName>
                                        </p:attrNameLst>
                                      </p:cBhvr>
                                      <p:tavLst>
                                        <p:tav tm="0">
                                          <p:val>
                                            <p:strVal val="#ppt_x"/>
                                          </p:val>
                                        </p:tav>
                                        <p:tav tm="100000">
                                          <p:val>
                                            <p:strVal val="#ppt_x"/>
                                          </p:val>
                                        </p:tav>
                                      </p:tavLst>
                                    </p:anim>
                                    <p:anim calcmode="lin" valueType="num">
                                      <p:cBhvr>
                                        <p:cTn id="36" dur="600" fill="hold"/>
                                        <p:tgtEl>
                                          <p:spTgt spid="409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600"/>
                                        <p:tgtEl>
                                          <p:spTgt spid="21"/>
                                        </p:tgtEl>
                                      </p:cBhvr>
                                    </p:animEffect>
                                    <p:anim calcmode="lin" valueType="num">
                                      <p:cBhvr>
                                        <p:cTn id="40" dur="600" fill="hold"/>
                                        <p:tgtEl>
                                          <p:spTgt spid="21"/>
                                        </p:tgtEl>
                                        <p:attrNameLst>
                                          <p:attrName>ppt_x</p:attrName>
                                        </p:attrNameLst>
                                      </p:cBhvr>
                                      <p:tavLst>
                                        <p:tav tm="0">
                                          <p:val>
                                            <p:strVal val="#ppt_x"/>
                                          </p:val>
                                        </p:tav>
                                        <p:tav tm="100000">
                                          <p:val>
                                            <p:strVal val="#ppt_x"/>
                                          </p:val>
                                        </p:tav>
                                      </p:tavLst>
                                    </p:anim>
                                    <p:anim calcmode="lin" valueType="num">
                                      <p:cBhvr>
                                        <p:cTn id="41" dur="600" fill="hold"/>
                                        <p:tgtEl>
                                          <p:spTgt spid="21"/>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600"/>
                                        <p:tgtEl>
                                          <p:spTgt spid="11"/>
                                        </p:tgtEl>
                                      </p:cBhvr>
                                    </p:animEffect>
                                    <p:anim calcmode="lin" valueType="num">
                                      <p:cBhvr>
                                        <p:cTn id="45" dur="600" fill="hold"/>
                                        <p:tgtEl>
                                          <p:spTgt spid="11"/>
                                        </p:tgtEl>
                                        <p:attrNameLst>
                                          <p:attrName>ppt_x</p:attrName>
                                        </p:attrNameLst>
                                      </p:cBhvr>
                                      <p:tavLst>
                                        <p:tav tm="0">
                                          <p:val>
                                            <p:strVal val="#ppt_x"/>
                                          </p:val>
                                        </p:tav>
                                        <p:tav tm="100000">
                                          <p:val>
                                            <p:strVal val="#ppt_x"/>
                                          </p:val>
                                        </p:tav>
                                      </p:tavLst>
                                    </p:anim>
                                    <p:anim calcmode="lin" valueType="num">
                                      <p:cBhvr>
                                        <p:cTn id="46" dur="6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4100"/>
                                        </p:tgtEl>
                                        <p:attrNameLst>
                                          <p:attrName>style.visibility</p:attrName>
                                        </p:attrNameLst>
                                      </p:cBhvr>
                                      <p:to>
                                        <p:strVal val="visible"/>
                                      </p:to>
                                    </p:set>
                                    <p:animEffect transition="in" filter="fade">
                                      <p:cBhvr>
                                        <p:cTn id="51" dur="600"/>
                                        <p:tgtEl>
                                          <p:spTgt spid="4100"/>
                                        </p:tgtEl>
                                      </p:cBhvr>
                                    </p:animEffect>
                                    <p:anim calcmode="lin" valueType="num">
                                      <p:cBhvr>
                                        <p:cTn id="52" dur="600" fill="hold"/>
                                        <p:tgtEl>
                                          <p:spTgt spid="4100"/>
                                        </p:tgtEl>
                                        <p:attrNameLst>
                                          <p:attrName>ppt_x</p:attrName>
                                        </p:attrNameLst>
                                      </p:cBhvr>
                                      <p:tavLst>
                                        <p:tav tm="0">
                                          <p:val>
                                            <p:strVal val="#ppt_x"/>
                                          </p:val>
                                        </p:tav>
                                        <p:tav tm="100000">
                                          <p:val>
                                            <p:strVal val="#ppt_x"/>
                                          </p:val>
                                        </p:tav>
                                      </p:tavLst>
                                    </p:anim>
                                    <p:anim calcmode="lin" valueType="num">
                                      <p:cBhvr>
                                        <p:cTn id="53" dur="600" fill="hold"/>
                                        <p:tgtEl>
                                          <p:spTgt spid="4100"/>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600"/>
                                        <p:tgtEl>
                                          <p:spTgt spid="24"/>
                                        </p:tgtEl>
                                      </p:cBhvr>
                                    </p:animEffect>
                                    <p:anim calcmode="lin" valueType="num">
                                      <p:cBhvr>
                                        <p:cTn id="57" dur="600" fill="hold"/>
                                        <p:tgtEl>
                                          <p:spTgt spid="24"/>
                                        </p:tgtEl>
                                        <p:attrNameLst>
                                          <p:attrName>ppt_x</p:attrName>
                                        </p:attrNameLst>
                                      </p:cBhvr>
                                      <p:tavLst>
                                        <p:tav tm="0">
                                          <p:val>
                                            <p:strVal val="#ppt_x"/>
                                          </p:val>
                                        </p:tav>
                                        <p:tav tm="100000">
                                          <p:val>
                                            <p:strVal val="#ppt_x"/>
                                          </p:val>
                                        </p:tav>
                                      </p:tavLst>
                                    </p:anim>
                                    <p:anim calcmode="lin" valueType="num">
                                      <p:cBhvr>
                                        <p:cTn id="58" dur="600" fill="hold"/>
                                        <p:tgtEl>
                                          <p:spTgt spid="24"/>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600"/>
                                        <p:tgtEl>
                                          <p:spTgt spid="20"/>
                                        </p:tgtEl>
                                      </p:cBhvr>
                                    </p:animEffect>
                                    <p:anim calcmode="lin" valueType="num">
                                      <p:cBhvr>
                                        <p:cTn id="62" dur="600" fill="hold"/>
                                        <p:tgtEl>
                                          <p:spTgt spid="20"/>
                                        </p:tgtEl>
                                        <p:attrNameLst>
                                          <p:attrName>ppt_x</p:attrName>
                                        </p:attrNameLst>
                                      </p:cBhvr>
                                      <p:tavLst>
                                        <p:tav tm="0">
                                          <p:val>
                                            <p:strVal val="#ppt_x"/>
                                          </p:val>
                                        </p:tav>
                                        <p:tav tm="100000">
                                          <p:val>
                                            <p:strVal val="#ppt_x"/>
                                          </p:val>
                                        </p:tav>
                                      </p:tavLst>
                                    </p:anim>
                                    <p:anim calcmode="lin" valueType="num">
                                      <p:cBhvr>
                                        <p:cTn id="63" dur="6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1" grpId="0" animBg="1"/>
      <p:bldP spid="8"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4" name="Picture 3" descr="Logo&#10;&#10;Description automatically generated">
            <a:extLst>
              <a:ext uri="{FF2B5EF4-FFF2-40B4-BE49-F238E27FC236}">
                <a16:creationId xmlns="" xmlns:a16="http://schemas.microsoft.com/office/drawing/2014/main" id="{71137104-29A2-4239-9B51-C68585D3315B}"/>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1940996" y="934468"/>
            <a:ext cx="5262007" cy="2136392"/>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4544081"/>
      </p:ext>
    </p:extLst>
  </p:cSld>
  <p:clrMapOvr>
    <a:masterClrMapping/>
  </p:clrMapOvr>
  <p:transition spd="slow">
    <p:push dir="u"/>
  </p:transition>
  <p:timing>
    <p:tnLst>
      <p:par>
        <p:cTn id="1" dur="indefinite" restart="never" nodeType="tmRoot">
          <p:childTnLst>
            <p:video>
              <p:cMediaNode vol="80000" numSld="999">
                <p:cTn id="2" fill="hold" display="0">
                  <p:stCondLst>
                    <p:cond delay="indefinite"/>
                  </p:stCondLst>
                  <p:endCondLst>
                    <p:cond evt="onStopAudio" delay="0">
                      <p:tgtEl>
                        <p:sldTgt/>
                      </p:tgtEl>
                    </p:cond>
                  </p:endCondLst>
                </p:cTn>
                <p:tgtEl>
                  <p:spTgt spid="9"/>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0"/>
            <a:ext cx="9144000" cy="51968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691640" y="228600"/>
            <a:ext cx="5814060" cy="4328160"/>
          </a:xfrm>
          <a:custGeom>
            <a:avLst/>
            <a:gdLst>
              <a:gd name="connsiteX0" fmla="*/ 0 w 5814060"/>
              <a:gd name="connsiteY0" fmla="*/ 721374 h 4328160"/>
              <a:gd name="connsiteX1" fmla="*/ 721374 w 5814060"/>
              <a:gd name="connsiteY1" fmla="*/ 0 h 4328160"/>
              <a:gd name="connsiteX2" fmla="*/ 1302134 w 5814060"/>
              <a:gd name="connsiteY2" fmla="*/ 0 h 4328160"/>
              <a:gd name="connsiteX3" fmla="*/ 1839181 w 5814060"/>
              <a:gd name="connsiteY3" fmla="*/ 0 h 4328160"/>
              <a:gd name="connsiteX4" fmla="*/ 2419941 w 5814060"/>
              <a:gd name="connsiteY4" fmla="*/ 0 h 4328160"/>
              <a:gd name="connsiteX5" fmla="*/ 3131840 w 5814060"/>
              <a:gd name="connsiteY5" fmla="*/ 0 h 4328160"/>
              <a:gd name="connsiteX6" fmla="*/ 3843740 w 5814060"/>
              <a:gd name="connsiteY6" fmla="*/ 0 h 4328160"/>
              <a:gd name="connsiteX7" fmla="*/ 4337073 w 5814060"/>
              <a:gd name="connsiteY7" fmla="*/ 0 h 4328160"/>
              <a:gd name="connsiteX8" fmla="*/ 5092686 w 5814060"/>
              <a:gd name="connsiteY8" fmla="*/ 0 h 4328160"/>
              <a:gd name="connsiteX9" fmla="*/ 5814060 w 5814060"/>
              <a:gd name="connsiteY9" fmla="*/ 721374 h 4328160"/>
              <a:gd name="connsiteX10" fmla="*/ 5814060 w 5814060"/>
              <a:gd name="connsiteY10" fmla="*/ 1356165 h 4328160"/>
              <a:gd name="connsiteX11" fmla="*/ 5814060 w 5814060"/>
              <a:gd name="connsiteY11" fmla="*/ 1962101 h 4328160"/>
              <a:gd name="connsiteX12" fmla="*/ 5814060 w 5814060"/>
              <a:gd name="connsiteY12" fmla="*/ 2596892 h 4328160"/>
              <a:gd name="connsiteX13" fmla="*/ 5814060 w 5814060"/>
              <a:gd name="connsiteY13" fmla="*/ 3606786 h 4328160"/>
              <a:gd name="connsiteX14" fmla="*/ 5092686 w 5814060"/>
              <a:gd name="connsiteY14" fmla="*/ 4328160 h 4328160"/>
              <a:gd name="connsiteX15" fmla="*/ 4555639 w 5814060"/>
              <a:gd name="connsiteY15" fmla="*/ 4328160 h 4328160"/>
              <a:gd name="connsiteX16" fmla="*/ 3974879 w 5814060"/>
              <a:gd name="connsiteY16" fmla="*/ 4328160 h 4328160"/>
              <a:gd name="connsiteX17" fmla="*/ 3437832 w 5814060"/>
              <a:gd name="connsiteY17" fmla="*/ 4328160 h 4328160"/>
              <a:gd name="connsiteX18" fmla="*/ 2769646 w 5814060"/>
              <a:gd name="connsiteY18" fmla="*/ 4328160 h 4328160"/>
              <a:gd name="connsiteX19" fmla="*/ 2232599 w 5814060"/>
              <a:gd name="connsiteY19" fmla="*/ 4328160 h 4328160"/>
              <a:gd name="connsiteX20" fmla="*/ 1739265 w 5814060"/>
              <a:gd name="connsiteY20" fmla="*/ 4328160 h 4328160"/>
              <a:gd name="connsiteX21" fmla="*/ 721374 w 5814060"/>
              <a:gd name="connsiteY21" fmla="*/ 4328160 h 4328160"/>
              <a:gd name="connsiteX22" fmla="*/ 0 w 5814060"/>
              <a:gd name="connsiteY22" fmla="*/ 3606786 h 4328160"/>
              <a:gd name="connsiteX23" fmla="*/ 0 w 5814060"/>
              <a:gd name="connsiteY23" fmla="*/ 3116266 h 4328160"/>
              <a:gd name="connsiteX24" fmla="*/ 0 w 5814060"/>
              <a:gd name="connsiteY24" fmla="*/ 2625746 h 4328160"/>
              <a:gd name="connsiteX25" fmla="*/ 0 w 5814060"/>
              <a:gd name="connsiteY25" fmla="*/ 2135226 h 4328160"/>
              <a:gd name="connsiteX26" fmla="*/ 0 w 5814060"/>
              <a:gd name="connsiteY26" fmla="*/ 1586998 h 4328160"/>
              <a:gd name="connsiteX27" fmla="*/ 0 w 5814060"/>
              <a:gd name="connsiteY27"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814060" h="4328160" fill="none" extrusionOk="0">
                <a:moveTo>
                  <a:pt x="0" y="721374"/>
                </a:moveTo>
                <a:cubicBezTo>
                  <a:pt x="-35310" y="390065"/>
                  <a:pt x="335736" y="30489"/>
                  <a:pt x="721374" y="0"/>
                </a:cubicBezTo>
                <a:cubicBezTo>
                  <a:pt x="945899" y="-15002"/>
                  <a:pt x="1131206" y="-17733"/>
                  <a:pt x="1302134" y="0"/>
                </a:cubicBezTo>
                <a:cubicBezTo>
                  <a:pt x="1473062" y="17733"/>
                  <a:pt x="1571159" y="-2977"/>
                  <a:pt x="1839181" y="0"/>
                </a:cubicBezTo>
                <a:cubicBezTo>
                  <a:pt x="2107203" y="2977"/>
                  <a:pt x="2241864" y="28380"/>
                  <a:pt x="2419941" y="0"/>
                </a:cubicBezTo>
                <a:cubicBezTo>
                  <a:pt x="2598018" y="-28380"/>
                  <a:pt x="2986759" y="16858"/>
                  <a:pt x="3131840" y="0"/>
                </a:cubicBezTo>
                <a:cubicBezTo>
                  <a:pt x="3276921" y="-16858"/>
                  <a:pt x="3683080" y="13301"/>
                  <a:pt x="3843740" y="0"/>
                </a:cubicBezTo>
                <a:cubicBezTo>
                  <a:pt x="4004400" y="-13301"/>
                  <a:pt x="4108771" y="7601"/>
                  <a:pt x="4337073" y="0"/>
                </a:cubicBezTo>
                <a:cubicBezTo>
                  <a:pt x="4565375" y="-7601"/>
                  <a:pt x="4816529" y="-16876"/>
                  <a:pt x="5092686" y="0"/>
                </a:cubicBezTo>
                <a:cubicBezTo>
                  <a:pt x="5493318" y="-75910"/>
                  <a:pt x="5893260" y="274734"/>
                  <a:pt x="5814060" y="721374"/>
                </a:cubicBezTo>
                <a:cubicBezTo>
                  <a:pt x="5841455" y="883888"/>
                  <a:pt x="5787588" y="1114762"/>
                  <a:pt x="5814060" y="1356165"/>
                </a:cubicBezTo>
                <a:cubicBezTo>
                  <a:pt x="5840532" y="1597568"/>
                  <a:pt x="5809932" y="1746405"/>
                  <a:pt x="5814060" y="1962101"/>
                </a:cubicBezTo>
                <a:cubicBezTo>
                  <a:pt x="5818188" y="2177797"/>
                  <a:pt x="5796835" y="2329754"/>
                  <a:pt x="5814060" y="2596892"/>
                </a:cubicBezTo>
                <a:cubicBezTo>
                  <a:pt x="5831285" y="2864030"/>
                  <a:pt x="5820747" y="3182295"/>
                  <a:pt x="5814060" y="3606786"/>
                </a:cubicBezTo>
                <a:cubicBezTo>
                  <a:pt x="5823874" y="4043669"/>
                  <a:pt x="5521676" y="4310896"/>
                  <a:pt x="5092686" y="4328160"/>
                </a:cubicBezTo>
                <a:cubicBezTo>
                  <a:pt x="4931027" y="4324911"/>
                  <a:pt x="4737952" y="4309490"/>
                  <a:pt x="4555639" y="4328160"/>
                </a:cubicBezTo>
                <a:cubicBezTo>
                  <a:pt x="4373326" y="4346830"/>
                  <a:pt x="4132439" y="4340785"/>
                  <a:pt x="3974879" y="4328160"/>
                </a:cubicBezTo>
                <a:cubicBezTo>
                  <a:pt x="3817319" y="4315535"/>
                  <a:pt x="3566249" y="4333426"/>
                  <a:pt x="3437832" y="4328160"/>
                </a:cubicBezTo>
                <a:cubicBezTo>
                  <a:pt x="3309415" y="4322894"/>
                  <a:pt x="3001311" y="4330315"/>
                  <a:pt x="2769646" y="4328160"/>
                </a:cubicBezTo>
                <a:cubicBezTo>
                  <a:pt x="2537981" y="4326005"/>
                  <a:pt x="2365791" y="4324715"/>
                  <a:pt x="2232599" y="4328160"/>
                </a:cubicBezTo>
                <a:cubicBezTo>
                  <a:pt x="2099407" y="4331605"/>
                  <a:pt x="1851439" y="4325538"/>
                  <a:pt x="1739265" y="4328160"/>
                </a:cubicBezTo>
                <a:cubicBezTo>
                  <a:pt x="1627091" y="4330782"/>
                  <a:pt x="1059502" y="4300533"/>
                  <a:pt x="721374" y="4328160"/>
                </a:cubicBezTo>
                <a:cubicBezTo>
                  <a:pt x="317485" y="4296770"/>
                  <a:pt x="76190" y="4049106"/>
                  <a:pt x="0" y="3606786"/>
                </a:cubicBezTo>
                <a:cubicBezTo>
                  <a:pt x="-9594" y="3374471"/>
                  <a:pt x="13680" y="3317699"/>
                  <a:pt x="0" y="3116266"/>
                </a:cubicBezTo>
                <a:cubicBezTo>
                  <a:pt x="-13680" y="2914833"/>
                  <a:pt x="7319" y="2766016"/>
                  <a:pt x="0" y="2625746"/>
                </a:cubicBezTo>
                <a:cubicBezTo>
                  <a:pt x="-7319" y="2485476"/>
                  <a:pt x="11152" y="2270772"/>
                  <a:pt x="0" y="2135226"/>
                </a:cubicBezTo>
                <a:cubicBezTo>
                  <a:pt x="-11152" y="1999680"/>
                  <a:pt x="-11973" y="1711604"/>
                  <a:pt x="0" y="1586998"/>
                </a:cubicBezTo>
                <a:cubicBezTo>
                  <a:pt x="11973" y="1462392"/>
                  <a:pt x="-39073" y="934998"/>
                  <a:pt x="0" y="721374"/>
                </a:cubicBezTo>
                <a:close/>
              </a:path>
              <a:path w="5814060" h="4328160" stroke="0" extrusionOk="0">
                <a:moveTo>
                  <a:pt x="0" y="721374"/>
                </a:moveTo>
                <a:cubicBezTo>
                  <a:pt x="33271" y="283740"/>
                  <a:pt x="357425" y="32889"/>
                  <a:pt x="721374" y="0"/>
                </a:cubicBezTo>
                <a:cubicBezTo>
                  <a:pt x="936962" y="-20538"/>
                  <a:pt x="1194744" y="12100"/>
                  <a:pt x="1389560" y="0"/>
                </a:cubicBezTo>
                <a:cubicBezTo>
                  <a:pt x="1584376" y="-12100"/>
                  <a:pt x="1773407" y="23335"/>
                  <a:pt x="1882894" y="0"/>
                </a:cubicBezTo>
                <a:cubicBezTo>
                  <a:pt x="1992381" y="-23335"/>
                  <a:pt x="2304109" y="-18767"/>
                  <a:pt x="2463654" y="0"/>
                </a:cubicBezTo>
                <a:cubicBezTo>
                  <a:pt x="2623199" y="18767"/>
                  <a:pt x="2799520" y="2876"/>
                  <a:pt x="2956988" y="0"/>
                </a:cubicBezTo>
                <a:cubicBezTo>
                  <a:pt x="3114456" y="-2876"/>
                  <a:pt x="3233236" y="-22693"/>
                  <a:pt x="3450322" y="0"/>
                </a:cubicBezTo>
                <a:cubicBezTo>
                  <a:pt x="3667408" y="22693"/>
                  <a:pt x="3781484" y="13958"/>
                  <a:pt x="4031082" y="0"/>
                </a:cubicBezTo>
                <a:cubicBezTo>
                  <a:pt x="4280680" y="-13958"/>
                  <a:pt x="4701045" y="4750"/>
                  <a:pt x="5092686" y="0"/>
                </a:cubicBezTo>
                <a:cubicBezTo>
                  <a:pt x="5445054" y="-43341"/>
                  <a:pt x="5904546" y="333778"/>
                  <a:pt x="5814060" y="721374"/>
                </a:cubicBezTo>
                <a:cubicBezTo>
                  <a:pt x="5805886" y="999495"/>
                  <a:pt x="5803617" y="1132656"/>
                  <a:pt x="5814060" y="1327311"/>
                </a:cubicBezTo>
                <a:cubicBezTo>
                  <a:pt x="5824503" y="1521966"/>
                  <a:pt x="5820125" y="1731677"/>
                  <a:pt x="5814060" y="1875539"/>
                </a:cubicBezTo>
                <a:cubicBezTo>
                  <a:pt x="5807995" y="2019401"/>
                  <a:pt x="5825538" y="2288143"/>
                  <a:pt x="5814060" y="2394913"/>
                </a:cubicBezTo>
                <a:cubicBezTo>
                  <a:pt x="5802582" y="2501683"/>
                  <a:pt x="5799220" y="2797172"/>
                  <a:pt x="5814060" y="2914287"/>
                </a:cubicBezTo>
                <a:cubicBezTo>
                  <a:pt x="5828900" y="3031402"/>
                  <a:pt x="5803700" y="3422001"/>
                  <a:pt x="5814060" y="3606786"/>
                </a:cubicBezTo>
                <a:cubicBezTo>
                  <a:pt x="5797066" y="4037926"/>
                  <a:pt x="5518423" y="4365260"/>
                  <a:pt x="5092686" y="4328160"/>
                </a:cubicBezTo>
                <a:cubicBezTo>
                  <a:pt x="4949791" y="4303862"/>
                  <a:pt x="4738944" y="4327709"/>
                  <a:pt x="4511926" y="4328160"/>
                </a:cubicBezTo>
                <a:cubicBezTo>
                  <a:pt x="4284908" y="4328611"/>
                  <a:pt x="4146175" y="4338208"/>
                  <a:pt x="4018592" y="4328160"/>
                </a:cubicBezTo>
                <a:cubicBezTo>
                  <a:pt x="3891009" y="4318112"/>
                  <a:pt x="3688205" y="4340193"/>
                  <a:pt x="3525258" y="4328160"/>
                </a:cubicBezTo>
                <a:cubicBezTo>
                  <a:pt x="3362311" y="4316127"/>
                  <a:pt x="3123198" y="4295939"/>
                  <a:pt x="2813359" y="4328160"/>
                </a:cubicBezTo>
                <a:cubicBezTo>
                  <a:pt x="2503520" y="4360381"/>
                  <a:pt x="2533970" y="4327895"/>
                  <a:pt x="2276312" y="4328160"/>
                </a:cubicBezTo>
                <a:cubicBezTo>
                  <a:pt x="2018654" y="4328425"/>
                  <a:pt x="1979217" y="4306390"/>
                  <a:pt x="1695552" y="4328160"/>
                </a:cubicBezTo>
                <a:cubicBezTo>
                  <a:pt x="1411887" y="4349930"/>
                  <a:pt x="1121658" y="4366824"/>
                  <a:pt x="721374" y="4328160"/>
                </a:cubicBezTo>
                <a:cubicBezTo>
                  <a:pt x="281652" y="4407481"/>
                  <a:pt x="48948" y="4079285"/>
                  <a:pt x="0" y="3606786"/>
                </a:cubicBezTo>
                <a:cubicBezTo>
                  <a:pt x="-16232" y="3467789"/>
                  <a:pt x="-13570" y="3231466"/>
                  <a:pt x="0" y="3116266"/>
                </a:cubicBezTo>
                <a:cubicBezTo>
                  <a:pt x="13570" y="3001066"/>
                  <a:pt x="15358" y="2636419"/>
                  <a:pt x="0" y="2510329"/>
                </a:cubicBezTo>
                <a:cubicBezTo>
                  <a:pt x="-15358" y="2384239"/>
                  <a:pt x="-16576" y="2264211"/>
                  <a:pt x="0" y="2019809"/>
                </a:cubicBezTo>
                <a:cubicBezTo>
                  <a:pt x="16576" y="1775407"/>
                  <a:pt x="-13967" y="1577874"/>
                  <a:pt x="0" y="1385019"/>
                </a:cubicBezTo>
                <a:cubicBezTo>
                  <a:pt x="13967" y="1192164"/>
                  <a:pt x="9003" y="980304"/>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586778" y="483329"/>
            <a:ext cx="6120765" cy="2703176"/>
          </a:xfrm>
          <a:prstGeom prst="rect">
            <a:avLst/>
          </a:prstGeom>
          <a:noFill/>
        </p:spPr>
        <p:txBody>
          <a:bodyPr wrap="square">
            <a:spAutoFit/>
          </a:bodyPr>
          <a:lstStyle/>
          <a:p>
            <a:pPr algn="ctr">
              <a:lnSpc>
                <a:spcPct val="150000"/>
              </a:lnSpc>
            </a:pPr>
            <a:r>
              <a:rPr lang="en-US" sz="3200" b="1" dirty="0">
                <a:solidFill>
                  <a:srgbClr val="002060"/>
                </a:solidFill>
                <a:latin typeface="Times New Roman" panose="02020603050405020304" pitchFamily="18" charset="0"/>
                <a:cs typeface="Times New Roman" panose="02020603050405020304" pitchFamily="18" charset="0"/>
              </a:rPr>
              <a:t>Hoạt động 2 </a:t>
            </a:r>
          </a:p>
          <a:p>
            <a:pPr algn="ctr">
              <a:lnSpc>
                <a:spcPct val="150000"/>
              </a:lnSpc>
            </a:pPr>
            <a:r>
              <a:rPr lang="vi-VN" sz="2800" b="1" dirty="0">
                <a:solidFill>
                  <a:srgbClr val="753929"/>
                </a:solidFill>
                <a:latin typeface="Times New Roman" panose="02020603050405020304" pitchFamily="18" charset="0"/>
                <a:cs typeface="Times New Roman" panose="02020603050405020304" pitchFamily="18" charset="0"/>
              </a:rPr>
              <a:t>Các biện pháp tránh gây hỏng đồ điện </a:t>
            </a:r>
            <a:endParaRPr lang="en-US" sz="2800" b="1" dirty="0">
              <a:solidFill>
                <a:srgbClr val="753929"/>
              </a:solidFill>
              <a:latin typeface="Times New Roman" panose="02020603050405020304" pitchFamily="18" charset="0"/>
              <a:cs typeface="Times New Roman" panose="02020603050405020304" pitchFamily="18" charset="0"/>
            </a:endParaRPr>
          </a:p>
          <a:p>
            <a:pPr algn="ctr">
              <a:lnSpc>
                <a:spcPct val="150000"/>
              </a:lnSpc>
            </a:pPr>
            <a:r>
              <a:rPr lang="en-US" sz="2800" b="1" dirty="0">
                <a:solidFill>
                  <a:srgbClr val="753929"/>
                </a:solidFill>
                <a:latin typeface="Times New Roman" panose="02020603050405020304" pitchFamily="18" charset="0"/>
                <a:cs typeface="Times New Roman" panose="02020603050405020304" pitchFamily="18" charset="0"/>
              </a:rPr>
              <a:t>và</a:t>
            </a:r>
          </a:p>
          <a:p>
            <a:pPr algn="ctr">
              <a:lnSpc>
                <a:spcPct val="150000"/>
              </a:lnSpc>
            </a:pPr>
            <a:r>
              <a:rPr lang="vi-VN" sz="2800" b="1" dirty="0">
                <a:solidFill>
                  <a:srgbClr val="753929"/>
                </a:solidFill>
                <a:latin typeface="Times New Roman" panose="02020603050405020304" pitchFamily="18" charset="0"/>
                <a:cs typeface="Times New Roman" panose="02020603050405020304" pitchFamily="18" charset="0"/>
              </a:rPr>
              <a:t>vai trò của cầu chì, công tơ điện.</a:t>
            </a:r>
            <a:endParaRPr lang="en-US" sz="2800" b="1" dirty="0">
              <a:solidFill>
                <a:srgbClr val="753929"/>
              </a:solidFill>
              <a:latin typeface="Times New Roman" panose="02020603050405020304" pitchFamily="18" charset="0"/>
              <a:cs typeface="Times New Roman" panose="02020603050405020304" pitchFamily="18" charset="0"/>
            </a:endParaRPr>
          </a:p>
        </p:txBody>
      </p:sp>
      <p:pic>
        <p:nvPicPr>
          <p:cNvPr id="1026" name="Picture 2" descr="Công tơ điện là gì ? Đồng hồ điện - Điện năng kế và các thông tin chi tiết">
            <a:extLst>
              <a:ext uri="{FF2B5EF4-FFF2-40B4-BE49-F238E27FC236}">
                <a16:creationId xmlns="" xmlns:a16="http://schemas.microsoft.com/office/drawing/2014/main" id="{1627E81C-C718-45F9-ABCE-02F7B112AB12}"/>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1791" t="3224" r="7599" b="18925"/>
          <a:stretch/>
        </p:blipFill>
        <p:spPr bwMode="auto">
          <a:xfrm>
            <a:off x="4860718" y="3289916"/>
            <a:ext cx="1418803" cy="1370255"/>
          </a:xfrm>
          <a:prstGeom prst="ellipse">
            <a:avLst/>
          </a:prstGeom>
          <a:ln w="19050" cap="rnd">
            <a:solidFill>
              <a:srgbClr val="8E5026"/>
            </a:solidFill>
          </a:ln>
          <a:effectLst/>
          <a:extLst>
            <a:ext uri="{909E8E84-426E-40DD-AFC4-6F175D3DCCD1}">
              <a14:hiddenFill xmlns:a14="http://schemas.microsoft.com/office/drawing/2010/main" xmlns="">
                <a:solidFill>
                  <a:srgbClr val="FFFFFF"/>
                </a:solidFill>
              </a14:hiddenFill>
            </a:ext>
          </a:extLst>
        </p:spPr>
      </p:pic>
      <p:pic>
        <p:nvPicPr>
          <p:cNvPr id="1028" name="Picture 4" descr="Cầu chì DC Model: WSPV - 25B 1000V - Trang chủ">
            <a:extLst>
              <a:ext uri="{FF2B5EF4-FFF2-40B4-BE49-F238E27FC236}">
                <a16:creationId xmlns="" xmlns:a16="http://schemas.microsoft.com/office/drawing/2014/main" id="{0788A9B8-63BB-45DA-B083-CEBE01BDF6FE}"/>
              </a:ext>
            </a:extLst>
          </p:cNvPr>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t="16378" r="29074" b="13266"/>
          <a:stretch/>
        </p:blipFill>
        <p:spPr bwMode="auto">
          <a:xfrm>
            <a:off x="2680081" y="3289916"/>
            <a:ext cx="1418804" cy="1407397"/>
          </a:xfrm>
          <a:prstGeom prst="ellipse">
            <a:avLst/>
          </a:prstGeom>
          <a:ln w="12700" cap="rnd">
            <a:solidFill>
              <a:srgbClr val="8E5026"/>
            </a:solid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12954440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video>
              <p:cMediaNode vol="80000" numSld="999">
                <p:cTn id="2" fill="hold" display="0">
                  <p:stCondLst>
                    <p:cond delay="indefinite"/>
                  </p:stCondLst>
                  <p:endCondLst>
                    <p:cond evt="onStopAudio" delay="0">
                      <p:tgtEl>
                        <p:sldTgt/>
                      </p:tgtEl>
                    </p:cond>
                  </p:endCondLst>
                </p:cTn>
                <p:tgtEl>
                  <p:spTgt spid="9"/>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xmlns="" val="0"/>
              </a:ext>
            </a:extLst>
          </a:blip>
          <a:stretch>
            <a:fillRect/>
          </a:stretch>
        </p:blipFill>
        <p:spPr>
          <a:xfrm>
            <a:off x="256540" y="-135599"/>
            <a:ext cx="9088352"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9006" y="4389120"/>
            <a:ext cx="9144000" cy="754380"/>
          </a:xfrm>
          <a:prstGeom prst="rect">
            <a:avLst/>
          </a:prstGeom>
        </p:spPr>
      </p:pic>
      <p:sp>
        <p:nvSpPr>
          <p:cNvPr id="2" name="Oval 1">
            <a:extLst>
              <a:ext uri="{FF2B5EF4-FFF2-40B4-BE49-F238E27FC236}">
                <a16:creationId xmlns="" xmlns:a16="http://schemas.microsoft.com/office/drawing/2014/main" id="{1E4AF083-023A-48AE-B717-2DC38CE6B3E4}"/>
              </a:ext>
            </a:extLst>
          </p:cNvPr>
          <p:cNvSpPr/>
          <p:nvPr/>
        </p:nvSpPr>
        <p:spPr>
          <a:xfrm>
            <a:off x="898873" y="1834181"/>
            <a:ext cx="1364672"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12V</a:t>
            </a:r>
          </a:p>
        </p:txBody>
      </p:sp>
      <p:sp>
        <p:nvSpPr>
          <p:cNvPr id="6" name="Oval 5">
            <a:extLst>
              <a:ext uri="{FF2B5EF4-FFF2-40B4-BE49-F238E27FC236}">
                <a16:creationId xmlns="" xmlns:a16="http://schemas.microsoft.com/office/drawing/2014/main" id="{C2E9D168-74F2-432C-9D22-F7CCB45AF4D7}"/>
              </a:ext>
            </a:extLst>
          </p:cNvPr>
          <p:cNvSpPr/>
          <p:nvPr/>
        </p:nvSpPr>
        <p:spPr>
          <a:xfrm>
            <a:off x="935183" y="3335409"/>
            <a:ext cx="1364672" cy="1094510"/>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latin typeface="Times New Roman" panose="02020603050405020304" pitchFamily="18" charset="0"/>
                <a:cs typeface="Times New Roman" panose="02020603050405020304" pitchFamily="18" charset="0"/>
              </a:rPr>
              <a:t>6V</a:t>
            </a:r>
          </a:p>
        </p:txBody>
      </p:sp>
      <p:sp>
        <p:nvSpPr>
          <p:cNvPr id="8" name="TextBox 7">
            <a:extLst>
              <a:ext uri="{FF2B5EF4-FFF2-40B4-BE49-F238E27FC236}">
                <a16:creationId xmlns="" xmlns:a16="http://schemas.microsoft.com/office/drawing/2014/main" id="{89BE85CC-D7A4-4AFB-A91C-50B5602C712D}"/>
              </a:ext>
            </a:extLst>
          </p:cNvPr>
          <p:cNvSpPr txBox="1"/>
          <p:nvPr/>
        </p:nvSpPr>
        <p:spPr>
          <a:xfrm>
            <a:off x="2348375" y="1838985"/>
            <a:ext cx="6911687" cy="954107"/>
          </a:xfrm>
          <a:prstGeom prst="rect">
            <a:avLst/>
          </a:prstGeom>
          <a:noFill/>
        </p:spPr>
        <p:txBody>
          <a:bodyPr wrap="square">
            <a:spAutoFit/>
          </a:bodyPr>
          <a:lstStyle/>
          <a:p>
            <a:r>
              <a:rPr lang="vi-VN" sz="2800" b="1" i="0" dirty="0">
                <a:effectLst/>
                <a:latin typeface="Times New Roman" panose="02020603050405020304" pitchFamily="18" charset="0"/>
                <a:cs typeface="Times New Roman" panose="02020603050405020304" pitchFamily="18" charset="0"/>
              </a:rPr>
              <a:t>Đọc là 12 vôn. </a:t>
            </a:r>
            <a:endParaRPr lang="en-US" sz="2800" b="1" i="0" dirty="0">
              <a:effectLst/>
              <a:latin typeface="Times New Roman" panose="02020603050405020304" pitchFamily="18" charset="0"/>
              <a:cs typeface="Times New Roman" panose="02020603050405020304" pitchFamily="18" charset="0"/>
            </a:endParaRPr>
          </a:p>
          <a:p>
            <a:r>
              <a:rPr lang="vi-VN" sz="2600" b="1" i="0" dirty="0">
                <a:effectLst/>
                <a:latin typeface="Times New Roman" panose="02020603050405020304" pitchFamily="18" charset="0"/>
                <a:cs typeface="Times New Roman" panose="02020603050405020304" pitchFamily="18" charset="0"/>
              </a:rPr>
              <a:t>Vôn là đơn vị đo độ</a:t>
            </a:r>
            <a:r>
              <a:rPr lang="en-US" sz="2600" b="1" i="0" dirty="0">
                <a:effectLst/>
                <a:latin typeface="Times New Roman" panose="02020603050405020304" pitchFamily="18" charset="0"/>
                <a:cs typeface="Times New Roman" panose="02020603050405020304" pitchFamily="18" charset="0"/>
              </a:rPr>
              <a:t> </a:t>
            </a:r>
            <a:r>
              <a:rPr lang="vi-VN" sz="2600" b="1" i="0" dirty="0">
                <a:effectLst/>
                <a:latin typeface="Times New Roman" panose="02020603050405020304" pitchFamily="18" charset="0"/>
                <a:cs typeface="Times New Roman" panose="02020603050405020304" pitchFamily="18" charset="0"/>
              </a:rPr>
              <a:t>mạnh </a:t>
            </a:r>
            <a:r>
              <a:rPr lang="en-US" sz="2600" b="1" i="0" dirty="0">
                <a:effectLst/>
                <a:latin typeface="Times New Roman" panose="02020603050405020304" pitchFamily="18" charset="0"/>
                <a:cs typeface="Times New Roman" panose="02020603050405020304" pitchFamily="18" charset="0"/>
              </a:rPr>
              <a:t>yếu </a:t>
            </a:r>
            <a:r>
              <a:rPr lang="vi-VN" sz="2600" b="1" i="0" dirty="0">
                <a:effectLst/>
                <a:latin typeface="Times New Roman" panose="02020603050405020304" pitchFamily="18" charset="0"/>
                <a:cs typeface="Times New Roman" panose="02020603050405020304" pitchFamily="18" charset="0"/>
              </a:rPr>
              <a:t>của dòng điện.</a:t>
            </a:r>
            <a:endParaRPr lang="en-US" sz="26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 xmlns:a16="http://schemas.microsoft.com/office/drawing/2014/main" id="{24F75EA5-3D1F-4B49-B780-E47FFBC475BE}"/>
              </a:ext>
            </a:extLst>
          </p:cNvPr>
          <p:cNvSpPr txBox="1"/>
          <p:nvPr/>
        </p:nvSpPr>
        <p:spPr>
          <a:xfrm>
            <a:off x="1904770" y="3712889"/>
            <a:ext cx="2968565" cy="523220"/>
          </a:xfrm>
          <a:prstGeom prst="rect">
            <a:avLst/>
          </a:prstGeom>
          <a:noFill/>
        </p:spPr>
        <p:txBody>
          <a:bodyPr wrap="square">
            <a:spAutoFit/>
          </a:bodyPr>
          <a:lstStyle/>
          <a:p>
            <a:pPr algn="ctr"/>
            <a:r>
              <a:rPr lang="vi-VN" sz="2800" b="1" i="0" dirty="0">
                <a:effectLst/>
                <a:latin typeface="Times New Roman" panose="02020603050405020304" pitchFamily="18" charset="0"/>
                <a:cs typeface="Times New Roman" panose="02020603050405020304" pitchFamily="18" charset="0"/>
              </a:rPr>
              <a:t>Đọc là </a:t>
            </a:r>
            <a:r>
              <a:rPr lang="en-US" sz="2800" b="1" i="0" dirty="0">
                <a:effectLst/>
                <a:latin typeface="Times New Roman" panose="02020603050405020304" pitchFamily="18" charset="0"/>
                <a:cs typeface="Times New Roman" panose="02020603050405020304" pitchFamily="18" charset="0"/>
              </a:rPr>
              <a:t>6</a:t>
            </a:r>
            <a:r>
              <a:rPr lang="vi-VN" sz="2800" b="1" i="0" dirty="0">
                <a:effectLst/>
                <a:latin typeface="Times New Roman" panose="02020603050405020304" pitchFamily="18" charset="0"/>
                <a:cs typeface="Times New Roman" panose="02020603050405020304" pitchFamily="18" charset="0"/>
              </a:rPr>
              <a:t> vôn. </a:t>
            </a:r>
            <a:endParaRPr lang="en-US" sz="2800" b="1" i="0" dirty="0">
              <a:effectLst/>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 xmlns:a16="http://schemas.microsoft.com/office/drawing/2014/main" id="{D7378681-875F-4F10-98A1-6C75AF6EFDF8}"/>
              </a:ext>
            </a:extLst>
          </p:cNvPr>
          <p:cNvSpPr txBox="1"/>
          <p:nvPr/>
        </p:nvSpPr>
        <p:spPr>
          <a:xfrm>
            <a:off x="1955223" y="771433"/>
            <a:ext cx="6336723" cy="523220"/>
          </a:xfrm>
          <a:prstGeom prst="rect">
            <a:avLst/>
          </a:prstGeom>
          <a:noFill/>
        </p:spPr>
        <p:txBody>
          <a:bodyPr wrap="square">
            <a:spAutoFit/>
          </a:bodyPr>
          <a:lstStyle/>
          <a:p>
            <a:r>
              <a:rPr lang="en-US" sz="2800" b="1" i="0" dirty="0">
                <a:solidFill>
                  <a:srgbClr val="000099"/>
                </a:solidFill>
                <a:effectLst/>
                <a:latin typeface="Times New Roman" panose="02020603050405020304" pitchFamily="18" charset="0"/>
                <a:cs typeface="Times New Roman" panose="02020603050405020304" pitchFamily="18" charset="0"/>
              </a:rPr>
              <a:t>Một số kí hiệu dùng trong ngành điện</a:t>
            </a:r>
            <a:endParaRPr lang="en-US" sz="28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36247942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600"/>
                                        <p:tgtEl>
                                          <p:spTgt spid="2"/>
                                        </p:tgtEl>
                                      </p:cBhvr>
                                    </p:animEffect>
                                    <p:anim calcmode="lin" valueType="num">
                                      <p:cBhvr>
                                        <p:cTn id="14" dur="600" fill="hold"/>
                                        <p:tgtEl>
                                          <p:spTgt spid="2"/>
                                        </p:tgtEl>
                                        <p:attrNameLst>
                                          <p:attrName>ppt_x</p:attrName>
                                        </p:attrNameLst>
                                      </p:cBhvr>
                                      <p:tavLst>
                                        <p:tav tm="0">
                                          <p:val>
                                            <p:strVal val="#ppt_x"/>
                                          </p:val>
                                        </p:tav>
                                        <p:tav tm="100000">
                                          <p:val>
                                            <p:strVal val="#ppt_x"/>
                                          </p:val>
                                        </p:tav>
                                      </p:tavLst>
                                    </p:anim>
                                    <p:anim calcmode="lin" valueType="num">
                                      <p:cBhvr>
                                        <p:cTn id="15" dur="6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600"/>
                                        <p:tgtEl>
                                          <p:spTgt spid="6"/>
                                        </p:tgtEl>
                                      </p:cBhvr>
                                    </p:animEffect>
                                    <p:anim calcmode="lin" valueType="num">
                                      <p:cBhvr>
                                        <p:cTn id="19" dur="600" fill="hold"/>
                                        <p:tgtEl>
                                          <p:spTgt spid="6"/>
                                        </p:tgtEl>
                                        <p:attrNameLst>
                                          <p:attrName>ppt_x</p:attrName>
                                        </p:attrNameLst>
                                      </p:cBhvr>
                                      <p:tavLst>
                                        <p:tav tm="0">
                                          <p:val>
                                            <p:strVal val="#ppt_x"/>
                                          </p:val>
                                        </p:tav>
                                        <p:tav tm="100000">
                                          <p:val>
                                            <p:strVal val="#ppt_x"/>
                                          </p:val>
                                        </p:tav>
                                      </p:tavLst>
                                    </p:anim>
                                    <p:anim calcmode="lin" valueType="num">
                                      <p:cBhvr>
                                        <p:cTn id="20" dur="6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600"/>
                                        <p:tgtEl>
                                          <p:spTgt spid="8"/>
                                        </p:tgtEl>
                                      </p:cBhvr>
                                    </p:animEffect>
                                    <p:anim calcmode="lin" valueType="num">
                                      <p:cBhvr>
                                        <p:cTn id="26" dur="600" fill="hold"/>
                                        <p:tgtEl>
                                          <p:spTgt spid="8"/>
                                        </p:tgtEl>
                                        <p:attrNameLst>
                                          <p:attrName>ppt_x</p:attrName>
                                        </p:attrNameLst>
                                      </p:cBhvr>
                                      <p:tavLst>
                                        <p:tav tm="0">
                                          <p:val>
                                            <p:strVal val="#ppt_x"/>
                                          </p:val>
                                        </p:tav>
                                        <p:tav tm="100000">
                                          <p:val>
                                            <p:strVal val="#ppt_x"/>
                                          </p:val>
                                        </p:tav>
                                      </p:tavLst>
                                    </p:anim>
                                    <p:anim calcmode="lin" valueType="num">
                                      <p:cBhvr>
                                        <p:cTn id="27" dur="6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600"/>
                                        <p:tgtEl>
                                          <p:spTgt spid="10"/>
                                        </p:tgtEl>
                                      </p:cBhvr>
                                    </p:animEffect>
                                    <p:anim calcmode="lin" valueType="num">
                                      <p:cBhvr>
                                        <p:cTn id="33" dur="600" fill="hold"/>
                                        <p:tgtEl>
                                          <p:spTgt spid="10"/>
                                        </p:tgtEl>
                                        <p:attrNameLst>
                                          <p:attrName>ppt_x</p:attrName>
                                        </p:attrNameLst>
                                      </p:cBhvr>
                                      <p:tavLst>
                                        <p:tav tm="0">
                                          <p:val>
                                            <p:strVal val="#ppt_x"/>
                                          </p:val>
                                        </p:tav>
                                        <p:tav tm="100000">
                                          <p:val>
                                            <p:strVal val="#ppt_x"/>
                                          </p:val>
                                        </p:tav>
                                      </p:tavLst>
                                    </p:anim>
                                    <p:anim calcmode="lin" valueType="num">
                                      <p:cBhvr>
                                        <p:cTn id="34" dur="6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8" grpId="0"/>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11" name="Picture 10" descr="Logo&#10;&#10;Description automatically generated">
            <a:extLst>
              <a:ext uri="{FF2B5EF4-FFF2-40B4-BE49-F238E27FC236}">
                <a16:creationId xmlns="" xmlns:a16="http://schemas.microsoft.com/office/drawing/2014/main" id="{AE5F05DE-F70D-4697-A518-7CD843D17A62}"/>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141195" y="826759"/>
            <a:ext cx="5151170" cy="2133621"/>
          </a:xfrm>
          <a:prstGeom prst="rect">
            <a:avLst/>
          </a:prstGeom>
        </p:spPr>
      </p:pic>
      <p:pic>
        <p:nvPicPr>
          <p:cNvPr id="9218" name="Picture 2" descr="Electrical energy free icon">
            <a:extLst>
              <a:ext uri="{FF2B5EF4-FFF2-40B4-BE49-F238E27FC236}">
                <a16:creationId xmlns="" xmlns:a16="http://schemas.microsoft.com/office/drawing/2014/main" id="{3A763A6C-D0A7-424F-9ADB-CDDCA9108EAA}"/>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62050" y="2349827"/>
            <a:ext cx="1221105" cy="1221105"/>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 descr="Electricity free icon">
            <a:extLst>
              <a:ext uri="{FF2B5EF4-FFF2-40B4-BE49-F238E27FC236}">
                <a16:creationId xmlns="" xmlns:a16="http://schemas.microsoft.com/office/drawing/2014/main" id="{9CFC8603-B84B-44E0-84B4-238B59BD2AC5}"/>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7233559" y="216207"/>
            <a:ext cx="837951" cy="8379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38732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fade">
                                      <p:cBhvr>
                                        <p:cTn id="12" dur="500"/>
                                        <p:tgtEl>
                                          <p:spTgt spid="9218"/>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p:cTn id="16" fill="hold" display="0">
                  <p:stCondLst>
                    <p:cond delay="indefinite"/>
                  </p:stCondLst>
                  <p:endCondLst>
                    <p:cond evt="onStopAudio" delay="0">
                      <p:tgtEl>
                        <p:sldTgt/>
                      </p:tgtEl>
                    </p:cond>
                  </p:endCondLst>
                </p:cTn>
                <p:tgtEl>
                  <p:spTgt spid="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6">
            <a:extLst>
              <a:ext uri="{FF2B5EF4-FFF2-40B4-BE49-F238E27FC236}">
                <a16:creationId xmlns="" xmlns:a16="http://schemas.microsoft.com/office/drawing/2014/main" id="{4F2B6AD8-6DA2-414D-BBE5-AAB9EBCFDEB3}"/>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732" b="99818" l="288" r="97059">
                        <a14:foregroundMark x1="12111" y1="5378" x2="12111" y2="5378"/>
                        <a14:foregroundMark x1="24337" y1="2005" x2="23991" y2="7201"/>
                        <a14:foregroundMark x1="7497" y1="6016" x2="1384" y2="9572"/>
                        <a14:foregroundMark x1="1384" y1="9572" x2="1531" y2="75734"/>
                        <a14:foregroundMark x1="3487" y1="96451" x2="3691" y2="97356"/>
                        <a14:foregroundMark x1="43635" y1="99051" x2="63841" y2="99909"/>
                        <a14:foregroundMark x1="19757" y1="98038" x2="20950" y2="98089"/>
                        <a14:foregroundMark x1="4555" y1="97393" x2="5421" y2="97430"/>
                        <a14:foregroundMark x1="3691" y1="97356" x2="4190" y2="97377"/>
                        <a14:foregroundMark x1="63841" y1="99909" x2="74499" y2="99069"/>
                        <a14:foregroundMark x1="95801" y1="91840" x2="96251" y2="91340"/>
                        <a14:foregroundMark x1="90427" y1="97812" x2="90972" y2="97207"/>
                        <a14:foregroundMark x1="96251" y1="91340" x2="96828" y2="13947"/>
                        <a14:foregroundMark x1="96828" y1="13947" x2="97059" y2="13400"/>
                        <a14:foregroundMark x1="92791" y1="45214" x2="93195" y2="26618"/>
                        <a14:foregroundMark x1="93195" y1="26618" x2="95905" y2="24248"/>
                        <a14:foregroundMark x1="58189" y1="9663" x2="45444" y2="12580"/>
                        <a14:foregroundMark x1="5709" y1="5561" x2="1442" y2="9207"/>
                        <a14:foregroundMark x1="346" y1="32543" x2="1730" y2="34913"/>
                        <a14:foregroundMark x1="36159" y1="12762" x2="35986" y2="13218"/>
                        <a14:foregroundMark x1="37370" y1="10574" x2="35582" y2="15861"/>
                        <a14:foregroundMark x1="51672" y1="6472" x2="51845" y2="13400"/>
                        <a14:foregroundMark x1="22088" y1="99818" x2="22088" y2="99818"/>
                        <a14:foregroundMark x1="23991" y1="99453" x2="23991" y2="99453"/>
                        <a14:foregroundMark x1="65340" y1="3646" x2="65340" y2="3646"/>
                        <a14:foregroundMark x1="84775" y1="6016" x2="84775" y2="6016"/>
                        <a14:backgroundMark x1="3345" y1="75752" x2="8362" y2="93254"/>
                        <a14:backgroundMark x1="8362" y1="93254" x2="14129" y2="95260"/>
                        <a14:backgroundMark x1="14129" y1="95260" x2="14821" y2="94439"/>
                        <a14:backgroundMark x1="2018" y1="76299" x2="2480" y2="90428"/>
                        <a14:backgroundMark x1="2480" y1="90428" x2="7266" y2="96445"/>
                        <a14:backgroundMark x1="7266" y1="96445" x2="7612" y2="96536"/>
                        <a14:backgroundMark x1="28893" y1="79216" x2="28604" y2="95442"/>
                        <a14:backgroundMark x1="28604" y1="95442" x2="21972" y2="96992"/>
                        <a14:backgroundMark x1="21972" y1="96992" x2="20819" y2="95442"/>
                        <a14:backgroundMark x1="16724" y1="92981" x2="19550" y2="98268"/>
                        <a14:backgroundMark x1="1845" y1="90702" x2="7497" y2="97539"/>
                        <a14:backgroundMark x1="7497" y1="97539" x2="13322" y2="95807"/>
                        <a14:backgroundMark x1="13322" y1="95807" x2="13379" y2="95442"/>
                        <a14:backgroundMark x1="1845" y1="75752" x2="1788" y2="78213"/>
                        <a14:backgroundMark x1="21915" y1="95898" x2="12514" y2="96718"/>
                        <a14:backgroundMark x1="3345" y1="92434" x2="2999" y2="92525"/>
                        <a14:backgroundMark x1="1845" y1="91796" x2="5306" y2="96354"/>
                        <a14:backgroundMark x1="9977" y1="97448" x2="14129" y2="98086"/>
                        <a14:backgroundMark x1="23183" y1="96354" x2="51269" y2="97265"/>
                        <a14:backgroundMark x1="51269" y1="97265" x2="71511" y2="94166"/>
                        <a14:backgroundMark x1="71511" y1="94166" x2="80565" y2="94895"/>
                        <a14:backgroundMark x1="80565" y1="94895" x2="90196" y2="94257"/>
                        <a14:backgroundMark x1="94002" y1="77484" x2="94867" y2="90520"/>
                        <a14:backgroundMark x1="94867" y1="90520" x2="88697" y2="98086"/>
                        <a14:backgroundMark x1="88697" y1="98086" x2="84717" y2="97356"/>
                        <a14:backgroundMark x1="94694" y1="90975" x2="93656" y2="95624"/>
                        <a14:backgroundMark x1="94694" y1="94531" x2="91869" y2="97174"/>
                        <a14:backgroundMark x1="92676" y1="94531" x2="90946" y2="97174"/>
                        <a14:backgroundMark x1="85063" y1="97356" x2="72088" y2="97448"/>
                        <a14:backgroundMark x1="44694" y1="96718" x2="20242" y2="96263"/>
                        <a14:backgroundMark x1="22607" y1="96536" x2="43080" y2="97995"/>
                        <a14:backgroundMark x1="43080" y1="97995" x2="44175" y2="97448"/>
                        <a14:backgroundMark x1="22491" y1="96354" x2="20358" y2="96718"/>
                        <a14:backgroundMark x1="1557" y1="76299" x2="1557" y2="77302"/>
                        <a14:backgroundMark x1="22607" y1="96080" x2="20473" y2="96718"/>
                      </a14:backgroundRemoval>
                    </a14:imgEffect>
                  </a14:imgLayer>
                </a14:imgProps>
              </a:ext>
              <a:ext uri="{28A0092B-C50C-407E-A947-70E740481C1C}">
                <a14:useLocalDpi xmlns:a14="http://schemas.microsoft.com/office/drawing/2010/main" xmlns="" val="0"/>
              </a:ext>
            </a:extLst>
          </a:blip>
          <a:stretch>
            <a:fillRect/>
          </a:stretch>
        </p:blipFill>
        <p:spPr>
          <a:xfrm flipV="1">
            <a:off x="-102447" y="176385"/>
            <a:ext cx="9088352" cy="5143500"/>
          </a:xfrm>
          <a:prstGeom prst="rect">
            <a:avLst/>
          </a:prstGeom>
          <a:ln>
            <a:noFill/>
          </a:ln>
          <a:effectLst>
            <a:softEdge rad="112500"/>
          </a:effectLst>
        </p:spPr>
      </p:pic>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5">
            <a:extLst>
              <a:ext uri="{28A0092B-C50C-407E-A947-70E740481C1C}">
                <a14:useLocalDpi xmlns:a14="http://schemas.microsoft.com/office/drawing/2010/main" xmlns=""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9006" y="4389120"/>
            <a:ext cx="9144000" cy="754380"/>
          </a:xfrm>
          <a:prstGeom prst="rect">
            <a:avLst/>
          </a:prstGeom>
        </p:spPr>
      </p:pic>
      <p:sp>
        <p:nvSpPr>
          <p:cNvPr id="6" name="TextBox 5">
            <a:extLst>
              <a:ext uri="{FF2B5EF4-FFF2-40B4-BE49-F238E27FC236}">
                <a16:creationId xmlns="" xmlns:a16="http://schemas.microsoft.com/office/drawing/2014/main" id="{1E5A4F16-31DF-458F-8932-8AF8A110D805}"/>
              </a:ext>
            </a:extLst>
          </p:cNvPr>
          <p:cNvSpPr txBox="1"/>
          <p:nvPr/>
        </p:nvSpPr>
        <p:spPr>
          <a:xfrm>
            <a:off x="1554480" y="170947"/>
            <a:ext cx="7323667" cy="923330"/>
          </a:xfrm>
          <a:prstGeom prst="rect">
            <a:avLst/>
          </a:prstGeom>
          <a:noFill/>
        </p:spPr>
        <p:txBody>
          <a:bodyPr wrap="square">
            <a:spAutoFit/>
          </a:bodyPr>
          <a:lstStyle/>
          <a:p>
            <a:pPr algn="just"/>
            <a:r>
              <a:rPr lang="en-US" sz="2700" b="1" i="0" dirty="0">
                <a:effectLst/>
                <a:latin typeface="Times New Roman" panose="02020603050405020304" pitchFamily="18" charset="0"/>
                <a:cs typeface="Times New Roman" panose="02020603050405020304" pitchFamily="18" charset="0"/>
              </a:rPr>
              <a:t>Điều gì có thể xảy ra nếu sử dụng nguồn điện </a:t>
            </a:r>
            <a:r>
              <a:rPr lang="en-US" sz="2700" b="1" i="0" dirty="0">
                <a:solidFill>
                  <a:srgbClr val="FF0000"/>
                </a:solidFill>
                <a:effectLst/>
                <a:latin typeface="Times New Roman" panose="02020603050405020304" pitchFamily="18" charset="0"/>
                <a:cs typeface="Times New Roman" panose="02020603050405020304" pitchFamily="18" charset="0"/>
              </a:rPr>
              <a:t>12V</a:t>
            </a:r>
            <a:r>
              <a:rPr lang="en-US" sz="2700" b="1" i="0" dirty="0">
                <a:effectLst/>
                <a:latin typeface="Times New Roman" panose="02020603050405020304" pitchFamily="18" charset="0"/>
                <a:cs typeface="Times New Roman" panose="02020603050405020304" pitchFamily="18" charset="0"/>
              </a:rPr>
              <a:t> cho vật dùng điện có số vôn quy định là </a:t>
            </a:r>
            <a:r>
              <a:rPr lang="en-US" sz="2700" b="1" i="0" dirty="0">
                <a:solidFill>
                  <a:srgbClr val="FF0000"/>
                </a:solidFill>
                <a:effectLst/>
                <a:latin typeface="Times New Roman" panose="02020603050405020304" pitchFamily="18" charset="0"/>
                <a:cs typeface="Times New Roman" panose="02020603050405020304" pitchFamily="18" charset="0"/>
              </a:rPr>
              <a:t>6V</a:t>
            </a:r>
            <a:r>
              <a:rPr lang="en-US" sz="2700" b="1" i="0" dirty="0">
                <a:effectLst/>
                <a:latin typeface="Times New Roman" panose="02020603050405020304" pitchFamily="18" charset="0"/>
                <a:cs typeface="Times New Roman" panose="02020603050405020304" pitchFamily="18" charset="0"/>
              </a:rPr>
              <a:t>?</a:t>
            </a:r>
            <a:endParaRPr lang="en-US" sz="2700" b="1" dirty="0">
              <a:latin typeface="Times New Roman" panose="02020603050405020304" pitchFamily="18" charset="0"/>
              <a:cs typeface="Times New Roman" panose="02020603050405020304" pitchFamily="18" charset="0"/>
            </a:endParaRPr>
          </a:p>
        </p:txBody>
      </p:sp>
      <p:pic>
        <p:nvPicPr>
          <p:cNvPr id="5122" name="Picture 2" descr="Ổ cắm điện đơn 3 chấu 16A SINO S1981E">
            <a:extLst>
              <a:ext uri="{FF2B5EF4-FFF2-40B4-BE49-F238E27FC236}">
                <a16:creationId xmlns="" xmlns:a16="http://schemas.microsoft.com/office/drawing/2014/main" id="{3E7ED249-ADA2-4397-B598-D33F84CBA425}"/>
              </a:ext>
            </a:extLst>
          </p:cNvPr>
          <p:cNvPicPr>
            <a:picLocks noChangeAspect="1" noChangeArrowheads="1"/>
          </p:cNvPicPr>
          <p:nvPr/>
        </p:nvPicPr>
        <p:blipFill rotWithShape="1">
          <a:blip r:embed="rId8">
            <a:extLst>
              <a:ext uri="{28A0092B-C50C-407E-A947-70E740481C1C}">
                <a14:useLocalDpi xmlns:a14="http://schemas.microsoft.com/office/drawing/2010/main" xmlns="" val="0"/>
              </a:ext>
            </a:extLst>
          </a:blip>
          <a:srcRect l="15876" t="20827" r="19998" b="32064"/>
          <a:stretch/>
        </p:blipFill>
        <p:spPr bwMode="auto">
          <a:xfrm>
            <a:off x="1259841" y="2495207"/>
            <a:ext cx="2167466" cy="122307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8" name="Oval 7">
            <a:extLst>
              <a:ext uri="{FF2B5EF4-FFF2-40B4-BE49-F238E27FC236}">
                <a16:creationId xmlns="" xmlns:a16="http://schemas.microsoft.com/office/drawing/2014/main" id="{4062CB35-3AD3-4A39-8919-3F15BA76FC16}"/>
              </a:ext>
            </a:extLst>
          </p:cNvPr>
          <p:cNvSpPr/>
          <p:nvPr/>
        </p:nvSpPr>
        <p:spPr>
          <a:xfrm>
            <a:off x="1873788" y="3786234"/>
            <a:ext cx="1098011"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12V</a:t>
            </a:r>
          </a:p>
        </p:txBody>
      </p:sp>
      <p:pic>
        <p:nvPicPr>
          <p:cNvPr id="5124" name="Picture 4" descr="Đèn LED Bulb Điện Quang ĐQ LEDBU11A45 3W, chụp cầu mờ – Điện Quang Shop">
            <a:extLst>
              <a:ext uri="{FF2B5EF4-FFF2-40B4-BE49-F238E27FC236}">
                <a16:creationId xmlns="" xmlns:a16="http://schemas.microsoft.com/office/drawing/2014/main" id="{57049BE3-74D2-4D97-84D0-45B2F9161B07}"/>
              </a:ext>
            </a:extLst>
          </p:cNvPr>
          <p:cNvPicPr>
            <a:picLocks noChangeAspect="1" noChangeArrowheads="1"/>
          </p:cNvPicPr>
          <p:nvPr/>
        </p:nvPicPr>
        <p:blipFill rotWithShape="1">
          <a:blip r:embed="rId9" cstate="print">
            <a:extLst>
              <a:ext uri="{28A0092B-C50C-407E-A947-70E740481C1C}">
                <a14:useLocalDpi xmlns:a14="http://schemas.microsoft.com/office/drawing/2010/main" xmlns="" val="0"/>
              </a:ext>
            </a:extLst>
          </a:blip>
          <a:srcRect l="20545" t="20411" r="19975" b="13523"/>
          <a:stretch/>
        </p:blipFill>
        <p:spPr bwMode="auto">
          <a:xfrm>
            <a:off x="6206605" y="2019054"/>
            <a:ext cx="1582728" cy="1757963"/>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xmlns="">
                <a:solidFill>
                  <a:srgbClr val="FFFFFF"/>
                </a:solidFill>
              </a14:hiddenFill>
            </a:ext>
          </a:extLst>
        </p:spPr>
      </p:pic>
      <p:sp>
        <p:nvSpPr>
          <p:cNvPr id="13" name="Oval 12">
            <a:extLst>
              <a:ext uri="{FF2B5EF4-FFF2-40B4-BE49-F238E27FC236}">
                <a16:creationId xmlns="" xmlns:a16="http://schemas.microsoft.com/office/drawing/2014/main" id="{8F2F5E84-2223-4287-9A31-5FC560656478}"/>
              </a:ext>
            </a:extLst>
          </p:cNvPr>
          <p:cNvSpPr/>
          <p:nvPr/>
        </p:nvSpPr>
        <p:spPr>
          <a:xfrm>
            <a:off x="6451408" y="3870471"/>
            <a:ext cx="991330" cy="754381"/>
          </a:xfrm>
          <a:prstGeom prst="ellipse">
            <a:avLst/>
          </a:prstGeom>
          <a:solidFill>
            <a:srgbClr val="E7E7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6V</a:t>
            </a:r>
          </a:p>
        </p:txBody>
      </p:sp>
      <p:pic>
        <p:nvPicPr>
          <p:cNvPr id="5128" name="Picture 8" descr="Power plug  free icon">
            <a:extLst>
              <a:ext uri="{FF2B5EF4-FFF2-40B4-BE49-F238E27FC236}">
                <a16:creationId xmlns="" xmlns:a16="http://schemas.microsoft.com/office/drawing/2014/main" id="{9FDECFBF-3FBD-45F2-88A8-6597DF5F1B4F}"/>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572000" y="2721650"/>
            <a:ext cx="1126605" cy="833966"/>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8" descr="Power plug  free icon">
            <a:extLst>
              <a:ext uri="{FF2B5EF4-FFF2-40B4-BE49-F238E27FC236}">
                <a16:creationId xmlns="" xmlns:a16="http://schemas.microsoft.com/office/drawing/2014/main" id="{C9F9160A-D311-47FC-87FE-CB2F56B1D7D7}"/>
              </a:ext>
            </a:extLst>
          </p:cNvPr>
          <p:cNvPicPr>
            <a:picLocks noChangeAspect="1" noChangeArrowheads="1"/>
          </p:cNvPicPr>
          <p:nvPr/>
        </p:nvPicPr>
        <p:blipFill rotWithShape="1">
          <a:blip r:embed="rId11">
            <a:extLst>
              <a:ext uri="{28A0092B-C50C-407E-A947-70E740481C1C}">
                <a14:useLocalDpi xmlns:a14="http://schemas.microsoft.com/office/drawing/2010/main" xmlns="" val="0"/>
              </a:ext>
            </a:extLst>
          </a:blip>
          <a:srcRect l="77454"/>
          <a:stretch/>
        </p:blipFill>
        <p:spPr bwMode="auto">
          <a:xfrm>
            <a:off x="5655155" y="2721650"/>
            <a:ext cx="551449" cy="833966"/>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Text Box 9">
            <a:extLst>
              <a:ext uri="{FF2B5EF4-FFF2-40B4-BE49-F238E27FC236}">
                <a16:creationId xmlns="" xmlns:a16="http://schemas.microsoft.com/office/drawing/2014/main" id="{891BC4F0-85ED-4814-A34F-146CAC47375B}"/>
              </a:ext>
            </a:extLst>
          </p:cNvPr>
          <p:cNvSpPr txBox="1">
            <a:spLocks noChangeArrowheads="1"/>
          </p:cNvSpPr>
          <p:nvPr/>
        </p:nvSpPr>
        <p:spPr bwMode="auto">
          <a:xfrm>
            <a:off x="2438400" y="1306877"/>
            <a:ext cx="533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800" b="1" dirty="0">
                <a:solidFill>
                  <a:srgbClr val="FF0000"/>
                </a:solidFill>
                <a:latin typeface="Times New Roman" panose="02020603050405020304" pitchFamily="18" charset="0"/>
                <a:cs typeface="Times New Roman" panose="02020603050405020304" pitchFamily="18" charset="0"/>
              </a:rPr>
              <a:t>Vật dùng điện có thể bị hỏng.</a:t>
            </a:r>
            <a:endParaRPr lang="en-US" alt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547369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600"/>
                                        <p:tgtEl>
                                          <p:spTgt spid="12"/>
                                        </p:tgtEl>
                                      </p:cBhvr>
                                    </p:animEffect>
                                    <p:anim calcmode="lin" valueType="num">
                                      <p:cBhvr>
                                        <p:cTn id="8" dur="600" fill="hold"/>
                                        <p:tgtEl>
                                          <p:spTgt spid="12"/>
                                        </p:tgtEl>
                                        <p:attrNameLst>
                                          <p:attrName>ppt_x</p:attrName>
                                        </p:attrNameLst>
                                      </p:cBhvr>
                                      <p:tavLst>
                                        <p:tav tm="0">
                                          <p:val>
                                            <p:strVal val="#ppt_x"/>
                                          </p:val>
                                        </p:tav>
                                        <p:tav tm="100000">
                                          <p:val>
                                            <p:strVal val="#ppt_x"/>
                                          </p:val>
                                        </p:tav>
                                      </p:tavLst>
                                    </p:anim>
                                    <p:anim calcmode="lin" valueType="num">
                                      <p:cBhvr>
                                        <p:cTn id="9" dur="6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dark, lamp&#10;&#10;Description automatically generated">
            <a:extLst>
              <a:ext uri="{FF2B5EF4-FFF2-40B4-BE49-F238E27FC236}">
                <a16:creationId xmlns="" xmlns:a16="http://schemas.microsoft.com/office/drawing/2014/main" id="{E5F92D66-07A0-4C75-A25E-D6AF3B0A1833}"/>
              </a:ext>
            </a:extLst>
          </p:cNvPr>
          <p:cNvPicPr>
            <a:picLocks noChangeAspect="1"/>
          </p:cNvPicPr>
          <p:nvPr/>
        </p:nvPicPr>
        <p:blipFill rotWithShape="1">
          <a:blip r:embed="rId3">
            <a:extLst>
              <a:ext uri="{28A0092B-C50C-407E-A947-70E740481C1C}">
                <a14:useLocalDpi xmlns:a14="http://schemas.microsoft.com/office/drawing/2010/main" xmlns="" val="0"/>
              </a:ext>
            </a:extLst>
          </a:blip>
          <a:srcRect l="26099" t="6519" r="28864"/>
          <a:stretch/>
        </p:blipFill>
        <p:spPr>
          <a:xfrm>
            <a:off x="-182880" y="0"/>
            <a:ext cx="1737360"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9006" y="4389120"/>
            <a:ext cx="9144000" cy="754380"/>
          </a:xfrm>
          <a:prstGeom prst="rect">
            <a:avLst/>
          </a:prstGeom>
        </p:spPr>
      </p:pic>
      <p:pic>
        <p:nvPicPr>
          <p:cNvPr id="12" name="图片 1">
            <a:extLst>
              <a:ext uri="{FF2B5EF4-FFF2-40B4-BE49-F238E27FC236}">
                <a16:creationId xmlns="" xmlns:a16="http://schemas.microsoft.com/office/drawing/2014/main" id="{DD35672D-C51E-4FE4-9AE8-26BAA186DD00}"/>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070" r="13757"/>
          <a:stretch/>
        </p:blipFill>
        <p:spPr>
          <a:xfrm>
            <a:off x="0" y="4389120"/>
            <a:ext cx="9144000" cy="754380"/>
          </a:xfrm>
          <a:prstGeom prst="rect">
            <a:avLst/>
          </a:prstGeom>
        </p:spPr>
      </p:pic>
      <p:pic>
        <p:nvPicPr>
          <p:cNvPr id="23" name="Picture 40">
            <a:extLst>
              <a:ext uri="{FF2B5EF4-FFF2-40B4-BE49-F238E27FC236}">
                <a16:creationId xmlns="" xmlns:a16="http://schemas.microsoft.com/office/drawing/2014/main" id="{BED696D8-8B46-4BA4-B88B-4F4F270E3A3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60778" y="1733516"/>
            <a:ext cx="4147654" cy="2612925"/>
          </a:xfrm>
          <a:prstGeom prst="rect">
            <a:avLst/>
          </a:prstGeom>
          <a:noFill/>
          <a:ln w="38100">
            <a:noFill/>
            <a:miter lim="800000"/>
            <a:headEnd/>
            <a:tailEnd/>
          </a:ln>
          <a:extLst>
            <a:ext uri="{909E8E84-426E-40DD-AFC4-6F175D3DCCD1}">
              <a14:hiddenFill xmlns:a14="http://schemas.microsoft.com/office/drawing/2010/main" xmlns="">
                <a:solidFill>
                  <a:srgbClr val="FFFFFF"/>
                </a:solidFill>
              </a14:hiddenFill>
            </a:ext>
          </a:extLst>
        </p:spPr>
      </p:pic>
      <p:sp>
        <p:nvSpPr>
          <p:cNvPr id="24" name="Oval 23">
            <a:extLst>
              <a:ext uri="{FF2B5EF4-FFF2-40B4-BE49-F238E27FC236}">
                <a16:creationId xmlns="" xmlns:a16="http://schemas.microsoft.com/office/drawing/2014/main" id="{D82E99D2-1B98-4DAF-887C-DE601F15589E}"/>
              </a:ext>
            </a:extLst>
          </p:cNvPr>
          <p:cNvSpPr/>
          <p:nvPr/>
        </p:nvSpPr>
        <p:spPr>
          <a:xfrm>
            <a:off x="1741715" y="2004897"/>
            <a:ext cx="358809" cy="4263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000" dirty="0">
              <a:cs typeface="Arial" pitchFamily="34" charset="0"/>
            </a:endParaRPr>
          </a:p>
        </p:txBody>
      </p:sp>
      <p:sp>
        <p:nvSpPr>
          <p:cNvPr id="25" name="Oval Callout 7">
            <a:extLst>
              <a:ext uri="{FF2B5EF4-FFF2-40B4-BE49-F238E27FC236}">
                <a16:creationId xmlns="" xmlns:a16="http://schemas.microsoft.com/office/drawing/2014/main" id="{B50E2712-CBC6-4EDD-9CE5-D61A221ECE88}"/>
              </a:ext>
            </a:extLst>
          </p:cNvPr>
          <p:cNvSpPr>
            <a:spLocks noChangeArrowheads="1"/>
          </p:cNvSpPr>
          <p:nvPr/>
        </p:nvSpPr>
        <p:spPr bwMode="auto">
          <a:xfrm>
            <a:off x="3169651" y="1523353"/>
            <a:ext cx="1895447" cy="983675"/>
          </a:xfrm>
          <a:prstGeom prst="wedgeEllipseCallout">
            <a:avLst>
              <a:gd name="adj1" fmla="val -104897"/>
              <a:gd name="adj2" fmla="val 12925"/>
            </a:avLst>
          </a:prstGeom>
          <a:solidFill>
            <a:srgbClr val="F2D1CA"/>
          </a:solidFill>
          <a:ln w="25400" algn="ctr">
            <a:solidFill>
              <a:srgbClr val="E39889"/>
            </a:solidFill>
            <a:miter lim="800000"/>
            <a:headEnd/>
            <a:tailEnd/>
          </a:ln>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2400" b="1" dirty="0">
              <a:cs typeface="Arial" panose="020B0604020202020204" pitchFamily="34" charset="0"/>
            </a:endParaRPr>
          </a:p>
        </p:txBody>
      </p:sp>
      <p:sp>
        <p:nvSpPr>
          <p:cNvPr id="27" name="Text Box 9">
            <a:extLst>
              <a:ext uri="{FF2B5EF4-FFF2-40B4-BE49-F238E27FC236}">
                <a16:creationId xmlns="" xmlns:a16="http://schemas.microsoft.com/office/drawing/2014/main" id="{983375C2-3EC2-4591-B874-9C447AB8FAF1}"/>
              </a:ext>
            </a:extLst>
          </p:cNvPr>
          <p:cNvSpPr txBox="1">
            <a:spLocks noChangeArrowheads="1"/>
          </p:cNvSpPr>
          <p:nvPr/>
        </p:nvSpPr>
        <p:spPr bwMode="auto">
          <a:xfrm>
            <a:off x="4517953" y="2595824"/>
            <a:ext cx="4716526" cy="1015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Ta nên sử dụng vật dùng điện</a:t>
            </a:r>
          </a:p>
          <a:p>
            <a:pPr algn="ctr" eaLnBrk="1" hangingPunct="1">
              <a:spcBef>
                <a:spcPct val="50000"/>
              </a:spcBef>
            </a:pPr>
            <a:r>
              <a:rPr lang="en-US" altLang="en-US" sz="2400" b="1" dirty="0">
                <a:solidFill>
                  <a:srgbClr val="000099"/>
                </a:solidFill>
                <a:latin typeface="Times New Roman" panose="02020603050405020304" pitchFamily="18" charset="0"/>
                <a:cs typeface="Times New Roman" panose="02020603050405020304" pitchFamily="18" charset="0"/>
              </a:rPr>
              <a:t> có số vôn quy định là 12V</a:t>
            </a:r>
            <a:endParaRPr lang="en-US" altLang="en-US" sz="2400" dirty="0">
              <a:solidFill>
                <a:srgbClr val="000099"/>
              </a:solidFill>
              <a:latin typeface="Times New Roman" panose="02020603050405020304" pitchFamily="18" charset="0"/>
              <a:cs typeface="Times New Roman" panose="02020603050405020304" pitchFamily="18" charset="0"/>
            </a:endParaRPr>
          </a:p>
        </p:txBody>
      </p:sp>
      <p:sp>
        <p:nvSpPr>
          <p:cNvPr id="28" name="TextBox 27">
            <a:extLst>
              <a:ext uri="{FF2B5EF4-FFF2-40B4-BE49-F238E27FC236}">
                <a16:creationId xmlns="" xmlns:a16="http://schemas.microsoft.com/office/drawing/2014/main" id="{D4FE0029-5047-4031-B91B-009FBA9274CE}"/>
              </a:ext>
            </a:extLst>
          </p:cNvPr>
          <p:cNvSpPr txBox="1"/>
          <p:nvPr/>
        </p:nvSpPr>
        <p:spPr>
          <a:xfrm>
            <a:off x="3091954" y="1733516"/>
            <a:ext cx="2160136" cy="461665"/>
          </a:xfrm>
          <a:prstGeom prst="rect">
            <a:avLst/>
          </a:prstGeom>
          <a:noFill/>
        </p:spPr>
        <p:txBody>
          <a:bodyPr wrap="square">
            <a:spAutoFit/>
          </a:bodyPr>
          <a:lstStyle/>
          <a:p>
            <a:pPr algn="ctr" eaLnBrk="1" hangingPunct="1"/>
            <a:r>
              <a:rPr lang="en-US" altLang="en-US" sz="2400" b="1" dirty="0">
                <a:latin typeface="Times New Roman" panose="02020603050405020304" pitchFamily="18" charset="0"/>
                <a:cs typeface="Times New Roman" panose="02020603050405020304" pitchFamily="18" charset="0"/>
              </a:rPr>
              <a:t>12V = 12 vôn</a:t>
            </a:r>
          </a:p>
        </p:txBody>
      </p:sp>
    </p:spTree>
    <p:extLst>
      <p:ext uri="{BB962C8B-B14F-4D97-AF65-F5344CB8AC3E}">
        <p14:creationId xmlns:p14="http://schemas.microsoft.com/office/powerpoint/2010/main" xmlns="" val="15280078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heel(1)">
                                      <p:cBhvr>
                                        <p:cTn id="7" dur="6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heel(1)">
                                      <p:cBhvr>
                                        <p:cTn id="12" dur="600"/>
                                        <p:tgtEl>
                                          <p:spTgt spid="2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heel(1)">
                                      <p:cBhvr>
                                        <p:cTn id="15" dur="6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27"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sp>
        <p:nvSpPr>
          <p:cNvPr id="9" name="TextBox 8">
            <a:extLst>
              <a:ext uri="{FF2B5EF4-FFF2-40B4-BE49-F238E27FC236}">
                <a16:creationId xmlns="" xmlns:a16="http://schemas.microsoft.com/office/drawing/2014/main" id="{1AACDB70-4A49-47AC-9D68-48C71FB42A1D}"/>
              </a:ext>
            </a:extLst>
          </p:cNvPr>
          <p:cNvSpPr txBox="1"/>
          <p:nvPr/>
        </p:nvSpPr>
        <p:spPr>
          <a:xfrm>
            <a:off x="2354238" y="442879"/>
            <a:ext cx="6168788" cy="523220"/>
          </a:xfrm>
          <a:prstGeom prst="rect">
            <a:avLst/>
          </a:prstGeom>
          <a:noFill/>
        </p:spPr>
        <p:txBody>
          <a:bodyPr wrap="square">
            <a:spAutoFit/>
          </a:bodyPr>
          <a:lstStyle/>
          <a:p>
            <a:r>
              <a:rPr lang="en-US" sz="2800" b="1" i="0" dirty="0">
                <a:solidFill>
                  <a:srgbClr val="000099"/>
                </a:solidFill>
                <a:effectLst/>
                <a:latin typeface="Times New Roman" panose="02020603050405020304" pitchFamily="18" charset="0"/>
                <a:cs typeface="Times New Roman" panose="02020603050405020304" pitchFamily="18" charset="0"/>
              </a:rPr>
              <a:t>Vai trò của cầu chì trong </a:t>
            </a:r>
            <a:r>
              <a:rPr lang="en-US" sz="2800" b="1" dirty="0">
                <a:solidFill>
                  <a:srgbClr val="000099"/>
                </a:solidFill>
                <a:latin typeface="Times New Roman" panose="02020603050405020304" pitchFamily="18" charset="0"/>
                <a:cs typeface="Times New Roman" panose="02020603050405020304" pitchFamily="18" charset="0"/>
              </a:rPr>
              <a:t>hệ thống điện</a:t>
            </a:r>
          </a:p>
        </p:txBody>
      </p:sp>
      <p:pic>
        <p:nvPicPr>
          <p:cNvPr id="8194" name="Picture 2" descr="Cầu chì là gì, ứng dụng và cách thay cầu trì an toàn">
            <a:extLst>
              <a:ext uri="{FF2B5EF4-FFF2-40B4-BE49-F238E27FC236}">
                <a16:creationId xmlns="" xmlns:a16="http://schemas.microsoft.com/office/drawing/2014/main" id="{B25F21EC-1523-4B2B-88C1-16673DB8803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85800" y="1047750"/>
            <a:ext cx="3195851" cy="1697796"/>
          </a:xfrm>
          <a:prstGeom prst="rect">
            <a:avLst/>
          </a:prstGeom>
          <a:noFill/>
          <a:extLst>
            <a:ext uri="{909E8E84-426E-40DD-AFC4-6F175D3DCCD1}">
              <a14:hiddenFill xmlns:a14="http://schemas.microsoft.com/office/drawing/2010/main" xmlns="">
                <a:solidFill>
                  <a:srgbClr val="FFFFFF"/>
                </a:solidFill>
              </a14:hiddenFill>
            </a:ext>
          </a:extLst>
        </p:spPr>
      </p:pic>
      <p:pic>
        <p:nvPicPr>
          <p:cNvPr id="8196" name="Picture 4" descr="Cầu chì là gì? Có các loại cầu chì nào? Cầu chì có cấu tạo như thế nào">
            <a:extLst>
              <a:ext uri="{FF2B5EF4-FFF2-40B4-BE49-F238E27FC236}">
                <a16:creationId xmlns="" xmlns:a16="http://schemas.microsoft.com/office/drawing/2014/main" id="{2C7BE022-17D0-4229-8EE8-ACDF271B9626}"/>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3904150" y="1123950"/>
            <a:ext cx="5087450" cy="337916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7" cstate="screen">
            <a:extLst>
              <a:ext uri="{28A0092B-C50C-407E-A947-70E740481C1C}">
                <a14:useLocalDpi xmlns:a14="http://schemas.microsoft.com/office/drawing/2010/main" xmlns=""/>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xmlns="" val="2458997475"/>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uần 24_Khoa học 5_An toàn và tránh lãng phí khi sử dụng điện (1) (online-video-cutter.com)">
            <a:hlinkClick r:id="" action="ppaction://media"/>
            <a:extLst>
              <a:ext uri="{FF2B5EF4-FFF2-40B4-BE49-F238E27FC236}">
                <a16:creationId xmlns="" xmlns:a16="http://schemas.microsoft.com/office/drawing/2014/main" id="{3AF2FB6F-3C29-4E35-ACDA-C93515B494CE}"/>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a:stretch>
            <a:fillRect/>
          </a:stretch>
        </p:blipFill>
        <p:spPr>
          <a:xfrm>
            <a:off x="111072" y="104418"/>
            <a:ext cx="8772734" cy="4934663"/>
          </a:xfrm>
          <a:prstGeom prst="rect">
            <a:avLst/>
          </a:prstGeom>
        </p:spPr>
      </p:pic>
    </p:spTree>
    <p:extLst>
      <p:ext uri="{BB962C8B-B14F-4D97-AF65-F5344CB8AC3E}">
        <p14:creationId xmlns:p14="http://schemas.microsoft.com/office/powerpoint/2010/main" xmlns="" val="224501085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3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0" y="0"/>
            <a:ext cx="2155343" cy="5143500"/>
          </a:xfrm>
          <a:prstGeom prst="rect">
            <a:avLst/>
          </a:prstGeom>
        </p:spPr>
      </p:pic>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4" cstate="print">
            <a:extLst>
              <a:ext uri="{BEBA8EAE-BF5A-486C-A8C5-ECC9F3942E4B}">
                <a14:imgProps xmlns:a14="http://schemas.microsoft.com/office/drawing/2010/main" xmlns="">
                  <a14:imgLayer r:embed="rId5">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sp>
        <p:nvSpPr>
          <p:cNvPr id="6" name="Text Box 15">
            <a:extLst>
              <a:ext uri="{FF2B5EF4-FFF2-40B4-BE49-F238E27FC236}">
                <a16:creationId xmlns="" xmlns:a16="http://schemas.microsoft.com/office/drawing/2014/main" id="{1B898BD9-4FC8-436B-9C03-D809D5B9D6DE}"/>
              </a:ext>
            </a:extLst>
          </p:cNvPr>
          <p:cNvSpPr txBox="1">
            <a:spLocks noChangeArrowheads="1"/>
          </p:cNvSpPr>
          <p:nvPr/>
        </p:nvSpPr>
        <p:spPr bwMode="auto">
          <a:xfrm>
            <a:off x="1521223" y="1116348"/>
            <a:ext cx="7568186" cy="1384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2800" b="1">
                <a:latin typeface="Times New Roman" panose="02020603050405020304" pitchFamily="18" charset="0"/>
                <a:cs typeface="Times New Roman" panose="02020603050405020304" pitchFamily="18" charset="0"/>
              </a:rPr>
              <a:t> </a:t>
            </a:r>
            <a:r>
              <a:rPr lang="en-US" altLang="en-US" sz="2800" b="1" smtClean="0">
                <a:latin typeface="Times New Roman" panose="02020603050405020304" pitchFamily="18" charset="0"/>
                <a:cs typeface="Times New Roman" panose="02020603050405020304" pitchFamily="18" charset="0"/>
              </a:rPr>
              <a:t>       </a:t>
            </a:r>
            <a:r>
              <a:rPr lang="vi-VN" altLang="en-US" sz="2800" b="1" smtClean="0">
                <a:latin typeface="Times New Roman" panose="02020603050405020304" pitchFamily="18" charset="0"/>
                <a:cs typeface="Times New Roman" panose="02020603050405020304" pitchFamily="18" charset="0"/>
              </a:rPr>
              <a:t>Nếu </a:t>
            </a:r>
            <a:r>
              <a:rPr lang="vi-VN" altLang="en-US" sz="2800" b="1" dirty="0">
                <a:latin typeface="Times New Roman" panose="02020603050405020304" pitchFamily="18" charset="0"/>
                <a:cs typeface="Times New Roman" panose="02020603050405020304" pitchFamily="18" charset="0"/>
              </a:rPr>
              <a:t>dòng điện quá mạnh đoạn dây ch</a:t>
            </a:r>
            <a:r>
              <a:rPr lang="en-US" altLang="en-US" sz="2800" b="1" dirty="0">
                <a:latin typeface="Times New Roman" panose="02020603050405020304" pitchFamily="18" charset="0"/>
                <a:cs typeface="Times New Roman" panose="02020603050405020304" pitchFamily="18" charset="0"/>
              </a:rPr>
              <a:t>ì</a:t>
            </a:r>
            <a:r>
              <a:rPr lang="vi-VN" altLang="en-US" sz="2800" b="1" dirty="0">
                <a:latin typeface="Times New Roman" panose="02020603050405020304" pitchFamily="18" charset="0"/>
                <a:cs typeface="Times New Roman" panose="02020603050405020304" pitchFamily="18" charset="0"/>
              </a:rPr>
              <a:t> nóng chảy khiến cho mạch điện bị ngắt, tránh được những sự cố nguy hiểm về điện.</a:t>
            </a:r>
            <a:endParaRPr lang="en-US" altLang="en-US" sz="2800" b="1"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 xmlns:a16="http://schemas.microsoft.com/office/drawing/2014/main" id="{83D50961-FAA3-41EB-821B-83FEEBA49379}"/>
              </a:ext>
            </a:extLst>
          </p:cNvPr>
          <p:cNvSpPr txBox="1"/>
          <p:nvPr/>
        </p:nvSpPr>
        <p:spPr>
          <a:xfrm>
            <a:off x="4135272" y="143301"/>
            <a:ext cx="2101755"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Cầu chì</a:t>
            </a:r>
          </a:p>
        </p:txBody>
      </p:sp>
      <p:sp>
        <p:nvSpPr>
          <p:cNvPr id="7" name="Text Box 15">
            <a:extLst>
              <a:ext uri="{FF2B5EF4-FFF2-40B4-BE49-F238E27FC236}">
                <a16:creationId xmlns="" xmlns:a16="http://schemas.microsoft.com/office/drawing/2014/main" id="{1B898BD9-4FC8-436B-9C03-D809D5B9D6DE}"/>
              </a:ext>
            </a:extLst>
          </p:cNvPr>
          <p:cNvSpPr txBox="1">
            <a:spLocks noChangeArrowheads="1"/>
          </p:cNvSpPr>
          <p:nvPr/>
        </p:nvSpPr>
        <p:spPr bwMode="auto">
          <a:xfrm>
            <a:off x="1524000" y="2760643"/>
            <a:ext cx="7568186"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sz="2800" b="1">
                <a:latin typeface="Times New Roman" panose="02020603050405020304" pitchFamily="18" charset="0"/>
                <a:cs typeface="Times New Roman" panose="02020603050405020304" pitchFamily="18" charset="0"/>
              </a:rPr>
              <a:t> Cầu chì thường dùng để ngắt điện phòng hiện tượng chập điện hay các sự cố khác về điện.</a:t>
            </a:r>
            <a:endParaRPr lang="en-US" alt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64717908"/>
      </p:ext>
    </p:extLst>
  </p:cSld>
  <p:clrMapOvr>
    <a:masterClrMapping/>
  </p:clrMapOvr>
  <p:transition spd="med">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sp>
        <p:nvSpPr>
          <p:cNvPr id="2" name="TextBox 1">
            <a:extLst>
              <a:ext uri="{FF2B5EF4-FFF2-40B4-BE49-F238E27FC236}">
                <a16:creationId xmlns="" xmlns:a16="http://schemas.microsoft.com/office/drawing/2014/main" id="{4A205463-96EF-4F79-A564-2FEAA0028EA0}"/>
              </a:ext>
            </a:extLst>
          </p:cNvPr>
          <p:cNvSpPr txBox="1"/>
          <p:nvPr/>
        </p:nvSpPr>
        <p:spPr>
          <a:xfrm>
            <a:off x="2268279" y="102112"/>
            <a:ext cx="6437971" cy="523220"/>
          </a:xfrm>
          <a:prstGeom prst="rect">
            <a:avLst/>
          </a:prstGeom>
          <a:noFill/>
        </p:spPr>
        <p:txBody>
          <a:bodyPr wrap="squar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Một số vụ cháy do chập điện</a:t>
            </a:r>
          </a:p>
        </p:txBody>
      </p:sp>
      <p:pic>
        <p:nvPicPr>
          <p:cNvPr id="10246" name="Picture 6" descr="Clip: Ra ngoài quên tắt quạt, gia chủ nhận về cái kết đầy kinh hãi">
            <a:extLst>
              <a:ext uri="{FF2B5EF4-FFF2-40B4-BE49-F238E27FC236}">
                <a16:creationId xmlns="" xmlns:a16="http://schemas.microsoft.com/office/drawing/2014/main" id="{296D873A-7815-4521-A85B-E154BDD71B3E}"/>
              </a:ext>
            </a:extLst>
          </p:cNvPr>
          <p:cNvPicPr>
            <a:picLocks noChangeAspect="1" noChangeArrowheads="1"/>
          </p:cNvPicPr>
          <p:nvPr/>
        </p:nvPicPr>
        <p:blipFill rotWithShape="1">
          <a:blip r:embed="rId5">
            <a:extLst>
              <a:ext uri="{28A0092B-C50C-407E-A947-70E740481C1C}">
                <a14:useLocalDpi xmlns:a14="http://schemas.microsoft.com/office/drawing/2010/main" xmlns="" val="0"/>
              </a:ext>
            </a:extLst>
          </a:blip>
          <a:srcRect t="2645" r="40916"/>
          <a:stretch/>
        </p:blipFill>
        <p:spPr bwMode="auto">
          <a:xfrm>
            <a:off x="269638" y="964987"/>
            <a:ext cx="4198284" cy="3050606"/>
          </a:xfrm>
          <a:prstGeom prst="rect">
            <a:avLst/>
          </a:prstGeom>
          <a:noFill/>
          <a:extLst>
            <a:ext uri="{909E8E84-426E-40DD-AFC4-6F175D3DCCD1}">
              <a14:hiddenFill xmlns:a14="http://schemas.microsoft.com/office/drawing/2010/main" xmlns="">
                <a:solidFill>
                  <a:srgbClr val="FFFFFF"/>
                </a:solidFill>
              </a14:hiddenFill>
            </a:ext>
          </a:extLst>
        </p:spPr>
      </p:pic>
      <p:pic>
        <p:nvPicPr>
          <p:cNvPr id="10248" name="Picture 8" descr="Chập điện là gì? Nguyên nhân và cách sửa chập điện an toàn">
            <a:extLst>
              <a:ext uri="{FF2B5EF4-FFF2-40B4-BE49-F238E27FC236}">
                <a16:creationId xmlns="" xmlns:a16="http://schemas.microsoft.com/office/drawing/2014/main" id="{6F03EFC4-DB76-4B14-A1D2-76914B5604EB}"/>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864203" y="964988"/>
            <a:ext cx="4100513" cy="3050605"/>
          </a:xfrm>
          <a:prstGeom prst="rect">
            <a:avLst/>
          </a:prstGeom>
          <a:noFill/>
          <a:extLst>
            <a:ext uri="{909E8E84-426E-40DD-AFC4-6F175D3DCCD1}">
              <a14:hiddenFill xmlns:a14="http://schemas.microsoft.com/office/drawing/2010/main" xmlns="">
                <a:solidFill>
                  <a:srgbClr val="FFFFFF"/>
                </a:solidFill>
              </a14:hiddenFill>
            </a:ext>
          </a:extLst>
        </p:spPr>
      </p:pic>
      <p:pic>
        <p:nvPicPr>
          <p:cNvPr id="10244" name="Picture 4" descr="Hà Nội: Cháy lớn tại Đê La Thành do chập điện">
            <a:extLst>
              <a:ext uri="{FF2B5EF4-FFF2-40B4-BE49-F238E27FC236}">
                <a16:creationId xmlns="" xmlns:a16="http://schemas.microsoft.com/office/drawing/2014/main" id="{D0E2B412-6BF0-474B-BA5F-A4516DD126C0}"/>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269638" y="964987"/>
            <a:ext cx="4198284" cy="3483178"/>
          </a:xfrm>
          <a:prstGeom prst="rect">
            <a:avLst/>
          </a:prstGeom>
          <a:noFill/>
          <a:extLst>
            <a:ext uri="{909E8E84-426E-40DD-AFC4-6F175D3DCCD1}">
              <a14:hiddenFill xmlns:a14="http://schemas.microsoft.com/office/drawing/2010/main" xmlns="">
                <a:solidFill>
                  <a:srgbClr val="FFFFFF"/>
                </a:solidFill>
              </a14:hiddenFill>
            </a:ext>
          </a:extLst>
        </p:spPr>
      </p:pic>
      <p:pic>
        <p:nvPicPr>
          <p:cNvPr id="10250" name="Picture 10" descr="Cháy nhà dân do chập điện - Báo Khánh Hòa điện tử">
            <a:extLst>
              <a:ext uri="{FF2B5EF4-FFF2-40B4-BE49-F238E27FC236}">
                <a16:creationId xmlns="" xmlns:a16="http://schemas.microsoft.com/office/drawing/2014/main" id="{AC0211F7-4209-4823-8695-8C0007BE12AE}"/>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4864203" y="964987"/>
            <a:ext cx="4100512" cy="348317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74115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sp>
        <p:nvSpPr>
          <p:cNvPr id="5" name="TextBox 4">
            <a:extLst>
              <a:ext uri="{FF2B5EF4-FFF2-40B4-BE49-F238E27FC236}">
                <a16:creationId xmlns="" xmlns:a16="http://schemas.microsoft.com/office/drawing/2014/main" id="{72B9EFF8-6CAD-42CB-97C7-BCB02C1629EC}"/>
              </a:ext>
            </a:extLst>
          </p:cNvPr>
          <p:cNvSpPr txBox="1"/>
          <p:nvPr/>
        </p:nvSpPr>
        <p:spPr>
          <a:xfrm>
            <a:off x="2326998" y="465082"/>
            <a:ext cx="3554744" cy="646331"/>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Công tơ điện</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xmlns="">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232977261"/>
      </p:ext>
    </p:extLst>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0" y="0"/>
            <a:ext cx="2155343" cy="5713228"/>
          </a:xfrm>
          <a:prstGeom prst="rect">
            <a:avLst/>
          </a:prstGeom>
        </p:spPr>
      </p:pic>
      <p:pic>
        <p:nvPicPr>
          <p:cNvPr id="11268" name="Picture 4" descr="VGP News :. | PC Hải Dương nỗ lực thay thế công tơ cơ bằng công tơ điện tử  | BÁO ĐIỆN TỬ CHÍNH PHỦ NƯỚC CHXHCN VIỆT NAM">
            <a:extLst>
              <a:ext uri="{FF2B5EF4-FFF2-40B4-BE49-F238E27FC236}">
                <a16:creationId xmlns="" xmlns:a16="http://schemas.microsoft.com/office/drawing/2014/main" id="{2C386309-540D-4285-A937-7AB28F76A34A}"/>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935220" y="1835887"/>
            <a:ext cx="4105205" cy="256272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8" name="Picture 2" descr="Công tơ điện là gì ? Đồng hồ điện - Điện năng kế và các thông tin chi tiết">
            <a:extLst>
              <a:ext uri="{FF2B5EF4-FFF2-40B4-BE49-F238E27FC236}">
                <a16:creationId xmlns="" xmlns:a16="http://schemas.microsoft.com/office/drawing/2014/main" id="{EEA16B64-9C0F-4AD6-AB62-A199AD0871C1}"/>
              </a:ext>
            </a:extLst>
          </p:cNvPr>
          <p:cNvPicPr>
            <a:picLocks noChangeAspect="1" noChangeArrowheads="1"/>
          </p:cNvPicPr>
          <p:nvPr/>
        </p:nvPicPr>
        <p:blipFill rotWithShape="1">
          <a:blip r:embed="rId7">
            <a:extLst>
              <a:ext uri="{28A0092B-C50C-407E-A947-70E740481C1C}">
                <a14:useLocalDpi xmlns:a14="http://schemas.microsoft.com/office/drawing/2010/main" xmlns="" val="0"/>
              </a:ext>
            </a:extLst>
          </a:blip>
          <a:srcRect l="11791" t="3224" r="7599" b="18925"/>
          <a:stretch/>
        </p:blipFill>
        <p:spPr bwMode="auto">
          <a:xfrm>
            <a:off x="5741510" y="74142"/>
            <a:ext cx="1757988" cy="1697834"/>
          </a:xfrm>
          <a:prstGeom prst="ellipse">
            <a:avLst/>
          </a:prstGeom>
          <a:ln w="19050" cap="rnd">
            <a:solidFill>
              <a:srgbClr val="8E5026"/>
            </a:solidFill>
          </a:ln>
          <a:effectLst/>
          <a:extLst>
            <a:ext uri="{909E8E84-426E-40DD-AFC4-6F175D3DCCD1}">
              <a14:hiddenFill xmlns:a14="http://schemas.microsoft.com/office/drawing/2010/main" xmlns="">
                <a:solidFill>
                  <a:srgbClr val="FFFFFF"/>
                </a:solidFill>
              </a14:hiddenFill>
            </a:ext>
          </a:extLst>
        </p:spPr>
      </p:pic>
      <p:pic>
        <p:nvPicPr>
          <p:cNvPr id="11266" name="Picture 2" descr="Công tơ điện là gì? Phân loại công tơ điện và cách lựa chọn công tơ điện">
            <a:extLst>
              <a:ext uri="{FF2B5EF4-FFF2-40B4-BE49-F238E27FC236}">
                <a16:creationId xmlns="" xmlns:a16="http://schemas.microsoft.com/office/drawing/2014/main" id="{75E1933E-9E8B-4FFE-AA15-021E60725825}"/>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48884" y="1771976"/>
            <a:ext cx="4311489" cy="268661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914400" y="1047750"/>
            <a:ext cx="5386685"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smtClean="0">
                <a:solidFill>
                  <a:srgbClr val="FF0000"/>
                </a:solidFill>
                <a:latin typeface="Times New Roman" panose="02020603050405020304" pitchFamily="18" charset="0"/>
                <a:cs typeface="Times New Roman" panose="02020603050405020304" pitchFamily="18" charset="0"/>
              </a:rPr>
              <a:t>Công tơ điện có vai trò gì ?</a:t>
            </a:r>
            <a:endParaRPr lang="en-US" alt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7933957"/>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3079898" y="169927"/>
            <a:ext cx="4462130"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Vai trò của công tơ điện</a:t>
            </a:r>
          </a:p>
        </p:txBody>
      </p:sp>
      <p:sp>
        <p:nvSpPr>
          <p:cNvPr id="8" name="Text Box 9">
            <a:extLst>
              <a:ext uri="{FF2B5EF4-FFF2-40B4-BE49-F238E27FC236}">
                <a16:creationId xmlns="" xmlns:a16="http://schemas.microsoft.com/office/drawing/2014/main" id="{6361EF1F-EA52-4B8B-A518-1950EEBCCFEE}"/>
              </a:ext>
            </a:extLst>
          </p:cNvPr>
          <p:cNvSpPr txBox="1">
            <a:spLocks noChangeArrowheads="1"/>
          </p:cNvSpPr>
          <p:nvPr/>
        </p:nvSpPr>
        <p:spPr bwMode="auto">
          <a:xfrm>
            <a:off x="1446028" y="1074963"/>
            <a:ext cx="7187609" cy="1323439"/>
          </a:xfrm>
          <a:custGeom>
            <a:avLst/>
            <a:gdLst>
              <a:gd name="connsiteX0" fmla="*/ 0 w 7187609"/>
              <a:gd name="connsiteY0" fmla="*/ 244043 h 1464231"/>
              <a:gd name="connsiteX1" fmla="*/ 244043 w 7187609"/>
              <a:gd name="connsiteY1" fmla="*/ 0 h 1464231"/>
              <a:gd name="connsiteX2" fmla="*/ 980991 w 7187609"/>
              <a:gd name="connsiteY2" fmla="*/ 0 h 1464231"/>
              <a:gd name="connsiteX3" fmla="*/ 1583948 w 7187609"/>
              <a:gd name="connsiteY3" fmla="*/ 0 h 1464231"/>
              <a:gd name="connsiteX4" fmla="*/ 2253900 w 7187609"/>
              <a:gd name="connsiteY4" fmla="*/ 0 h 1464231"/>
              <a:gd name="connsiteX5" fmla="*/ 2923852 w 7187609"/>
              <a:gd name="connsiteY5" fmla="*/ 0 h 1464231"/>
              <a:gd name="connsiteX6" fmla="*/ 3526809 w 7187609"/>
              <a:gd name="connsiteY6" fmla="*/ 0 h 1464231"/>
              <a:gd name="connsiteX7" fmla="*/ 4196762 w 7187609"/>
              <a:gd name="connsiteY7" fmla="*/ 0 h 1464231"/>
              <a:gd name="connsiteX8" fmla="*/ 4799719 w 7187609"/>
              <a:gd name="connsiteY8" fmla="*/ 0 h 1464231"/>
              <a:gd name="connsiteX9" fmla="*/ 5603661 w 7187609"/>
              <a:gd name="connsiteY9" fmla="*/ 0 h 1464231"/>
              <a:gd name="connsiteX10" fmla="*/ 6340609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407604 w 7187609"/>
              <a:gd name="connsiteY16" fmla="*/ 1464231 h 1464231"/>
              <a:gd name="connsiteX17" fmla="*/ 5670657 w 7187609"/>
              <a:gd name="connsiteY17" fmla="*/ 1464231 h 1464231"/>
              <a:gd name="connsiteX18" fmla="*/ 5000704 w 7187609"/>
              <a:gd name="connsiteY18" fmla="*/ 1464231 h 1464231"/>
              <a:gd name="connsiteX19" fmla="*/ 4330752 w 7187609"/>
              <a:gd name="connsiteY19" fmla="*/ 1464231 h 1464231"/>
              <a:gd name="connsiteX20" fmla="*/ 3593805 w 7187609"/>
              <a:gd name="connsiteY20" fmla="*/ 1464231 h 1464231"/>
              <a:gd name="connsiteX21" fmla="*/ 2990847 w 7187609"/>
              <a:gd name="connsiteY21" fmla="*/ 1464231 h 1464231"/>
              <a:gd name="connsiteX22" fmla="*/ 2454886 w 7187609"/>
              <a:gd name="connsiteY22" fmla="*/ 1464231 h 1464231"/>
              <a:gd name="connsiteX23" fmla="*/ 1918924 w 7187609"/>
              <a:gd name="connsiteY23" fmla="*/ 1464231 h 1464231"/>
              <a:gd name="connsiteX24" fmla="*/ 1382962 w 7187609"/>
              <a:gd name="connsiteY24" fmla="*/ 1464231 h 1464231"/>
              <a:gd name="connsiteX25" fmla="*/ 913995 w 7187609"/>
              <a:gd name="connsiteY25" fmla="*/ 1464231 h 1464231"/>
              <a:gd name="connsiteX26" fmla="*/ 244043 w 7187609"/>
              <a:gd name="connsiteY26" fmla="*/ 1464231 h 1464231"/>
              <a:gd name="connsiteX27" fmla="*/ 0 w 7187609"/>
              <a:gd name="connsiteY27" fmla="*/ 1220188 h 1464231"/>
              <a:gd name="connsiteX28" fmla="*/ 0 w 7187609"/>
              <a:gd name="connsiteY28" fmla="*/ 722354 h 1464231"/>
              <a:gd name="connsiteX29" fmla="*/ 0 w 7187609"/>
              <a:gd name="connsiteY29"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87609" h="1464231" fill="none" extrusionOk="0">
                <a:moveTo>
                  <a:pt x="0" y="244043"/>
                </a:moveTo>
                <a:cubicBezTo>
                  <a:pt x="-5908" y="109495"/>
                  <a:pt x="106396" y="20416"/>
                  <a:pt x="244043" y="0"/>
                </a:cubicBezTo>
                <a:cubicBezTo>
                  <a:pt x="392089" y="-10022"/>
                  <a:pt x="743095" y="-4200"/>
                  <a:pt x="980991" y="0"/>
                </a:cubicBezTo>
                <a:cubicBezTo>
                  <a:pt x="1218887" y="4200"/>
                  <a:pt x="1348217" y="-16756"/>
                  <a:pt x="1583948" y="0"/>
                </a:cubicBezTo>
                <a:cubicBezTo>
                  <a:pt x="1819679" y="16756"/>
                  <a:pt x="1947940" y="-24915"/>
                  <a:pt x="2253900" y="0"/>
                </a:cubicBezTo>
                <a:cubicBezTo>
                  <a:pt x="2559860" y="24915"/>
                  <a:pt x="2789236" y="23278"/>
                  <a:pt x="2923852" y="0"/>
                </a:cubicBezTo>
                <a:cubicBezTo>
                  <a:pt x="3058468" y="-23278"/>
                  <a:pt x="3370830" y="6340"/>
                  <a:pt x="3526809" y="0"/>
                </a:cubicBezTo>
                <a:cubicBezTo>
                  <a:pt x="3682788" y="-6340"/>
                  <a:pt x="4044401" y="14932"/>
                  <a:pt x="4196762" y="0"/>
                </a:cubicBezTo>
                <a:cubicBezTo>
                  <a:pt x="4349123" y="-14932"/>
                  <a:pt x="4524250" y="-26754"/>
                  <a:pt x="4799719" y="0"/>
                </a:cubicBezTo>
                <a:cubicBezTo>
                  <a:pt x="5075188" y="26754"/>
                  <a:pt x="5410624" y="-439"/>
                  <a:pt x="5603661" y="0"/>
                </a:cubicBezTo>
                <a:cubicBezTo>
                  <a:pt x="5796698" y="439"/>
                  <a:pt x="5993918" y="23308"/>
                  <a:pt x="6340609" y="0"/>
                </a:cubicBezTo>
                <a:cubicBezTo>
                  <a:pt x="6687300" y="-23308"/>
                  <a:pt x="6800398" y="-17885"/>
                  <a:pt x="6943566" y="0"/>
                </a:cubicBezTo>
                <a:cubicBezTo>
                  <a:pt x="7087789" y="9943"/>
                  <a:pt x="7166543" y="122284"/>
                  <a:pt x="7187609" y="244043"/>
                </a:cubicBezTo>
                <a:cubicBezTo>
                  <a:pt x="7172323" y="432275"/>
                  <a:pt x="7207774" y="599165"/>
                  <a:pt x="7187609" y="722354"/>
                </a:cubicBezTo>
                <a:cubicBezTo>
                  <a:pt x="7167444" y="845543"/>
                  <a:pt x="7187445" y="1037268"/>
                  <a:pt x="7187609" y="1220188"/>
                </a:cubicBezTo>
                <a:cubicBezTo>
                  <a:pt x="7163387" y="1358592"/>
                  <a:pt x="7065011" y="1485670"/>
                  <a:pt x="6943566" y="1464231"/>
                </a:cubicBezTo>
                <a:cubicBezTo>
                  <a:pt x="6767538" y="1462305"/>
                  <a:pt x="6532036" y="1488204"/>
                  <a:pt x="6407604" y="1464231"/>
                </a:cubicBezTo>
                <a:cubicBezTo>
                  <a:pt x="6283172" y="1440258"/>
                  <a:pt x="5836664" y="1441451"/>
                  <a:pt x="5670657" y="1464231"/>
                </a:cubicBezTo>
                <a:cubicBezTo>
                  <a:pt x="5504650" y="1487011"/>
                  <a:pt x="5161006" y="1464348"/>
                  <a:pt x="5000704" y="1464231"/>
                </a:cubicBezTo>
                <a:cubicBezTo>
                  <a:pt x="4840402" y="1464114"/>
                  <a:pt x="4623085" y="1441497"/>
                  <a:pt x="4330752" y="1464231"/>
                </a:cubicBezTo>
                <a:cubicBezTo>
                  <a:pt x="4038419" y="1486965"/>
                  <a:pt x="3944267" y="1437191"/>
                  <a:pt x="3593805" y="1464231"/>
                </a:cubicBezTo>
                <a:cubicBezTo>
                  <a:pt x="3243343" y="1491271"/>
                  <a:pt x="3262746" y="1490044"/>
                  <a:pt x="2990847" y="1464231"/>
                </a:cubicBezTo>
                <a:cubicBezTo>
                  <a:pt x="2718948" y="1438418"/>
                  <a:pt x="2704096" y="1484421"/>
                  <a:pt x="2454886" y="1464231"/>
                </a:cubicBezTo>
                <a:cubicBezTo>
                  <a:pt x="2205676" y="1444041"/>
                  <a:pt x="2049668" y="1443798"/>
                  <a:pt x="1918924" y="1464231"/>
                </a:cubicBezTo>
                <a:cubicBezTo>
                  <a:pt x="1788180" y="1484664"/>
                  <a:pt x="1583394" y="1463685"/>
                  <a:pt x="1382962" y="1464231"/>
                </a:cubicBezTo>
                <a:cubicBezTo>
                  <a:pt x="1182530" y="1464777"/>
                  <a:pt x="1130812" y="1471916"/>
                  <a:pt x="913995" y="1464231"/>
                </a:cubicBezTo>
                <a:cubicBezTo>
                  <a:pt x="697178" y="1456546"/>
                  <a:pt x="548919" y="1479283"/>
                  <a:pt x="244043" y="1464231"/>
                </a:cubicBezTo>
                <a:cubicBezTo>
                  <a:pt x="94924" y="1469887"/>
                  <a:pt x="-4864" y="1357493"/>
                  <a:pt x="0" y="1220188"/>
                </a:cubicBezTo>
                <a:cubicBezTo>
                  <a:pt x="21307" y="1105071"/>
                  <a:pt x="1962" y="854642"/>
                  <a:pt x="0" y="722354"/>
                </a:cubicBezTo>
                <a:cubicBezTo>
                  <a:pt x="-1962" y="590066"/>
                  <a:pt x="-20578" y="447216"/>
                  <a:pt x="0" y="244043"/>
                </a:cubicBezTo>
                <a:close/>
              </a:path>
              <a:path w="7187609" h="1464231" stroke="0" extrusionOk="0">
                <a:moveTo>
                  <a:pt x="0" y="244043"/>
                </a:moveTo>
                <a:cubicBezTo>
                  <a:pt x="23820" y="97938"/>
                  <a:pt x="105890" y="19249"/>
                  <a:pt x="244043" y="0"/>
                </a:cubicBezTo>
                <a:cubicBezTo>
                  <a:pt x="527441" y="-30171"/>
                  <a:pt x="669113" y="10118"/>
                  <a:pt x="1047986" y="0"/>
                </a:cubicBezTo>
                <a:cubicBezTo>
                  <a:pt x="1426859" y="-10118"/>
                  <a:pt x="1429494" y="15749"/>
                  <a:pt x="1650943" y="0"/>
                </a:cubicBezTo>
                <a:cubicBezTo>
                  <a:pt x="1872392" y="-15749"/>
                  <a:pt x="1985885" y="-26159"/>
                  <a:pt x="2186905" y="0"/>
                </a:cubicBezTo>
                <a:cubicBezTo>
                  <a:pt x="2387925" y="26159"/>
                  <a:pt x="2539329" y="17003"/>
                  <a:pt x="2789862" y="0"/>
                </a:cubicBezTo>
                <a:cubicBezTo>
                  <a:pt x="3040395" y="-17003"/>
                  <a:pt x="3303551" y="-20700"/>
                  <a:pt x="3526809" y="0"/>
                </a:cubicBezTo>
                <a:cubicBezTo>
                  <a:pt x="3750067" y="20700"/>
                  <a:pt x="3812826" y="-17995"/>
                  <a:pt x="3995776" y="0"/>
                </a:cubicBezTo>
                <a:cubicBezTo>
                  <a:pt x="4178726" y="17995"/>
                  <a:pt x="4532665" y="2054"/>
                  <a:pt x="4732723" y="0"/>
                </a:cubicBezTo>
                <a:cubicBezTo>
                  <a:pt x="4932781" y="-2054"/>
                  <a:pt x="5211342" y="28725"/>
                  <a:pt x="5402676" y="0"/>
                </a:cubicBezTo>
                <a:cubicBezTo>
                  <a:pt x="5594010" y="-28725"/>
                  <a:pt x="5741617" y="-2706"/>
                  <a:pt x="6072628" y="0"/>
                </a:cubicBezTo>
                <a:cubicBezTo>
                  <a:pt x="6403639" y="2706"/>
                  <a:pt x="6550600" y="36869"/>
                  <a:pt x="6943566" y="0"/>
                </a:cubicBezTo>
                <a:cubicBezTo>
                  <a:pt x="7083753" y="-11353"/>
                  <a:pt x="7184399" y="107162"/>
                  <a:pt x="7187609" y="244043"/>
                </a:cubicBezTo>
                <a:cubicBezTo>
                  <a:pt x="7183355" y="429389"/>
                  <a:pt x="7210150" y="577404"/>
                  <a:pt x="7187609" y="702831"/>
                </a:cubicBezTo>
                <a:cubicBezTo>
                  <a:pt x="7165068" y="828258"/>
                  <a:pt x="7177053" y="1010465"/>
                  <a:pt x="7187609" y="1220188"/>
                </a:cubicBezTo>
                <a:cubicBezTo>
                  <a:pt x="7172569" y="1324831"/>
                  <a:pt x="7086175" y="1495951"/>
                  <a:pt x="6943566" y="1464231"/>
                </a:cubicBezTo>
                <a:cubicBezTo>
                  <a:pt x="6736969" y="1463013"/>
                  <a:pt x="6535329" y="1474065"/>
                  <a:pt x="6340609" y="1464231"/>
                </a:cubicBezTo>
                <a:cubicBezTo>
                  <a:pt x="6145889" y="1454397"/>
                  <a:pt x="5768300" y="1433909"/>
                  <a:pt x="5603661" y="1464231"/>
                </a:cubicBezTo>
                <a:cubicBezTo>
                  <a:pt x="5439022" y="1494553"/>
                  <a:pt x="5258731" y="1491522"/>
                  <a:pt x="5000704" y="1464231"/>
                </a:cubicBezTo>
                <a:cubicBezTo>
                  <a:pt x="4742677" y="1436940"/>
                  <a:pt x="4671324" y="1464038"/>
                  <a:pt x="4464742" y="1464231"/>
                </a:cubicBezTo>
                <a:cubicBezTo>
                  <a:pt x="4258160" y="1464424"/>
                  <a:pt x="3894253" y="1463815"/>
                  <a:pt x="3727795" y="1464231"/>
                </a:cubicBezTo>
                <a:cubicBezTo>
                  <a:pt x="3561337" y="1464647"/>
                  <a:pt x="3297299" y="1465946"/>
                  <a:pt x="2923852" y="1464231"/>
                </a:cubicBezTo>
                <a:cubicBezTo>
                  <a:pt x="2550405" y="1462516"/>
                  <a:pt x="2613258" y="1455413"/>
                  <a:pt x="2454886" y="1464231"/>
                </a:cubicBezTo>
                <a:cubicBezTo>
                  <a:pt x="2296514" y="1473049"/>
                  <a:pt x="1851010" y="1466583"/>
                  <a:pt x="1650943" y="1464231"/>
                </a:cubicBezTo>
                <a:cubicBezTo>
                  <a:pt x="1450876" y="1461879"/>
                  <a:pt x="1025882" y="1486989"/>
                  <a:pt x="847000" y="1464231"/>
                </a:cubicBezTo>
                <a:cubicBezTo>
                  <a:pt x="668118" y="1441473"/>
                  <a:pt x="364640" y="1436703"/>
                  <a:pt x="244043" y="1464231"/>
                </a:cubicBezTo>
                <a:cubicBezTo>
                  <a:pt x="113119" y="1483282"/>
                  <a:pt x="16625" y="1336733"/>
                  <a:pt x="0" y="1220188"/>
                </a:cubicBezTo>
                <a:cubicBezTo>
                  <a:pt x="-15947" y="1086612"/>
                  <a:pt x="-14752" y="885729"/>
                  <a:pt x="0" y="751638"/>
                </a:cubicBezTo>
                <a:cubicBezTo>
                  <a:pt x="14752" y="617547"/>
                  <a:pt x="13043" y="436939"/>
                  <a:pt x="0" y="244043"/>
                </a:cubicBezTo>
                <a:close/>
              </a:path>
            </a:pathLst>
          </a:custGeom>
          <a:solidFill>
            <a:srgbClr val="E7E799"/>
          </a:solidFill>
          <a:ln w="38100">
            <a:solidFill>
              <a:srgbClr val="2D591D"/>
            </a:solidFill>
            <a:extLst>
              <a:ext uri="{C807C97D-BFC1-408E-A445-0C87EB9F89A2}">
                <ask:lineSketchStyleProps xmlns="" xmlns:ask="http://schemas.microsoft.com/office/drawing/2018/sketchyshapes" sd="3508211557">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Công tơ điện dùng để đo năng lượng điện đã dùng, được thể hiện bằng số liệu, từ đó tính được số tiền cần trả.</a:t>
            </a:r>
          </a:p>
        </p:txBody>
      </p:sp>
      <p:sp>
        <p:nvSpPr>
          <p:cNvPr id="9" name="Text Box 9">
            <a:extLst>
              <a:ext uri="{FF2B5EF4-FFF2-40B4-BE49-F238E27FC236}">
                <a16:creationId xmlns="" xmlns:a16="http://schemas.microsoft.com/office/drawing/2014/main" id="{84204086-8929-4BF4-842C-47691C80B9E5}"/>
              </a:ext>
            </a:extLst>
          </p:cNvPr>
          <p:cNvSpPr txBox="1">
            <a:spLocks noChangeArrowheads="1"/>
          </p:cNvSpPr>
          <p:nvPr/>
        </p:nvSpPr>
        <p:spPr bwMode="auto">
          <a:xfrm>
            <a:off x="1446028" y="2859455"/>
            <a:ext cx="7187609" cy="1323439"/>
          </a:xfrm>
          <a:custGeom>
            <a:avLst/>
            <a:gdLst>
              <a:gd name="connsiteX0" fmla="*/ 0 w 7187609"/>
              <a:gd name="connsiteY0" fmla="*/ 244043 h 1464231"/>
              <a:gd name="connsiteX1" fmla="*/ 244043 w 7187609"/>
              <a:gd name="connsiteY1" fmla="*/ 0 h 1464231"/>
              <a:gd name="connsiteX2" fmla="*/ 847000 w 7187609"/>
              <a:gd name="connsiteY2" fmla="*/ 0 h 1464231"/>
              <a:gd name="connsiteX3" fmla="*/ 1449957 w 7187609"/>
              <a:gd name="connsiteY3" fmla="*/ 0 h 1464231"/>
              <a:gd name="connsiteX4" fmla="*/ 2119909 w 7187609"/>
              <a:gd name="connsiteY4" fmla="*/ 0 h 1464231"/>
              <a:gd name="connsiteX5" fmla="*/ 2588876 w 7187609"/>
              <a:gd name="connsiteY5" fmla="*/ 0 h 1464231"/>
              <a:gd name="connsiteX6" fmla="*/ 3191833 w 7187609"/>
              <a:gd name="connsiteY6" fmla="*/ 0 h 1464231"/>
              <a:gd name="connsiteX7" fmla="*/ 3727795 w 7187609"/>
              <a:gd name="connsiteY7" fmla="*/ 0 h 1464231"/>
              <a:gd name="connsiteX8" fmla="*/ 4330752 w 7187609"/>
              <a:gd name="connsiteY8" fmla="*/ 0 h 1464231"/>
              <a:gd name="connsiteX9" fmla="*/ 5000704 w 7187609"/>
              <a:gd name="connsiteY9" fmla="*/ 0 h 1464231"/>
              <a:gd name="connsiteX10" fmla="*/ 5804647 w 7187609"/>
              <a:gd name="connsiteY10" fmla="*/ 0 h 1464231"/>
              <a:gd name="connsiteX11" fmla="*/ 6943566 w 7187609"/>
              <a:gd name="connsiteY11" fmla="*/ 0 h 1464231"/>
              <a:gd name="connsiteX12" fmla="*/ 7187609 w 7187609"/>
              <a:gd name="connsiteY12" fmla="*/ 244043 h 1464231"/>
              <a:gd name="connsiteX13" fmla="*/ 7187609 w 7187609"/>
              <a:gd name="connsiteY13" fmla="*/ 722354 h 1464231"/>
              <a:gd name="connsiteX14" fmla="*/ 7187609 w 7187609"/>
              <a:gd name="connsiteY14" fmla="*/ 1220188 h 1464231"/>
              <a:gd name="connsiteX15" fmla="*/ 6943566 w 7187609"/>
              <a:gd name="connsiteY15" fmla="*/ 1464231 h 1464231"/>
              <a:gd name="connsiteX16" fmla="*/ 6206618 w 7187609"/>
              <a:gd name="connsiteY16" fmla="*/ 1464231 h 1464231"/>
              <a:gd name="connsiteX17" fmla="*/ 5670657 w 7187609"/>
              <a:gd name="connsiteY17" fmla="*/ 1464231 h 1464231"/>
              <a:gd name="connsiteX18" fmla="*/ 5000704 w 7187609"/>
              <a:gd name="connsiteY18" fmla="*/ 1464231 h 1464231"/>
              <a:gd name="connsiteX19" fmla="*/ 4263757 w 7187609"/>
              <a:gd name="connsiteY19" fmla="*/ 1464231 h 1464231"/>
              <a:gd name="connsiteX20" fmla="*/ 3526809 w 7187609"/>
              <a:gd name="connsiteY20" fmla="*/ 1464231 h 1464231"/>
              <a:gd name="connsiteX21" fmla="*/ 2789862 w 7187609"/>
              <a:gd name="connsiteY21" fmla="*/ 1464231 h 1464231"/>
              <a:gd name="connsiteX22" fmla="*/ 2320895 w 7187609"/>
              <a:gd name="connsiteY22" fmla="*/ 1464231 h 1464231"/>
              <a:gd name="connsiteX23" fmla="*/ 1784933 w 7187609"/>
              <a:gd name="connsiteY23" fmla="*/ 1464231 h 1464231"/>
              <a:gd name="connsiteX24" fmla="*/ 1181976 w 7187609"/>
              <a:gd name="connsiteY24" fmla="*/ 1464231 h 1464231"/>
              <a:gd name="connsiteX25" fmla="*/ 244043 w 7187609"/>
              <a:gd name="connsiteY25" fmla="*/ 1464231 h 1464231"/>
              <a:gd name="connsiteX26" fmla="*/ 0 w 7187609"/>
              <a:gd name="connsiteY26" fmla="*/ 1220188 h 1464231"/>
              <a:gd name="connsiteX27" fmla="*/ 0 w 7187609"/>
              <a:gd name="connsiteY27" fmla="*/ 712593 h 1464231"/>
              <a:gd name="connsiteX28" fmla="*/ 0 w 7187609"/>
              <a:gd name="connsiteY28" fmla="*/ 244043 h 146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7609" h="1464231" fill="none" extrusionOk="0">
                <a:moveTo>
                  <a:pt x="0" y="244043"/>
                </a:moveTo>
                <a:cubicBezTo>
                  <a:pt x="4569" y="89034"/>
                  <a:pt x="118248" y="3707"/>
                  <a:pt x="244043" y="0"/>
                </a:cubicBezTo>
                <a:cubicBezTo>
                  <a:pt x="531943" y="22956"/>
                  <a:pt x="570832" y="-25482"/>
                  <a:pt x="847000" y="0"/>
                </a:cubicBezTo>
                <a:cubicBezTo>
                  <a:pt x="1123168" y="25482"/>
                  <a:pt x="1233540" y="-28142"/>
                  <a:pt x="1449957" y="0"/>
                </a:cubicBezTo>
                <a:cubicBezTo>
                  <a:pt x="1666374" y="28142"/>
                  <a:pt x="1975702" y="14443"/>
                  <a:pt x="2119909" y="0"/>
                </a:cubicBezTo>
                <a:cubicBezTo>
                  <a:pt x="2264116" y="-14443"/>
                  <a:pt x="2365865" y="-3782"/>
                  <a:pt x="2588876" y="0"/>
                </a:cubicBezTo>
                <a:cubicBezTo>
                  <a:pt x="2811887" y="3782"/>
                  <a:pt x="2971199" y="6602"/>
                  <a:pt x="3191833" y="0"/>
                </a:cubicBezTo>
                <a:cubicBezTo>
                  <a:pt x="3412467" y="-6602"/>
                  <a:pt x="3611674" y="11550"/>
                  <a:pt x="3727795" y="0"/>
                </a:cubicBezTo>
                <a:cubicBezTo>
                  <a:pt x="3843916" y="-11550"/>
                  <a:pt x="4170372" y="12409"/>
                  <a:pt x="4330752" y="0"/>
                </a:cubicBezTo>
                <a:cubicBezTo>
                  <a:pt x="4491132" y="-12409"/>
                  <a:pt x="4828425" y="28143"/>
                  <a:pt x="5000704" y="0"/>
                </a:cubicBezTo>
                <a:cubicBezTo>
                  <a:pt x="5172983" y="-28143"/>
                  <a:pt x="5631393" y="32697"/>
                  <a:pt x="5804647" y="0"/>
                </a:cubicBezTo>
                <a:cubicBezTo>
                  <a:pt x="5977901" y="-32697"/>
                  <a:pt x="6663721" y="-17331"/>
                  <a:pt x="6943566" y="0"/>
                </a:cubicBezTo>
                <a:cubicBezTo>
                  <a:pt x="7069194" y="-7686"/>
                  <a:pt x="7190326" y="81680"/>
                  <a:pt x="7187609" y="244043"/>
                </a:cubicBezTo>
                <a:cubicBezTo>
                  <a:pt x="7171195" y="421405"/>
                  <a:pt x="7208859" y="516949"/>
                  <a:pt x="7187609" y="722354"/>
                </a:cubicBezTo>
                <a:cubicBezTo>
                  <a:pt x="7166359" y="927759"/>
                  <a:pt x="7177710" y="1020984"/>
                  <a:pt x="7187609" y="1220188"/>
                </a:cubicBezTo>
                <a:cubicBezTo>
                  <a:pt x="7190986" y="1324654"/>
                  <a:pt x="7079630" y="1470074"/>
                  <a:pt x="6943566" y="1464231"/>
                </a:cubicBezTo>
                <a:cubicBezTo>
                  <a:pt x="6713924" y="1485326"/>
                  <a:pt x="6422979" y="1471712"/>
                  <a:pt x="6206618" y="1464231"/>
                </a:cubicBezTo>
                <a:cubicBezTo>
                  <a:pt x="5990257" y="1456750"/>
                  <a:pt x="5934874" y="1485446"/>
                  <a:pt x="5670657" y="1464231"/>
                </a:cubicBezTo>
                <a:cubicBezTo>
                  <a:pt x="5406440" y="1443016"/>
                  <a:pt x="5137842" y="1477056"/>
                  <a:pt x="5000704" y="1464231"/>
                </a:cubicBezTo>
                <a:cubicBezTo>
                  <a:pt x="4863566" y="1451406"/>
                  <a:pt x="4548395" y="1485420"/>
                  <a:pt x="4263757" y="1464231"/>
                </a:cubicBezTo>
                <a:cubicBezTo>
                  <a:pt x="3979119" y="1443042"/>
                  <a:pt x="3785743" y="1480895"/>
                  <a:pt x="3526809" y="1464231"/>
                </a:cubicBezTo>
                <a:cubicBezTo>
                  <a:pt x="3267875" y="1447567"/>
                  <a:pt x="3025194" y="1427428"/>
                  <a:pt x="2789862" y="1464231"/>
                </a:cubicBezTo>
                <a:cubicBezTo>
                  <a:pt x="2554530" y="1501034"/>
                  <a:pt x="2440062" y="1478882"/>
                  <a:pt x="2320895" y="1464231"/>
                </a:cubicBezTo>
                <a:cubicBezTo>
                  <a:pt x="2201728" y="1449580"/>
                  <a:pt x="1922127" y="1465492"/>
                  <a:pt x="1784933" y="1464231"/>
                </a:cubicBezTo>
                <a:cubicBezTo>
                  <a:pt x="1647739" y="1462970"/>
                  <a:pt x="1328194" y="1458398"/>
                  <a:pt x="1181976" y="1464231"/>
                </a:cubicBezTo>
                <a:cubicBezTo>
                  <a:pt x="1035758" y="1470064"/>
                  <a:pt x="579595" y="1421053"/>
                  <a:pt x="244043" y="1464231"/>
                </a:cubicBezTo>
                <a:cubicBezTo>
                  <a:pt x="124059" y="1450632"/>
                  <a:pt x="-5582" y="1362559"/>
                  <a:pt x="0" y="1220188"/>
                </a:cubicBezTo>
                <a:cubicBezTo>
                  <a:pt x="-13875" y="1059499"/>
                  <a:pt x="237" y="946018"/>
                  <a:pt x="0" y="712593"/>
                </a:cubicBezTo>
                <a:cubicBezTo>
                  <a:pt x="-237" y="479169"/>
                  <a:pt x="19615" y="386574"/>
                  <a:pt x="0" y="244043"/>
                </a:cubicBezTo>
                <a:close/>
              </a:path>
              <a:path w="7187609" h="1464231" stroke="0" extrusionOk="0">
                <a:moveTo>
                  <a:pt x="0" y="244043"/>
                </a:moveTo>
                <a:cubicBezTo>
                  <a:pt x="-7790" y="137739"/>
                  <a:pt x="96912" y="7715"/>
                  <a:pt x="244043" y="0"/>
                </a:cubicBezTo>
                <a:cubicBezTo>
                  <a:pt x="407802" y="347"/>
                  <a:pt x="859239" y="3311"/>
                  <a:pt x="1047986" y="0"/>
                </a:cubicBezTo>
                <a:cubicBezTo>
                  <a:pt x="1236733" y="-3311"/>
                  <a:pt x="1309103" y="-6137"/>
                  <a:pt x="1516952" y="0"/>
                </a:cubicBezTo>
                <a:cubicBezTo>
                  <a:pt x="1724801" y="6137"/>
                  <a:pt x="1885636" y="24340"/>
                  <a:pt x="2052914" y="0"/>
                </a:cubicBezTo>
                <a:cubicBezTo>
                  <a:pt x="2220192" y="-24340"/>
                  <a:pt x="2554138" y="-39521"/>
                  <a:pt x="2856857" y="0"/>
                </a:cubicBezTo>
                <a:cubicBezTo>
                  <a:pt x="3159576" y="39521"/>
                  <a:pt x="3193129" y="1482"/>
                  <a:pt x="3325824" y="0"/>
                </a:cubicBezTo>
                <a:cubicBezTo>
                  <a:pt x="3458519" y="-1482"/>
                  <a:pt x="3758058" y="-6825"/>
                  <a:pt x="3928781" y="0"/>
                </a:cubicBezTo>
                <a:cubicBezTo>
                  <a:pt x="4099504" y="6825"/>
                  <a:pt x="4299288" y="6002"/>
                  <a:pt x="4464742" y="0"/>
                </a:cubicBezTo>
                <a:cubicBezTo>
                  <a:pt x="4630196" y="-6002"/>
                  <a:pt x="4934254" y="16099"/>
                  <a:pt x="5201690" y="0"/>
                </a:cubicBezTo>
                <a:cubicBezTo>
                  <a:pt x="5469126" y="-16099"/>
                  <a:pt x="5668381" y="2088"/>
                  <a:pt x="6005633" y="0"/>
                </a:cubicBezTo>
                <a:cubicBezTo>
                  <a:pt x="6342885" y="-2088"/>
                  <a:pt x="6485328" y="-40952"/>
                  <a:pt x="6943566" y="0"/>
                </a:cubicBezTo>
                <a:cubicBezTo>
                  <a:pt x="7070676" y="17187"/>
                  <a:pt x="7202039" y="96811"/>
                  <a:pt x="7187609" y="244043"/>
                </a:cubicBezTo>
                <a:cubicBezTo>
                  <a:pt x="7178097" y="380009"/>
                  <a:pt x="7190048" y="574767"/>
                  <a:pt x="7187609" y="712593"/>
                </a:cubicBezTo>
                <a:cubicBezTo>
                  <a:pt x="7185171" y="850419"/>
                  <a:pt x="7186070" y="1024029"/>
                  <a:pt x="7187609" y="1220188"/>
                </a:cubicBezTo>
                <a:cubicBezTo>
                  <a:pt x="7186635" y="1333599"/>
                  <a:pt x="7072928" y="1447095"/>
                  <a:pt x="6943566" y="1464231"/>
                </a:cubicBezTo>
                <a:cubicBezTo>
                  <a:pt x="6660110" y="1477086"/>
                  <a:pt x="6518395" y="1477171"/>
                  <a:pt x="6139623" y="1464231"/>
                </a:cubicBezTo>
                <a:cubicBezTo>
                  <a:pt x="5760851" y="1451291"/>
                  <a:pt x="5775263" y="1442920"/>
                  <a:pt x="5670657" y="1464231"/>
                </a:cubicBezTo>
                <a:cubicBezTo>
                  <a:pt x="5566051" y="1485542"/>
                  <a:pt x="5364761" y="1457386"/>
                  <a:pt x="5067700" y="1464231"/>
                </a:cubicBezTo>
                <a:cubicBezTo>
                  <a:pt x="4770639" y="1471076"/>
                  <a:pt x="4698960" y="1483396"/>
                  <a:pt x="4330752" y="1464231"/>
                </a:cubicBezTo>
                <a:cubicBezTo>
                  <a:pt x="3962544" y="1445066"/>
                  <a:pt x="3771966" y="1498379"/>
                  <a:pt x="3526809" y="1464231"/>
                </a:cubicBezTo>
                <a:cubicBezTo>
                  <a:pt x="3281652" y="1430083"/>
                  <a:pt x="3100495" y="1436186"/>
                  <a:pt x="2722867" y="1464231"/>
                </a:cubicBezTo>
                <a:cubicBezTo>
                  <a:pt x="2345239" y="1492276"/>
                  <a:pt x="2376002" y="1474460"/>
                  <a:pt x="2253900" y="1464231"/>
                </a:cubicBezTo>
                <a:cubicBezTo>
                  <a:pt x="2131798" y="1454002"/>
                  <a:pt x="1906346" y="1462635"/>
                  <a:pt x="1650943" y="1464231"/>
                </a:cubicBezTo>
                <a:cubicBezTo>
                  <a:pt x="1395540" y="1465827"/>
                  <a:pt x="1264368" y="1465705"/>
                  <a:pt x="980991" y="1464231"/>
                </a:cubicBezTo>
                <a:cubicBezTo>
                  <a:pt x="697614" y="1462757"/>
                  <a:pt x="527278" y="1476607"/>
                  <a:pt x="244043" y="1464231"/>
                </a:cubicBezTo>
                <a:cubicBezTo>
                  <a:pt x="112473" y="1484220"/>
                  <a:pt x="2120" y="1365268"/>
                  <a:pt x="0" y="1220188"/>
                </a:cubicBezTo>
                <a:cubicBezTo>
                  <a:pt x="-14127" y="982578"/>
                  <a:pt x="-21326" y="934006"/>
                  <a:pt x="0" y="741877"/>
                </a:cubicBezTo>
                <a:cubicBezTo>
                  <a:pt x="21326" y="549748"/>
                  <a:pt x="14915" y="476244"/>
                  <a:pt x="0" y="244043"/>
                </a:cubicBezTo>
                <a:close/>
              </a:path>
            </a:pathLst>
          </a:custGeom>
          <a:solidFill>
            <a:srgbClr val="E7E799"/>
          </a:solidFill>
          <a:ln w="38100">
            <a:solidFill>
              <a:srgbClr val="2D591D"/>
            </a:solidFill>
            <a:miter lim="800000"/>
            <a:headEnd/>
            <a:tailEnd/>
            <a:extLst>
              <a:ext uri="{C807C97D-BFC1-408E-A445-0C87EB9F89A2}">
                <ask:lineSketchStyleProps xmlns="" xmlns:ask="http://schemas.microsoft.com/office/drawing/2018/sketchyshapes" sd="1270143669">
                  <a:prstGeom prst="roundRect">
                    <a:avLst/>
                  </a:prstGeom>
                  <ask:type>
                    <ask:lineSketchFreehand/>
                  </ask:type>
                </ask:lineSketchStyleProps>
              </a:ext>
            </a:extLst>
          </a:ln>
        </p:spPr>
        <p:txBody>
          <a:bodyPr wrap="square">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spcBef>
                <a:spcPct val="50000"/>
              </a:spcBef>
            </a:pPr>
            <a:r>
              <a:rPr lang="en-US" altLang="en-US" sz="2800" dirty="0">
                <a:latin typeface="Times New Roman" panose="02020603050405020304" pitchFamily="18" charset="0"/>
                <a:cs typeface="Times New Roman" panose="02020603050405020304" pitchFamily="18" charset="0"/>
              </a:rPr>
              <a:t>		</a:t>
            </a:r>
            <a:r>
              <a:rPr lang="en-US" altLang="en-US" sz="2600" b="1" dirty="0">
                <a:latin typeface="Times New Roman" panose="02020603050405020304" pitchFamily="18" charset="0"/>
                <a:cs typeface="Times New Roman" panose="02020603050405020304" pitchFamily="18" charset="0"/>
              </a:rPr>
              <a:t>Mỗi hộ dùng điện đều có một công tơ điện để đo năng lượng điện đã dùng. Căn cứ vào đó, người ta tính được số tiền điện phải trả.</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0" y="0"/>
            <a:ext cx="2155343" cy="5143500"/>
          </a:xfrm>
          <a:prstGeom prst="rect">
            <a:avLst/>
          </a:prstGeom>
        </p:spPr>
      </p:pic>
      <p:pic>
        <p:nvPicPr>
          <p:cNvPr id="13316" name="Picture 4" descr="Flash free icon">
            <a:extLst>
              <a:ext uri="{FF2B5EF4-FFF2-40B4-BE49-F238E27FC236}">
                <a16:creationId xmlns="" xmlns:a16="http://schemas.microsoft.com/office/drawing/2014/main" id="{73D1AD4E-E96F-4DB3-ADAA-7889C4DA2B19}"/>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509584" y="1218743"/>
            <a:ext cx="588335" cy="58833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Flash free icon">
            <a:extLst>
              <a:ext uri="{FF2B5EF4-FFF2-40B4-BE49-F238E27FC236}">
                <a16:creationId xmlns="" xmlns:a16="http://schemas.microsoft.com/office/drawing/2014/main" id="{7ABC7259-B8AB-42F3-86AC-F496B5C6C348}"/>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37195" y="2962939"/>
            <a:ext cx="560724" cy="56072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873731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1" y="4512698"/>
            <a:ext cx="9144000" cy="788247"/>
          </a:xfrm>
          <a:prstGeom prst="rect">
            <a:avLst/>
          </a:prstGeom>
        </p:spPr>
      </p:pic>
      <p:sp>
        <p:nvSpPr>
          <p:cNvPr id="7" name="Text Box 7">
            <a:extLst>
              <a:ext uri="{FF2B5EF4-FFF2-40B4-BE49-F238E27FC236}">
                <a16:creationId xmlns="" xmlns:a16="http://schemas.microsoft.com/office/drawing/2014/main" id="{6B430C81-80A0-4188-9C6A-764E33CA17F0}"/>
              </a:ext>
            </a:extLst>
          </p:cNvPr>
          <p:cNvSpPr txBox="1">
            <a:spLocks noChangeArrowheads="1"/>
          </p:cNvSpPr>
          <p:nvPr/>
        </p:nvSpPr>
        <p:spPr bwMode="auto">
          <a:xfrm>
            <a:off x="1890823" y="162839"/>
            <a:ext cx="7169888"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3200" b="1" dirty="0">
                <a:solidFill>
                  <a:srgbClr val="FF0000"/>
                </a:solidFill>
                <a:latin typeface="Times New Roman" panose="02020603050405020304" pitchFamily="18" charset="0"/>
                <a:cs typeface="Times New Roman" panose="02020603050405020304" pitchFamily="18" charset="0"/>
              </a:rPr>
              <a:t>Giới thiệu </a:t>
            </a:r>
            <a:r>
              <a:rPr lang="en-US" altLang="en-US" sz="3200" b="1" dirty="0" err="1">
                <a:solidFill>
                  <a:srgbClr val="FF0000"/>
                </a:solidFill>
                <a:latin typeface="Times New Roman" panose="02020603050405020304" pitchFamily="18" charset="0"/>
                <a:cs typeface="Times New Roman" panose="02020603050405020304" pitchFamily="18" charset="0"/>
              </a:rPr>
              <a:t>Aptomat</a:t>
            </a:r>
            <a:r>
              <a:rPr lang="en-US" altLang="en-US" sz="3200" b="1" dirty="0">
                <a:solidFill>
                  <a:srgbClr val="FF0000"/>
                </a:solidFill>
                <a:latin typeface="Times New Roman" panose="02020603050405020304" pitchFamily="18" charset="0"/>
                <a:cs typeface="Times New Roman" panose="02020603050405020304" pitchFamily="18" charset="0"/>
              </a:rPr>
              <a:t> (Cầu dao tự động)</a:t>
            </a:r>
          </a:p>
        </p:txBody>
      </p:sp>
      <p:pic>
        <p:nvPicPr>
          <p:cNvPr id="16" name="图片 3">
            <a:extLst>
              <a:ext uri="{FF2B5EF4-FFF2-40B4-BE49-F238E27FC236}">
                <a16:creationId xmlns="" xmlns:a16="http://schemas.microsoft.com/office/drawing/2014/main" id="{AF9F0FEA-8A55-4DEE-85DB-68957BA65BE9}"/>
              </a:ext>
            </a:extLst>
          </p:cNvPr>
          <p:cNvPicPr>
            <a:picLocks noChangeAspect="1"/>
          </p:cNvPicPr>
          <p:nvPr/>
        </p:nvPicPr>
        <p:blipFill>
          <a:blip r:embed="rId5" cstate="screen">
            <a:extLst>
              <a:ext uri="{28A0092B-C50C-407E-A947-70E740481C1C}">
                <a14:useLocalDpi xmlns:a14="http://schemas.microsoft.com/office/drawing/2010/main" xmlns=""/>
              </a:ext>
            </a:extLst>
          </a:blip>
          <a:stretch>
            <a:fillRect/>
          </a:stretch>
        </p:blipFill>
        <p:spPr>
          <a:xfrm>
            <a:off x="1" y="0"/>
            <a:ext cx="1807534" cy="5143500"/>
          </a:xfrm>
          <a:prstGeom prst="rect">
            <a:avLst/>
          </a:prstGeom>
        </p:spPr>
      </p:pic>
      <p:pic>
        <p:nvPicPr>
          <p:cNvPr id="1026" name="Picture 2" descr="Aptomat là gì, cấu tạo aptomat, các thông số cơ bản của Aptomat">
            <a:extLst>
              <a:ext uri="{FF2B5EF4-FFF2-40B4-BE49-F238E27FC236}">
                <a16:creationId xmlns="" xmlns:a16="http://schemas.microsoft.com/office/drawing/2014/main" id="{DB46D5E9-C379-4586-86DD-2A61C676DD55}"/>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2123411" y="1062505"/>
            <a:ext cx="5551081" cy="185036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12" name="TextBox 11">
            <a:extLst>
              <a:ext uri="{FF2B5EF4-FFF2-40B4-BE49-F238E27FC236}">
                <a16:creationId xmlns="" xmlns:a16="http://schemas.microsoft.com/office/drawing/2014/main" id="{481D1DC4-725F-4913-A0CD-3C9F2FFAC395}"/>
              </a:ext>
            </a:extLst>
          </p:cNvPr>
          <p:cNvSpPr txBox="1"/>
          <p:nvPr/>
        </p:nvSpPr>
        <p:spPr>
          <a:xfrm>
            <a:off x="1469507" y="2912865"/>
            <a:ext cx="7591203" cy="1569660"/>
          </a:xfrm>
          <a:prstGeom prst="rect">
            <a:avLst/>
          </a:prstGeom>
          <a:solidFill>
            <a:srgbClr val="FDEED9"/>
          </a:solidFill>
        </p:spPr>
        <p:txBody>
          <a:bodyPr wrap="square">
            <a:spAutoFit/>
          </a:bodyPr>
          <a:lstStyle/>
          <a:p>
            <a:pPr algn="just"/>
            <a:r>
              <a:rPr lang="vi-VN" sz="2400" b="1" i="0" dirty="0">
                <a:solidFill>
                  <a:srgbClr val="000099"/>
                </a:solidFill>
                <a:effectLst/>
                <a:latin typeface="Times New Roman" panose="02020603050405020304" pitchFamily="18" charset="0"/>
                <a:cs typeface="Times New Roman" panose="02020603050405020304" pitchFamily="18" charset="0"/>
              </a:rPr>
              <a:t>Aptomat là một loại cầu dao với khả năng đóng cắt tự động.</a:t>
            </a:r>
            <a:r>
              <a:rPr lang="en-US" sz="2400" b="1" i="0" dirty="0">
                <a:solidFill>
                  <a:srgbClr val="000099"/>
                </a:solidFill>
                <a:effectLst/>
                <a:latin typeface="Times New Roman" panose="02020603050405020304" pitchFamily="18" charset="0"/>
                <a:cs typeface="Times New Roman" panose="02020603050405020304" pitchFamily="18" charset="0"/>
              </a:rPr>
              <a:t> </a:t>
            </a:r>
            <a:r>
              <a:rPr lang="en-US" sz="2400" b="1" i="0" dirty="0" err="1">
                <a:solidFill>
                  <a:srgbClr val="000099"/>
                </a:solidFill>
                <a:effectLst/>
                <a:latin typeface="Times New Roman" panose="02020603050405020304" pitchFamily="18" charset="0"/>
                <a:cs typeface="Times New Roman" panose="02020603050405020304" pitchFamily="18" charset="0"/>
              </a:rPr>
              <a:t>Aptomat</a:t>
            </a:r>
            <a:r>
              <a:rPr lang="en-US" sz="2400" b="1" i="0" dirty="0">
                <a:solidFill>
                  <a:srgbClr val="000099"/>
                </a:solidFill>
                <a:effectLst/>
                <a:latin typeface="Times New Roman" panose="02020603050405020304" pitchFamily="18" charset="0"/>
                <a:cs typeface="Times New Roman" panose="02020603050405020304" pitchFamily="18" charset="0"/>
              </a:rPr>
              <a:t> </a:t>
            </a:r>
            <a:r>
              <a:rPr lang="vi-VN" sz="2400" b="1" i="0" dirty="0">
                <a:solidFill>
                  <a:srgbClr val="000099"/>
                </a:solidFill>
                <a:effectLst/>
                <a:latin typeface="Times New Roman" panose="02020603050405020304" pitchFamily="18" charset="0"/>
                <a:cs typeface="Times New Roman" panose="02020603050405020304" pitchFamily="18" charset="0"/>
              </a:rPr>
              <a:t>có chức năng bảo vệ hệ thống tránh hiện tượng quá tải hoặc ngắn mạch. Một số loại còn có thêm nhiều chức năng như chống rò rỉ điện hoặc chống giật.</a:t>
            </a:r>
            <a:endParaRPr lang="en-US" sz="2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02291124"/>
      </p:ext>
    </p:extLst>
  </p:cSld>
  <p:clrMapOvr>
    <a:masterClrMapping/>
  </p:clrMapOvr>
  <mc:AlternateContent xmlns:mc="http://schemas.openxmlformats.org/markup-compatibility/2006">
    <mc:Choice xmlns:p14="http://schemas.microsoft.com/office/powerpoint/2010/main" xmlns="" Requires="p14">
      <p:transition spd="slow" p14:dur="1300">
        <p14:pan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4">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82399" y="3349203"/>
            <a:ext cx="3827940" cy="922210"/>
          </a:xfrm>
          <a:prstGeom prst="rect">
            <a:avLst/>
          </a:prstGeom>
        </p:spPr>
      </p:pic>
      <p:pic>
        <p:nvPicPr>
          <p:cNvPr id="53" name="Picture 52">
            <a:hlinkClick r:id="rId10"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278416" y="590920"/>
            <a:ext cx="4587795" cy="646331"/>
          </a:xfrm>
          <a:prstGeom prst="rect">
            <a:avLst/>
          </a:prstGeom>
          <a:noFill/>
        </p:spPr>
        <p:txBody>
          <a:bodyPr wrap="none" lIns="91440" tIns="45720" rIns="91440" bIns="45720">
            <a:spAutoFit/>
          </a:bodyPr>
          <a:lstStyle/>
          <a:p>
            <a:pPr algn="ctr"/>
            <a:r>
              <a:rPr lang="en-US" sz="3600" b="1" dirty="0">
                <a:latin typeface="Times New Roman" panose="02020603050405020304" pitchFamily="18" charset="0"/>
                <a:cs typeface="Times New Roman" panose="02020603050405020304" pitchFamily="18" charset="0"/>
              </a:rPr>
              <a:t>1. Vật dẫn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926487" y="3538604"/>
            <a:ext cx="3619902"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185279" y="3448790"/>
            <a:ext cx="3546164"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mềm và sáng bóng</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625804" y="2077669"/>
            <a:ext cx="853440" cy="85344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7981814" y="3948659"/>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652604" y="3981122"/>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015883" y="2417582"/>
            <a:ext cx="602227" cy="602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768441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576" fill="hold"/>
                                        <p:tgtEl>
                                          <p:spTgt spid="57"/>
                                        </p:tgtEl>
                                      </p:cBhvr>
                                    </p:cmd>
                                  </p:childTnLst>
                                </p:cTn>
                              </p:par>
                              <p:par>
                                <p:cTn id="42" presetID="10" presetClass="entr" presetSubtype="0" fill="hold" nodeType="withEffect">
                                  <p:stCondLst>
                                    <p:cond delay="0"/>
                                  </p:stCondLst>
                                  <p:childTnLst>
                                    <p:set>
                                      <p:cBhvr>
                                        <p:cTn id="43" dur="1" fill="hold">
                                          <p:stCondLst>
                                            <p:cond delay="0"/>
                                          </p:stCondLst>
                                        </p:cTn>
                                        <p:tgtEl>
                                          <p:spTgt spid="6146"/>
                                        </p:tgtEl>
                                        <p:attrNameLst>
                                          <p:attrName>style.visibility</p:attrName>
                                        </p:attrNameLst>
                                      </p:cBhvr>
                                      <p:to>
                                        <p:strVal val="visible"/>
                                      </p:to>
                                    </p:set>
                                    <p:animEffect transition="in" filter="fade">
                                      <p:cBhvr>
                                        <p:cTn id="44" dur="500"/>
                                        <p:tgtEl>
                                          <p:spTgt spid="6146"/>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54"/>
                                        </p:tgtEl>
                                      </p:cBhvr>
                                    </p:cmd>
                                  </p:childTnLst>
                                </p:cTn>
                              </p:par>
                              <p:par>
                                <p:cTn id="50" presetID="10" presetClass="entr" presetSubtype="0" fill="hold" nodeType="withEffect">
                                  <p:stCondLst>
                                    <p:cond delay="0"/>
                                  </p:stCondLst>
                                  <p:childTnLst>
                                    <p:set>
                                      <p:cBhvr>
                                        <p:cTn id="51" dur="1" fill="hold">
                                          <p:stCondLst>
                                            <p:cond delay="0"/>
                                          </p:stCondLst>
                                        </p:cTn>
                                        <p:tgtEl>
                                          <p:spTgt spid="6148"/>
                                        </p:tgtEl>
                                        <p:attrNameLst>
                                          <p:attrName>style.visibility</p:attrName>
                                        </p:attrNameLst>
                                      </p:cBhvr>
                                      <p:to>
                                        <p:strVal val="visible"/>
                                      </p:to>
                                    </p:set>
                                    <p:animEffect transition="in" filter="fade">
                                      <p:cBhvr>
                                        <p:cTn id="52" dur="500"/>
                                        <p:tgtEl>
                                          <p:spTgt spid="6148"/>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69"/>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video>
              <p:cMediaNode vol="80000">
                <p:cTn id="69" fill="hold" display="0">
                  <p:stCondLst>
                    <p:cond delay="indefinite"/>
                  </p:stCondLst>
                  <p:endCondLst>
                    <p:cond evt="onStopAudio" delay="0">
                      <p:tgtEl>
                        <p:sldTgt/>
                      </p:tgtEl>
                    </p:cond>
                  </p:endCondLst>
                </p:cTn>
                <p:tgtEl>
                  <p:spTgt spid="54"/>
                </p:tgtEl>
              </p:cMediaNode>
            </p:video>
            <p:video>
              <p:cMediaNode vol="80000">
                <p:cTn id="70" fill="hold" display="0">
                  <p:stCondLst>
                    <p:cond delay="indefinite"/>
                  </p:stCondLst>
                  <p:endCondLst>
                    <p:cond evt="onStopAudio" delay="0">
                      <p:tgtEl>
                        <p:sldTgt/>
                      </p:tgtEl>
                    </p:cond>
                  </p:endCondLst>
                </p:cTn>
                <p:tgtEl>
                  <p:spTgt spid="57"/>
                </p:tgtEl>
              </p:cMediaNode>
            </p:video>
            <p:video>
              <p:cMediaNode vol="80000">
                <p:cTn id="71" fill="hold" display="0">
                  <p:stCondLst>
                    <p:cond delay="indefinite"/>
                  </p:stCondLst>
                  <p:endCondLst>
                    <p:cond evt="onStopAudio" delay="0">
                      <p:tgtEl>
                        <p:sldTgt/>
                      </p:tgtEl>
                    </p:cond>
                  </p:endCondLst>
                </p:cTn>
                <p:tgtEl>
                  <p:spTgt spid="69"/>
                </p:tgtEl>
              </p:cMediaNode>
            </p:video>
            <p:video>
              <p:cMediaNode vol="80000">
                <p:cTn id="72" fill="hold" display="0">
                  <p:stCondLst>
                    <p:cond delay="indefinite"/>
                  </p:stCondLst>
                  <p:endCondLst>
                    <p:cond evt="onStopAudio" delay="0">
                      <p:tgtEl>
                        <p:sldTgt/>
                      </p:tgtEl>
                    </p:cond>
                  </p:endCondLst>
                </p:cTn>
                <p:tgtEl>
                  <p:spTgt spid="70"/>
                </p:tgtEl>
              </p:cMediaNode>
            </p:video>
          </p:childTnLst>
        </p:cTn>
      </p:par>
    </p:tnLst>
    <p:bldLst>
      <p:bldP spid="64" grpId="0"/>
      <p:bldP spid="65" grpId="0"/>
      <p:bldP spid="66" grpId="0"/>
      <p:bldP spid="67" grpId="0"/>
      <p:bldP spid="6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7170" name="Picture 2" descr="Flash free icon">
            <a:extLst>
              <a:ext uri="{FF2B5EF4-FFF2-40B4-BE49-F238E27FC236}">
                <a16:creationId xmlns="" xmlns:a16="http://schemas.microsoft.com/office/drawing/2014/main" id="{BDA90A5A-3EDF-45C7-98FB-BFBDDC49110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6631504" y="73408"/>
            <a:ext cx="1722120" cy="172212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11" descr="Logo&#10;&#10;Description automatically generated">
            <a:extLst>
              <a:ext uri="{FF2B5EF4-FFF2-40B4-BE49-F238E27FC236}">
                <a16:creationId xmlns="" xmlns:a16="http://schemas.microsoft.com/office/drawing/2014/main" id="{D705CFDD-318E-4AB9-95DD-4B94202A98EF}"/>
              </a:ext>
            </a:extLst>
          </p:cNvPr>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2216154" y="934468"/>
            <a:ext cx="5151170" cy="2136392"/>
          </a:xfrm>
          <a:prstGeom prst="rect">
            <a:avLst/>
          </a:prstGeom>
        </p:spPr>
      </p:pic>
    </p:spTree>
    <p:extLst>
      <p:ext uri="{BB962C8B-B14F-4D97-AF65-F5344CB8AC3E}">
        <p14:creationId xmlns:p14="http://schemas.microsoft.com/office/powerpoint/2010/main" xmlns="" val="10833503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video>
              <p:cMediaNode vol="80000" numSld="999">
                <p:cTn id="2" fill="hold" display="0">
                  <p:stCondLst>
                    <p:cond delay="indefinite"/>
                  </p:stCondLst>
                  <p:endCondLst>
                    <p:cond evt="onStopAudio" delay="0">
                      <p:tgtEl>
                        <p:sldTgt/>
                      </p:tgtEl>
                    </p:cond>
                  </p:endCondLst>
                </p:cTn>
                <p:tgtEl>
                  <p:spTgt spid="9"/>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
            <a:extLst>
              <a:ext uri="{FF2B5EF4-FFF2-40B4-BE49-F238E27FC236}">
                <a16:creationId xmlns="" xmlns:a16="http://schemas.microsoft.com/office/drawing/2014/main" id="{EE3198FA-A048-4791-AD62-30D3E7DEDFB2}"/>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8428" r="13757"/>
          <a:stretch/>
        </p:blipFill>
        <p:spPr>
          <a:xfrm>
            <a:off x="0" y="4355252"/>
            <a:ext cx="9144000" cy="788247"/>
          </a:xfrm>
          <a:prstGeom prst="rect">
            <a:avLst/>
          </a:prstGeom>
        </p:spPr>
      </p:pic>
      <p:pic>
        <p:nvPicPr>
          <p:cNvPr id="8" name="图片 1">
            <a:extLst>
              <a:ext uri="{FF2B5EF4-FFF2-40B4-BE49-F238E27FC236}">
                <a16:creationId xmlns="" xmlns:a16="http://schemas.microsoft.com/office/drawing/2014/main" id="{8075B65E-C4AF-4E30-BC8C-E3CE6C1BF071}"/>
              </a:ext>
            </a:extLst>
          </p:cNvPr>
          <p:cNvPicPr>
            <a:picLocks noChangeAspect="1"/>
          </p:cNvPicPr>
          <p:nvPr/>
        </p:nvPicPr>
        <p:blipFill>
          <a:blip r:embed="rId5"/>
          <a:stretch>
            <a:fillRect/>
          </a:stretch>
        </p:blipFill>
        <p:spPr>
          <a:xfrm>
            <a:off x="869860" y="389054"/>
            <a:ext cx="7629097" cy="3684908"/>
          </a:xfrm>
          <a:prstGeom prst="rect">
            <a:avLst/>
          </a:prstGeom>
        </p:spPr>
      </p:pic>
      <p:sp>
        <p:nvSpPr>
          <p:cNvPr id="4" name="TextBox 3">
            <a:extLst>
              <a:ext uri="{FF2B5EF4-FFF2-40B4-BE49-F238E27FC236}">
                <a16:creationId xmlns="" xmlns:a16="http://schemas.microsoft.com/office/drawing/2014/main" id="{21836A4D-E4A7-4154-859F-174794CC2B6C}"/>
              </a:ext>
            </a:extLst>
          </p:cNvPr>
          <p:cNvSpPr txBox="1"/>
          <p:nvPr/>
        </p:nvSpPr>
        <p:spPr>
          <a:xfrm>
            <a:off x="1394085" y="1807535"/>
            <a:ext cx="6653226" cy="1200329"/>
          </a:xfrm>
          <a:prstGeom prst="rect">
            <a:avLst/>
          </a:prstGeom>
          <a:noFill/>
        </p:spPr>
        <p:txBody>
          <a:bodyPr wrap="square" rtlCol="0">
            <a:spAutoFit/>
          </a:bodyPr>
          <a:lstStyle/>
          <a:p>
            <a:pPr algn="just"/>
            <a:r>
              <a:rPr lang="en-US" sz="3600" b="1" dirty="0">
                <a:solidFill>
                  <a:srgbClr val="FF0000"/>
                </a:solidFill>
                <a:latin typeface="Times New Roman" panose="02020603050405020304" pitchFamily="18" charset="0"/>
                <a:cs typeface="Times New Roman" panose="02020603050405020304" pitchFamily="18" charset="0"/>
              </a:rPr>
              <a:t>Hãy tìm hiểu vị trí đặt cầu chì và công tơ điện ở gia đình mình</a:t>
            </a:r>
          </a:p>
        </p:txBody>
      </p:sp>
    </p:spTree>
    <p:extLst>
      <p:ext uri="{BB962C8B-B14F-4D97-AF65-F5344CB8AC3E}">
        <p14:creationId xmlns:p14="http://schemas.microsoft.com/office/powerpoint/2010/main" xmlns="" val="128028144"/>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图片 1">
            <a:extLst>
              <a:ext uri="{FF2B5EF4-FFF2-40B4-BE49-F238E27FC236}">
                <a16:creationId xmlns="" xmlns:a16="http://schemas.microsoft.com/office/drawing/2014/main" id="{4B0BCACB-5B51-47AA-AC99-FF8476175AF0}"/>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9949" b="96641" l="2480" r="90409">
                        <a14:foregroundMark x1="2480" y1="96641" x2="2480" y2="96641"/>
                        <a14:foregroundMark x1="46300" y1="92142" x2="46300" y2="92142"/>
                        <a14:foregroundMark x1="6532" y1="93536" x2="6532" y2="93536"/>
                        <a14:foregroundMark x1="47127" y1="90051" x2="47127" y2="90051"/>
                        <a14:foregroundMark x1="44192" y1="90811" x2="44192" y2="90811"/>
                      </a14:backgroundRemoval>
                    </a14:imgEffect>
                  </a14:imgLayer>
                </a14:imgProps>
              </a:ext>
              <a:ext uri="{28A0092B-C50C-407E-A947-70E740481C1C}">
                <a14:useLocalDpi xmlns:a14="http://schemas.microsoft.com/office/drawing/2010/main" xmlns="" val="0"/>
              </a:ext>
            </a:extLst>
          </a:blip>
          <a:srcRect l="4334" t="87588" r="13757"/>
          <a:stretch/>
        </p:blipFill>
        <p:spPr>
          <a:xfrm>
            <a:off x="0" y="4301126"/>
            <a:ext cx="9144000" cy="845450"/>
          </a:xfrm>
          <a:prstGeom prst="rect">
            <a:avLst/>
          </a:prstGeom>
        </p:spPr>
      </p:pic>
      <p:pic>
        <p:nvPicPr>
          <p:cNvPr id="1046" name="Picture 22" descr="Energy free icon">
            <a:extLst>
              <a:ext uri="{FF2B5EF4-FFF2-40B4-BE49-F238E27FC236}">
                <a16:creationId xmlns="" xmlns:a16="http://schemas.microsoft.com/office/drawing/2014/main" id="{66417613-940F-4DC4-B308-6A9D10ACC0CC}"/>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flipH="1">
            <a:off x="7800527" y="101409"/>
            <a:ext cx="1113629" cy="1113629"/>
          </a:xfrm>
          <a:prstGeom prst="rect">
            <a:avLst/>
          </a:prstGeom>
          <a:noFill/>
          <a:extLst>
            <a:ext uri="{909E8E84-426E-40DD-AFC4-6F175D3DCCD1}">
              <a14:hiddenFill xmlns:a14="http://schemas.microsoft.com/office/drawing/2010/main" xmlns="">
                <a:solidFill>
                  <a:srgbClr val="FFFFFF"/>
                </a:solidFill>
              </a14:hiddenFill>
            </a:ext>
          </a:extLst>
        </p:spPr>
      </p:pic>
      <p:pic>
        <p:nvPicPr>
          <p:cNvPr id="12290" name="Picture 2" descr="Electric tower free icon">
            <a:extLst>
              <a:ext uri="{FF2B5EF4-FFF2-40B4-BE49-F238E27FC236}">
                <a16:creationId xmlns="" xmlns:a16="http://schemas.microsoft.com/office/drawing/2014/main" id="{CE9AF675-3E39-4A41-8160-AB903DC1474D}"/>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52124" y="237853"/>
            <a:ext cx="2805578" cy="4904014"/>
          </a:xfrm>
          <a:prstGeom prst="rect">
            <a:avLst/>
          </a:prstGeom>
          <a:noFill/>
          <a:extLst>
            <a:ext uri="{909E8E84-426E-40DD-AFC4-6F175D3DCCD1}">
              <a14:hiddenFill xmlns:a14="http://schemas.microsoft.com/office/drawing/2010/main" xmlns="">
                <a:solidFill>
                  <a:srgbClr val="FFFFFF"/>
                </a:solidFill>
              </a14:hiddenFill>
            </a:ext>
          </a:extLst>
        </p:spPr>
      </p:pic>
      <p:sp>
        <p:nvSpPr>
          <p:cNvPr id="18" name="TextBox 17">
            <a:extLst>
              <a:ext uri="{FF2B5EF4-FFF2-40B4-BE49-F238E27FC236}">
                <a16:creationId xmlns="" xmlns:a16="http://schemas.microsoft.com/office/drawing/2014/main" id="{21836A4D-E4A7-4154-859F-174794CC2B6C}"/>
              </a:ext>
            </a:extLst>
          </p:cNvPr>
          <p:cNvSpPr txBox="1"/>
          <p:nvPr/>
        </p:nvSpPr>
        <p:spPr>
          <a:xfrm>
            <a:off x="2590800" y="1733550"/>
            <a:ext cx="6477000" cy="1138773"/>
          </a:xfrm>
          <a:prstGeom prst="rect">
            <a:avLst/>
          </a:prstGeom>
          <a:noFill/>
        </p:spPr>
        <p:txBody>
          <a:bodyPr wrap="square" rtlCol="0">
            <a:spAutoFit/>
          </a:bodyPr>
          <a:lstStyle/>
          <a:p>
            <a:pPr algn="just"/>
            <a:r>
              <a:rPr lang="en-US" sz="3400" b="1" smtClean="0">
                <a:solidFill>
                  <a:srgbClr val="000099"/>
                </a:solidFill>
                <a:latin typeface="Times New Roman" panose="02020603050405020304" pitchFamily="18" charset="0"/>
                <a:cs typeface="Times New Roman" panose="02020603050405020304" pitchFamily="18" charset="0"/>
              </a:rPr>
              <a:t>   Trình bày những cảm nhận sau bài học</a:t>
            </a:r>
            <a:endParaRPr lang="en-US" sz="3400" b="1" dirty="0">
              <a:solidFill>
                <a:srgbClr val="0000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0290087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46"/>
                                        </p:tgtEl>
                                        <p:attrNameLst>
                                          <p:attrName>style.visibility</p:attrName>
                                        </p:attrNameLst>
                                      </p:cBhvr>
                                      <p:to>
                                        <p:strVal val="visible"/>
                                      </p:to>
                                    </p:set>
                                    <p:anim calcmode="lin" valueType="num">
                                      <p:cBhvr additive="base">
                                        <p:cTn id="7" dur="1000" fill="hold"/>
                                        <p:tgtEl>
                                          <p:spTgt spid="1046"/>
                                        </p:tgtEl>
                                        <p:attrNameLst>
                                          <p:attrName>ppt_x</p:attrName>
                                        </p:attrNameLst>
                                      </p:cBhvr>
                                      <p:tavLst>
                                        <p:tav tm="0">
                                          <p:val>
                                            <p:strVal val="1+#ppt_w/2"/>
                                          </p:val>
                                        </p:tav>
                                        <p:tav tm="100000">
                                          <p:val>
                                            <p:strVal val="#ppt_x"/>
                                          </p:val>
                                        </p:tav>
                                      </p:tavLst>
                                    </p:anim>
                                    <p:anim calcmode="lin" valueType="num">
                                      <p:cBhvr additive="base">
                                        <p:cTn id="8" dur="1000" fill="hold"/>
                                        <p:tgtEl>
                                          <p:spTgt spid="104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screen">
            <a:extLst>
              <a:ext uri="{28A0092B-C50C-407E-A947-70E740481C1C}">
                <a14:useLocalDpi xmlns:a14="http://schemas.microsoft.com/office/drawing/2010/main" xmlns=""/>
              </a:ext>
            </a:extLst>
          </a:blip>
          <a:stretch>
            <a:fillRect/>
          </a:stretch>
        </p:blipFill>
        <p:spPr>
          <a:xfrm>
            <a:off x="-964019" y="3742661"/>
            <a:ext cx="10108019" cy="1843333"/>
          </a:xfrm>
          <a:prstGeom prst="rect">
            <a:avLst/>
          </a:prstGeom>
        </p:spPr>
      </p:pic>
      <p:sp>
        <p:nvSpPr>
          <p:cNvPr id="20" name="TextBox 3">
            <a:hlinkClick r:id="rId4"/>
            <a:extLst>
              <a:ext uri="{FF2B5EF4-FFF2-40B4-BE49-F238E27FC236}">
                <a16:creationId xmlns="" xmlns:a16="http://schemas.microsoft.com/office/drawing/2014/main" id="{9856C36C-8728-400D-8022-4303E7B6D297}"/>
              </a:ext>
            </a:extLst>
          </p:cNvPr>
          <p:cNvSpPr txBox="1"/>
          <p:nvPr/>
        </p:nvSpPr>
        <p:spPr>
          <a:xfrm>
            <a:off x="2792638" y="4789323"/>
            <a:ext cx="5169613" cy="246221"/>
          </a:xfrm>
          <a:prstGeom prst="rect">
            <a:avLst/>
          </a:prstGeom>
          <a:noFill/>
        </p:spPr>
        <p:txBody>
          <a:bodyPr wrap="square" rtlCol="0">
            <a:spAutoFit/>
          </a:bodyPr>
          <a:lstStyle/>
          <a:p>
            <a:pPr algn="r"/>
            <a:r>
              <a:rPr lang="en-US" altLang="zh-CN" sz="1000" dirty="0">
                <a:solidFill>
                  <a:schemeClr val="tx1">
                    <a:lumMod val="75000"/>
                    <a:lumOff val="25000"/>
                  </a:schemeClr>
                </a:solidFill>
                <a:cs typeface="Arial" pitchFamily="34" charset="0"/>
                <a:hlinkClick r:id="rId4">
                  <a:extLst>
                    <a:ext uri="{A12FA001-AC4F-418D-AE19-62706E023703}">
                      <ahyp:hlinkClr xmlns="" xmlns:ahyp="http://schemas.microsoft.com/office/drawing/2018/hyperlinkcolor" val="tx"/>
                    </a:ext>
                  </a:extLst>
                </a:hlinkClick>
              </a:rPr>
              <a:t>https://www.freeppt7.com</a:t>
            </a:r>
            <a:endParaRPr lang="ko-KR" altLang="en-US" sz="1000" dirty="0">
              <a:solidFill>
                <a:schemeClr val="tx1">
                  <a:lumMod val="75000"/>
                  <a:lumOff val="25000"/>
                </a:schemeClr>
              </a:solidFill>
              <a:cs typeface="Arial" pitchFamily="34" charset="0"/>
            </a:endParaRPr>
          </a:p>
        </p:txBody>
      </p:sp>
      <p:pic>
        <p:nvPicPr>
          <p:cNvPr id="7" name="图片 1">
            <a:extLst>
              <a:ext uri="{FF2B5EF4-FFF2-40B4-BE49-F238E27FC236}">
                <a16:creationId xmlns="" xmlns:a16="http://schemas.microsoft.com/office/drawing/2014/main" id="{63E0F003-A31A-49B3-AC5C-D7AB5A990F40}"/>
              </a:ext>
            </a:extLst>
          </p:cNvPr>
          <p:cNvPicPr>
            <a:picLocks noChangeAspect="1"/>
          </p:cNvPicPr>
          <p:nvPr/>
        </p:nvPicPr>
        <p:blipFill>
          <a:blip r:embed="rId5"/>
          <a:stretch>
            <a:fillRect/>
          </a:stretch>
        </p:blipFill>
        <p:spPr>
          <a:xfrm>
            <a:off x="1181749" y="863975"/>
            <a:ext cx="7172774" cy="3684908"/>
          </a:xfrm>
          <a:prstGeom prst="rect">
            <a:avLst/>
          </a:prstGeom>
        </p:spPr>
      </p:pic>
      <p:sp>
        <p:nvSpPr>
          <p:cNvPr id="8" name="TextBox 7">
            <a:extLst>
              <a:ext uri="{FF2B5EF4-FFF2-40B4-BE49-F238E27FC236}">
                <a16:creationId xmlns="" xmlns:a16="http://schemas.microsoft.com/office/drawing/2014/main" id="{6E13E595-74A6-4B4D-B80A-F8352FD34F42}"/>
              </a:ext>
            </a:extLst>
          </p:cNvPr>
          <p:cNvSpPr txBox="1"/>
          <p:nvPr/>
        </p:nvSpPr>
        <p:spPr>
          <a:xfrm>
            <a:off x="1835888" y="2105247"/>
            <a:ext cx="5940056" cy="954107"/>
          </a:xfrm>
          <a:prstGeom prst="rect">
            <a:avLst/>
          </a:prstGeom>
          <a:noFill/>
        </p:spPr>
        <p:txBody>
          <a:bodyPr wrap="square" rtlCol="0">
            <a:spAutoFit/>
          </a:bodyPr>
          <a:lstStyle/>
          <a:p>
            <a:pPr algn="just"/>
            <a:r>
              <a:rPr lang="en-US" sz="2800" b="1" dirty="0">
                <a:solidFill>
                  <a:srgbClr val="000099"/>
                </a:solidFill>
                <a:latin typeface="Times New Roman" panose="02020603050405020304" pitchFamily="18" charset="0"/>
                <a:cs typeface="Times New Roman" panose="02020603050405020304" pitchFamily="18" charset="0"/>
              </a:rPr>
              <a:t>Chuẩn bị bài sau: </a:t>
            </a:r>
            <a:r>
              <a:rPr lang="en-US" sz="2800" b="1" i="1" dirty="0">
                <a:solidFill>
                  <a:srgbClr val="000099"/>
                </a:solidFill>
                <a:latin typeface="Times New Roman" panose="02020603050405020304" pitchFamily="18" charset="0"/>
                <a:cs typeface="Times New Roman" panose="02020603050405020304" pitchFamily="18" charset="0"/>
              </a:rPr>
              <a:t>An toàn và tránh lãng phí khi sử dụng điện (tiết 2)</a:t>
            </a:r>
          </a:p>
        </p:txBody>
      </p:sp>
      <p:pic>
        <p:nvPicPr>
          <p:cNvPr id="4" name="图片 3"/>
          <p:cNvPicPr>
            <a:picLocks noChangeAspect="1"/>
          </p:cNvPicPr>
          <p:nvPr/>
        </p:nvPicPr>
        <p:blipFill>
          <a:blip r:embed="rId6" cstate="screen">
            <a:extLst>
              <a:ext uri="{28A0092B-C50C-407E-A947-70E740481C1C}">
                <a14:useLocalDpi xmlns:a14="http://schemas.microsoft.com/office/drawing/2010/main" xmlns=""/>
              </a:ext>
            </a:extLst>
          </a:blip>
          <a:stretch>
            <a:fillRect/>
          </a:stretch>
        </p:blipFill>
        <p:spPr>
          <a:xfrm>
            <a:off x="0" y="0"/>
            <a:ext cx="2155343" cy="5143500"/>
          </a:xfrm>
          <a:prstGeom prst="rect">
            <a:avLst/>
          </a:prstGeom>
        </p:spPr>
      </p:pic>
    </p:spTree>
    <p:extLst>
      <p:ext uri="{BB962C8B-B14F-4D97-AF65-F5344CB8AC3E}">
        <p14:creationId xmlns:p14="http://schemas.microsoft.com/office/powerpoint/2010/main" xmlns="" val="6679974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3554" name="Picture 2" descr="BAR">
            <a:extLst>
              <a:ext uri="{FF2B5EF4-FFF2-40B4-BE49-F238E27FC236}">
                <a16:creationId xmlns:a16="http://schemas.microsoft.com/office/drawing/2014/main" xmlns="" id="{4DFC17FC-31AB-A532-46FD-355C141D54F0}"/>
              </a:ext>
            </a:extLst>
          </p:cNvPr>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V="1">
            <a:off x="71238" y="279950"/>
            <a:ext cx="8996562" cy="8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5" name="Picture 3" descr="BAR">
            <a:extLst>
              <a:ext uri="{FF2B5EF4-FFF2-40B4-BE49-F238E27FC236}">
                <a16:creationId xmlns:a16="http://schemas.microsoft.com/office/drawing/2014/main" xmlns="" id="{2BEBEEA9-B7DA-71FF-C2D5-FD225859D9A4}"/>
              </a:ext>
            </a:extLst>
          </p:cNvPr>
          <p:cNvPicPr preferRelativeResize="0">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350" y="4775608"/>
            <a:ext cx="9012287" cy="82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AutoShape 4">
            <a:extLst>
              <a:ext uri="{FF2B5EF4-FFF2-40B4-BE49-F238E27FC236}">
                <a16:creationId xmlns:a16="http://schemas.microsoft.com/office/drawing/2014/main" xmlns="" id="{5EE17DA6-D53E-91B1-3A0B-6F652CE6532F}"/>
              </a:ext>
            </a:extLst>
          </p:cNvPr>
          <p:cNvSpPr>
            <a:spLocks noChangeArrowheads="1"/>
          </p:cNvSpPr>
          <p:nvPr/>
        </p:nvSpPr>
        <p:spPr bwMode="auto">
          <a:xfrm>
            <a:off x="1614890" y="462862"/>
            <a:ext cx="1016000" cy="752592"/>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69" name="AutoShape 5">
            <a:extLst>
              <a:ext uri="{FF2B5EF4-FFF2-40B4-BE49-F238E27FC236}">
                <a16:creationId xmlns:a16="http://schemas.microsoft.com/office/drawing/2014/main" xmlns="" id="{F57C6A7E-A52F-B14F-775C-A32EAD715C26}"/>
              </a:ext>
            </a:extLst>
          </p:cNvPr>
          <p:cNvSpPr>
            <a:spLocks noChangeArrowheads="1"/>
          </p:cNvSpPr>
          <p:nvPr/>
        </p:nvSpPr>
        <p:spPr bwMode="auto">
          <a:xfrm>
            <a:off x="7845789" y="3512498"/>
            <a:ext cx="635000" cy="505648"/>
          </a:xfrm>
          <a:prstGeom prst="irregularSeal1">
            <a:avLst/>
          </a:prstGeom>
          <a:gradFill rotWithShape="1">
            <a:gsLst>
              <a:gs pos="0">
                <a:srgbClr val="E6F8A6">
                  <a:alpha val="62000"/>
                </a:srgbClr>
              </a:gs>
              <a:gs pos="100000">
                <a:srgbClr val="FF006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70" name="AutoShape 6">
            <a:extLst>
              <a:ext uri="{FF2B5EF4-FFF2-40B4-BE49-F238E27FC236}">
                <a16:creationId xmlns:a16="http://schemas.microsoft.com/office/drawing/2014/main" xmlns="" id="{E7A2EA59-C79C-5CED-1354-6F0791FC4ECB}"/>
              </a:ext>
            </a:extLst>
          </p:cNvPr>
          <p:cNvSpPr>
            <a:spLocks noChangeArrowheads="1"/>
          </p:cNvSpPr>
          <p:nvPr/>
        </p:nvSpPr>
        <p:spPr bwMode="auto">
          <a:xfrm>
            <a:off x="2038433" y="3291696"/>
            <a:ext cx="597371" cy="484091"/>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71" name="AutoShape 7">
            <a:extLst>
              <a:ext uri="{FF2B5EF4-FFF2-40B4-BE49-F238E27FC236}">
                <a16:creationId xmlns:a16="http://schemas.microsoft.com/office/drawing/2014/main" xmlns="" id="{687F9E12-550C-A21D-8C45-BFA386EFF6D2}"/>
              </a:ext>
            </a:extLst>
          </p:cNvPr>
          <p:cNvSpPr>
            <a:spLocks noChangeArrowheads="1"/>
          </p:cNvSpPr>
          <p:nvPr/>
        </p:nvSpPr>
        <p:spPr bwMode="auto">
          <a:xfrm>
            <a:off x="6681627" y="510821"/>
            <a:ext cx="903111" cy="846667"/>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72" name="AutoShape 8">
            <a:extLst>
              <a:ext uri="{FF2B5EF4-FFF2-40B4-BE49-F238E27FC236}">
                <a16:creationId xmlns:a16="http://schemas.microsoft.com/office/drawing/2014/main" xmlns="" id="{30FB4947-E1E5-4992-2FE8-210E3E268EF9}"/>
              </a:ext>
            </a:extLst>
          </p:cNvPr>
          <p:cNvSpPr>
            <a:spLocks noChangeArrowheads="1"/>
          </p:cNvSpPr>
          <p:nvPr/>
        </p:nvSpPr>
        <p:spPr bwMode="auto">
          <a:xfrm>
            <a:off x="698502" y="569145"/>
            <a:ext cx="677333" cy="846667"/>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73" name="AutoShape 9">
            <a:extLst>
              <a:ext uri="{FF2B5EF4-FFF2-40B4-BE49-F238E27FC236}">
                <a16:creationId xmlns:a16="http://schemas.microsoft.com/office/drawing/2014/main" xmlns="" id="{1B4B0DFF-AF8C-B07E-BCFA-83234D5586FA}"/>
              </a:ext>
            </a:extLst>
          </p:cNvPr>
          <p:cNvSpPr>
            <a:spLocks noChangeArrowheads="1"/>
          </p:cNvSpPr>
          <p:nvPr/>
        </p:nvSpPr>
        <p:spPr bwMode="auto">
          <a:xfrm>
            <a:off x="4256865" y="1027765"/>
            <a:ext cx="597371" cy="484091"/>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74" name="AutoShape 10">
            <a:extLst>
              <a:ext uri="{FF2B5EF4-FFF2-40B4-BE49-F238E27FC236}">
                <a16:creationId xmlns:a16="http://schemas.microsoft.com/office/drawing/2014/main" xmlns="" id="{B28F880F-13B8-FB53-71A1-AD441336862E}"/>
              </a:ext>
            </a:extLst>
          </p:cNvPr>
          <p:cNvSpPr>
            <a:spLocks noChangeArrowheads="1"/>
          </p:cNvSpPr>
          <p:nvPr/>
        </p:nvSpPr>
        <p:spPr bwMode="auto">
          <a:xfrm>
            <a:off x="1260736" y="2196194"/>
            <a:ext cx="1016000" cy="752592"/>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75" name="AutoShape 11">
            <a:extLst>
              <a:ext uri="{FF2B5EF4-FFF2-40B4-BE49-F238E27FC236}">
                <a16:creationId xmlns:a16="http://schemas.microsoft.com/office/drawing/2014/main" xmlns="" id="{D9F688D5-6105-D5DB-87F8-21D60F77184F}"/>
              </a:ext>
            </a:extLst>
          </p:cNvPr>
          <p:cNvSpPr>
            <a:spLocks noChangeArrowheads="1"/>
          </p:cNvSpPr>
          <p:nvPr/>
        </p:nvSpPr>
        <p:spPr bwMode="auto">
          <a:xfrm>
            <a:off x="5724425" y="1696859"/>
            <a:ext cx="543279" cy="49389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76" name="AutoShape 12">
            <a:extLst>
              <a:ext uri="{FF2B5EF4-FFF2-40B4-BE49-F238E27FC236}">
                <a16:creationId xmlns:a16="http://schemas.microsoft.com/office/drawing/2014/main" xmlns="" id="{6F36EE09-F665-8209-0750-575D00FE4FA2}"/>
              </a:ext>
            </a:extLst>
          </p:cNvPr>
          <p:cNvSpPr>
            <a:spLocks noChangeArrowheads="1"/>
          </p:cNvSpPr>
          <p:nvPr/>
        </p:nvSpPr>
        <p:spPr bwMode="auto">
          <a:xfrm>
            <a:off x="1886198" y="1215907"/>
            <a:ext cx="543279" cy="533085"/>
          </a:xfrm>
          <a:prstGeom prst="irregularSeal1">
            <a:avLst/>
          </a:prstGeom>
          <a:gradFill rotWithShape="1">
            <a:gsLst>
              <a:gs pos="0">
                <a:srgbClr val="FF0066"/>
              </a:gs>
              <a:gs pos="100000">
                <a:srgbClr val="FF0000">
                  <a:alpha val="3998"/>
                </a:srgbClr>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77" name="AutoShape 13">
            <a:extLst>
              <a:ext uri="{FF2B5EF4-FFF2-40B4-BE49-F238E27FC236}">
                <a16:creationId xmlns:a16="http://schemas.microsoft.com/office/drawing/2014/main" xmlns="" id="{204F6ADD-4F59-2724-2952-828CABC4C9C5}"/>
              </a:ext>
            </a:extLst>
          </p:cNvPr>
          <p:cNvSpPr>
            <a:spLocks noChangeArrowheads="1"/>
          </p:cNvSpPr>
          <p:nvPr/>
        </p:nvSpPr>
        <p:spPr bwMode="auto">
          <a:xfrm>
            <a:off x="56445" y="-156385"/>
            <a:ext cx="752592" cy="497809"/>
          </a:xfrm>
          <a:prstGeom prst="star4">
            <a:avLst>
              <a:gd name="adj" fmla="val 12500"/>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78" name="AutoShape 14">
            <a:extLst>
              <a:ext uri="{FF2B5EF4-FFF2-40B4-BE49-F238E27FC236}">
                <a16:creationId xmlns:a16="http://schemas.microsoft.com/office/drawing/2014/main" xmlns="" id="{58532298-8263-7713-3D74-6738D850863B}"/>
              </a:ext>
            </a:extLst>
          </p:cNvPr>
          <p:cNvSpPr>
            <a:spLocks noChangeArrowheads="1"/>
          </p:cNvSpPr>
          <p:nvPr/>
        </p:nvSpPr>
        <p:spPr bwMode="auto">
          <a:xfrm>
            <a:off x="7497298" y="1773054"/>
            <a:ext cx="571501" cy="542888"/>
          </a:xfrm>
          <a:prstGeom prst="star5">
            <a:avLst/>
          </a:prstGeom>
          <a:gradFill rotWithShape="1">
            <a:gsLst>
              <a:gs pos="0">
                <a:schemeClr val="accent1"/>
              </a:gs>
              <a:gs pos="100000">
                <a:srgbClr val="FF0066"/>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79" name="AutoShape 15">
            <a:extLst>
              <a:ext uri="{FF2B5EF4-FFF2-40B4-BE49-F238E27FC236}">
                <a16:creationId xmlns:a16="http://schemas.microsoft.com/office/drawing/2014/main" xmlns="" id="{E50FD222-596D-483C-02D3-478C82508A20}"/>
              </a:ext>
            </a:extLst>
          </p:cNvPr>
          <p:cNvSpPr>
            <a:spLocks noChangeArrowheads="1"/>
          </p:cNvSpPr>
          <p:nvPr/>
        </p:nvSpPr>
        <p:spPr bwMode="auto">
          <a:xfrm>
            <a:off x="4012271" y="2782652"/>
            <a:ext cx="543279" cy="49389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80" name="AutoShape 16">
            <a:extLst>
              <a:ext uri="{FF2B5EF4-FFF2-40B4-BE49-F238E27FC236}">
                <a16:creationId xmlns:a16="http://schemas.microsoft.com/office/drawing/2014/main" xmlns="" id="{A1CFDCCA-5739-39AC-3071-A868A3F8476D}"/>
              </a:ext>
            </a:extLst>
          </p:cNvPr>
          <p:cNvSpPr>
            <a:spLocks noChangeArrowheads="1"/>
          </p:cNvSpPr>
          <p:nvPr/>
        </p:nvSpPr>
        <p:spPr bwMode="auto">
          <a:xfrm>
            <a:off x="4461721" y="2047756"/>
            <a:ext cx="731427" cy="66635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81" name="AutoShape 17">
            <a:extLst>
              <a:ext uri="{FF2B5EF4-FFF2-40B4-BE49-F238E27FC236}">
                <a16:creationId xmlns:a16="http://schemas.microsoft.com/office/drawing/2014/main" xmlns="" id="{50CE0114-75BD-5008-6BD8-DBFC47E0653E}"/>
              </a:ext>
            </a:extLst>
          </p:cNvPr>
          <p:cNvSpPr>
            <a:spLocks noChangeArrowheads="1"/>
          </p:cNvSpPr>
          <p:nvPr/>
        </p:nvSpPr>
        <p:spPr bwMode="auto">
          <a:xfrm>
            <a:off x="2521189" y="4529667"/>
            <a:ext cx="903111" cy="846667"/>
          </a:xfrm>
          <a:prstGeom prst="star5">
            <a:avLst/>
          </a:prstGeom>
          <a:gradFill rotWithShape="1">
            <a:gsLst>
              <a:gs pos="0">
                <a:srgbClr val="1907FD"/>
              </a:gs>
              <a:gs pos="100000">
                <a:schemeClr val="bg1"/>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82" name="AutoShape 18">
            <a:extLst>
              <a:ext uri="{FF2B5EF4-FFF2-40B4-BE49-F238E27FC236}">
                <a16:creationId xmlns:a16="http://schemas.microsoft.com/office/drawing/2014/main" xmlns="" id="{6644096E-53E1-B8B2-DED6-FB1EDC2BC231}"/>
              </a:ext>
            </a:extLst>
          </p:cNvPr>
          <p:cNvSpPr>
            <a:spLocks noChangeArrowheads="1"/>
          </p:cNvSpPr>
          <p:nvPr/>
        </p:nvSpPr>
        <p:spPr bwMode="auto">
          <a:xfrm>
            <a:off x="6631100" y="2315942"/>
            <a:ext cx="677333" cy="846667"/>
          </a:xfrm>
          <a:prstGeom prst="irregularSeal1">
            <a:avLst/>
          </a:prstGeom>
          <a:gradFill rotWithShape="1">
            <a:gsLst>
              <a:gs pos="0">
                <a:srgbClr val="FF0000"/>
              </a:gs>
              <a:gs pos="100000">
                <a:srgbClr val="1907FD"/>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83" name="AutoShape 19">
            <a:extLst>
              <a:ext uri="{FF2B5EF4-FFF2-40B4-BE49-F238E27FC236}">
                <a16:creationId xmlns:a16="http://schemas.microsoft.com/office/drawing/2014/main" xmlns="" id="{C8014C5B-315C-1894-6EC5-2E0CBE7A40A9}"/>
              </a:ext>
            </a:extLst>
          </p:cNvPr>
          <p:cNvSpPr>
            <a:spLocks noChangeArrowheads="1"/>
          </p:cNvSpPr>
          <p:nvPr/>
        </p:nvSpPr>
        <p:spPr bwMode="auto">
          <a:xfrm>
            <a:off x="7538483" y="3090800"/>
            <a:ext cx="790223" cy="658519"/>
          </a:xfrm>
          <a:prstGeom prst="star5">
            <a:avLst/>
          </a:prstGeom>
          <a:gradFill rotWithShape="1">
            <a:gsLst>
              <a:gs pos="0">
                <a:srgbClr val="FFFF00"/>
              </a:gs>
              <a:gs pos="100000">
                <a:srgbClr val="1907FD"/>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41684" name="AutoShape 20">
            <a:extLst>
              <a:ext uri="{FF2B5EF4-FFF2-40B4-BE49-F238E27FC236}">
                <a16:creationId xmlns:a16="http://schemas.microsoft.com/office/drawing/2014/main" xmlns="" id="{6B29EDF7-117F-712B-D092-AB287D9979C4}"/>
              </a:ext>
            </a:extLst>
          </p:cNvPr>
          <p:cNvSpPr>
            <a:spLocks noChangeArrowheads="1"/>
          </p:cNvSpPr>
          <p:nvPr/>
        </p:nvSpPr>
        <p:spPr bwMode="auto">
          <a:xfrm>
            <a:off x="1828336" y="3265191"/>
            <a:ext cx="731427" cy="666359"/>
          </a:xfrm>
          <a:prstGeom prst="star4">
            <a:avLst>
              <a:gd name="adj" fmla="val 12500"/>
            </a:avLst>
          </a:prstGeom>
          <a:gradFill rotWithShape="1">
            <a:gsLst>
              <a:gs pos="0">
                <a:srgbClr val="06E81C"/>
              </a:gs>
              <a:gs pos="100000">
                <a:srgbClr val="FF82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85" name="AutoShape 21">
            <a:extLst>
              <a:ext uri="{FF2B5EF4-FFF2-40B4-BE49-F238E27FC236}">
                <a16:creationId xmlns:a16="http://schemas.microsoft.com/office/drawing/2014/main" xmlns="" id="{BE3CD7A9-912B-8EB8-3BCC-34D1B6B8C462}"/>
              </a:ext>
            </a:extLst>
          </p:cNvPr>
          <p:cNvSpPr>
            <a:spLocks noChangeArrowheads="1"/>
          </p:cNvSpPr>
          <p:nvPr/>
        </p:nvSpPr>
        <p:spPr bwMode="auto">
          <a:xfrm>
            <a:off x="5535351" y="3840417"/>
            <a:ext cx="731427" cy="666359"/>
          </a:xfrm>
          <a:prstGeom prst="star4">
            <a:avLst>
              <a:gd name="adj" fmla="val 12500"/>
            </a:avLst>
          </a:prstGeom>
          <a:gradFill rotWithShape="1">
            <a:gsLst>
              <a:gs pos="0">
                <a:srgbClr val="000082"/>
              </a:gs>
              <a:gs pos="100000">
                <a:srgbClr val="FF82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GB" altLang="en-US"/>
          </a:p>
        </p:txBody>
      </p:sp>
      <p:sp>
        <p:nvSpPr>
          <p:cNvPr id="241686" name="AutoShape 22">
            <a:extLst>
              <a:ext uri="{FF2B5EF4-FFF2-40B4-BE49-F238E27FC236}">
                <a16:creationId xmlns:a16="http://schemas.microsoft.com/office/drawing/2014/main" xmlns="" id="{BFA11607-317F-DD64-8D5A-26B6C41823A2}"/>
              </a:ext>
            </a:extLst>
          </p:cNvPr>
          <p:cNvSpPr>
            <a:spLocks noChangeArrowheads="1"/>
          </p:cNvSpPr>
          <p:nvPr/>
        </p:nvSpPr>
        <p:spPr bwMode="auto">
          <a:xfrm>
            <a:off x="6382941" y="3931550"/>
            <a:ext cx="597371" cy="484091"/>
          </a:xfrm>
          <a:prstGeom prst="star5">
            <a:avLst/>
          </a:prstGeom>
          <a:gradFill rotWithShape="1">
            <a:gsLst>
              <a:gs pos="0">
                <a:srgbClr val="FF0000"/>
              </a:gs>
              <a:gs pos="100000">
                <a:srgbClr val="FFFF00"/>
              </a:gs>
            </a:gsLst>
            <a:path path="shape">
              <a:fillToRect l="50000" t="50000" r="50000" b="50000"/>
            </a:path>
          </a:gradFill>
          <a:ln w="9525">
            <a:noFill/>
            <a:miter lim="800000"/>
            <a:headEnd/>
            <a:tailEnd/>
          </a:ln>
          <a:effectLst/>
        </p:spPr>
        <p:txBody>
          <a:bodyPr wrap="none" anchor="ctr"/>
          <a:lstStyle/>
          <a:p>
            <a:pPr algn="ctr">
              <a:defRPr/>
            </a:pPr>
            <a:endParaRPr lang="en-US">
              <a:latin typeface="Arial" charset="0"/>
            </a:endParaRPr>
          </a:p>
        </p:txBody>
      </p:sp>
      <p:sp>
        <p:nvSpPr>
          <p:cNvPr id="23575" name="Text Box 23">
            <a:extLst>
              <a:ext uri="{FF2B5EF4-FFF2-40B4-BE49-F238E27FC236}">
                <a16:creationId xmlns:a16="http://schemas.microsoft.com/office/drawing/2014/main" xmlns="" id="{14A89538-E0E6-81C8-D83C-82AF443BFB10}"/>
              </a:ext>
            </a:extLst>
          </p:cNvPr>
          <p:cNvSpPr txBox="1">
            <a:spLocks noChangeArrowheads="1"/>
          </p:cNvSpPr>
          <p:nvPr/>
        </p:nvSpPr>
        <p:spPr bwMode="auto">
          <a:xfrm>
            <a:off x="-1352303" y="5740871"/>
            <a:ext cx="184731" cy="5482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sz="2963" b="1">
              <a:solidFill>
                <a:srgbClr val="FF00FF"/>
              </a:solidFill>
              <a:latin typeface="Times New Roman" panose="02020603050405020304" pitchFamily="18" charset="0"/>
            </a:endParaRPr>
          </a:p>
        </p:txBody>
      </p:sp>
      <p:pic>
        <p:nvPicPr>
          <p:cNvPr id="241688" name="mot doi nguoi mot rung cay.mp3">
            <a:hlinkClick r:id="" action="ppaction://media"/>
            <a:extLst>
              <a:ext uri="{FF2B5EF4-FFF2-40B4-BE49-F238E27FC236}">
                <a16:creationId xmlns:a16="http://schemas.microsoft.com/office/drawing/2014/main" xmlns="" id="{48CE0B6B-31C3-1040-306C-6291D58AF8A3}"/>
              </a:ext>
            </a:extLst>
          </p:cNvPr>
          <p:cNvPicPr>
            <a:picLocks noRot="1" noChangeAspect="1" noChangeArrowheads="1"/>
          </p:cNvPicPr>
          <p:nvPr>
            <a:audioFile r:link="rId1"/>
          </p:nvPr>
        </p:nvPicPr>
        <p:blipFill>
          <a:blip r:embed="rId4">
            <a:extLst>
              <a:ext uri="{28A0092B-C50C-407E-A947-70E740481C1C}">
                <a14:useLocalDpi xmlns:a14="http://schemas.microsoft.com/office/drawing/2010/main" xmlns="" val="0"/>
              </a:ext>
            </a:extLst>
          </a:blip>
          <a:srcRect/>
          <a:stretch>
            <a:fillRect/>
          </a:stretch>
        </p:blipFill>
        <p:spPr bwMode="auto">
          <a:xfrm>
            <a:off x="170721" y="4473119"/>
            <a:ext cx="451556" cy="3762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89" name="Text Box 25">
            <a:extLst>
              <a:ext uri="{FF2B5EF4-FFF2-40B4-BE49-F238E27FC236}">
                <a16:creationId xmlns:a16="http://schemas.microsoft.com/office/drawing/2014/main" xmlns="" id="{17CB9CA6-3C98-48DF-AAC7-7DF497BDED6A}"/>
              </a:ext>
            </a:extLst>
          </p:cNvPr>
          <p:cNvSpPr txBox="1">
            <a:spLocks noChangeArrowheads="1"/>
          </p:cNvSpPr>
          <p:nvPr/>
        </p:nvSpPr>
        <p:spPr bwMode="auto">
          <a:xfrm>
            <a:off x="-4953000" y="2039743"/>
            <a:ext cx="5757333" cy="9130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5333" b="1">
                <a:solidFill>
                  <a:srgbClr val="0000FF"/>
                </a:solidFill>
                <a:latin typeface="Times New Roman" panose="02020603050405020304" pitchFamily="18" charset="0"/>
              </a:rPr>
              <a:t>Tiết học kết thúc</a:t>
            </a:r>
          </a:p>
        </p:txBody>
      </p:sp>
      <p:grpSp>
        <p:nvGrpSpPr>
          <p:cNvPr id="23578" name="Group 27">
            <a:extLst>
              <a:ext uri="{FF2B5EF4-FFF2-40B4-BE49-F238E27FC236}">
                <a16:creationId xmlns:a16="http://schemas.microsoft.com/office/drawing/2014/main" xmlns="" id="{5E3A8A70-CB06-61BB-8776-34E602E34157}"/>
              </a:ext>
            </a:extLst>
          </p:cNvPr>
          <p:cNvGrpSpPr>
            <a:grpSpLocks/>
          </p:cNvGrpSpPr>
          <p:nvPr/>
        </p:nvGrpSpPr>
        <p:grpSpPr bwMode="auto">
          <a:xfrm>
            <a:off x="108625" y="120293"/>
            <a:ext cx="8883464" cy="4883561"/>
            <a:chOff x="249" y="239"/>
            <a:chExt cx="5172" cy="3689"/>
          </a:xfrm>
        </p:grpSpPr>
        <p:sp>
          <p:nvSpPr>
            <p:cNvPr id="23581" name="Rectangle 28">
              <a:extLst>
                <a:ext uri="{FF2B5EF4-FFF2-40B4-BE49-F238E27FC236}">
                  <a16:creationId xmlns:a16="http://schemas.microsoft.com/office/drawing/2014/main" xmlns="" id="{6CCA981A-0A42-A778-C5A4-9264720475E3}"/>
                </a:ext>
              </a:extLst>
            </p:cNvPr>
            <p:cNvSpPr>
              <a:spLocks noChangeArrowheads="1"/>
            </p:cNvSpPr>
            <p:nvPr/>
          </p:nvSpPr>
          <p:spPr bwMode="auto">
            <a:xfrm>
              <a:off x="249" y="239"/>
              <a:ext cx="5171" cy="3689"/>
            </a:xfrm>
            <a:prstGeom prst="rect">
              <a:avLst/>
            </a:prstGeom>
            <a:noFill/>
            <a:ln w="76200" cmpd="tri">
              <a:solidFill>
                <a:srgbClr val="00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GB" altLang="en-US"/>
            </a:p>
          </p:txBody>
        </p:sp>
        <p:pic>
          <p:nvPicPr>
            <p:cNvPr id="23582" name="Picture 29" descr="sflower">
              <a:extLst>
                <a:ext uri="{FF2B5EF4-FFF2-40B4-BE49-F238E27FC236}">
                  <a16:creationId xmlns:a16="http://schemas.microsoft.com/office/drawing/2014/main" xmlns="" id="{1C726BBE-D1A1-094C-4ACF-058DB09471F7}"/>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339" y="195"/>
              <a:ext cx="325" cy="4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3" name="Picture 30" descr="sflower">
              <a:extLst>
                <a:ext uri="{FF2B5EF4-FFF2-40B4-BE49-F238E27FC236}">
                  <a16:creationId xmlns:a16="http://schemas.microsoft.com/office/drawing/2014/main" xmlns="" id="{D92C69D8-BF7F-A7E4-7CC7-26E07B39AE00}"/>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5010" y="265"/>
              <a:ext cx="325"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4" name="Picture 31" descr="sflower">
              <a:extLst>
                <a:ext uri="{FF2B5EF4-FFF2-40B4-BE49-F238E27FC236}">
                  <a16:creationId xmlns:a16="http://schemas.microsoft.com/office/drawing/2014/main" xmlns="" id="{F7826442-3F53-739B-61C1-BC9BDE1179A1}"/>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307" y="3509"/>
              <a:ext cx="325"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85" name="Picture 32" descr="sflower">
              <a:extLst>
                <a:ext uri="{FF2B5EF4-FFF2-40B4-BE49-F238E27FC236}">
                  <a16:creationId xmlns:a16="http://schemas.microsoft.com/office/drawing/2014/main" xmlns="" id="{38A3AD56-A3C7-E3F5-9E2B-427D2FAAF402}"/>
                </a:ext>
              </a:extLst>
            </p:cNvPr>
            <p:cNvPicPr>
              <a:picLocks noChangeAspect="1" noChangeArrowheads="1" noCrop="1"/>
            </p:cNvPicPr>
            <p:nvPr/>
          </p:nvPicPr>
          <p:blipFill>
            <a:blip r:embed="rId5">
              <a:extLst>
                <a:ext uri="{28A0092B-C50C-407E-A947-70E740481C1C}">
                  <a14:useLocalDpi xmlns:a14="http://schemas.microsoft.com/office/drawing/2010/main" xmlns="" val="0"/>
                </a:ext>
              </a:extLst>
            </a:blip>
            <a:srcRect/>
            <a:stretch>
              <a:fillRect/>
            </a:stretch>
          </p:blipFill>
          <p:spPr bwMode="auto">
            <a:xfrm rot="5400000">
              <a:off x="5054" y="3509"/>
              <a:ext cx="325" cy="4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74144" name="WordArt 32">
            <a:extLst>
              <a:ext uri="{FF2B5EF4-FFF2-40B4-BE49-F238E27FC236}">
                <a16:creationId xmlns:a16="http://schemas.microsoft.com/office/drawing/2014/main" xmlns="" id="{44790629-7F86-894D-5AB0-4F7173473215}"/>
              </a:ext>
            </a:extLst>
          </p:cNvPr>
          <p:cNvSpPr>
            <a:spLocks noChangeArrowheads="1" noChangeShapeType="1" noTextEdit="1"/>
          </p:cNvSpPr>
          <p:nvPr/>
        </p:nvSpPr>
        <p:spPr bwMode="auto">
          <a:xfrm>
            <a:off x="304800" y="38815"/>
            <a:ext cx="8554155" cy="2062565"/>
          </a:xfrm>
          <a:prstGeom prst="rect">
            <a:avLst/>
          </a:prstGeom>
        </p:spPr>
        <p:txBody>
          <a:bodyPr wrap="none" fromWordArt="1">
            <a:prstTxWarp prst="textCanDown">
              <a:avLst>
                <a:gd name="adj" fmla="val 33333"/>
              </a:avLst>
            </a:prstTxWarp>
          </a:bodyPr>
          <a:lstStyle/>
          <a:p>
            <a:pPr algn="ctr"/>
            <a:r>
              <a:rPr lang="en-US" sz="6519" kern="10">
                <a:ln w="9525">
                  <a:solidFill>
                    <a:srgbClr val="0000CC"/>
                  </a:solidFill>
                  <a:round/>
                  <a:headEnd/>
                  <a:tailEnd/>
                </a:ln>
                <a:gradFill rotWithShape="1">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latin typeface="Times New Roman" panose="02020603050405020304" pitchFamily="18" charset="0"/>
                <a:cs typeface="Times New Roman" panose="02020603050405020304" pitchFamily="18" charset="0"/>
              </a:rPr>
              <a:t>TẬP THỂ LỚP 5A1</a:t>
            </a:r>
          </a:p>
          <a:p>
            <a:pPr algn="ctr"/>
            <a:r>
              <a:rPr lang="en-US" sz="6519" kern="10">
                <a:ln w="9525">
                  <a:solidFill>
                    <a:srgbClr val="0000CC"/>
                  </a:solidFill>
                  <a:round/>
                  <a:headEnd/>
                  <a:tailEnd/>
                </a:ln>
                <a:gradFill rotWithShape="1">
                  <a:gsLst>
                    <a:gs pos="0">
                      <a:srgbClr val="FF3399"/>
                    </a:gs>
                    <a:gs pos="12500">
                      <a:srgbClr val="FF6633"/>
                    </a:gs>
                    <a:gs pos="25000">
                      <a:srgbClr val="FFFF00"/>
                    </a:gs>
                    <a:gs pos="37500">
                      <a:srgbClr val="01A78F"/>
                    </a:gs>
                    <a:gs pos="50000">
                      <a:srgbClr val="3366FF"/>
                    </a:gs>
                    <a:gs pos="62500">
                      <a:srgbClr val="01A78F"/>
                    </a:gs>
                    <a:gs pos="75000">
                      <a:srgbClr val="FFFF00"/>
                    </a:gs>
                    <a:gs pos="87500">
                      <a:srgbClr val="FF6633"/>
                    </a:gs>
                    <a:gs pos="100000">
                      <a:srgbClr val="FF3399"/>
                    </a:gs>
                  </a:gsLst>
                  <a:lin ang="0" scaled="1"/>
                </a:gradFill>
                <a:latin typeface="Times New Roman" panose="02020603050405020304" pitchFamily="18" charset="0"/>
                <a:cs typeface="Times New Roman" panose="02020603050405020304" pitchFamily="18" charset="0"/>
              </a:rPr>
              <a:t>KÍNH CHÚC QUÝ THẦY, CÔ GIÁO SỨC KHOẺ</a:t>
            </a:r>
          </a:p>
        </p:txBody>
      </p:sp>
      <p:sp>
        <p:nvSpPr>
          <p:cNvPr id="474145" name="WordArt 33">
            <a:extLst>
              <a:ext uri="{FF2B5EF4-FFF2-40B4-BE49-F238E27FC236}">
                <a16:creationId xmlns:a16="http://schemas.microsoft.com/office/drawing/2014/main" xmlns="" id="{25945132-93F6-09E7-C771-5F28B66DD35B}"/>
              </a:ext>
            </a:extLst>
          </p:cNvPr>
          <p:cNvSpPr>
            <a:spLocks noChangeArrowheads="1" noChangeShapeType="1" noTextEdit="1"/>
          </p:cNvSpPr>
          <p:nvPr/>
        </p:nvSpPr>
        <p:spPr bwMode="auto">
          <a:xfrm>
            <a:off x="381000" y="2724150"/>
            <a:ext cx="8458200" cy="2215313"/>
          </a:xfrm>
          <a:prstGeom prst="rect">
            <a:avLst/>
          </a:prstGeom>
        </p:spPr>
        <p:txBody>
          <a:bodyPr wrap="none" fromWordArt="1">
            <a:prstTxWarp prst="textDoubleWave1">
              <a:avLst>
                <a:gd name="adj1" fmla="val 6500"/>
                <a:gd name="adj2" fmla="val 0"/>
              </a:avLst>
            </a:prstTxWarp>
          </a:bodyPr>
          <a:lstStyle/>
          <a:p>
            <a:pPr algn="ctr"/>
            <a:r>
              <a:rPr lang="vi-VN" sz="5333" kern="10">
                <a:ln w="9525">
                  <a:solidFill>
                    <a:srgbClr val="FF00FF"/>
                  </a:solidFill>
                  <a:round/>
                  <a:headEnd/>
                  <a:tailEnd/>
                </a:ln>
                <a:solidFill>
                  <a:srgbClr val="FFFF00">
                    <a:alpha val="98822"/>
                  </a:srgbClr>
                </a:solidFill>
                <a:cs typeface="Arial" panose="020B0604020202020204" pitchFamily="34" charset="0"/>
              </a:rPr>
              <a:t>Xin chân thành cảm ơn và chào tạm biệt !</a:t>
            </a:r>
            <a:endParaRPr lang="en-US" sz="5333" kern="10">
              <a:ln w="9525">
                <a:solidFill>
                  <a:srgbClr val="FF00FF"/>
                </a:solidFill>
                <a:round/>
                <a:headEnd/>
                <a:tailEnd/>
              </a:ln>
              <a:solidFill>
                <a:srgbClr val="FFFF00">
                  <a:alpha val="98822"/>
                </a:srgbClr>
              </a:solidFill>
              <a:cs typeface="Arial" panose="020B0604020202020204" pitchFamily="34" charset="0"/>
            </a:endParaRPr>
          </a:p>
        </p:txBody>
      </p:sp>
    </p:spTree>
    <p:extLst>
      <p:ext uri="{BB962C8B-B14F-4D97-AF65-F5344CB8AC3E}">
        <p14:creationId xmlns:p14="http://schemas.microsoft.com/office/powerpoint/2010/main" xmlns="" val="268166084"/>
      </p:ext>
    </p:extLst>
  </p:cSld>
  <p:clrMapOvr>
    <a:masterClrMapping/>
  </p:clrMapOvr>
  <p:transition advTm="0">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repeatCount="indefinite" fill="hold" nodeType="withEffect">
                                  <p:stCondLst>
                                    <p:cond delay="0"/>
                                  </p:stCondLst>
                                  <p:childTnLst>
                                    <p:set>
                                      <p:cBhvr>
                                        <p:cTn id="6" dur="1" fill="hold">
                                          <p:stCondLst>
                                            <p:cond delay="0"/>
                                          </p:stCondLst>
                                        </p:cTn>
                                        <p:tgtEl>
                                          <p:spTgt spid="241669"/>
                                        </p:tgtEl>
                                        <p:attrNameLst>
                                          <p:attrName>style.visibility</p:attrName>
                                        </p:attrNameLst>
                                      </p:cBhvr>
                                      <p:to>
                                        <p:strVal val="visible"/>
                                      </p:to>
                                    </p:set>
                                    <p:anim calcmode="lin" valueType="num">
                                      <p:cBhvr>
                                        <p:cTn id="7" dur="2000" fill="hold"/>
                                        <p:tgtEl>
                                          <p:spTgt spid="241669"/>
                                        </p:tgtEl>
                                        <p:attrNameLst>
                                          <p:attrName>ppt_w</p:attrName>
                                        </p:attrNameLst>
                                      </p:cBhvr>
                                      <p:tavLst>
                                        <p:tav tm="0">
                                          <p:val>
                                            <p:fltVal val="0"/>
                                          </p:val>
                                        </p:tav>
                                        <p:tav tm="100000">
                                          <p:val>
                                            <p:strVal val="#ppt_w"/>
                                          </p:val>
                                        </p:tav>
                                      </p:tavLst>
                                    </p:anim>
                                    <p:anim calcmode="lin" valueType="num">
                                      <p:cBhvr>
                                        <p:cTn id="8" dur="2000" fill="hold"/>
                                        <p:tgtEl>
                                          <p:spTgt spid="241669"/>
                                        </p:tgtEl>
                                        <p:attrNameLst>
                                          <p:attrName>ppt_h</p:attrName>
                                        </p:attrNameLst>
                                      </p:cBhvr>
                                      <p:tavLst>
                                        <p:tav tm="0">
                                          <p:val>
                                            <p:fltVal val="0"/>
                                          </p:val>
                                        </p:tav>
                                        <p:tav tm="100000">
                                          <p:val>
                                            <p:strVal val="#ppt_h"/>
                                          </p:val>
                                        </p:tav>
                                      </p:tavLst>
                                    </p:anim>
                                    <p:anim calcmode="lin" valueType="num">
                                      <p:cBhvr>
                                        <p:cTn id="9" dur="2000" fill="hold"/>
                                        <p:tgtEl>
                                          <p:spTgt spid="241669"/>
                                        </p:tgtEl>
                                        <p:attrNameLst>
                                          <p:attrName>ppt_x</p:attrName>
                                        </p:attrNameLst>
                                      </p:cBhvr>
                                      <p:tavLst>
                                        <p:tav tm="0">
                                          <p:val>
                                            <p:fltVal val="0.5"/>
                                          </p:val>
                                        </p:tav>
                                        <p:tav tm="100000">
                                          <p:val>
                                            <p:strVal val="#ppt_x"/>
                                          </p:val>
                                        </p:tav>
                                      </p:tavLst>
                                    </p:anim>
                                    <p:anim calcmode="lin" valueType="num">
                                      <p:cBhvr>
                                        <p:cTn id="10" dur="2000" fill="hold"/>
                                        <p:tgtEl>
                                          <p:spTgt spid="241669"/>
                                        </p:tgtEl>
                                        <p:attrNameLst>
                                          <p:attrName>ppt_y</p:attrName>
                                        </p:attrNameLst>
                                      </p:cBhvr>
                                      <p:tavLst>
                                        <p:tav tm="0">
                                          <p:val>
                                            <p:fltVal val="0.5"/>
                                          </p:val>
                                        </p:tav>
                                        <p:tav tm="100000">
                                          <p:val>
                                            <p:strVal val="#ppt_y"/>
                                          </p:val>
                                        </p:tav>
                                      </p:tavLst>
                                    </p:anim>
                                  </p:childTnLst>
                                </p:cTn>
                              </p:par>
                              <p:par>
                                <p:cTn id="11" presetID="23" presetClass="entr" presetSubtype="528" repeatCount="indefinite" fill="hold" nodeType="withEffect">
                                  <p:stCondLst>
                                    <p:cond delay="0"/>
                                  </p:stCondLst>
                                  <p:childTnLst>
                                    <p:set>
                                      <p:cBhvr>
                                        <p:cTn id="12" dur="1" fill="hold">
                                          <p:stCondLst>
                                            <p:cond delay="0"/>
                                          </p:stCondLst>
                                        </p:cTn>
                                        <p:tgtEl>
                                          <p:spTgt spid="241670"/>
                                        </p:tgtEl>
                                        <p:attrNameLst>
                                          <p:attrName>style.visibility</p:attrName>
                                        </p:attrNameLst>
                                      </p:cBhvr>
                                      <p:to>
                                        <p:strVal val="visible"/>
                                      </p:to>
                                    </p:set>
                                    <p:anim calcmode="lin" valueType="num">
                                      <p:cBhvr>
                                        <p:cTn id="13" dur="2000" fill="hold"/>
                                        <p:tgtEl>
                                          <p:spTgt spid="241670"/>
                                        </p:tgtEl>
                                        <p:attrNameLst>
                                          <p:attrName>ppt_w</p:attrName>
                                        </p:attrNameLst>
                                      </p:cBhvr>
                                      <p:tavLst>
                                        <p:tav tm="0">
                                          <p:val>
                                            <p:fltVal val="0"/>
                                          </p:val>
                                        </p:tav>
                                        <p:tav tm="100000">
                                          <p:val>
                                            <p:strVal val="#ppt_w"/>
                                          </p:val>
                                        </p:tav>
                                      </p:tavLst>
                                    </p:anim>
                                    <p:anim calcmode="lin" valueType="num">
                                      <p:cBhvr>
                                        <p:cTn id="14" dur="2000" fill="hold"/>
                                        <p:tgtEl>
                                          <p:spTgt spid="241670"/>
                                        </p:tgtEl>
                                        <p:attrNameLst>
                                          <p:attrName>ppt_h</p:attrName>
                                        </p:attrNameLst>
                                      </p:cBhvr>
                                      <p:tavLst>
                                        <p:tav tm="0">
                                          <p:val>
                                            <p:fltVal val="0"/>
                                          </p:val>
                                        </p:tav>
                                        <p:tav tm="100000">
                                          <p:val>
                                            <p:strVal val="#ppt_h"/>
                                          </p:val>
                                        </p:tav>
                                      </p:tavLst>
                                    </p:anim>
                                    <p:anim calcmode="lin" valueType="num">
                                      <p:cBhvr>
                                        <p:cTn id="15" dur="2000" fill="hold"/>
                                        <p:tgtEl>
                                          <p:spTgt spid="241670"/>
                                        </p:tgtEl>
                                        <p:attrNameLst>
                                          <p:attrName>ppt_x</p:attrName>
                                        </p:attrNameLst>
                                      </p:cBhvr>
                                      <p:tavLst>
                                        <p:tav tm="0">
                                          <p:val>
                                            <p:fltVal val="0.5"/>
                                          </p:val>
                                        </p:tav>
                                        <p:tav tm="100000">
                                          <p:val>
                                            <p:strVal val="#ppt_x"/>
                                          </p:val>
                                        </p:tav>
                                      </p:tavLst>
                                    </p:anim>
                                    <p:anim calcmode="lin" valueType="num">
                                      <p:cBhvr>
                                        <p:cTn id="16" dur="2000" fill="hold"/>
                                        <p:tgtEl>
                                          <p:spTgt spid="241670"/>
                                        </p:tgtEl>
                                        <p:attrNameLst>
                                          <p:attrName>ppt_y</p:attrName>
                                        </p:attrNameLst>
                                      </p:cBhvr>
                                      <p:tavLst>
                                        <p:tav tm="0">
                                          <p:val>
                                            <p:fltVal val="0.5"/>
                                          </p:val>
                                        </p:tav>
                                        <p:tav tm="100000">
                                          <p:val>
                                            <p:strVal val="#ppt_y"/>
                                          </p:val>
                                        </p:tav>
                                      </p:tavLst>
                                    </p:anim>
                                  </p:childTnLst>
                                </p:cTn>
                              </p:par>
                              <p:par>
                                <p:cTn id="17" presetID="23" presetClass="entr" presetSubtype="528" repeatCount="indefinite" fill="hold" nodeType="withEffect">
                                  <p:stCondLst>
                                    <p:cond delay="0"/>
                                  </p:stCondLst>
                                  <p:childTnLst>
                                    <p:set>
                                      <p:cBhvr>
                                        <p:cTn id="18" dur="1" fill="hold">
                                          <p:stCondLst>
                                            <p:cond delay="0"/>
                                          </p:stCondLst>
                                        </p:cTn>
                                        <p:tgtEl>
                                          <p:spTgt spid="241671"/>
                                        </p:tgtEl>
                                        <p:attrNameLst>
                                          <p:attrName>style.visibility</p:attrName>
                                        </p:attrNameLst>
                                      </p:cBhvr>
                                      <p:to>
                                        <p:strVal val="visible"/>
                                      </p:to>
                                    </p:set>
                                    <p:anim calcmode="lin" valueType="num">
                                      <p:cBhvr>
                                        <p:cTn id="19" dur="2000" fill="hold"/>
                                        <p:tgtEl>
                                          <p:spTgt spid="241671"/>
                                        </p:tgtEl>
                                        <p:attrNameLst>
                                          <p:attrName>ppt_w</p:attrName>
                                        </p:attrNameLst>
                                      </p:cBhvr>
                                      <p:tavLst>
                                        <p:tav tm="0">
                                          <p:val>
                                            <p:fltVal val="0"/>
                                          </p:val>
                                        </p:tav>
                                        <p:tav tm="100000">
                                          <p:val>
                                            <p:strVal val="#ppt_w"/>
                                          </p:val>
                                        </p:tav>
                                      </p:tavLst>
                                    </p:anim>
                                    <p:anim calcmode="lin" valueType="num">
                                      <p:cBhvr>
                                        <p:cTn id="20" dur="2000" fill="hold"/>
                                        <p:tgtEl>
                                          <p:spTgt spid="241671"/>
                                        </p:tgtEl>
                                        <p:attrNameLst>
                                          <p:attrName>ppt_h</p:attrName>
                                        </p:attrNameLst>
                                      </p:cBhvr>
                                      <p:tavLst>
                                        <p:tav tm="0">
                                          <p:val>
                                            <p:fltVal val="0"/>
                                          </p:val>
                                        </p:tav>
                                        <p:tav tm="100000">
                                          <p:val>
                                            <p:strVal val="#ppt_h"/>
                                          </p:val>
                                        </p:tav>
                                      </p:tavLst>
                                    </p:anim>
                                    <p:anim calcmode="lin" valueType="num">
                                      <p:cBhvr>
                                        <p:cTn id="21" dur="2000" fill="hold"/>
                                        <p:tgtEl>
                                          <p:spTgt spid="241671"/>
                                        </p:tgtEl>
                                        <p:attrNameLst>
                                          <p:attrName>ppt_x</p:attrName>
                                        </p:attrNameLst>
                                      </p:cBhvr>
                                      <p:tavLst>
                                        <p:tav tm="0">
                                          <p:val>
                                            <p:fltVal val="0.5"/>
                                          </p:val>
                                        </p:tav>
                                        <p:tav tm="100000">
                                          <p:val>
                                            <p:strVal val="#ppt_x"/>
                                          </p:val>
                                        </p:tav>
                                      </p:tavLst>
                                    </p:anim>
                                    <p:anim calcmode="lin" valueType="num">
                                      <p:cBhvr>
                                        <p:cTn id="22" dur="2000" fill="hold"/>
                                        <p:tgtEl>
                                          <p:spTgt spid="241671"/>
                                        </p:tgtEl>
                                        <p:attrNameLst>
                                          <p:attrName>ppt_y</p:attrName>
                                        </p:attrNameLst>
                                      </p:cBhvr>
                                      <p:tavLst>
                                        <p:tav tm="0">
                                          <p:val>
                                            <p:fltVal val="0.5"/>
                                          </p:val>
                                        </p:tav>
                                        <p:tav tm="100000">
                                          <p:val>
                                            <p:strVal val="#ppt_y"/>
                                          </p:val>
                                        </p:tav>
                                      </p:tavLst>
                                    </p:anim>
                                  </p:childTnLst>
                                </p:cTn>
                              </p:par>
                              <p:par>
                                <p:cTn id="23" presetID="23" presetClass="entr" presetSubtype="528" repeatCount="indefinite" fill="hold" nodeType="withEffect">
                                  <p:stCondLst>
                                    <p:cond delay="0"/>
                                  </p:stCondLst>
                                  <p:childTnLst>
                                    <p:set>
                                      <p:cBhvr>
                                        <p:cTn id="24" dur="1" fill="hold">
                                          <p:stCondLst>
                                            <p:cond delay="0"/>
                                          </p:stCondLst>
                                        </p:cTn>
                                        <p:tgtEl>
                                          <p:spTgt spid="241672"/>
                                        </p:tgtEl>
                                        <p:attrNameLst>
                                          <p:attrName>style.visibility</p:attrName>
                                        </p:attrNameLst>
                                      </p:cBhvr>
                                      <p:to>
                                        <p:strVal val="visible"/>
                                      </p:to>
                                    </p:set>
                                    <p:anim calcmode="lin" valueType="num">
                                      <p:cBhvr>
                                        <p:cTn id="25" dur="2000" fill="hold"/>
                                        <p:tgtEl>
                                          <p:spTgt spid="241672"/>
                                        </p:tgtEl>
                                        <p:attrNameLst>
                                          <p:attrName>ppt_w</p:attrName>
                                        </p:attrNameLst>
                                      </p:cBhvr>
                                      <p:tavLst>
                                        <p:tav tm="0">
                                          <p:val>
                                            <p:fltVal val="0"/>
                                          </p:val>
                                        </p:tav>
                                        <p:tav tm="100000">
                                          <p:val>
                                            <p:strVal val="#ppt_w"/>
                                          </p:val>
                                        </p:tav>
                                      </p:tavLst>
                                    </p:anim>
                                    <p:anim calcmode="lin" valueType="num">
                                      <p:cBhvr>
                                        <p:cTn id="26" dur="2000" fill="hold"/>
                                        <p:tgtEl>
                                          <p:spTgt spid="241672"/>
                                        </p:tgtEl>
                                        <p:attrNameLst>
                                          <p:attrName>ppt_h</p:attrName>
                                        </p:attrNameLst>
                                      </p:cBhvr>
                                      <p:tavLst>
                                        <p:tav tm="0">
                                          <p:val>
                                            <p:fltVal val="0"/>
                                          </p:val>
                                        </p:tav>
                                        <p:tav tm="100000">
                                          <p:val>
                                            <p:strVal val="#ppt_h"/>
                                          </p:val>
                                        </p:tav>
                                      </p:tavLst>
                                    </p:anim>
                                    <p:anim calcmode="lin" valueType="num">
                                      <p:cBhvr>
                                        <p:cTn id="27" dur="2000" fill="hold"/>
                                        <p:tgtEl>
                                          <p:spTgt spid="241672"/>
                                        </p:tgtEl>
                                        <p:attrNameLst>
                                          <p:attrName>ppt_x</p:attrName>
                                        </p:attrNameLst>
                                      </p:cBhvr>
                                      <p:tavLst>
                                        <p:tav tm="0">
                                          <p:val>
                                            <p:fltVal val="0.5"/>
                                          </p:val>
                                        </p:tav>
                                        <p:tav tm="100000">
                                          <p:val>
                                            <p:strVal val="#ppt_x"/>
                                          </p:val>
                                        </p:tav>
                                      </p:tavLst>
                                    </p:anim>
                                    <p:anim calcmode="lin" valueType="num">
                                      <p:cBhvr>
                                        <p:cTn id="28" dur="2000" fill="hold"/>
                                        <p:tgtEl>
                                          <p:spTgt spid="241672"/>
                                        </p:tgtEl>
                                        <p:attrNameLst>
                                          <p:attrName>ppt_y</p:attrName>
                                        </p:attrNameLst>
                                      </p:cBhvr>
                                      <p:tavLst>
                                        <p:tav tm="0">
                                          <p:val>
                                            <p:fltVal val="0.5"/>
                                          </p:val>
                                        </p:tav>
                                        <p:tav tm="100000">
                                          <p:val>
                                            <p:strVal val="#ppt_y"/>
                                          </p:val>
                                        </p:tav>
                                      </p:tavLst>
                                    </p:anim>
                                  </p:childTnLst>
                                </p:cTn>
                              </p:par>
                              <p:par>
                                <p:cTn id="29" presetID="23" presetClass="entr" presetSubtype="528" repeatCount="indefinite" fill="hold" nodeType="withEffect">
                                  <p:stCondLst>
                                    <p:cond delay="0"/>
                                  </p:stCondLst>
                                  <p:childTnLst>
                                    <p:set>
                                      <p:cBhvr>
                                        <p:cTn id="30" dur="1" fill="hold">
                                          <p:stCondLst>
                                            <p:cond delay="0"/>
                                          </p:stCondLst>
                                        </p:cTn>
                                        <p:tgtEl>
                                          <p:spTgt spid="241673"/>
                                        </p:tgtEl>
                                        <p:attrNameLst>
                                          <p:attrName>style.visibility</p:attrName>
                                        </p:attrNameLst>
                                      </p:cBhvr>
                                      <p:to>
                                        <p:strVal val="visible"/>
                                      </p:to>
                                    </p:set>
                                    <p:anim calcmode="lin" valueType="num">
                                      <p:cBhvr>
                                        <p:cTn id="31" dur="2000" fill="hold"/>
                                        <p:tgtEl>
                                          <p:spTgt spid="241673"/>
                                        </p:tgtEl>
                                        <p:attrNameLst>
                                          <p:attrName>ppt_w</p:attrName>
                                        </p:attrNameLst>
                                      </p:cBhvr>
                                      <p:tavLst>
                                        <p:tav tm="0">
                                          <p:val>
                                            <p:fltVal val="0"/>
                                          </p:val>
                                        </p:tav>
                                        <p:tav tm="100000">
                                          <p:val>
                                            <p:strVal val="#ppt_w"/>
                                          </p:val>
                                        </p:tav>
                                      </p:tavLst>
                                    </p:anim>
                                    <p:anim calcmode="lin" valueType="num">
                                      <p:cBhvr>
                                        <p:cTn id="32" dur="2000" fill="hold"/>
                                        <p:tgtEl>
                                          <p:spTgt spid="241673"/>
                                        </p:tgtEl>
                                        <p:attrNameLst>
                                          <p:attrName>ppt_h</p:attrName>
                                        </p:attrNameLst>
                                      </p:cBhvr>
                                      <p:tavLst>
                                        <p:tav tm="0">
                                          <p:val>
                                            <p:fltVal val="0"/>
                                          </p:val>
                                        </p:tav>
                                        <p:tav tm="100000">
                                          <p:val>
                                            <p:strVal val="#ppt_h"/>
                                          </p:val>
                                        </p:tav>
                                      </p:tavLst>
                                    </p:anim>
                                    <p:anim calcmode="lin" valueType="num">
                                      <p:cBhvr>
                                        <p:cTn id="33" dur="2000" fill="hold"/>
                                        <p:tgtEl>
                                          <p:spTgt spid="241673"/>
                                        </p:tgtEl>
                                        <p:attrNameLst>
                                          <p:attrName>ppt_x</p:attrName>
                                        </p:attrNameLst>
                                      </p:cBhvr>
                                      <p:tavLst>
                                        <p:tav tm="0">
                                          <p:val>
                                            <p:fltVal val="0.5"/>
                                          </p:val>
                                        </p:tav>
                                        <p:tav tm="100000">
                                          <p:val>
                                            <p:strVal val="#ppt_x"/>
                                          </p:val>
                                        </p:tav>
                                      </p:tavLst>
                                    </p:anim>
                                    <p:anim calcmode="lin" valueType="num">
                                      <p:cBhvr>
                                        <p:cTn id="34" dur="2000" fill="hold"/>
                                        <p:tgtEl>
                                          <p:spTgt spid="241673"/>
                                        </p:tgtEl>
                                        <p:attrNameLst>
                                          <p:attrName>ppt_y</p:attrName>
                                        </p:attrNameLst>
                                      </p:cBhvr>
                                      <p:tavLst>
                                        <p:tav tm="0">
                                          <p:val>
                                            <p:fltVal val="0.5"/>
                                          </p:val>
                                        </p:tav>
                                        <p:tav tm="100000">
                                          <p:val>
                                            <p:strVal val="#ppt_y"/>
                                          </p:val>
                                        </p:tav>
                                      </p:tavLst>
                                    </p:anim>
                                  </p:childTnLst>
                                </p:cTn>
                              </p:par>
                              <p:par>
                                <p:cTn id="35" presetID="23" presetClass="entr" presetSubtype="528" repeatCount="indefinite" fill="hold" nodeType="withEffect">
                                  <p:stCondLst>
                                    <p:cond delay="0"/>
                                  </p:stCondLst>
                                  <p:childTnLst>
                                    <p:set>
                                      <p:cBhvr>
                                        <p:cTn id="36" dur="1" fill="hold">
                                          <p:stCondLst>
                                            <p:cond delay="0"/>
                                          </p:stCondLst>
                                        </p:cTn>
                                        <p:tgtEl>
                                          <p:spTgt spid="241674"/>
                                        </p:tgtEl>
                                        <p:attrNameLst>
                                          <p:attrName>style.visibility</p:attrName>
                                        </p:attrNameLst>
                                      </p:cBhvr>
                                      <p:to>
                                        <p:strVal val="visible"/>
                                      </p:to>
                                    </p:set>
                                    <p:anim calcmode="lin" valueType="num">
                                      <p:cBhvr>
                                        <p:cTn id="37" dur="2000" fill="hold"/>
                                        <p:tgtEl>
                                          <p:spTgt spid="241674"/>
                                        </p:tgtEl>
                                        <p:attrNameLst>
                                          <p:attrName>ppt_w</p:attrName>
                                        </p:attrNameLst>
                                      </p:cBhvr>
                                      <p:tavLst>
                                        <p:tav tm="0">
                                          <p:val>
                                            <p:fltVal val="0"/>
                                          </p:val>
                                        </p:tav>
                                        <p:tav tm="100000">
                                          <p:val>
                                            <p:strVal val="#ppt_w"/>
                                          </p:val>
                                        </p:tav>
                                      </p:tavLst>
                                    </p:anim>
                                    <p:anim calcmode="lin" valueType="num">
                                      <p:cBhvr>
                                        <p:cTn id="38" dur="2000" fill="hold"/>
                                        <p:tgtEl>
                                          <p:spTgt spid="241674"/>
                                        </p:tgtEl>
                                        <p:attrNameLst>
                                          <p:attrName>ppt_h</p:attrName>
                                        </p:attrNameLst>
                                      </p:cBhvr>
                                      <p:tavLst>
                                        <p:tav tm="0">
                                          <p:val>
                                            <p:fltVal val="0"/>
                                          </p:val>
                                        </p:tav>
                                        <p:tav tm="100000">
                                          <p:val>
                                            <p:strVal val="#ppt_h"/>
                                          </p:val>
                                        </p:tav>
                                      </p:tavLst>
                                    </p:anim>
                                    <p:anim calcmode="lin" valueType="num">
                                      <p:cBhvr>
                                        <p:cTn id="39" dur="2000" fill="hold"/>
                                        <p:tgtEl>
                                          <p:spTgt spid="241674"/>
                                        </p:tgtEl>
                                        <p:attrNameLst>
                                          <p:attrName>ppt_x</p:attrName>
                                        </p:attrNameLst>
                                      </p:cBhvr>
                                      <p:tavLst>
                                        <p:tav tm="0">
                                          <p:val>
                                            <p:fltVal val="0.5"/>
                                          </p:val>
                                        </p:tav>
                                        <p:tav tm="100000">
                                          <p:val>
                                            <p:strVal val="#ppt_x"/>
                                          </p:val>
                                        </p:tav>
                                      </p:tavLst>
                                    </p:anim>
                                    <p:anim calcmode="lin" valueType="num">
                                      <p:cBhvr>
                                        <p:cTn id="40" dur="2000" fill="hold"/>
                                        <p:tgtEl>
                                          <p:spTgt spid="241674"/>
                                        </p:tgtEl>
                                        <p:attrNameLst>
                                          <p:attrName>ppt_y</p:attrName>
                                        </p:attrNameLst>
                                      </p:cBhvr>
                                      <p:tavLst>
                                        <p:tav tm="0">
                                          <p:val>
                                            <p:fltVal val="0.5"/>
                                          </p:val>
                                        </p:tav>
                                        <p:tav tm="100000">
                                          <p:val>
                                            <p:strVal val="#ppt_y"/>
                                          </p:val>
                                        </p:tav>
                                      </p:tavLst>
                                    </p:anim>
                                  </p:childTnLst>
                                </p:cTn>
                              </p:par>
                              <p:par>
                                <p:cTn id="41" presetID="23" presetClass="entr" presetSubtype="528" repeatCount="indefinite" fill="hold" nodeType="withEffect">
                                  <p:stCondLst>
                                    <p:cond delay="1000"/>
                                  </p:stCondLst>
                                  <p:childTnLst>
                                    <p:set>
                                      <p:cBhvr>
                                        <p:cTn id="42" dur="1" fill="hold">
                                          <p:stCondLst>
                                            <p:cond delay="0"/>
                                          </p:stCondLst>
                                        </p:cTn>
                                        <p:tgtEl>
                                          <p:spTgt spid="241675"/>
                                        </p:tgtEl>
                                        <p:attrNameLst>
                                          <p:attrName>style.visibility</p:attrName>
                                        </p:attrNameLst>
                                      </p:cBhvr>
                                      <p:to>
                                        <p:strVal val="visible"/>
                                      </p:to>
                                    </p:set>
                                    <p:anim calcmode="lin" valueType="num">
                                      <p:cBhvr>
                                        <p:cTn id="43" dur="2000" fill="hold"/>
                                        <p:tgtEl>
                                          <p:spTgt spid="241675"/>
                                        </p:tgtEl>
                                        <p:attrNameLst>
                                          <p:attrName>ppt_w</p:attrName>
                                        </p:attrNameLst>
                                      </p:cBhvr>
                                      <p:tavLst>
                                        <p:tav tm="0">
                                          <p:val>
                                            <p:fltVal val="0"/>
                                          </p:val>
                                        </p:tav>
                                        <p:tav tm="100000">
                                          <p:val>
                                            <p:strVal val="#ppt_w"/>
                                          </p:val>
                                        </p:tav>
                                      </p:tavLst>
                                    </p:anim>
                                    <p:anim calcmode="lin" valueType="num">
                                      <p:cBhvr>
                                        <p:cTn id="44" dur="2000" fill="hold"/>
                                        <p:tgtEl>
                                          <p:spTgt spid="241675"/>
                                        </p:tgtEl>
                                        <p:attrNameLst>
                                          <p:attrName>ppt_h</p:attrName>
                                        </p:attrNameLst>
                                      </p:cBhvr>
                                      <p:tavLst>
                                        <p:tav tm="0">
                                          <p:val>
                                            <p:fltVal val="0"/>
                                          </p:val>
                                        </p:tav>
                                        <p:tav tm="100000">
                                          <p:val>
                                            <p:strVal val="#ppt_h"/>
                                          </p:val>
                                        </p:tav>
                                      </p:tavLst>
                                    </p:anim>
                                    <p:anim calcmode="lin" valueType="num">
                                      <p:cBhvr>
                                        <p:cTn id="45" dur="2000" fill="hold"/>
                                        <p:tgtEl>
                                          <p:spTgt spid="241675"/>
                                        </p:tgtEl>
                                        <p:attrNameLst>
                                          <p:attrName>ppt_x</p:attrName>
                                        </p:attrNameLst>
                                      </p:cBhvr>
                                      <p:tavLst>
                                        <p:tav tm="0">
                                          <p:val>
                                            <p:fltVal val="0.5"/>
                                          </p:val>
                                        </p:tav>
                                        <p:tav tm="100000">
                                          <p:val>
                                            <p:strVal val="#ppt_x"/>
                                          </p:val>
                                        </p:tav>
                                      </p:tavLst>
                                    </p:anim>
                                    <p:anim calcmode="lin" valueType="num">
                                      <p:cBhvr>
                                        <p:cTn id="46" dur="2000" fill="hold"/>
                                        <p:tgtEl>
                                          <p:spTgt spid="241675"/>
                                        </p:tgtEl>
                                        <p:attrNameLst>
                                          <p:attrName>ppt_y</p:attrName>
                                        </p:attrNameLst>
                                      </p:cBhvr>
                                      <p:tavLst>
                                        <p:tav tm="0">
                                          <p:val>
                                            <p:fltVal val="0.5"/>
                                          </p:val>
                                        </p:tav>
                                        <p:tav tm="100000">
                                          <p:val>
                                            <p:strVal val="#ppt_y"/>
                                          </p:val>
                                        </p:tav>
                                      </p:tavLst>
                                    </p:anim>
                                  </p:childTnLst>
                                </p:cTn>
                              </p:par>
                              <p:par>
                                <p:cTn id="47" presetID="23" presetClass="entr" presetSubtype="528" repeatCount="indefinite" fill="hold" nodeType="withEffect">
                                  <p:stCondLst>
                                    <p:cond delay="500"/>
                                  </p:stCondLst>
                                  <p:childTnLst>
                                    <p:set>
                                      <p:cBhvr>
                                        <p:cTn id="48" dur="1" fill="hold">
                                          <p:stCondLst>
                                            <p:cond delay="0"/>
                                          </p:stCondLst>
                                        </p:cTn>
                                        <p:tgtEl>
                                          <p:spTgt spid="241676"/>
                                        </p:tgtEl>
                                        <p:attrNameLst>
                                          <p:attrName>style.visibility</p:attrName>
                                        </p:attrNameLst>
                                      </p:cBhvr>
                                      <p:to>
                                        <p:strVal val="visible"/>
                                      </p:to>
                                    </p:set>
                                    <p:anim calcmode="lin" valueType="num">
                                      <p:cBhvr>
                                        <p:cTn id="49" dur="2000" fill="hold"/>
                                        <p:tgtEl>
                                          <p:spTgt spid="241676"/>
                                        </p:tgtEl>
                                        <p:attrNameLst>
                                          <p:attrName>ppt_w</p:attrName>
                                        </p:attrNameLst>
                                      </p:cBhvr>
                                      <p:tavLst>
                                        <p:tav tm="0">
                                          <p:val>
                                            <p:fltVal val="0"/>
                                          </p:val>
                                        </p:tav>
                                        <p:tav tm="100000">
                                          <p:val>
                                            <p:strVal val="#ppt_w"/>
                                          </p:val>
                                        </p:tav>
                                      </p:tavLst>
                                    </p:anim>
                                    <p:anim calcmode="lin" valueType="num">
                                      <p:cBhvr>
                                        <p:cTn id="50" dur="2000" fill="hold"/>
                                        <p:tgtEl>
                                          <p:spTgt spid="241676"/>
                                        </p:tgtEl>
                                        <p:attrNameLst>
                                          <p:attrName>ppt_h</p:attrName>
                                        </p:attrNameLst>
                                      </p:cBhvr>
                                      <p:tavLst>
                                        <p:tav tm="0">
                                          <p:val>
                                            <p:fltVal val="0"/>
                                          </p:val>
                                        </p:tav>
                                        <p:tav tm="100000">
                                          <p:val>
                                            <p:strVal val="#ppt_h"/>
                                          </p:val>
                                        </p:tav>
                                      </p:tavLst>
                                    </p:anim>
                                    <p:anim calcmode="lin" valueType="num">
                                      <p:cBhvr>
                                        <p:cTn id="51" dur="2000" fill="hold"/>
                                        <p:tgtEl>
                                          <p:spTgt spid="241676"/>
                                        </p:tgtEl>
                                        <p:attrNameLst>
                                          <p:attrName>ppt_x</p:attrName>
                                        </p:attrNameLst>
                                      </p:cBhvr>
                                      <p:tavLst>
                                        <p:tav tm="0">
                                          <p:val>
                                            <p:fltVal val="0.5"/>
                                          </p:val>
                                        </p:tav>
                                        <p:tav tm="100000">
                                          <p:val>
                                            <p:strVal val="#ppt_x"/>
                                          </p:val>
                                        </p:tav>
                                      </p:tavLst>
                                    </p:anim>
                                    <p:anim calcmode="lin" valueType="num">
                                      <p:cBhvr>
                                        <p:cTn id="52" dur="2000" fill="hold"/>
                                        <p:tgtEl>
                                          <p:spTgt spid="241676"/>
                                        </p:tgtEl>
                                        <p:attrNameLst>
                                          <p:attrName>ppt_y</p:attrName>
                                        </p:attrNameLst>
                                      </p:cBhvr>
                                      <p:tavLst>
                                        <p:tav tm="0">
                                          <p:val>
                                            <p:fltVal val="0.5"/>
                                          </p:val>
                                        </p:tav>
                                        <p:tav tm="100000">
                                          <p:val>
                                            <p:strVal val="#ppt_y"/>
                                          </p:val>
                                        </p:tav>
                                      </p:tavLst>
                                    </p:anim>
                                  </p:childTnLst>
                                </p:cTn>
                              </p:par>
                              <p:par>
                                <p:cTn id="53" presetID="23" presetClass="entr" presetSubtype="528" repeatCount="indefinite" fill="hold" nodeType="withEffect">
                                  <p:stCondLst>
                                    <p:cond delay="0"/>
                                  </p:stCondLst>
                                  <p:childTnLst>
                                    <p:set>
                                      <p:cBhvr>
                                        <p:cTn id="54" dur="1" fill="hold">
                                          <p:stCondLst>
                                            <p:cond delay="0"/>
                                          </p:stCondLst>
                                        </p:cTn>
                                        <p:tgtEl>
                                          <p:spTgt spid="241677"/>
                                        </p:tgtEl>
                                        <p:attrNameLst>
                                          <p:attrName>style.visibility</p:attrName>
                                        </p:attrNameLst>
                                      </p:cBhvr>
                                      <p:to>
                                        <p:strVal val="visible"/>
                                      </p:to>
                                    </p:set>
                                    <p:anim calcmode="lin" valueType="num">
                                      <p:cBhvr>
                                        <p:cTn id="55" dur="2000" fill="hold"/>
                                        <p:tgtEl>
                                          <p:spTgt spid="241677"/>
                                        </p:tgtEl>
                                        <p:attrNameLst>
                                          <p:attrName>ppt_w</p:attrName>
                                        </p:attrNameLst>
                                      </p:cBhvr>
                                      <p:tavLst>
                                        <p:tav tm="0">
                                          <p:val>
                                            <p:fltVal val="0"/>
                                          </p:val>
                                        </p:tav>
                                        <p:tav tm="100000">
                                          <p:val>
                                            <p:strVal val="#ppt_w"/>
                                          </p:val>
                                        </p:tav>
                                      </p:tavLst>
                                    </p:anim>
                                    <p:anim calcmode="lin" valueType="num">
                                      <p:cBhvr>
                                        <p:cTn id="56" dur="2000" fill="hold"/>
                                        <p:tgtEl>
                                          <p:spTgt spid="241677"/>
                                        </p:tgtEl>
                                        <p:attrNameLst>
                                          <p:attrName>ppt_h</p:attrName>
                                        </p:attrNameLst>
                                      </p:cBhvr>
                                      <p:tavLst>
                                        <p:tav tm="0">
                                          <p:val>
                                            <p:fltVal val="0"/>
                                          </p:val>
                                        </p:tav>
                                        <p:tav tm="100000">
                                          <p:val>
                                            <p:strVal val="#ppt_h"/>
                                          </p:val>
                                        </p:tav>
                                      </p:tavLst>
                                    </p:anim>
                                    <p:anim calcmode="lin" valueType="num">
                                      <p:cBhvr>
                                        <p:cTn id="57" dur="2000" fill="hold"/>
                                        <p:tgtEl>
                                          <p:spTgt spid="241677"/>
                                        </p:tgtEl>
                                        <p:attrNameLst>
                                          <p:attrName>ppt_x</p:attrName>
                                        </p:attrNameLst>
                                      </p:cBhvr>
                                      <p:tavLst>
                                        <p:tav tm="0">
                                          <p:val>
                                            <p:fltVal val="0.5"/>
                                          </p:val>
                                        </p:tav>
                                        <p:tav tm="100000">
                                          <p:val>
                                            <p:strVal val="#ppt_x"/>
                                          </p:val>
                                        </p:tav>
                                      </p:tavLst>
                                    </p:anim>
                                    <p:anim calcmode="lin" valueType="num">
                                      <p:cBhvr>
                                        <p:cTn id="58" dur="2000" fill="hold"/>
                                        <p:tgtEl>
                                          <p:spTgt spid="241677"/>
                                        </p:tgtEl>
                                        <p:attrNameLst>
                                          <p:attrName>ppt_y</p:attrName>
                                        </p:attrNameLst>
                                      </p:cBhvr>
                                      <p:tavLst>
                                        <p:tav tm="0">
                                          <p:val>
                                            <p:fltVal val="0.5"/>
                                          </p:val>
                                        </p:tav>
                                        <p:tav tm="100000">
                                          <p:val>
                                            <p:strVal val="#ppt_y"/>
                                          </p:val>
                                        </p:tav>
                                      </p:tavLst>
                                    </p:anim>
                                  </p:childTnLst>
                                </p:cTn>
                              </p:par>
                              <p:par>
                                <p:cTn id="59" presetID="23" presetClass="entr" presetSubtype="528" repeatCount="indefinite" fill="hold" nodeType="withEffect">
                                  <p:stCondLst>
                                    <p:cond delay="0"/>
                                  </p:stCondLst>
                                  <p:childTnLst>
                                    <p:set>
                                      <p:cBhvr>
                                        <p:cTn id="60" dur="1" fill="hold">
                                          <p:stCondLst>
                                            <p:cond delay="0"/>
                                          </p:stCondLst>
                                        </p:cTn>
                                        <p:tgtEl>
                                          <p:spTgt spid="241678"/>
                                        </p:tgtEl>
                                        <p:attrNameLst>
                                          <p:attrName>style.visibility</p:attrName>
                                        </p:attrNameLst>
                                      </p:cBhvr>
                                      <p:to>
                                        <p:strVal val="visible"/>
                                      </p:to>
                                    </p:set>
                                    <p:anim calcmode="lin" valueType="num">
                                      <p:cBhvr>
                                        <p:cTn id="61" dur="2000" fill="hold"/>
                                        <p:tgtEl>
                                          <p:spTgt spid="241678"/>
                                        </p:tgtEl>
                                        <p:attrNameLst>
                                          <p:attrName>ppt_w</p:attrName>
                                        </p:attrNameLst>
                                      </p:cBhvr>
                                      <p:tavLst>
                                        <p:tav tm="0">
                                          <p:val>
                                            <p:fltVal val="0"/>
                                          </p:val>
                                        </p:tav>
                                        <p:tav tm="100000">
                                          <p:val>
                                            <p:strVal val="#ppt_w"/>
                                          </p:val>
                                        </p:tav>
                                      </p:tavLst>
                                    </p:anim>
                                    <p:anim calcmode="lin" valueType="num">
                                      <p:cBhvr>
                                        <p:cTn id="62" dur="2000" fill="hold"/>
                                        <p:tgtEl>
                                          <p:spTgt spid="241678"/>
                                        </p:tgtEl>
                                        <p:attrNameLst>
                                          <p:attrName>ppt_h</p:attrName>
                                        </p:attrNameLst>
                                      </p:cBhvr>
                                      <p:tavLst>
                                        <p:tav tm="0">
                                          <p:val>
                                            <p:fltVal val="0"/>
                                          </p:val>
                                        </p:tav>
                                        <p:tav tm="100000">
                                          <p:val>
                                            <p:strVal val="#ppt_h"/>
                                          </p:val>
                                        </p:tav>
                                      </p:tavLst>
                                    </p:anim>
                                    <p:anim calcmode="lin" valueType="num">
                                      <p:cBhvr>
                                        <p:cTn id="63" dur="2000" fill="hold"/>
                                        <p:tgtEl>
                                          <p:spTgt spid="241678"/>
                                        </p:tgtEl>
                                        <p:attrNameLst>
                                          <p:attrName>ppt_x</p:attrName>
                                        </p:attrNameLst>
                                      </p:cBhvr>
                                      <p:tavLst>
                                        <p:tav tm="0">
                                          <p:val>
                                            <p:fltVal val="0.5"/>
                                          </p:val>
                                        </p:tav>
                                        <p:tav tm="100000">
                                          <p:val>
                                            <p:strVal val="#ppt_x"/>
                                          </p:val>
                                        </p:tav>
                                      </p:tavLst>
                                    </p:anim>
                                    <p:anim calcmode="lin" valueType="num">
                                      <p:cBhvr>
                                        <p:cTn id="64" dur="2000" fill="hold"/>
                                        <p:tgtEl>
                                          <p:spTgt spid="241678"/>
                                        </p:tgtEl>
                                        <p:attrNameLst>
                                          <p:attrName>ppt_y</p:attrName>
                                        </p:attrNameLst>
                                      </p:cBhvr>
                                      <p:tavLst>
                                        <p:tav tm="0">
                                          <p:val>
                                            <p:fltVal val="0.5"/>
                                          </p:val>
                                        </p:tav>
                                        <p:tav tm="100000">
                                          <p:val>
                                            <p:strVal val="#ppt_y"/>
                                          </p:val>
                                        </p:tav>
                                      </p:tavLst>
                                    </p:anim>
                                  </p:childTnLst>
                                </p:cTn>
                              </p:par>
                              <p:par>
                                <p:cTn id="65" presetID="23" presetClass="entr" presetSubtype="528" repeatCount="indefinite" fill="hold" nodeType="withEffect">
                                  <p:stCondLst>
                                    <p:cond delay="0"/>
                                  </p:stCondLst>
                                  <p:childTnLst>
                                    <p:set>
                                      <p:cBhvr>
                                        <p:cTn id="66" dur="1" fill="hold">
                                          <p:stCondLst>
                                            <p:cond delay="0"/>
                                          </p:stCondLst>
                                        </p:cTn>
                                        <p:tgtEl>
                                          <p:spTgt spid="241679"/>
                                        </p:tgtEl>
                                        <p:attrNameLst>
                                          <p:attrName>style.visibility</p:attrName>
                                        </p:attrNameLst>
                                      </p:cBhvr>
                                      <p:to>
                                        <p:strVal val="visible"/>
                                      </p:to>
                                    </p:set>
                                    <p:anim calcmode="lin" valueType="num">
                                      <p:cBhvr>
                                        <p:cTn id="67" dur="2000" fill="hold"/>
                                        <p:tgtEl>
                                          <p:spTgt spid="241679"/>
                                        </p:tgtEl>
                                        <p:attrNameLst>
                                          <p:attrName>ppt_w</p:attrName>
                                        </p:attrNameLst>
                                      </p:cBhvr>
                                      <p:tavLst>
                                        <p:tav tm="0">
                                          <p:val>
                                            <p:fltVal val="0"/>
                                          </p:val>
                                        </p:tav>
                                        <p:tav tm="100000">
                                          <p:val>
                                            <p:strVal val="#ppt_w"/>
                                          </p:val>
                                        </p:tav>
                                      </p:tavLst>
                                    </p:anim>
                                    <p:anim calcmode="lin" valueType="num">
                                      <p:cBhvr>
                                        <p:cTn id="68" dur="2000" fill="hold"/>
                                        <p:tgtEl>
                                          <p:spTgt spid="241679"/>
                                        </p:tgtEl>
                                        <p:attrNameLst>
                                          <p:attrName>ppt_h</p:attrName>
                                        </p:attrNameLst>
                                      </p:cBhvr>
                                      <p:tavLst>
                                        <p:tav tm="0">
                                          <p:val>
                                            <p:fltVal val="0"/>
                                          </p:val>
                                        </p:tav>
                                        <p:tav tm="100000">
                                          <p:val>
                                            <p:strVal val="#ppt_h"/>
                                          </p:val>
                                        </p:tav>
                                      </p:tavLst>
                                    </p:anim>
                                    <p:anim calcmode="lin" valueType="num">
                                      <p:cBhvr>
                                        <p:cTn id="69" dur="2000" fill="hold"/>
                                        <p:tgtEl>
                                          <p:spTgt spid="241679"/>
                                        </p:tgtEl>
                                        <p:attrNameLst>
                                          <p:attrName>ppt_x</p:attrName>
                                        </p:attrNameLst>
                                      </p:cBhvr>
                                      <p:tavLst>
                                        <p:tav tm="0">
                                          <p:val>
                                            <p:fltVal val="0.5"/>
                                          </p:val>
                                        </p:tav>
                                        <p:tav tm="100000">
                                          <p:val>
                                            <p:strVal val="#ppt_x"/>
                                          </p:val>
                                        </p:tav>
                                      </p:tavLst>
                                    </p:anim>
                                    <p:anim calcmode="lin" valueType="num">
                                      <p:cBhvr>
                                        <p:cTn id="70" dur="2000" fill="hold"/>
                                        <p:tgtEl>
                                          <p:spTgt spid="241679"/>
                                        </p:tgtEl>
                                        <p:attrNameLst>
                                          <p:attrName>ppt_y</p:attrName>
                                        </p:attrNameLst>
                                      </p:cBhvr>
                                      <p:tavLst>
                                        <p:tav tm="0">
                                          <p:val>
                                            <p:fltVal val="0.5"/>
                                          </p:val>
                                        </p:tav>
                                        <p:tav tm="100000">
                                          <p:val>
                                            <p:strVal val="#ppt_y"/>
                                          </p:val>
                                        </p:tav>
                                      </p:tavLst>
                                    </p:anim>
                                  </p:childTnLst>
                                </p:cTn>
                              </p:par>
                              <p:par>
                                <p:cTn id="71" presetID="23" presetClass="entr" presetSubtype="528" repeatCount="indefinite" fill="hold" nodeType="withEffect">
                                  <p:stCondLst>
                                    <p:cond delay="0"/>
                                  </p:stCondLst>
                                  <p:childTnLst>
                                    <p:set>
                                      <p:cBhvr>
                                        <p:cTn id="72" dur="1" fill="hold">
                                          <p:stCondLst>
                                            <p:cond delay="0"/>
                                          </p:stCondLst>
                                        </p:cTn>
                                        <p:tgtEl>
                                          <p:spTgt spid="241680"/>
                                        </p:tgtEl>
                                        <p:attrNameLst>
                                          <p:attrName>style.visibility</p:attrName>
                                        </p:attrNameLst>
                                      </p:cBhvr>
                                      <p:to>
                                        <p:strVal val="visible"/>
                                      </p:to>
                                    </p:set>
                                    <p:anim calcmode="lin" valueType="num">
                                      <p:cBhvr>
                                        <p:cTn id="73" dur="2000" fill="hold"/>
                                        <p:tgtEl>
                                          <p:spTgt spid="241680"/>
                                        </p:tgtEl>
                                        <p:attrNameLst>
                                          <p:attrName>ppt_w</p:attrName>
                                        </p:attrNameLst>
                                      </p:cBhvr>
                                      <p:tavLst>
                                        <p:tav tm="0">
                                          <p:val>
                                            <p:fltVal val="0"/>
                                          </p:val>
                                        </p:tav>
                                        <p:tav tm="100000">
                                          <p:val>
                                            <p:strVal val="#ppt_w"/>
                                          </p:val>
                                        </p:tav>
                                      </p:tavLst>
                                    </p:anim>
                                    <p:anim calcmode="lin" valueType="num">
                                      <p:cBhvr>
                                        <p:cTn id="74" dur="2000" fill="hold"/>
                                        <p:tgtEl>
                                          <p:spTgt spid="241680"/>
                                        </p:tgtEl>
                                        <p:attrNameLst>
                                          <p:attrName>ppt_h</p:attrName>
                                        </p:attrNameLst>
                                      </p:cBhvr>
                                      <p:tavLst>
                                        <p:tav tm="0">
                                          <p:val>
                                            <p:fltVal val="0"/>
                                          </p:val>
                                        </p:tav>
                                        <p:tav tm="100000">
                                          <p:val>
                                            <p:strVal val="#ppt_h"/>
                                          </p:val>
                                        </p:tav>
                                      </p:tavLst>
                                    </p:anim>
                                    <p:anim calcmode="lin" valueType="num">
                                      <p:cBhvr>
                                        <p:cTn id="75" dur="2000" fill="hold"/>
                                        <p:tgtEl>
                                          <p:spTgt spid="241680"/>
                                        </p:tgtEl>
                                        <p:attrNameLst>
                                          <p:attrName>ppt_x</p:attrName>
                                        </p:attrNameLst>
                                      </p:cBhvr>
                                      <p:tavLst>
                                        <p:tav tm="0">
                                          <p:val>
                                            <p:fltVal val="0.5"/>
                                          </p:val>
                                        </p:tav>
                                        <p:tav tm="100000">
                                          <p:val>
                                            <p:strVal val="#ppt_x"/>
                                          </p:val>
                                        </p:tav>
                                      </p:tavLst>
                                    </p:anim>
                                    <p:anim calcmode="lin" valueType="num">
                                      <p:cBhvr>
                                        <p:cTn id="76" dur="2000" fill="hold"/>
                                        <p:tgtEl>
                                          <p:spTgt spid="241680"/>
                                        </p:tgtEl>
                                        <p:attrNameLst>
                                          <p:attrName>ppt_y</p:attrName>
                                        </p:attrNameLst>
                                      </p:cBhvr>
                                      <p:tavLst>
                                        <p:tav tm="0">
                                          <p:val>
                                            <p:fltVal val="0.5"/>
                                          </p:val>
                                        </p:tav>
                                        <p:tav tm="100000">
                                          <p:val>
                                            <p:strVal val="#ppt_y"/>
                                          </p:val>
                                        </p:tav>
                                      </p:tavLst>
                                    </p:anim>
                                  </p:childTnLst>
                                </p:cTn>
                              </p:par>
                              <p:par>
                                <p:cTn id="77" presetID="23" presetClass="entr" presetSubtype="528" repeatCount="indefinite" fill="hold" nodeType="withEffect">
                                  <p:stCondLst>
                                    <p:cond delay="0"/>
                                  </p:stCondLst>
                                  <p:childTnLst>
                                    <p:set>
                                      <p:cBhvr>
                                        <p:cTn id="78" dur="1" fill="hold">
                                          <p:stCondLst>
                                            <p:cond delay="0"/>
                                          </p:stCondLst>
                                        </p:cTn>
                                        <p:tgtEl>
                                          <p:spTgt spid="241681"/>
                                        </p:tgtEl>
                                        <p:attrNameLst>
                                          <p:attrName>style.visibility</p:attrName>
                                        </p:attrNameLst>
                                      </p:cBhvr>
                                      <p:to>
                                        <p:strVal val="visible"/>
                                      </p:to>
                                    </p:set>
                                    <p:anim calcmode="lin" valueType="num">
                                      <p:cBhvr>
                                        <p:cTn id="79" dur="2000" fill="hold"/>
                                        <p:tgtEl>
                                          <p:spTgt spid="241681"/>
                                        </p:tgtEl>
                                        <p:attrNameLst>
                                          <p:attrName>ppt_w</p:attrName>
                                        </p:attrNameLst>
                                      </p:cBhvr>
                                      <p:tavLst>
                                        <p:tav tm="0">
                                          <p:val>
                                            <p:fltVal val="0"/>
                                          </p:val>
                                        </p:tav>
                                        <p:tav tm="100000">
                                          <p:val>
                                            <p:strVal val="#ppt_w"/>
                                          </p:val>
                                        </p:tav>
                                      </p:tavLst>
                                    </p:anim>
                                    <p:anim calcmode="lin" valueType="num">
                                      <p:cBhvr>
                                        <p:cTn id="80" dur="2000" fill="hold"/>
                                        <p:tgtEl>
                                          <p:spTgt spid="241681"/>
                                        </p:tgtEl>
                                        <p:attrNameLst>
                                          <p:attrName>ppt_h</p:attrName>
                                        </p:attrNameLst>
                                      </p:cBhvr>
                                      <p:tavLst>
                                        <p:tav tm="0">
                                          <p:val>
                                            <p:fltVal val="0"/>
                                          </p:val>
                                        </p:tav>
                                        <p:tav tm="100000">
                                          <p:val>
                                            <p:strVal val="#ppt_h"/>
                                          </p:val>
                                        </p:tav>
                                      </p:tavLst>
                                    </p:anim>
                                    <p:anim calcmode="lin" valueType="num">
                                      <p:cBhvr>
                                        <p:cTn id="81" dur="2000" fill="hold"/>
                                        <p:tgtEl>
                                          <p:spTgt spid="241681"/>
                                        </p:tgtEl>
                                        <p:attrNameLst>
                                          <p:attrName>ppt_x</p:attrName>
                                        </p:attrNameLst>
                                      </p:cBhvr>
                                      <p:tavLst>
                                        <p:tav tm="0">
                                          <p:val>
                                            <p:fltVal val="0.5"/>
                                          </p:val>
                                        </p:tav>
                                        <p:tav tm="100000">
                                          <p:val>
                                            <p:strVal val="#ppt_x"/>
                                          </p:val>
                                        </p:tav>
                                      </p:tavLst>
                                    </p:anim>
                                    <p:anim calcmode="lin" valueType="num">
                                      <p:cBhvr>
                                        <p:cTn id="82" dur="2000" fill="hold"/>
                                        <p:tgtEl>
                                          <p:spTgt spid="241681"/>
                                        </p:tgtEl>
                                        <p:attrNameLst>
                                          <p:attrName>ppt_y</p:attrName>
                                        </p:attrNameLst>
                                      </p:cBhvr>
                                      <p:tavLst>
                                        <p:tav tm="0">
                                          <p:val>
                                            <p:fltVal val="0.5"/>
                                          </p:val>
                                        </p:tav>
                                        <p:tav tm="100000">
                                          <p:val>
                                            <p:strVal val="#ppt_y"/>
                                          </p:val>
                                        </p:tav>
                                      </p:tavLst>
                                    </p:anim>
                                  </p:childTnLst>
                                </p:cTn>
                              </p:par>
                              <p:par>
                                <p:cTn id="83" presetID="23" presetClass="entr" presetSubtype="528" repeatCount="indefinite" fill="hold" nodeType="withEffect">
                                  <p:stCondLst>
                                    <p:cond delay="0"/>
                                  </p:stCondLst>
                                  <p:childTnLst>
                                    <p:set>
                                      <p:cBhvr>
                                        <p:cTn id="84" dur="1" fill="hold">
                                          <p:stCondLst>
                                            <p:cond delay="0"/>
                                          </p:stCondLst>
                                        </p:cTn>
                                        <p:tgtEl>
                                          <p:spTgt spid="241682"/>
                                        </p:tgtEl>
                                        <p:attrNameLst>
                                          <p:attrName>style.visibility</p:attrName>
                                        </p:attrNameLst>
                                      </p:cBhvr>
                                      <p:to>
                                        <p:strVal val="visible"/>
                                      </p:to>
                                    </p:set>
                                    <p:anim calcmode="lin" valueType="num">
                                      <p:cBhvr>
                                        <p:cTn id="85" dur="2000" fill="hold"/>
                                        <p:tgtEl>
                                          <p:spTgt spid="241682"/>
                                        </p:tgtEl>
                                        <p:attrNameLst>
                                          <p:attrName>ppt_w</p:attrName>
                                        </p:attrNameLst>
                                      </p:cBhvr>
                                      <p:tavLst>
                                        <p:tav tm="0">
                                          <p:val>
                                            <p:fltVal val="0"/>
                                          </p:val>
                                        </p:tav>
                                        <p:tav tm="100000">
                                          <p:val>
                                            <p:strVal val="#ppt_w"/>
                                          </p:val>
                                        </p:tav>
                                      </p:tavLst>
                                    </p:anim>
                                    <p:anim calcmode="lin" valueType="num">
                                      <p:cBhvr>
                                        <p:cTn id="86" dur="2000" fill="hold"/>
                                        <p:tgtEl>
                                          <p:spTgt spid="241682"/>
                                        </p:tgtEl>
                                        <p:attrNameLst>
                                          <p:attrName>ppt_h</p:attrName>
                                        </p:attrNameLst>
                                      </p:cBhvr>
                                      <p:tavLst>
                                        <p:tav tm="0">
                                          <p:val>
                                            <p:fltVal val="0"/>
                                          </p:val>
                                        </p:tav>
                                        <p:tav tm="100000">
                                          <p:val>
                                            <p:strVal val="#ppt_h"/>
                                          </p:val>
                                        </p:tav>
                                      </p:tavLst>
                                    </p:anim>
                                    <p:anim calcmode="lin" valueType="num">
                                      <p:cBhvr>
                                        <p:cTn id="87" dur="2000" fill="hold"/>
                                        <p:tgtEl>
                                          <p:spTgt spid="241682"/>
                                        </p:tgtEl>
                                        <p:attrNameLst>
                                          <p:attrName>ppt_x</p:attrName>
                                        </p:attrNameLst>
                                      </p:cBhvr>
                                      <p:tavLst>
                                        <p:tav tm="0">
                                          <p:val>
                                            <p:fltVal val="0.5"/>
                                          </p:val>
                                        </p:tav>
                                        <p:tav tm="100000">
                                          <p:val>
                                            <p:strVal val="#ppt_x"/>
                                          </p:val>
                                        </p:tav>
                                      </p:tavLst>
                                    </p:anim>
                                    <p:anim calcmode="lin" valueType="num">
                                      <p:cBhvr>
                                        <p:cTn id="88" dur="2000" fill="hold"/>
                                        <p:tgtEl>
                                          <p:spTgt spid="241682"/>
                                        </p:tgtEl>
                                        <p:attrNameLst>
                                          <p:attrName>ppt_y</p:attrName>
                                        </p:attrNameLst>
                                      </p:cBhvr>
                                      <p:tavLst>
                                        <p:tav tm="0">
                                          <p:val>
                                            <p:fltVal val="0.5"/>
                                          </p:val>
                                        </p:tav>
                                        <p:tav tm="100000">
                                          <p:val>
                                            <p:strVal val="#ppt_y"/>
                                          </p:val>
                                        </p:tav>
                                      </p:tavLst>
                                    </p:anim>
                                  </p:childTnLst>
                                </p:cTn>
                              </p:par>
                              <p:par>
                                <p:cTn id="89" presetID="23" presetClass="entr" presetSubtype="528" repeatCount="indefinite" fill="hold" nodeType="withEffect">
                                  <p:stCondLst>
                                    <p:cond delay="0"/>
                                  </p:stCondLst>
                                  <p:childTnLst>
                                    <p:set>
                                      <p:cBhvr>
                                        <p:cTn id="90" dur="1" fill="hold">
                                          <p:stCondLst>
                                            <p:cond delay="0"/>
                                          </p:stCondLst>
                                        </p:cTn>
                                        <p:tgtEl>
                                          <p:spTgt spid="241683"/>
                                        </p:tgtEl>
                                        <p:attrNameLst>
                                          <p:attrName>style.visibility</p:attrName>
                                        </p:attrNameLst>
                                      </p:cBhvr>
                                      <p:to>
                                        <p:strVal val="visible"/>
                                      </p:to>
                                    </p:set>
                                    <p:anim calcmode="lin" valueType="num">
                                      <p:cBhvr>
                                        <p:cTn id="91" dur="2000" fill="hold"/>
                                        <p:tgtEl>
                                          <p:spTgt spid="241683"/>
                                        </p:tgtEl>
                                        <p:attrNameLst>
                                          <p:attrName>ppt_w</p:attrName>
                                        </p:attrNameLst>
                                      </p:cBhvr>
                                      <p:tavLst>
                                        <p:tav tm="0">
                                          <p:val>
                                            <p:fltVal val="0"/>
                                          </p:val>
                                        </p:tav>
                                        <p:tav tm="100000">
                                          <p:val>
                                            <p:strVal val="#ppt_w"/>
                                          </p:val>
                                        </p:tav>
                                      </p:tavLst>
                                    </p:anim>
                                    <p:anim calcmode="lin" valueType="num">
                                      <p:cBhvr>
                                        <p:cTn id="92" dur="2000" fill="hold"/>
                                        <p:tgtEl>
                                          <p:spTgt spid="241683"/>
                                        </p:tgtEl>
                                        <p:attrNameLst>
                                          <p:attrName>ppt_h</p:attrName>
                                        </p:attrNameLst>
                                      </p:cBhvr>
                                      <p:tavLst>
                                        <p:tav tm="0">
                                          <p:val>
                                            <p:fltVal val="0"/>
                                          </p:val>
                                        </p:tav>
                                        <p:tav tm="100000">
                                          <p:val>
                                            <p:strVal val="#ppt_h"/>
                                          </p:val>
                                        </p:tav>
                                      </p:tavLst>
                                    </p:anim>
                                    <p:anim calcmode="lin" valueType="num">
                                      <p:cBhvr>
                                        <p:cTn id="93" dur="2000" fill="hold"/>
                                        <p:tgtEl>
                                          <p:spTgt spid="241683"/>
                                        </p:tgtEl>
                                        <p:attrNameLst>
                                          <p:attrName>ppt_x</p:attrName>
                                        </p:attrNameLst>
                                      </p:cBhvr>
                                      <p:tavLst>
                                        <p:tav tm="0">
                                          <p:val>
                                            <p:fltVal val="0.5"/>
                                          </p:val>
                                        </p:tav>
                                        <p:tav tm="100000">
                                          <p:val>
                                            <p:strVal val="#ppt_x"/>
                                          </p:val>
                                        </p:tav>
                                      </p:tavLst>
                                    </p:anim>
                                    <p:anim calcmode="lin" valueType="num">
                                      <p:cBhvr>
                                        <p:cTn id="94" dur="2000" fill="hold"/>
                                        <p:tgtEl>
                                          <p:spTgt spid="241683"/>
                                        </p:tgtEl>
                                        <p:attrNameLst>
                                          <p:attrName>ppt_y</p:attrName>
                                        </p:attrNameLst>
                                      </p:cBhvr>
                                      <p:tavLst>
                                        <p:tav tm="0">
                                          <p:val>
                                            <p:fltVal val="0.5"/>
                                          </p:val>
                                        </p:tav>
                                        <p:tav tm="100000">
                                          <p:val>
                                            <p:strVal val="#ppt_y"/>
                                          </p:val>
                                        </p:tav>
                                      </p:tavLst>
                                    </p:anim>
                                  </p:childTnLst>
                                </p:cTn>
                              </p:par>
                              <p:par>
                                <p:cTn id="95" presetID="23" presetClass="entr" presetSubtype="528" repeatCount="indefinite" fill="hold" nodeType="withEffect">
                                  <p:stCondLst>
                                    <p:cond delay="0"/>
                                  </p:stCondLst>
                                  <p:childTnLst>
                                    <p:set>
                                      <p:cBhvr>
                                        <p:cTn id="96" dur="1" fill="hold">
                                          <p:stCondLst>
                                            <p:cond delay="0"/>
                                          </p:stCondLst>
                                        </p:cTn>
                                        <p:tgtEl>
                                          <p:spTgt spid="241684"/>
                                        </p:tgtEl>
                                        <p:attrNameLst>
                                          <p:attrName>style.visibility</p:attrName>
                                        </p:attrNameLst>
                                      </p:cBhvr>
                                      <p:to>
                                        <p:strVal val="visible"/>
                                      </p:to>
                                    </p:set>
                                    <p:anim calcmode="lin" valueType="num">
                                      <p:cBhvr>
                                        <p:cTn id="97" dur="2000" fill="hold"/>
                                        <p:tgtEl>
                                          <p:spTgt spid="241684"/>
                                        </p:tgtEl>
                                        <p:attrNameLst>
                                          <p:attrName>ppt_w</p:attrName>
                                        </p:attrNameLst>
                                      </p:cBhvr>
                                      <p:tavLst>
                                        <p:tav tm="0">
                                          <p:val>
                                            <p:fltVal val="0"/>
                                          </p:val>
                                        </p:tav>
                                        <p:tav tm="100000">
                                          <p:val>
                                            <p:strVal val="#ppt_w"/>
                                          </p:val>
                                        </p:tav>
                                      </p:tavLst>
                                    </p:anim>
                                    <p:anim calcmode="lin" valueType="num">
                                      <p:cBhvr>
                                        <p:cTn id="98" dur="2000" fill="hold"/>
                                        <p:tgtEl>
                                          <p:spTgt spid="241684"/>
                                        </p:tgtEl>
                                        <p:attrNameLst>
                                          <p:attrName>ppt_h</p:attrName>
                                        </p:attrNameLst>
                                      </p:cBhvr>
                                      <p:tavLst>
                                        <p:tav tm="0">
                                          <p:val>
                                            <p:fltVal val="0"/>
                                          </p:val>
                                        </p:tav>
                                        <p:tav tm="100000">
                                          <p:val>
                                            <p:strVal val="#ppt_h"/>
                                          </p:val>
                                        </p:tav>
                                      </p:tavLst>
                                    </p:anim>
                                    <p:anim calcmode="lin" valueType="num">
                                      <p:cBhvr>
                                        <p:cTn id="99" dur="2000" fill="hold"/>
                                        <p:tgtEl>
                                          <p:spTgt spid="241684"/>
                                        </p:tgtEl>
                                        <p:attrNameLst>
                                          <p:attrName>ppt_x</p:attrName>
                                        </p:attrNameLst>
                                      </p:cBhvr>
                                      <p:tavLst>
                                        <p:tav tm="0">
                                          <p:val>
                                            <p:fltVal val="0.5"/>
                                          </p:val>
                                        </p:tav>
                                        <p:tav tm="100000">
                                          <p:val>
                                            <p:strVal val="#ppt_x"/>
                                          </p:val>
                                        </p:tav>
                                      </p:tavLst>
                                    </p:anim>
                                    <p:anim calcmode="lin" valueType="num">
                                      <p:cBhvr>
                                        <p:cTn id="100" dur="2000" fill="hold"/>
                                        <p:tgtEl>
                                          <p:spTgt spid="241684"/>
                                        </p:tgtEl>
                                        <p:attrNameLst>
                                          <p:attrName>ppt_y</p:attrName>
                                        </p:attrNameLst>
                                      </p:cBhvr>
                                      <p:tavLst>
                                        <p:tav tm="0">
                                          <p:val>
                                            <p:fltVal val="0.5"/>
                                          </p:val>
                                        </p:tav>
                                        <p:tav tm="100000">
                                          <p:val>
                                            <p:strVal val="#ppt_y"/>
                                          </p:val>
                                        </p:tav>
                                      </p:tavLst>
                                    </p:anim>
                                  </p:childTnLst>
                                </p:cTn>
                              </p:par>
                              <p:par>
                                <p:cTn id="101" presetID="23" presetClass="entr" presetSubtype="528" repeatCount="indefinite" fill="hold" nodeType="withEffect">
                                  <p:stCondLst>
                                    <p:cond delay="1000"/>
                                  </p:stCondLst>
                                  <p:childTnLst>
                                    <p:set>
                                      <p:cBhvr>
                                        <p:cTn id="102" dur="1" fill="hold">
                                          <p:stCondLst>
                                            <p:cond delay="0"/>
                                          </p:stCondLst>
                                        </p:cTn>
                                        <p:tgtEl>
                                          <p:spTgt spid="241685"/>
                                        </p:tgtEl>
                                        <p:attrNameLst>
                                          <p:attrName>style.visibility</p:attrName>
                                        </p:attrNameLst>
                                      </p:cBhvr>
                                      <p:to>
                                        <p:strVal val="visible"/>
                                      </p:to>
                                    </p:set>
                                    <p:anim calcmode="lin" valueType="num">
                                      <p:cBhvr>
                                        <p:cTn id="103" dur="2000" fill="hold"/>
                                        <p:tgtEl>
                                          <p:spTgt spid="241685"/>
                                        </p:tgtEl>
                                        <p:attrNameLst>
                                          <p:attrName>ppt_w</p:attrName>
                                        </p:attrNameLst>
                                      </p:cBhvr>
                                      <p:tavLst>
                                        <p:tav tm="0">
                                          <p:val>
                                            <p:fltVal val="0"/>
                                          </p:val>
                                        </p:tav>
                                        <p:tav tm="100000">
                                          <p:val>
                                            <p:strVal val="#ppt_w"/>
                                          </p:val>
                                        </p:tav>
                                      </p:tavLst>
                                    </p:anim>
                                    <p:anim calcmode="lin" valueType="num">
                                      <p:cBhvr>
                                        <p:cTn id="104" dur="2000" fill="hold"/>
                                        <p:tgtEl>
                                          <p:spTgt spid="241685"/>
                                        </p:tgtEl>
                                        <p:attrNameLst>
                                          <p:attrName>ppt_h</p:attrName>
                                        </p:attrNameLst>
                                      </p:cBhvr>
                                      <p:tavLst>
                                        <p:tav tm="0">
                                          <p:val>
                                            <p:fltVal val="0"/>
                                          </p:val>
                                        </p:tav>
                                        <p:tav tm="100000">
                                          <p:val>
                                            <p:strVal val="#ppt_h"/>
                                          </p:val>
                                        </p:tav>
                                      </p:tavLst>
                                    </p:anim>
                                    <p:anim calcmode="lin" valueType="num">
                                      <p:cBhvr>
                                        <p:cTn id="105" dur="2000" fill="hold"/>
                                        <p:tgtEl>
                                          <p:spTgt spid="241685"/>
                                        </p:tgtEl>
                                        <p:attrNameLst>
                                          <p:attrName>ppt_x</p:attrName>
                                        </p:attrNameLst>
                                      </p:cBhvr>
                                      <p:tavLst>
                                        <p:tav tm="0">
                                          <p:val>
                                            <p:fltVal val="0.5"/>
                                          </p:val>
                                        </p:tav>
                                        <p:tav tm="100000">
                                          <p:val>
                                            <p:strVal val="#ppt_x"/>
                                          </p:val>
                                        </p:tav>
                                      </p:tavLst>
                                    </p:anim>
                                    <p:anim calcmode="lin" valueType="num">
                                      <p:cBhvr>
                                        <p:cTn id="106" dur="2000" fill="hold"/>
                                        <p:tgtEl>
                                          <p:spTgt spid="241685"/>
                                        </p:tgtEl>
                                        <p:attrNameLst>
                                          <p:attrName>ppt_y</p:attrName>
                                        </p:attrNameLst>
                                      </p:cBhvr>
                                      <p:tavLst>
                                        <p:tav tm="0">
                                          <p:val>
                                            <p:fltVal val="0.5"/>
                                          </p:val>
                                        </p:tav>
                                        <p:tav tm="100000">
                                          <p:val>
                                            <p:strVal val="#ppt_y"/>
                                          </p:val>
                                        </p:tav>
                                      </p:tavLst>
                                    </p:anim>
                                  </p:childTnLst>
                                </p:cTn>
                              </p:par>
                              <p:par>
                                <p:cTn id="107" presetID="23" presetClass="entr" presetSubtype="528" repeatCount="indefinite" fill="hold" nodeType="withEffect">
                                  <p:stCondLst>
                                    <p:cond delay="1000"/>
                                  </p:stCondLst>
                                  <p:childTnLst>
                                    <p:set>
                                      <p:cBhvr>
                                        <p:cTn id="108" dur="1" fill="hold">
                                          <p:stCondLst>
                                            <p:cond delay="0"/>
                                          </p:stCondLst>
                                        </p:cTn>
                                        <p:tgtEl>
                                          <p:spTgt spid="241686"/>
                                        </p:tgtEl>
                                        <p:attrNameLst>
                                          <p:attrName>style.visibility</p:attrName>
                                        </p:attrNameLst>
                                      </p:cBhvr>
                                      <p:to>
                                        <p:strVal val="visible"/>
                                      </p:to>
                                    </p:set>
                                    <p:anim calcmode="lin" valueType="num">
                                      <p:cBhvr>
                                        <p:cTn id="109" dur="2000" fill="hold"/>
                                        <p:tgtEl>
                                          <p:spTgt spid="241686"/>
                                        </p:tgtEl>
                                        <p:attrNameLst>
                                          <p:attrName>ppt_w</p:attrName>
                                        </p:attrNameLst>
                                      </p:cBhvr>
                                      <p:tavLst>
                                        <p:tav tm="0">
                                          <p:val>
                                            <p:fltVal val="0"/>
                                          </p:val>
                                        </p:tav>
                                        <p:tav tm="100000">
                                          <p:val>
                                            <p:strVal val="#ppt_w"/>
                                          </p:val>
                                        </p:tav>
                                      </p:tavLst>
                                    </p:anim>
                                    <p:anim calcmode="lin" valueType="num">
                                      <p:cBhvr>
                                        <p:cTn id="110" dur="2000" fill="hold"/>
                                        <p:tgtEl>
                                          <p:spTgt spid="241686"/>
                                        </p:tgtEl>
                                        <p:attrNameLst>
                                          <p:attrName>ppt_h</p:attrName>
                                        </p:attrNameLst>
                                      </p:cBhvr>
                                      <p:tavLst>
                                        <p:tav tm="0">
                                          <p:val>
                                            <p:fltVal val="0"/>
                                          </p:val>
                                        </p:tav>
                                        <p:tav tm="100000">
                                          <p:val>
                                            <p:strVal val="#ppt_h"/>
                                          </p:val>
                                        </p:tav>
                                      </p:tavLst>
                                    </p:anim>
                                    <p:anim calcmode="lin" valueType="num">
                                      <p:cBhvr>
                                        <p:cTn id="111" dur="2000" fill="hold"/>
                                        <p:tgtEl>
                                          <p:spTgt spid="241686"/>
                                        </p:tgtEl>
                                        <p:attrNameLst>
                                          <p:attrName>ppt_x</p:attrName>
                                        </p:attrNameLst>
                                      </p:cBhvr>
                                      <p:tavLst>
                                        <p:tav tm="0">
                                          <p:val>
                                            <p:fltVal val="0.5"/>
                                          </p:val>
                                        </p:tav>
                                        <p:tav tm="100000">
                                          <p:val>
                                            <p:strVal val="#ppt_x"/>
                                          </p:val>
                                        </p:tav>
                                      </p:tavLst>
                                    </p:anim>
                                    <p:anim calcmode="lin" valueType="num">
                                      <p:cBhvr>
                                        <p:cTn id="112" dur="2000" fill="hold"/>
                                        <p:tgtEl>
                                          <p:spTgt spid="241686"/>
                                        </p:tgtEl>
                                        <p:attrNameLst>
                                          <p:attrName>ppt_y</p:attrName>
                                        </p:attrNameLst>
                                      </p:cBhvr>
                                      <p:tavLst>
                                        <p:tav tm="0">
                                          <p:val>
                                            <p:fltVal val="0.5"/>
                                          </p:val>
                                        </p:tav>
                                        <p:tav tm="100000">
                                          <p:val>
                                            <p:strVal val="#ppt_y"/>
                                          </p:val>
                                        </p:tav>
                                      </p:tavLst>
                                    </p:anim>
                                  </p:childTnLst>
                                </p:cTn>
                              </p:par>
                              <p:par>
                                <p:cTn id="113" presetID="23" presetClass="entr" presetSubtype="528" repeatCount="indefinite" fill="hold" nodeType="withEffect">
                                  <p:stCondLst>
                                    <p:cond delay="0"/>
                                  </p:stCondLst>
                                  <p:childTnLst>
                                    <p:set>
                                      <p:cBhvr>
                                        <p:cTn id="114" dur="1" fill="hold">
                                          <p:stCondLst>
                                            <p:cond delay="0"/>
                                          </p:stCondLst>
                                        </p:cTn>
                                        <p:tgtEl>
                                          <p:spTgt spid="241668"/>
                                        </p:tgtEl>
                                        <p:attrNameLst>
                                          <p:attrName>style.visibility</p:attrName>
                                        </p:attrNameLst>
                                      </p:cBhvr>
                                      <p:to>
                                        <p:strVal val="visible"/>
                                      </p:to>
                                    </p:set>
                                    <p:anim calcmode="lin" valueType="num">
                                      <p:cBhvr>
                                        <p:cTn id="115" dur="2000" fill="hold"/>
                                        <p:tgtEl>
                                          <p:spTgt spid="241668"/>
                                        </p:tgtEl>
                                        <p:attrNameLst>
                                          <p:attrName>ppt_w</p:attrName>
                                        </p:attrNameLst>
                                      </p:cBhvr>
                                      <p:tavLst>
                                        <p:tav tm="0">
                                          <p:val>
                                            <p:fltVal val="0"/>
                                          </p:val>
                                        </p:tav>
                                        <p:tav tm="100000">
                                          <p:val>
                                            <p:strVal val="#ppt_w"/>
                                          </p:val>
                                        </p:tav>
                                      </p:tavLst>
                                    </p:anim>
                                    <p:anim calcmode="lin" valueType="num">
                                      <p:cBhvr>
                                        <p:cTn id="116" dur="2000" fill="hold"/>
                                        <p:tgtEl>
                                          <p:spTgt spid="241668"/>
                                        </p:tgtEl>
                                        <p:attrNameLst>
                                          <p:attrName>ppt_h</p:attrName>
                                        </p:attrNameLst>
                                      </p:cBhvr>
                                      <p:tavLst>
                                        <p:tav tm="0">
                                          <p:val>
                                            <p:fltVal val="0"/>
                                          </p:val>
                                        </p:tav>
                                        <p:tav tm="100000">
                                          <p:val>
                                            <p:strVal val="#ppt_h"/>
                                          </p:val>
                                        </p:tav>
                                      </p:tavLst>
                                    </p:anim>
                                    <p:anim calcmode="lin" valueType="num">
                                      <p:cBhvr>
                                        <p:cTn id="117" dur="2000" fill="hold"/>
                                        <p:tgtEl>
                                          <p:spTgt spid="241668"/>
                                        </p:tgtEl>
                                        <p:attrNameLst>
                                          <p:attrName>ppt_x</p:attrName>
                                        </p:attrNameLst>
                                      </p:cBhvr>
                                      <p:tavLst>
                                        <p:tav tm="0">
                                          <p:val>
                                            <p:fltVal val="0.5"/>
                                          </p:val>
                                        </p:tav>
                                        <p:tav tm="100000">
                                          <p:val>
                                            <p:strVal val="#ppt_x"/>
                                          </p:val>
                                        </p:tav>
                                      </p:tavLst>
                                    </p:anim>
                                    <p:anim calcmode="lin" valueType="num">
                                      <p:cBhvr>
                                        <p:cTn id="118" dur="2000" fill="hold"/>
                                        <p:tgtEl>
                                          <p:spTgt spid="241668"/>
                                        </p:tgtEl>
                                        <p:attrNameLst>
                                          <p:attrName>ppt_y</p:attrName>
                                        </p:attrNameLst>
                                      </p:cBhvr>
                                      <p:tavLst>
                                        <p:tav tm="0">
                                          <p:val>
                                            <p:fltVal val="0.5"/>
                                          </p:val>
                                        </p:tav>
                                        <p:tav tm="100000">
                                          <p:val>
                                            <p:strVal val="#ppt_y"/>
                                          </p:val>
                                        </p:tav>
                                      </p:tavLst>
                                    </p:anim>
                                  </p:childTnLst>
                                </p:cTn>
                              </p:par>
                            </p:childTnLst>
                          </p:cTn>
                        </p:par>
                        <p:par>
                          <p:cTn id="119" fill="hold" nodeType="afterGroup">
                            <p:stCondLst>
                              <p:cond delay="3000"/>
                            </p:stCondLst>
                            <p:childTnLst>
                              <p:par>
                                <p:cTn id="120" presetID="1" presetClass="mediacall" presetSubtype="0" fill="hold" nodeType="afterEffect">
                                  <p:stCondLst>
                                    <p:cond delay="0"/>
                                  </p:stCondLst>
                                  <p:childTnLst>
                                    <p:cmd type="call" cmd="playFrom(0.0)">
                                      <p:cBhvr>
                                        <p:cTn id="121" dur="10" fill="hold"/>
                                        <p:tgtEl>
                                          <p:spTgt spid="241688"/>
                                        </p:tgtEl>
                                      </p:cBhvr>
                                    </p:cmd>
                                  </p:childTnLst>
                                </p:cTn>
                              </p:par>
                              <p:par>
                                <p:cTn id="122" presetID="2" presetClass="entr" presetSubtype="2" repeatCount="indefinite" fill="hold" nodeType="withEffect">
                                  <p:stCondLst>
                                    <p:cond delay="0"/>
                                  </p:stCondLst>
                                  <p:childTnLst>
                                    <p:set>
                                      <p:cBhvr>
                                        <p:cTn id="123" dur="1" fill="hold">
                                          <p:stCondLst>
                                            <p:cond delay="0"/>
                                          </p:stCondLst>
                                        </p:cTn>
                                        <p:tgtEl>
                                          <p:spTgt spid="241689"/>
                                        </p:tgtEl>
                                        <p:attrNameLst>
                                          <p:attrName>style.visibility</p:attrName>
                                        </p:attrNameLst>
                                      </p:cBhvr>
                                      <p:to>
                                        <p:strVal val="visible"/>
                                      </p:to>
                                    </p:set>
                                    <p:anim calcmode="lin" valueType="num">
                                      <p:cBhvr additive="base">
                                        <p:cTn id="124" dur="5000" fill="hold"/>
                                        <p:tgtEl>
                                          <p:spTgt spid="241689"/>
                                        </p:tgtEl>
                                        <p:attrNameLst>
                                          <p:attrName>ppt_x</p:attrName>
                                        </p:attrNameLst>
                                      </p:cBhvr>
                                      <p:tavLst>
                                        <p:tav tm="0">
                                          <p:val>
                                            <p:strVal val="1+#ppt_w/2"/>
                                          </p:val>
                                        </p:tav>
                                        <p:tav tm="100000">
                                          <p:val>
                                            <p:strVal val="#ppt_x"/>
                                          </p:val>
                                        </p:tav>
                                      </p:tavLst>
                                    </p:anim>
                                    <p:anim calcmode="lin" valueType="num">
                                      <p:cBhvr additive="base">
                                        <p:cTn id="125" dur="5000" fill="hold"/>
                                        <p:tgtEl>
                                          <p:spTgt spid="241689"/>
                                        </p:tgtEl>
                                        <p:attrNameLst>
                                          <p:attrName>ppt_y</p:attrName>
                                        </p:attrNameLst>
                                      </p:cBhvr>
                                      <p:tavLst>
                                        <p:tav tm="0">
                                          <p:val>
                                            <p:strVal val="#ppt_y"/>
                                          </p:val>
                                        </p:tav>
                                        <p:tav tm="100000">
                                          <p:val>
                                            <p:strVal val="#ppt_y"/>
                                          </p:val>
                                        </p:tav>
                                      </p:tavLst>
                                    </p:anim>
                                  </p:childTnLst>
                                </p:cTn>
                              </p:par>
                              <p:par>
                                <p:cTn id="126" presetID="22" presetClass="emph" presetSubtype="0" repeatCount="indefinite" fill="hold" nodeType="withEffect">
                                  <p:stCondLst>
                                    <p:cond delay="500"/>
                                  </p:stCondLst>
                                  <p:childTnLst>
                                    <p:animClr clrSpc="hsl" dir="cw">
                                      <p:cBhvr override="childStyle">
                                        <p:cTn id="127" dur="500" fill="hold"/>
                                        <p:tgtEl>
                                          <p:spTgt spid="474144"/>
                                        </p:tgtEl>
                                        <p:attrNameLst>
                                          <p:attrName>style.color</p:attrName>
                                        </p:attrNameLst>
                                      </p:cBhvr>
                                      <p:by>
                                        <p:hsl h="-7200000" s="0" l="0"/>
                                      </p:by>
                                    </p:animClr>
                                    <p:animClr clrSpc="hsl" dir="cw">
                                      <p:cBhvr>
                                        <p:cTn id="128" dur="500" fill="hold"/>
                                        <p:tgtEl>
                                          <p:spTgt spid="474144"/>
                                        </p:tgtEl>
                                        <p:attrNameLst>
                                          <p:attrName>fillcolor</p:attrName>
                                        </p:attrNameLst>
                                      </p:cBhvr>
                                      <p:by>
                                        <p:hsl h="-7200000" s="0" l="0"/>
                                      </p:by>
                                    </p:animClr>
                                    <p:animClr clrSpc="hsl" dir="cw">
                                      <p:cBhvr>
                                        <p:cTn id="129" dur="500" fill="hold"/>
                                        <p:tgtEl>
                                          <p:spTgt spid="474144"/>
                                        </p:tgtEl>
                                        <p:attrNameLst>
                                          <p:attrName>stroke.color</p:attrName>
                                        </p:attrNameLst>
                                      </p:cBhvr>
                                      <p:by>
                                        <p:hsl h="-7200000" s="0" l="0"/>
                                      </p:by>
                                    </p:animClr>
                                    <p:set>
                                      <p:cBhvr>
                                        <p:cTn id="130" dur="500" fill="hold"/>
                                        <p:tgtEl>
                                          <p:spTgt spid="474144"/>
                                        </p:tgtEl>
                                        <p:attrNameLst>
                                          <p:attrName>fill.type</p:attrName>
                                        </p:attrNameLst>
                                      </p:cBhvr>
                                      <p:to>
                                        <p:strVal val="solid"/>
                                      </p:to>
                                    </p:set>
                                  </p:childTnLst>
                                </p:cTn>
                              </p:par>
                            </p:childTnLst>
                          </p:cTn>
                        </p:par>
                        <p:par>
                          <p:cTn id="131" fill="hold" nodeType="afterGroup">
                            <p:stCondLst>
                              <p:cond delay="8000"/>
                            </p:stCondLst>
                            <p:childTnLst>
                              <p:par>
                                <p:cTn id="132" presetID="21" presetClass="entr" presetSubtype="4" fill="hold" nodeType="afterEffect">
                                  <p:stCondLst>
                                    <p:cond delay="500"/>
                                  </p:stCondLst>
                                  <p:childTnLst>
                                    <p:set>
                                      <p:cBhvr>
                                        <p:cTn id="133" dur="1" fill="hold">
                                          <p:stCondLst>
                                            <p:cond delay="0"/>
                                          </p:stCondLst>
                                        </p:cTn>
                                        <p:tgtEl>
                                          <p:spTgt spid="474145"/>
                                        </p:tgtEl>
                                        <p:attrNameLst>
                                          <p:attrName>style.visibility</p:attrName>
                                        </p:attrNameLst>
                                      </p:cBhvr>
                                      <p:to>
                                        <p:strVal val="visible"/>
                                      </p:to>
                                    </p:set>
                                    <p:animEffect transition="in" filter="wheel(4)">
                                      <p:cBhvr>
                                        <p:cTn id="134" dur="2000"/>
                                        <p:tgtEl>
                                          <p:spTgt spid="474145"/>
                                        </p:tgtEl>
                                      </p:cBhvr>
                                    </p:animEffect>
                                  </p:childTnLst>
                                </p:cTn>
                              </p:par>
                            </p:childTnLst>
                          </p:cTn>
                        </p:par>
                        <p:par>
                          <p:cTn id="135" fill="hold" nodeType="afterGroup">
                            <p:stCondLst>
                              <p:cond delay="10500"/>
                            </p:stCondLst>
                            <p:childTnLst>
                              <p:par>
                                <p:cTn id="136" presetID="21" presetClass="entr" presetSubtype="4" fill="hold" nodeType="afterEffect">
                                  <p:stCondLst>
                                    <p:cond delay="500"/>
                                  </p:stCondLst>
                                  <p:childTnLst>
                                    <p:set>
                                      <p:cBhvr>
                                        <p:cTn id="137" dur="1" fill="hold">
                                          <p:stCondLst>
                                            <p:cond delay="0"/>
                                          </p:stCondLst>
                                        </p:cTn>
                                        <p:tgtEl>
                                          <p:spTgt spid="474145"/>
                                        </p:tgtEl>
                                        <p:attrNameLst>
                                          <p:attrName>style.visibility</p:attrName>
                                        </p:attrNameLst>
                                      </p:cBhvr>
                                      <p:to>
                                        <p:strVal val="visible"/>
                                      </p:to>
                                    </p:set>
                                    <p:animEffect transition="in" filter="wheel(4)">
                                      <p:cBhvr>
                                        <p:cTn id="138" dur="2000"/>
                                        <p:tgtEl>
                                          <p:spTgt spid="474145"/>
                                        </p:tgtEl>
                                      </p:cBhvr>
                                    </p:animEffect>
                                  </p:childTnLst>
                                </p:cTn>
                              </p:par>
                            </p:childTnLst>
                          </p:cTn>
                        </p:par>
                        <p:par>
                          <p:cTn id="139" fill="hold" nodeType="afterGroup">
                            <p:stCondLst>
                              <p:cond delay="13000"/>
                            </p:stCondLst>
                            <p:childTnLst>
                              <p:par>
                                <p:cTn id="140" presetID="29" presetClass="entr" presetSubtype="0" fill="hold" nodeType="afterEffect">
                                  <p:stCondLst>
                                    <p:cond delay="500"/>
                                  </p:stCondLst>
                                  <p:childTnLst>
                                    <p:set>
                                      <p:cBhvr>
                                        <p:cTn id="141" dur="1" fill="hold">
                                          <p:stCondLst>
                                            <p:cond delay="0"/>
                                          </p:stCondLst>
                                        </p:cTn>
                                        <p:tgtEl>
                                          <p:spTgt spid="474145"/>
                                        </p:tgtEl>
                                        <p:attrNameLst>
                                          <p:attrName>style.visibility</p:attrName>
                                        </p:attrNameLst>
                                      </p:cBhvr>
                                      <p:to>
                                        <p:strVal val="visible"/>
                                      </p:to>
                                    </p:set>
                                    <p:anim calcmode="lin" valueType="num">
                                      <p:cBhvr>
                                        <p:cTn id="142" dur="1000" fill="hold"/>
                                        <p:tgtEl>
                                          <p:spTgt spid="474145"/>
                                        </p:tgtEl>
                                        <p:attrNameLst>
                                          <p:attrName>ppt_x</p:attrName>
                                        </p:attrNameLst>
                                      </p:cBhvr>
                                      <p:tavLst>
                                        <p:tav tm="0">
                                          <p:val>
                                            <p:strVal val="#ppt_x-.2"/>
                                          </p:val>
                                        </p:tav>
                                        <p:tav tm="100000">
                                          <p:val>
                                            <p:strVal val="#ppt_x"/>
                                          </p:val>
                                        </p:tav>
                                      </p:tavLst>
                                    </p:anim>
                                    <p:anim calcmode="lin" valueType="num">
                                      <p:cBhvr>
                                        <p:cTn id="143" dur="1000" fill="hold"/>
                                        <p:tgtEl>
                                          <p:spTgt spid="474145"/>
                                        </p:tgtEl>
                                        <p:attrNameLst>
                                          <p:attrName>ppt_y</p:attrName>
                                        </p:attrNameLst>
                                      </p:cBhvr>
                                      <p:tavLst>
                                        <p:tav tm="0">
                                          <p:val>
                                            <p:strVal val="#ppt_y"/>
                                          </p:val>
                                        </p:tav>
                                        <p:tav tm="100000">
                                          <p:val>
                                            <p:strVal val="#ppt_y"/>
                                          </p:val>
                                        </p:tav>
                                      </p:tavLst>
                                    </p:anim>
                                    <p:animEffect transition="in" filter="wipe(right)" prLst="gradientSize: 0.1">
                                      <p:cBhvr>
                                        <p:cTn id="144" dur="1000"/>
                                        <p:tgtEl>
                                          <p:spTgt spid="474145"/>
                                        </p:tgtEl>
                                      </p:cBhvr>
                                    </p:animEffect>
                                  </p:childTnLst>
                                </p:cTn>
                              </p:par>
                            </p:childTnLst>
                          </p:cTn>
                        </p:par>
                        <p:par>
                          <p:cTn id="145" fill="hold" nodeType="afterGroup">
                            <p:stCondLst>
                              <p:cond delay="14500"/>
                            </p:stCondLst>
                            <p:childTnLst>
                              <p:par>
                                <p:cTn id="146" presetID="21" presetClass="entr" presetSubtype="4" fill="hold" nodeType="afterEffect">
                                  <p:stCondLst>
                                    <p:cond delay="500"/>
                                  </p:stCondLst>
                                  <p:childTnLst>
                                    <p:set>
                                      <p:cBhvr>
                                        <p:cTn id="147" dur="1" fill="hold">
                                          <p:stCondLst>
                                            <p:cond delay="0"/>
                                          </p:stCondLst>
                                        </p:cTn>
                                        <p:tgtEl>
                                          <p:spTgt spid="474145"/>
                                        </p:tgtEl>
                                        <p:attrNameLst>
                                          <p:attrName>style.visibility</p:attrName>
                                        </p:attrNameLst>
                                      </p:cBhvr>
                                      <p:to>
                                        <p:strVal val="visible"/>
                                      </p:to>
                                    </p:set>
                                    <p:animEffect transition="in" filter="wheel(4)">
                                      <p:cBhvr>
                                        <p:cTn id="148" dur="2000"/>
                                        <p:tgtEl>
                                          <p:spTgt spid="47414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49" fill="hold" display="0">
                  <p:stCondLst>
                    <p:cond delay="indefinite"/>
                  </p:stCondLst>
                  <p:endCondLst>
                    <p:cond evt="onNext" delay="0">
                      <p:tgtEl>
                        <p:sldTgt/>
                      </p:tgtEl>
                    </p:cond>
                    <p:cond evt="onPrev" delay="0">
                      <p:tgtEl>
                        <p:sldTgt/>
                      </p:tgtEl>
                    </p:cond>
                    <p:cond evt="onStopAudio" delay="0">
                      <p:tgtEl>
                        <p:sldTgt/>
                      </p:tgtEl>
                    </p:cond>
                  </p:endCondLst>
                </p:cTn>
                <p:tgtEl>
                  <p:spTgt spid="241688"/>
                </p:tgtEl>
              </p:cMediaNode>
            </p:audio>
          </p:childTnLst>
        </p:cTn>
      </p:par>
    </p:tnLst>
    <p:bldLst>
      <p:bldP spid="241669" grpId="0" animBg="1"/>
      <p:bldP spid="241672" grpId="0" animBg="1"/>
      <p:bldP spid="241675" grpId="0" animBg="1"/>
      <p:bldP spid="241676" grpId="0" animBg="1"/>
      <p:bldP spid="241677" grpId="0" animBg="1"/>
      <p:bldP spid="241679" grpId="0" animBg="1"/>
      <p:bldP spid="241680" grpId="0" animBg="1"/>
      <p:bldP spid="241682" grpId="0" animBg="1"/>
      <p:bldP spid="241684" grpId="0" animBg="1"/>
      <p:bldP spid="241685" grpId="0" animBg="1"/>
      <p:bldP spid="24168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4">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571500" y="492702"/>
            <a:ext cx="7899677" cy="881362"/>
          </a:xfrm>
          <a:custGeom>
            <a:avLst/>
            <a:gdLst>
              <a:gd name="connsiteX0" fmla="*/ 0 w 7899677"/>
              <a:gd name="connsiteY0" fmla="*/ 146897 h 881362"/>
              <a:gd name="connsiteX1" fmla="*/ 146897 w 7899677"/>
              <a:gd name="connsiteY1" fmla="*/ 0 h 881362"/>
              <a:gd name="connsiteX2" fmla="*/ 686223 w 7899677"/>
              <a:gd name="connsiteY2" fmla="*/ 0 h 881362"/>
              <a:gd name="connsiteX3" fmla="*/ 1225549 w 7899677"/>
              <a:gd name="connsiteY3" fmla="*/ 0 h 881362"/>
              <a:gd name="connsiteX4" fmla="*/ 1688817 w 7899677"/>
              <a:gd name="connsiteY4" fmla="*/ 0 h 881362"/>
              <a:gd name="connsiteX5" fmla="*/ 2152084 w 7899677"/>
              <a:gd name="connsiteY5" fmla="*/ 0 h 881362"/>
              <a:gd name="connsiteX6" fmla="*/ 2995646 w 7899677"/>
              <a:gd name="connsiteY6" fmla="*/ 0 h 881362"/>
              <a:gd name="connsiteX7" fmla="*/ 3763149 w 7899677"/>
              <a:gd name="connsiteY7" fmla="*/ 0 h 881362"/>
              <a:gd name="connsiteX8" fmla="*/ 4606710 w 7899677"/>
              <a:gd name="connsiteY8" fmla="*/ 0 h 881362"/>
              <a:gd name="connsiteX9" fmla="*/ 5298154 w 7899677"/>
              <a:gd name="connsiteY9" fmla="*/ 0 h 881362"/>
              <a:gd name="connsiteX10" fmla="*/ 5913539 w 7899677"/>
              <a:gd name="connsiteY10" fmla="*/ 0 h 881362"/>
              <a:gd name="connsiteX11" fmla="*/ 6604983 w 7899677"/>
              <a:gd name="connsiteY11" fmla="*/ 0 h 881362"/>
              <a:gd name="connsiteX12" fmla="*/ 7752780 w 7899677"/>
              <a:gd name="connsiteY12" fmla="*/ 0 h 881362"/>
              <a:gd name="connsiteX13" fmla="*/ 7899677 w 7899677"/>
              <a:gd name="connsiteY13" fmla="*/ 146897 h 881362"/>
              <a:gd name="connsiteX14" fmla="*/ 7899677 w 7899677"/>
              <a:gd name="connsiteY14" fmla="*/ 734465 h 881362"/>
              <a:gd name="connsiteX15" fmla="*/ 7752780 w 7899677"/>
              <a:gd name="connsiteY15" fmla="*/ 881362 h 881362"/>
              <a:gd name="connsiteX16" fmla="*/ 7061336 w 7899677"/>
              <a:gd name="connsiteY16" fmla="*/ 881362 h 881362"/>
              <a:gd name="connsiteX17" fmla="*/ 6217775 w 7899677"/>
              <a:gd name="connsiteY17" fmla="*/ 881362 h 881362"/>
              <a:gd name="connsiteX18" fmla="*/ 5374213 w 7899677"/>
              <a:gd name="connsiteY18" fmla="*/ 881362 h 881362"/>
              <a:gd name="connsiteX19" fmla="*/ 4834887 w 7899677"/>
              <a:gd name="connsiteY19" fmla="*/ 881362 h 881362"/>
              <a:gd name="connsiteX20" fmla="*/ 4371619 w 7899677"/>
              <a:gd name="connsiteY20" fmla="*/ 881362 h 881362"/>
              <a:gd name="connsiteX21" fmla="*/ 3604117 w 7899677"/>
              <a:gd name="connsiteY21" fmla="*/ 881362 h 881362"/>
              <a:gd name="connsiteX22" fmla="*/ 2912673 w 7899677"/>
              <a:gd name="connsiteY22" fmla="*/ 881362 h 881362"/>
              <a:gd name="connsiteX23" fmla="*/ 2221229 w 7899677"/>
              <a:gd name="connsiteY23" fmla="*/ 881362 h 881362"/>
              <a:gd name="connsiteX24" fmla="*/ 1605844 w 7899677"/>
              <a:gd name="connsiteY24" fmla="*/ 881362 h 881362"/>
              <a:gd name="connsiteX25" fmla="*/ 1066517 w 7899677"/>
              <a:gd name="connsiteY25" fmla="*/ 881362 h 881362"/>
              <a:gd name="connsiteX26" fmla="*/ 146897 w 7899677"/>
              <a:gd name="connsiteY26" fmla="*/ 881362 h 881362"/>
              <a:gd name="connsiteX27" fmla="*/ 0 w 7899677"/>
              <a:gd name="connsiteY27" fmla="*/ 734465 h 881362"/>
              <a:gd name="connsiteX28" fmla="*/ 0 w 7899677"/>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99677" h="881362" fill="none" extrusionOk="0">
                <a:moveTo>
                  <a:pt x="0" y="146897"/>
                </a:moveTo>
                <a:cubicBezTo>
                  <a:pt x="-43" y="72031"/>
                  <a:pt x="77358" y="2588"/>
                  <a:pt x="146897" y="0"/>
                </a:cubicBezTo>
                <a:cubicBezTo>
                  <a:pt x="372798" y="-9652"/>
                  <a:pt x="467965" y="26718"/>
                  <a:pt x="686223" y="0"/>
                </a:cubicBezTo>
                <a:cubicBezTo>
                  <a:pt x="904481" y="-26718"/>
                  <a:pt x="1083567" y="-12831"/>
                  <a:pt x="1225549" y="0"/>
                </a:cubicBezTo>
                <a:cubicBezTo>
                  <a:pt x="1367531" y="12831"/>
                  <a:pt x="1552615" y="-9825"/>
                  <a:pt x="1688817" y="0"/>
                </a:cubicBezTo>
                <a:cubicBezTo>
                  <a:pt x="1825019" y="9825"/>
                  <a:pt x="1928793" y="18257"/>
                  <a:pt x="2152084" y="0"/>
                </a:cubicBezTo>
                <a:cubicBezTo>
                  <a:pt x="2375375" y="-18257"/>
                  <a:pt x="2737208" y="10259"/>
                  <a:pt x="2995646" y="0"/>
                </a:cubicBezTo>
                <a:cubicBezTo>
                  <a:pt x="3254084" y="-10259"/>
                  <a:pt x="3518310" y="-2267"/>
                  <a:pt x="3763149" y="0"/>
                </a:cubicBezTo>
                <a:cubicBezTo>
                  <a:pt x="4007988" y="2267"/>
                  <a:pt x="4395615" y="-20558"/>
                  <a:pt x="4606710" y="0"/>
                </a:cubicBezTo>
                <a:cubicBezTo>
                  <a:pt x="4817805" y="20558"/>
                  <a:pt x="5135983" y="32444"/>
                  <a:pt x="5298154" y="0"/>
                </a:cubicBezTo>
                <a:cubicBezTo>
                  <a:pt x="5460325" y="-32444"/>
                  <a:pt x="5644856" y="30542"/>
                  <a:pt x="5913539" y="0"/>
                </a:cubicBezTo>
                <a:cubicBezTo>
                  <a:pt x="6182223" y="-30542"/>
                  <a:pt x="6285454" y="-27309"/>
                  <a:pt x="6604983" y="0"/>
                </a:cubicBezTo>
                <a:cubicBezTo>
                  <a:pt x="6924512" y="27309"/>
                  <a:pt x="7346574" y="11792"/>
                  <a:pt x="7752780" y="0"/>
                </a:cubicBezTo>
                <a:cubicBezTo>
                  <a:pt x="7833410" y="-3801"/>
                  <a:pt x="7894877" y="69386"/>
                  <a:pt x="7899677" y="146897"/>
                </a:cubicBezTo>
                <a:cubicBezTo>
                  <a:pt x="7915042" y="350421"/>
                  <a:pt x="7891460" y="535990"/>
                  <a:pt x="7899677" y="734465"/>
                </a:cubicBezTo>
                <a:cubicBezTo>
                  <a:pt x="7909868" y="810408"/>
                  <a:pt x="7844331" y="880846"/>
                  <a:pt x="7752780" y="881362"/>
                </a:cubicBezTo>
                <a:cubicBezTo>
                  <a:pt x="7449551" y="892652"/>
                  <a:pt x="7226015" y="903677"/>
                  <a:pt x="7061336" y="881362"/>
                </a:cubicBezTo>
                <a:cubicBezTo>
                  <a:pt x="6896657" y="859047"/>
                  <a:pt x="6434274" y="916236"/>
                  <a:pt x="6217775" y="881362"/>
                </a:cubicBezTo>
                <a:cubicBezTo>
                  <a:pt x="6001276" y="846488"/>
                  <a:pt x="5668851" y="901169"/>
                  <a:pt x="5374213" y="881362"/>
                </a:cubicBezTo>
                <a:cubicBezTo>
                  <a:pt x="5079575" y="861555"/>
                  <a:pt x="5029926" y="891928"/>
                  <a:pt x="4834887" y="881362"/>
                </a:cubicBezTo>
                <a:cubicBezTo>
                  <a:pt x="4639848" y="870796"/>
                  <a:pt x="4486039" y="886358"/>
                  <a:pt x="4371619" y="881362"/>
                </a:cubicBezTo>
                <a:cubicBezTo>
                  <a:pt x="4257199" y="876366"/>
                  <a:pt x="3796818" y="898402"/>
                  <a:pt x="3604117" y="881362"/>
                </a:cubicBezTo>
                <a:cubicBezTo>
                  <a:pt x="3411416" y="864322"/>
                  <a:pt x="3164881" y="884290"/>
                  <a:pt x="2912673" y="881362"/>
                </a:cubicBezTo>
                <a:cubicBezTo>
                  <a:pt x="2660465" y="878434"/>
                  <a:pt x="2463178" y="872570"/>
                  <a:pt x="2221229" y="881362"/>
                </a:cubicBezTo>
                <a:cubicBezTo>
                  <a:pt x="1979280" y="890154"/>
                  <a:pt x="1772485" y="879644"/>
                  <a:pt x="1605844" y="881362"/>
                </a:cubicBezTo>
                <a:cubicBezTo>
                  <a:pt x="1439204" y="883080"/>
                  <a:pt x="1284063" y="887235"/>
                  <a:pt x="1066517" y="881362"/>
                </a:cubicBezTo>
                <a:cubicBezTo>
                  <a:pt x="848971" y="875489"/>
                  <a:pt x="442943" y="838330"/>
                  <a:pt x="146897" y="881362"/>
                </a:cubicBezTo>
                <a:cubicBezTo>
                  <a:pt x="78593" y="893031"/>
                  <a:pt x="2405" y="812945"/>
                  <a:pt x="0" y="734465"/>
                </a:cubicBezTo>
                <a:cubicBezTo>
                  <a:pt x="27004" y="452225"/>
                  <a:pt x="15465" y="420193"/>
                  <a:pt x="0" y="146897"/>
                </a:cubicBezTo>
                <a:close/>
              </a:path>
              <a:path w="7899677" h="881362" stroke="0" extrusionOk="0">
                <a:moveTo>
                  <a:pt x="0" y="146897"/>
                </a:moveTo>
                <a:cubicBezTo>
                  <a:pt x="566" y="73130"/>
                  <a:pt x="76457" y="3234"/>
                  <a:pt x="146897" y="0"/>
                </a:cubicBezTo>
                <a:cubicBezTo>
                  <a:pt x="422030" y="-18358"/>
                  <a:pt x="624171" y="-25264"/>
                  <a:pt x="838341" y="0"/>
                </a:cubicBezTo>
                <a:cubicBezTo>
                  <a:pt x="1052511" y="25264"/>
                  <a:pt x="1370165" y="31758"/>
                  <a:pt x="1681902" y="0"/>
                </a:cubicBezTo>
                <a:cubicBezTo>
                  <a:pt x="1993639" y="-31758"/>
                  <a:pt x="2188522" y="-16585"/>
                  <a:pt x="2525464" y="0"/>
                </a:cubicBezTo>
                <a:cubicBezTo>
                  <a:pt x="2862406" y="16585"/>
                  <a:pt x="2976139" y="-33702"/>
                  <a:pt x="3216908" y="0"/>
                </a:cubicBezTo>
                <a:cubicBezTo>
                  <a:pt x="3457677" y="33702"/>
                  <a:pt x="3688864" y="359"/>
                  <a:pt x="3832293" y="0"/>
                </a:cubicBezTo>
                <a:cubicBezTo>
                  <a:pt x="3975722" y="-359"/>
                  <a:pt x="4337738" y="36629"/>
                  <a:pt x="4675855" y="0"/>
                </a:cubicBezTo>
                <a:cubicBezTo>
                  <a:pt x="5013972" y="-36629"/>
                  <a:pt x="5034647" y="11332"/>
                  <a:pt x="5215181" y="0"/>
                </a:cubicBezTo>
                <a:cubicBezTo>
                  <a:pt x="5395715" y="-11332"/>
                  <a:pt x="5729506" y="-18591"/>
                  <a:pt x="6058742" y="0"/>
                </a:cubicBezTo>
                <a:cubicBezTo>
                  <a:pt x="6387978" y="18591"/>
                  <a:pt x="6673117" y="34223"/>
                  <a:pt x="6902304" y="0"/>
                </a:cubicBezTo>
                <a:cubicBezTo>
                  <a:pt x="7131491" y="-34223"/>
                  <a:pt x="7433097" y="-13243"/>
                  <a:pt x="7752780" y="0"/>
                </a:cubicBezTo>
                <a:cubicBezTo>
                  <a:pt x="7839543" y="7306"/>
                  <a:pt x="7887655" y="65464"/>
                  <a:pt x="7899677" y="146897"/>
                </a:cubicBezTo>
                <a:cubicBezTo>
                  <a:pt x="7913601" y="281136"/>
                  <a:pt x="7891073" y="601836"/>
                  <a:pt x="7899677" y="734465"/>
                </a:cubicBezTo>
                <a:cubicBezTo>
                  <a:pt x="7899928" y="813275"/>
                  <a:pt x="7830119" y="877615"/>
                  <a:pt x="7752780" y="881362"/>
                </a:cubicBezTo>
                <a:cubicBezTo>
                  <a:pt x="7579615" y="886500"/>
                  <a:pt x="7161482" y="909286"/>
                  <a:pt x="6985277" y="881362"/>
                </a:cubicBezTo>
                <a:cubicBezTo>
                  <a:pt x="6809072" y="853438"/>
                  <a:pt x="6481552" y="875361"/>
                  <a:pt x="6293833" y="881362"/>
                </a:cubicBezTo>
                <a:cubicBezTo>
                  <a:pt x="6106114" y="887363"/>
                  <a:pt x="5703026" y="884620"/>
                  <a:pt x="5526331" y="881362"/>
                </a:cubicBezTo>
                <a:cubicBezTo>
                  <a:pt x="5349636" y="878104"/>
                  <a:pt x="5197990" y="869636"/>
                  <a:pt x="4910946" y="881362"/>
                </a:cubicBezTo>
                <a:cubicBezTo>
                  <a:pt x="4623902" y="893088"/>
                  <a:pt x="4439846" y="870959"/>
                  <a:pt x="4219502" y="881362"/>
                </a:cubicBezTo>
                <a:cubicBezTo>
                  <a:pt x="3999158" y="891765"/>
                  <a:pt x="3611827" y="859420"/>
                  <a:pt x="3375940" y="881362"/>
                </a:cubicBezTo>
                <a:cubicBezTo>
                  <a:pt x="3140053" y="903304"/>
                  <a:pt x="2963804" y="893263"/>
                  <a:pt x="2836614" y="881362"/>
                </a:cubicBezTo>
                <a:cubicBezTo>
                  <a:pt x="2709424" y="869461"/>
                  <a:pt x="2273251" y="893511"/>
                  <a:pt x="2069111" y="881362"/>
                </a:cubicBezTo>
                <a:cubicBezTo>
                  <a:pt x="1864971" y="869213"/>
                  <a:pt x="1659154" y="905155"/>
                  <a:pt x="1529785" y="881362"/>
                </a:cubicBezTo>
                <a:cubicBezTo>
                  <a:pt x="1400416" y="857569"/>
                  <a:pt x="1164747" y="883279"/>
                  <a:pt x="1066517" y="881362"/>
                </a:cubicBezTo>
                <a:cubicBezTo>
                  <a:pt x="968287" y="879445"/>
                  <a:pt x="455387" y="923158"/>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82399" y="3349203"/>
            <a:ext cx="3827940" cy="922210"/>
          </a:xfrm>
          <a:prstGeom prst="rect">
            <a:avLst/>
          </a:prstGeom>
        </p:spPr>
      </p:pic>
      <p:pic>
        <p:nvPicPr>
          <p:cNvPr id="53" name="Picture 52">
            <a:hlinkClick r:id="rId10"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740118" y="590920"/>
            <a:ext cx="7664406" cy="615553"/>
          </a:xfrm>
          <a:prstGeom prst="rect">
            <a:avLst/>
          </a:prstGeom>
          <a:noFill/>
        </p:spPr>
        <p:txBody>
          <a:bodyPr wrap="none" lIns="91440" tIns="45720" rIns="91440" bIns="45720">
            <a:spAutoFit/>
          </a:bodyPr>
          <a:lstStyle/>
          <a:p>
            <a:pPr algn="ctr"/>
            <a:r>
              <a:rPr lang="en-US" sz="3400" b="1" dirty="0">
                <a:latin typeface="Times New Roman" panose="02020603050405020304" pitchFamily="18" charset="0"/>
                <a:cs typeface="Times New Roman" panose="02020603050405020304" pitchFamily="18" charset="0"/>
              </a:rPr>
              <a:t>2. Đâu là vật dẫn điện trong các vật sau:</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30493" y="2036998"/>
            <a:ext cx="2932479" cy="584775"/>
          </a:xfrm>
          <a:prstGeom prst="rect">
            <a:avLst/>
          </a:prstGeom>
          <a:noFill/>
        </p:spPr>
        <p:txBody>
          <a:bodyPr wrap="square" lIns="91440" tIns="45720" rIns="91440" bIns="45720">
            <a:spAutoFit/>
          </a:bodyPr>
          <a:lstStyle/>
          <a:p>
            <a:pPr algn="ctr" defTabSz="914400"/>
            <a:r>
              <a:rPr lang="en-US" sz="32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Ghế nhựa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874665" y="3538604"/>
            <a:ext cx="1723550" cy="584775"/>
          </a:xfrm>
          <a:prstGeom prst="rect">
            <a:avLst/>
          </a:prstGeom>
          <a:noFill/>
        </p:spPr>
        <p:txBody>
          <a:bodyPr wrap="none" lIns="91440" tIns="45720" rIns="91440" bIns="45720">
            <a:spAutoFit/>
          </a:bodyPr>
          <a:lstStyle/>
          <a:p>
            <a:pPr algn="ctr" defTabSz="914400"/>
            <a:r>
              <a:rPr lang="en-US" sz="32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Dây giày</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98611" y="2067775"/>
            <a:ext cx="3070975" cy="584775"/>
          </a:xfrm>
          <a:prstGeom prst="rect">
            <a:avLst/>
          </a:prstGeom>
          <a:noFill/>
        </p:spPr>
        <p:txBody>
          <a:bodyPr wrap="square" lIns="91440" tIns="45720" rIns="91440" bIns="45720">
            <a:spAutoFit/>
          </a:bodyPr>
          <a:lstStyle/>
          <a:p>
            <a:pPr algn="ctr" defTabSz="914400"/>
            <a:r>
              <a:rPr lang="en-US" sz="32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Thanh gỗ</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982773" y="3448790"/>
            <a:ext cx="1951176" cy="584775"/>
          </a:xfrm>
          <a:prstGeom prst="rect">
            <a:avLst/>
          </a:prstGeom>
          <a:noFill/>
        </p:spPr>
        <p:txBody>
          <a:bodyPr wrap="none" lIns="91440" tIns="45720" rIns="91440" bIns="45720">
            <a:spAutoFit/>
          </a:bodyPr>
          <a:lstStyle/>
          <a:p>
            <a:pPr algn="ctr" defTabSz="914400"/>
            <a:r>
              <a:rPr lang="en-US" sz="32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Thanh sắt</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935757" y="3360236"/>
            <a:ext cx="853440" cy="85344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712615" y="2104395"/>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712615" y="3565978"/>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023354" y="2093608"/>
            <a:ext cx="602227" cy="602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700197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69"/>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576" fill="hold"/>
                                        <p:tgtEl>
                                          <p:spTgt spid="57"/>
                                        </p:tgtEl>
                                      </p:cBhvr>
                                    </p:cmd>
                                  </p:childTnLst>
                                </p:cTn>
                              </p:par>
                              <p:par>
                                <p:cTn id="50" presetID="10" presetClass="entr" presetSubtype="0" fill="hold" nodeType="withEffect">
                                  <p:stCondLst>
                                    <p:cond delay="0"/>
                                  </p:stCondLst>
                                  <p:childTnLst>
                                    <p:set>
                                      <p:cBhvr>
                                        <p:cTn id="51" dur="1" fill="hold">
                                          <p:stCondLst>
                                            <p:cond delay="0"/>
                                          </p:stCondLst>
                                        </p:cTn>
                                        <p:tgtEl>
                                          <p:spTgt spid="6146"/>
                                        </p:tgtEl>
                                        <p:attrNameLst>
                                          <p:attrName>style.visibility</p:attrName>
                                        </p:attrNameLst>
                                      </p:cBhvr>
                                      <p:to>
                                        <p:strVal val="visible"/>
                                      </p:to>
                                    </p:set>
                                    <p:animEffect transition="in" filter="fade">
                                      <p:cBhvr>
                                        <p:cTn id="52" dur="500"/>
                                        <p:tgtEl>
                                          <p:spTgt spid="6146"/>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54"/>
                                        </p:tgtEl>
                                      </p:cBhvr>
                                    </p:cmd>
                                  </p:childTnLst>
                                </p:cTn>
                              </p:par>
                              <p:par>
                                <p:cTn id="58" presetID="10" presetClass="entr" presetSubtype="0" fill="hold" nodeType="withEffect">
                                  <p:stCondLst>
                                    <p:cond delay="0"/>
                                  </p:stCondLst>
                                  <p:childTnLst>
                                    <p:set>
                                      <p:cBhvr>
                                        <p:cTn id="59" dur="1" fill="hold">
                                          <p:stCondLst>
                                            <p:cond delay="0"/>
                                          </p:stCondLst>
                                        </p:cTn>
                                        <p:tgtEl>
                                          <p:spTgt spid="81"/>
                                        </p:tgtEl>
                                        <p:attrNameLst>
                                          <p:attrName>style.visibility</p:attrName>
                                        </p:attrNameLst>
                                      </p:cBhvr>
                                      <p:to>
                                        <p:strVal val="visible"/>
                                      </p:to>
                                    </p:set>
                                    <p:animEffect transition="in" filter="fade">
                                      <p:cBhvr>
                                        <p:cTn id="60" dur="500"/>
                                        <p:tgtEl>
                                          <p:spTgt spid="81"/>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video>
              <p:cMediaNode vol="80000">
                <p:cTn id="69" fill="hold" display="0">
                  <p:stCondLst>
                    <p:cond delay="indefinite"/>
                  </p:stCondLst>
                  <p:endCondLst>
                    <p:cond evt="onStopAudio" delay="0">
                      <p:tgtEl>
                        <p:sldTgt/>
                      </p:tgtEl>
                    </p:cond>
                  </p:endCondLst>
                </p:cTn>
                <p:tgtEl>
                  <p:spTgt spid="54"/>
                </p:tgtEl>
              </p:cMediaNode>
            </p:video>
            <p:video>
              <p:cMediaNode vol="80000">
                <p:cTn id="70" fill="hold" display="0">
                  <p:stCondLst>
                    <p:cond delay="indefinite"/>
                  </p:stCondLst>
                  <p:endCondLst>
                    <p:cond evt="onStopAudio" delay="0">
                      <p:tgtEl>
                        <p:sldTgt/>
                      </p:tgtEl>
                    </p:cond>
                  </p:endCondLst>
                </p:cTn>
                <p:tgtEl>
                  <p:spTgt spid="57"/>
                </p:tgtEl>
              </p:cMediaNode>
            </p:video>
            <p:video>
              <p:cMediaNode vol="80000">
                <p:cTn id="71" fill="hold" display="0">
                  <p:stCondLst>
                    <p:cond delay="indefinite"/>
                  </p:stCondLst>
                  <p:endCondLst>
                    <p:cond evt="onStopAudio" delay="0">
                      <p:tgtEl>
                        <p:sldTgt/>
                      </p:tgtEl>
                    </p:cond>
                  </p:endCondLst>
                </p:cTn>
                <p:tgtEl>
                  <p:spTgt spid="69"/>
                </p:tgtEl>
              </p:cMediaNode>
            </p:video>
            <p:video>
              <p:cMediaNode vol="80000">
                <p:cTn id="72" fill="hold" display="0">
                  <p:stCondLst>
                    <p:cond delay="indefinite"/>
                  </p:stCondLst>
                  <p:endCondLst>
                    <p:cond evt="onStopAudio" delay="0">
                      <p:tgtEl>
                        <p:sldTgt/>
                      </p:tgtEl>
                    </p:cond>
                  </p:endCondLst>
                </p:cTn>
                <p:tgtEl>
                  <p:spTgt spid="70"/>
                </p:tgtEl>
              </p:cMediaNode>
            </p:video>
          </p:childTnLst>
        </p:cTn>
      </p:par>
    </p:tnLst>
    <p:bldLst>
      <p:bldP spid="64" grpId="0"/>
      <p:bldP spid="65" grpId="0"/>
      <p:bldP spid="66" grpId="0"/>
      <p:bldP spid="67" grpId="0"/>
      <p:bldP spid="6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4">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2147981" y="492702"/>
            <a:ext cx="4726118" cy="881362"/>
          </a:xfrm>
          <a:custGeom>
            <a:avLst/>
            <a:gdLst>
              <a:gd name="connsiteX0" fmla="*/ 0 w 4726118"/>
              <a:gd name="connsiteY0" fmla="*/ 146897 h 881362"/>
              <a:gd name="connsiteX1" fmla="*/ 146897 w 4726118"/>
              <a:gd name="connsiteY1" fmla="*/ 0 h 881362"/>
              <a:gd name="connsiteX2" fmla="*/ 868733 w 4726118"/>
              <a:gd name="connsiteY2" fmla="*/ 0 h 881362"/>
              <a:gd name="connsiteX3" fmla="*/ 1368952 w 4726118"/>
              <a:gd name="connsiteY3" fmla="*/ 0 h 881362"/>
              <a:gd name="connsiteX4" fmla="*/ 1869171 w 4726118"/>
              <a:gd name="connsiteY4" fmla="*/ 0 h 881362"/>
              <a:gd name="connsiteX5" fmla="*/ 2546684 w 4726118"/>
              <a:gd name="connsiteY5" fmla="*/ 0 h 881362"/>
              <a:gd name="connsiteX6" fmla="*/ 3135550 w 4726118"/>
              <a:gd name="connsiteY6" fmla="*/ 0 h 881362"/>
              <a:gd name="connsiteX7" fmla="*/ 3680092 w 4726118"/>
              <a:gd name="connsiteY7" fmla="*/ 0 h 881362"/>
              <a:gd name="connsiteX8" fmla="*/ 4579221 w 4726118"/>
              <a:gd name="connsiteY8" fmla="*/ 0 h 881362"/>
              <a:gd name="connsiteX9" fmla="*/ 4726118 w 4726118"/>
              <a:gd name="connsiteY9" fmla="*/ 146897 h 881362"/>
              <a:gd name="connsiteX10" fmla="*/ 4726118 w 4726118"/>
              <a:gd name="connsiteY10" fmla="*/ 734465 h 881362"/>
              <a:gd name="connsiteX11" fmla="*/ 4579221 w 4726118"/>
              <a:gd name="connsiteY11" fmla="*/ 881362 h 881362"/>
              <a:gd name="connsiteX12" fmla="*/ 4079002 w 4726118"/>
              <a:gd name="connsiteY12" fmla="*/ 881362 h 881362"/>
              <a:gd name="connsiteX13" fmla="*/ 3401489 w 4726118"/>
              <a:gd name="connsiteY13" fmla="*/ 881362 h 881362"/>
              <a:gd name="connsiteX14" fmla="*/ 2679654 w 4726118"/>
              <a:gd name="connsiteY14" fmla="*/ 881362 h 881362"/>
              <a:gd name="connsiteX15" fmla="*/ 2046464 w 4726118"/>
              <a:gd name="connsiteY15" fmla="*/ 881362 h 881362"/>
              <a:gd name="connsiteX16" fmla="*/ 1457599 w 4726118"/>
              <a:gd name="connsiteY16" fmla="*/ 881362 h 881362"/>
              <a:gd name="connsiteX17" fmla="*/ 824409 w 4726118"/>
              <a:gd name="connsiteY17" fmla="*/ 881362 h 881362"/>
              <a:gd name="connsiteX18" fmla="*/ 146897 w 4726118"/>
              <a:gd name="connsiteY18" fmla="*/ 881362 h 881362"/>
              <a:gd name="connsiteX19" fmla="*/ 0 w 4726118"/>
              <a:gd name="connsiteY19" fmla="*/ 734465 h 881362"/>
              <a:gd name="connsiteX20" fmla="*/ 0 w 4726118"/>
              <a:gd name="connsiteY20"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26118" h="881362" fill="none" extrusionOk="0">
                <a:moveTo>
                  <a:pt x="0" y="146897"/>
                </a:moveTo>
                <a:cubicBezTo>
                  <a:pt x="-4724" y="71769"/>
                  <a:pt x="51405" y="-13199"/>
                  <a:pt x="146897" y="0"/>
                </a:cubicBezTo>
                <a:cubicBezTo>
                  <a:pt x="331918" y="-12516"/>
                  <a:pt x="591254" y="32220"/>
                  <a:pt x="868733" y="0"/>
                </a:cubicBezTo>
                <a:cubicBezTo>
                  <a:pt x="1146212" y="-32220"/>
                  <a:pt x="1143124" y="5081"/>
                  <a:pt x="1368952" y="0"/>
                </a:cubicBezTo>
                <a:cubicBezTo>
                  <a:pt x="1594780" y="-5081"/>
                  <a:pt x="1644314" y="-18898"/>
                  <a:pt x="1869171" y="0"/>
                </a:cubicBezTo>
                <a:cubicBezTo>
                  <a:pt x="2094028" y="18898"/>
                  <a:pt x="2241878" y="32738"/>
                  <a:pt x="2546684" y="0"/>
                </a:cubicBezTo>
                <a:cubicBezTo>
                  <a:pt x="2851490" y="-32738"/>
                  <a:pt x="2887299" y="-3476"/>
                  <a:pt x="3135550" y="0"/>
                </a:cubicBezTo>
                <a:cubicBezTo>
                  <a:pt x="3383801" y="3476"/>
                  <a:pt x="3451435" y="-1816"/>
                  <a:pt x="3680092" y="0"/>
                </a:cubicBezTo>
                <a:cubicBezTo>
                  <a:pt x="3908749" y="1816"/>
                  <a:pt x="4270383" y="-44281"/>
                  <a:pt x="4579221" y="0"/>
                </a:cubicBezTo>
                <a:cubicBezTo>
                  <a:pt x="4677549" y="1404"/>
                  <a:pt x="4729806" y="48890"/>
                  <a:pt x="4726118" y="146897"/>
                </a:cubicBezTo>
                <a:cubicBezTo>
                  <a:pt x="4711349" y="404408"/>
                  <a:pt x="4735483" y="469178"/>
                  <a:pt x="4726118" y="734465"/>
                </a:cubicBezTo>
                <a:cubicBezTo>
                  <a:pt x="4726689" y="820485"/>
                  <a:pt x="4653279" y="878943"/>
                  <a:pt x="4579221" y="881362"/>
                </a:cubicBezTo>
                <a:cubicBezTo>
                  <a:pt x="4473694" y="885871"/>
                  <a:pt x="4251463" y="885504"/>
                  <a:pt x="4079002" y="881362"/>
                </a:cubicBezTo>
                <a:cubicBezTo>
                  <a:pt x="3906541" y="877220"/>
                  <a:pt x="3617729" y="904124"/>
                  <a:pt x="3401489" y="881362"/>
                </a:cubicBezTo>
                <a:cubicBezTo>
                  <a:pt x="3185249" y="858600"/>
                  <a:pt x="2910128" y="882053"/>
                  <a:pt x="2679654" y="881362"/>
                </a:cubicBezTo>
                <a:cubicBezTo>
                  <a:pt x="2449180" y="880671"/>
                  <a:pt x="2346947" y="877596"/>
                  <a:pt x="2046464" y="881362"/>
                </a:cubicBezTo>
                <a:cubicBezTo>
                  <a:pt x="1745981" y="885129"/>
                  <a:pt x="1579294" y="875493"/>
                  <a:pt x="1457599" y="881362"/>
                </a:cubicBezTo>
                <a:cubicBezTo>
                  <a:pt x="1335905" y="887231"/>
                  <a:pt x="1138840" y="854413"/>
                  <a:pt x="824409" y="881362"/>
                </a:cubicBezTo>
                <a:cubicBezTo>
                  <a:pt x="509978" y="908312"/>
                  <a:pt x="463633" y="875712"/>
                  <a:pt x="146897" y="881362"/>
                </a:cubicBezTo>
                <a:cubicBezTo>
                  <a:pt x="65269" y="877561"/>
                  <a:pt x="-4800" y="819212"/>
                  <a:pt x="0" y="734465"/>
                </a:cubicBezTo>
                <a:cubicBezTo>
                  <a:pt x="-15365" y="530941"/>
                  <a:pt x="8217" y="345372"/>
                  <a:pt x="0" y="146897"/>
                </a:cubicBezTo>
                <a:close/>
              </a:path>
              <a:path w="4726118" h="881362" stroke="0" extrusionOk="0">
                <a:moveTo>
                  <a:pt x="0" y="146897"/>
                </a:moveTo>
                <a:cubicBezTo>
                  <a:pt x="566" y="73130"/>
                  <a:pt x="76457" y="3234"/>
                  <a:pt x="146897" y="0"/>
                </a:cubicBezTo>
                <a:cubicBezTo>
                  <a:pt x="321519" y="24551"/>
                  <a:pt x="521268" y="-4550"/>
                  <a:pt x="780086" y="0"/>
                </a:cubicBezTo>
                <a:cubicBezTo>
                  <a:pt x="1038904" y="4550"/>
                  <a:pt x="1164539" y="31564"/>
                  <a:pt x="1501922" y="0"/>
                </a:cubicBezTo>
                <a:cubicBezTo>
                  <a:pt x="1839305" y="-31564"/>
                  <a:pt x="1912524" y="33556"/>
                  <a:pt x="2223757" y="0"/>
                </a:cubicBezTo>
                <a:cubicBezTo>
                  <a:pt x="2534990" y="-33556"/>
                  <a:pt x="2543051" y="-5963"/>
                  <a:pt x="2856947" y="0"/>
                </a:cubicBezTo>
                <a:cubicBezTo>
                  <a:pt x="3170843" y="5963"/>
                  <a:pt x="3250163" y="-5985"/>
                  <a:pt x="3445812" y="0"/>
                </a:cubicBezTo>
                <a:cubicBezTo>
                  <a:pt x="3641462" y="5985"/>
                  <a:pt x="4191766" y="24759"/>
                  <a:pt x="4579221" y="0"/>
                </a:cubicBezTo>
                <a:cubicBezTo>
                  <a:pt x="4664266" y="2720"/>
                  <a:pt x="4706381" y="61865"/>
                  <a:pt x="4726118" y="146897"/>
                </a:cubicBezTo>
                <a:cubicBezTo>
                  <a:pt x="4740895" y="392631"/>
                  <a:pt x="4738839" y="592490"/>
                  <a:pt x="4726118" y="734465"/>
                </a:cubicBezTo>
                <a:cubicBezTo>
                  <a:pt x="4716621" y="807336"/>
                  <a:pt x="4661348" y="876159"/>
                  <a:pt x="4579221" y="881362"/>
                </a:cubicBezTo>
                <a:cubicBezTo>
                  <a:pt x="4427014" y="863199"/>
                  <a:pt x="4229984" y="879447"/>
                  <a:pt x="3901709" y="881362"/>
                </a:cubicBezTo>
                <a:cubicBezTo>
                  <a:pt x="3573434" y="883277"/>
                  <a:pt x="3395370" y="851047"/>
                  <a:pt x="3268519" y="881362"/>
                </a:cubicBezTo>
                <a:cubicBezTo>
                  <a:pt x="3141668" y="911678"/>
                  <a:pt x="2782439" y="899130"/>
                  <a:pt x="2635330" y="881362"/>
                </a:cubicBezTo>
                <a:cubicBezTo>
                  <a:pt x="2488221" y="863594"/>
                  <a:pt x="2186147" y="899969"/>
                  <a:pt x="1957818" y="881362"/>
                </a:cubicBezTo>
                <a:cubicBezTo>
                  <a:pt x="1729489" y="862755"/>
                  <a:pt x="1493370" y="854206"/>
                  <a:pt x="1368952" y="881362"/>
                </a:cubicBezTo>
                <a:cubicBezTo>
                  <a:pt x="1244534" y="908518"/>
                  <a:pt x="890547" y="855049"/>
                  <a:pt x="735763" y="881362"/>
                </a:cubicBezTo>
                <a:cubicBezTo>
                  <a:pt x="580979" y="907675"/>
                  <a:pt x="363651" y="888930"/>
                  <a:pt x="146897" y="881362"/>
                </a:cubicBezTo>
                <a:cubicBezTo>
                  <a:pt x="74342" y="870842"/>
                  <a:pt x="6329" y="825457"/>
                  <a:pt x="0" y="734465"/>
                </a:cubicBezTo>
                <a:cubicBezTo>
                  <a:pt x="3021" y="591703"/>
                  <a:pt x="-27662" y="349519"/>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82399" y="3349203"/>
            <a:ext cx="3827940" cy="922210"/>
          </a:xfrm>
          <a:prstGeom prst="rect">
            <a:avLst/>
          </a:prstGeom>
        </p:spPr>
      </p:pic>
      <p:pic>
        <p:nvPicPr>
          <p:cNvPr id="53" name="Picture 52">
            <a:hlinkClick r:id="rId10"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2201473" y="590920"/>
            <a:ext cx="4741683" cy="646331"/>
          </a:xfrm>
          <a:prstGeom prst="rect">
            <a:avLst/>
          </a:prstGeom>
          <a:noFill/>
        </p:spPr>
        <p:txBody>
          <a:bodyPr wrap="none" lIns="91440" tIns="45720" rIns="91440" bIns="45720">
            <a:spAutoFit/>
          </a:bodyPr>
          <a:lstStyle/>
          <a:p>
            <a:pPr algn="ctr"/>
            <a:r>
              <a:rPr lang="en-US" sz="3600" b="1" dirty="0">
                <a:latin typeface="Times New Roman" panose="02020603050405020304" pitchFamily="18" charset="0"/>
                <a:cs typeface="Times New Roman" panose="02020603050405020304" pitchFamily="18" charset="0"/>
              </a:rPr>
              <a:t>3. Vật cách điện là gì ? </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0435" y="1944664"/>
            <a:ext cx="2932479" cy="830997"/>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cho dòng điện chạy qua</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926487" y="3538604"/>
            <a:ext cx="3619902"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cứng và sáng bóng </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338611" y="1961468"/>
            <a:ext cx="3070975" cy="830997"/>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không cho dòng điện chạy qua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618090" y="3448790"/>
            <a:ext cx="2680542"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 vật mềm và dẻo</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7894493" y="2152083"/>
            <a:ext cx="853440" cy="85344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663357" y="2424216"/>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702411" y="4039181"/>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059374" y="3905374"/>
            <a:ext cx="602227" cy="602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63717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576" fill="hold"/>
                                        <p:tgtEl>
                                          <p:spTgt spid="57"/>
                                        </p:tgtEl>
                                      </p:cBhvr>
                                    </p:cmd>
                                  </p:childTnLst>
                                </p:cTn>
                              </p:par>
                              <p:par>
                                <p:cTn id="58" presetID="10" presetClass="entr" presetSubtype="0" fill="hold" nodeType="withEffect">
                                  <p:stCondLst>
                                    <p:cond delay="0"/>
                                  </p:stCondLst>
                                  <p:childTnLst>
                                    <p:set>
                                      <p:cBhvr>
                                        <p:cTn id="59" dur="1" fill="hold">
                                          <p:stCondLst>
                                            <p:cond delay="0"/>
                                          </p:stCondLst>
                                        </p:cTn>
                                        <p:tgtEl>
                                          <p:spTgt spid="6146"/>
                                        </p:tgtEl>
                                        <p:attrNameLst>
                                          <p:attrName>style.visibility</p:attrName>
                                        </p:attrNameLst>
                                      </p:cBhvr>
                                      <p:to>
                                        <p:strVal val="visible"/>
                                      </p:to>
                                    </p:set>
                                    <p:animEffect transition="in" filter="fade">
                                      <p:cBhvr>
                                        <p:cTn id="60" dur="500"/>
                                        <p:tgtEl>
                                          <p:spTgt spid="6146"/>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995" fill="hold"/>
                                        <p:tgtEl>
                                          <p:spTgt spid="70"/>
                                        </p:tgtEl>
                                      </p:cBhvr>
                                    </p:cmd>
                                  </p:childTnLst>
                                </p:cTn>
                              </p:par>
                              <p:par>
                                <p:cTn id="66" presetID="10" presetClass="entr" presetSubtype="0" fill="hold" nodeType="withEffect">
                                  <p:stCondLst>
                                    <p:cond delay="0"/>
                                  </p:stCondLst>
                                  <p:childTnLst>
                                    <p:set>
                                      <p:cBhvr>
                                        <p:cTn id="67" dur="1" fill="hold">
                                          <p:stCondLst>
                                            <p:cond delay="0"/>
                                          </p:stCondLst>
                                        </p:cTn>
                                        <p:tgtEl>
                                          <p:spTgt spid="80"/>
                                        </p:tgtEl>
                                        <p:attrNameLst>
                                          <p:attrName>style.visibility</p:attrName>
                                        </p:attrNameLst>
                                      </p:cBhvr>
                                      <p:to>
                                        <p:strVal val="visible"/>
                                      </p:to>
                                    </p:set>
                                    <p:animEffect transition="in" filter="fade">
                                      <p:cBhvr>
                                        <p:cTn id="68" dur="500"/>
                                        <p:tgtEl>
                                          <p:spTgt spid="80"/>
                                        </p:tgtEl>
                                      </p:cBhvr>
                                    </p:animEffect>
                                  </p:childTnLst>
                                </p:cTn>
                              </p:par>
                            </p:childTnLst>
                          </p:cTn>
                        </p:par>
                      </p:childTnLst>
                    </p:cTn>
                  </p:par>
                </p:childTnLst>
              </p:cTn>
              <p:nextCondLst>
                <p:cond evt="onClick" delay="0">
                  <p:tgtEl>
                    <p:spTgt spid="52"/>
                  </p:tgtEl>
                </p:cond>
              </p:nextCondLst>
            </p:seq>
            <p:video>
              <p:cMediaNode vol="80000">
                <p:cTn id="69" fill="hold" display="0">
                  <p:stCondLst>
                    <p:cond delay="indefinite"/>
                  </p:stCondLst>
                  <p:endCondLst>
                    <p:cond evt="onStopAudio" delay="0">
                      <p:tgtEl>
                        <p:sldTgt/>
                      </p:tgtEl>
                    </p:cond>
                  </p:endCondLst>
                </p:cTn>
                <p:tgtEl>
                  <p:spTgt spid="54"/>
                </p:tgtEl>
              </p:cMediaNode>
            </p:video>
            <p:video>
              <p:cMediaNode vol="80000">
                <p:cTn id="70" fill="hold" display="0">
                  <p:stCondLst>
                    <p:cond delay="indefinite"/>
                  </p:stCondLst>
                  <p:endCondLst>
                    <p:cond evt="onStopAudio" delay="0">
                      <p:tgtEl>
                        <p:sldTgt/>
                      </p:tgtEl>
                    </p:cond>
                  </p:endCondLst>
                </p:cTn>
                <p:tgtEl>
                  <p:spTgt spid="57"/>
                </p:tgtEl>
              </p:cMediaNode>
            </p:video>
            <p:video>
              <p:cMediaNode vol="80000">
                <p:cTn id="71" fill="hold" display="0">
                  <p:stCondLst>
                    <p:cond delay="indefinite"/>
                  </p:stCondLst>
                  <p:endCondLst>
                    <p:cond evt="onStopAudio" delay="0">
                      <p:tgtEl>
                        <p:sldTgt/>
                      </p:tgtEl>
                    </p:cond>
                  </p:endCondLst>
                </p:cTn>
                <p:tgtEl>
                  <p:spTgt spid="69"/>
                </p:tgtEl>
              </p:cMediaNode>
            </p:video>
            <p:video>
              <p:cMediaNode vol="80000">
                <p:cTn id="72" fill="hold" display="0">
                  <p:stCondLst>
                    <p:cond delay="indefinite"/>
                  </p:stCondLst>
                  <p:endCondLst>
                    <p:cond evt="onStopAudio" delay="0">
                      <p:tgtEl>
                        <p:sldTgt/>
                      </p:tgtEl>
                    </p:cond>
                  </p:endCondLst>
                </p:cTn>
                <p:tgtEl>
                  <p:spTgt spid="70"/>
                </p:tgtEl>
              </p:cMediaNode>
            </p:video>
          </p:childTnLst>
        </p:cTn>
      </p:par>
    </p:tnLst>
    <p:bldLst>
      <p:bldP spid="64" grpId="0"/>
      <p:bldP spid="65" grpId="0"/>
      <p:bldP spid="66" grpId="0"/>
      <p:bldP spid="67" grpId="0"/>
      <p:bldP spid="6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 xmlns:a16="http://schemas.microsoft.com/office/drawing/2014/main" id="{BCB9D62A-9033-4D6A-AE1C-BCB20EC38F57}"/>
              </a:ext>
            </a:extLst>
          </p:cNvPr>
          <p:cNvPicPr>
            <a:picLocks noChangeAspect="1"/>
          </p:cNvPicPr>
          <p:nvPr/>
        </p:nvPicPr>
        <p:blipFill>
          <a:blip r:embed="rId4">
            <a:alphaModFix amt="76000"/>
          </a:blip>
          <a:stretch>
            <a:fillRect/>
          </a:stretch>
        </p:blipFill>
        <p:spPr>
          <a:xfrm>
            <a:off x="0" y="8760"/>
            <a:ext cx="9144000" cy="5125980"/>
          </a:xfrm>
          <a:prstGeom prst="rect">
            <a:avLst/>
          </a:prstGeom>
          <a:solidFill>
            <a:schemeClr val="bg1"/>
          </a:solidFill>
        </p:spPr>
      </p:pic>
      <p:pic>
        <p:nvPicPr>
          <p:cNvPr id="73" name="图片 6">
            <a:extLst>
              <a:ext uri="{FF2B5EF4-FFF2-40B4-BE49-F238E27FC236}">
                <a16:creationId xmlns="" xmlns:a16="http://schemas.microsoft.com/office/drawing/2014/main" id="{D5C964BC-5A0B-4B9C-8D0E-BE73BD8D4063}"/>
              </a:ext>
            </a:extLst>
          </p:cNvPr>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221398" y="-60122"/>
            <a:ext cx="8931608" cy="4955408"/>
          </a:xfrm>
          <a:prstGeom prst="rect">
            <a:avLst/>
          </a:prstGeom>
        </p:spPr>
      </p:pic>
      <p:sp>
        <p:nvSpPr>
          <p:cNvPr id="71" name="Rectangle: Rounded Corners 70">
            <a:extLst>
              <a:ext uri="{FF2B5EF4-FFF2-40B4-BE49-F238E27FC236}">
                <a16:creationId xmlns="" xmlns:a16="http://schemas.microsoft.com/office/drawing/2014/main" id="{74F1F93E-3B79-4F6A-A9D4-3ABEF86E258F}"/>
              </a:ext>
            </a:extLst>
          </p:cNvPr>
          <p:cNvSpPr/>
          <p:nvPr/>
        </p:nvSpPr>
        <p:spPr>
          <a:xfrm>
            <a:off x="632460" y="492702"/>
            <a:ext cx="7940040" cy="881362"/>
          </a:xfrm>
          <a:custGeom>
            <a:avLst/>
            <a:gdLst>
              <a:gd name="connsiteX0" fmla="*/ 0 w 7940040"/>
              <a:gd name="connsiteY0" fmla="*/ 146897 h 881362"/>
              <a:gd name="connsiteX1" fmla="*/ 146897 w 7940040"/>
              <a:gd name="connsiteY1" fmla="*/ 0 h 881362"/>
              <a:gd name="connsiteX2" fmla="*/ 689085 w 7940040"/>
              <a:gd name="connsiteY2" fmla="*/ 0 h 881362"/>
              <a:gd name="connsiteX3" fmla="*/ 1231274 w 7940040"/>
              <a:gd name="connsiteY3" fmla="*/ 0 h 881362"/>
              <a:gd name="connsiteX4" fmla="*/ 1697000 w 7940040"/>
              <a:gd name="connsiteY4" fmla="*/ 0 h 881362"/>
              <a:gd name="connsiteX5" fmla="*/ 2162725 w 7940040"/>
              <a:gd name="connsiteY5" fmla="*/ 0 h 881362"/>
              <a:gd name="connsiteX6" fmla="*/ 3010764 w 7940040"/>
              <a:gd name="connsiteY6" fmla="*/ 0 h 881362"/>
              <a:gd name="connsiteX7" fmla="*/ 3782339 w 7940040"/>
              <a:gd name="connsiteY7" fmla="*/ 0 h 881362"/>
              <a:gd name="connsiteX8" fmla="*/ 4630378 w 7940040"/>
              <a:gd name="connsiteY8" fmla="*/ 0 h 881362"/>
              <a:gd name="connsiteX9" fmla="*/ 5325491 w 7940040"/>
              <a:gd name="connsiteY9" fmla="*/ 0 h 881362"/>
              <a:gd name="connsiteX10" fmla="*/ 5944142 w 7940040"/>
              <a:gd name="connsiteY10" fmla="*/ 0 h 881362"/>
              <a:gd name="connsiteX11" fmla="*/ 6639255 w 7940040"/>
              <a:gd name="connsiteY11" fmla="*/ 0 h 881362"/>
              <a:gd name="connsiteX12" fmla="*/ 7793143 w 7940040"/>
              <a:gd name="connsiteY12" fmla="*/ 0 h 881362"/>
              <a:gd name="connsiteX13" fmla="*/ 7940040 w 7940040"/>
              <a:gd name="connsiteY13" fmla="*/ 146897 h 881362"/>
              <a:gd name="connsiteX14" fmla="*/ 7940040 w 7940040"/>
              <a:gd name="connsiteY14" fmla="*/ 734465 h 881362"/>
              <a:gd name="connsiteX15" fmla="*/ 7793143 w 7940040"/>
              <a:gd name="connsiteY15" fmla="*/ 881362 h 881362"/>
              <a:gd name="connsiteX16" fmla="*/ 7098030 w 7940040"/>
              <a:gd name="connsiteY16" fmla="*/ 881362 h 881362"/>
              <a:gd name="connsiteX17" fmla="*/ 6249992 w 7940040"/>
              <a:gd name="connsiteY17" fmla="*/ 881362 h 881362"/>
              <a:gd name="connsiteX18" fmla="*/ 5401953 w 7940040"/>
              <a:gd name="connsiteY18" fmla="*/ 881362 h 881362"/>
              <a:gd name="connsiteX19" fmla="*/ 4859765 w 7940040"/>
              <a:gd name="connsiteY19" fmla="*/ 881362 h 881362"/>
              <a:gd name="connsiteX20" fmla="*/ 4394039 w 7940040"/>
              <a:gd name="connsiteY20" fmla="*/ 881362 h 881362"/>
              <a:gd name="connsiteX21" fmla="*/ 3622463 w 7940040"/>
              <a:gd name="connsiteY21" fmla="*/ 881362 h 881362"/>
              <a:gd name="connsiteX22" fmla="*/ 2927350 w 7940040"/>
              <a:gd name="connsiteY22" fmla="*/ 881362 h 881362"/>
              <a:gd name="connsiteX23" fmla="*/ 2232237 w 7940040"/>
              <a:gd name="connsiteY23" fmla="*/ 881362 h 881362"/>
              <a:gd name="connsiteX24" fmla="*/ 1613586 w 7940040"/>
              <a:gd name="connsiteY24" fmla="*/ 881362 h 881362"/>
              <a:gd name="connsiteX25" fmla="*/ 1071398 w 7940040"/>
              <a:gd name="connsiteY25" fmla="*/ 881362 h 881362"/>
              <a:gd name="connsiteX26" fmla="*/ 146897 w 7940040"/>
              <a:gd name="connsiteY26" fmla="*/ 881362 h 881362"/>
              <a:gd name="connsiteX27" fmla="*/ 0 w 7940040"/>
              <a:gd name="connsiteY27" fmla="*/ 734465 h 881362"/>
              <a:gd name="connsiteX28" fmla="*/ 0 w 7940040"/>
              <a:gd name="connsiteY28" fmla="*/ 146897 h 881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940040" h="881362" fill="none" extrusionOk="0">
                <a:moveTo>
                  <a:pt x="0" y="146897"/>
                </a:moveTo>
                <a:cubicBezTo>
                  <a:pt x="-43" y="72031"/>
                  <a:pt x="77358" y="2588"/>
                  <a:pt x="146897" y="0"/>
                </a:cubicBezTo>
                <a:cubicBezTo>
                  <a:pt x="363110" y="6484"/>
                  <a:pt x="474748" y="18155"/>
                  <a:pt x="689085" y="0"/>
                </a:cubicBezTo>
                <a:cubicBezTo>
                  <a:pt x="903422" y="-18155"/>
                  <a:pt x="1005816" y="-22658"/>
                  <a:pt x="1231274" y="0"/>
                </a:cubicBezTo>
                <a:cubicBezTo>
                  <a:pt x="1456732" y="22658"/>
                  <a:pt x="1465744" y="-15075"/>
                  <a:pt x="1697000" y="0"/>
                </a:cubicBezTo>
                <a:cubicBezTo>
                  <a:pt x="1928256" y="15075"/>
                  <a:pt x="2055258" y="-6132"/>
                  <a:pt x="2162725" y="0"/>
                </a:cubicBezTo>
                <a:cubicBezTo>
                  <a:pt x="2270193" y="6132"/>
                  <a:pt x="2777775" y="-35599"/>
                  <a:pt x="3010764" y="0"/>
                </a:cubicBezTo>
                <a:cubicBezTo>
                  <a:pt x="3243753" y="35599"/>
                  <a:pt x="3466188" y="16979"/>
                  <a:pt x="3782339" y="0"/>
                </a:cubicBezTo>
                <a:cubicBezTo>
                  <a:pt x="4098491" y="-16979"/>
                  <a:pt x="4455220" y="5384"/>
                  <a:pt x="4630378" y="0"/>
                </a:cubicBezTo>
                <a:cubicBezTo>
                  <a:pt x="4805536" y="-5384"/>
                  <a:pt x="5038840" y="-9375"/>
                  <a:pt x="5325491" y="0"/>
                </a:cubicBezTo>
                <a:cubicBezTo>
                  <a:pt x="5612142" y="9375"/>
                  <a:pt x="5694124" y="-4694"/>
                  <a:pt x="5944142" y="0"/>
                </a:cubicBezTo>
                <a:cubicBezTo>
                  <a:pt x="6194160" y="4694"/>
                  <a:pt x="6407003" y="8693"/>
                  <a:pt x="6639255" y="0"/>
                </a:cubicBezTo>
                <a:cubicBezTo>
                  <a:pt x="6871507" y="-8693"/>
                  <a:pt x="7429030" y="-56432"/>
                  <a:pt x="7793143" y="0"/>
                </a:cubicBezTo>
                <a:cubicBezTo>
                  <a:pt x="7873773" y="-3801"/>
                  <a:pt x="7935240" y="69386"/>
                  <a:pt x="7940040" y="146897"/>
                </a:cubicBezTo>
                <a:cubicBezTo>
                  <a:pt x="7955405" y="350421"/>
                  <a:pt x="7931823" y="535990"/>
                  <a:pt x="7940040" y="734465"/>
                </a:cubicBezTo>
                <a:cubicBezTo>
                  <a:pt x="7950231" y="810408"/>
                  <a:pt x="7884694" y="880846"/>
                  <a:pt x="7793143" y="881362"/>
                </a:cubicBezTo>
                <a:cubicBezTo>
                  <a:pt x="7508772" y="891121"/>
                  <a:pt x="7328329" y="866644"/>
                  <a:pt x="7098030" y="881362"/>
                </a:cubicBezTo>
                <a:cubicBezTo>
                  <a:pt x="6867731" y="896080"/>
                  <a:pt x="6662226" y="849235"/>
                  <a:pt x="6249992" y="881362"/>
                </a:cubicBezTo>
                <a:cubicBezTo>
                  <a:pt x="5837758" y="913489"/>
                  <a:pt x="5820017" y="901248"/>
                  <a:pt x="5401953" y="881362"/>
                </a:cubicBezTo>
                <a:cubicBezTo>
                  <a:pt x="4983889" y="861476"/>
                  <a:pt x="5016602" y="899033"/>
                  <a:pt x="4859765" y="881362"/>
                </a:cubicBezTo>
                <a:cubicBezTo>
                  <a:pt x="4702928" y="863691"/>
                  <a:pt x="4624232" y="875562"/>
                  <a:pt x="4394039" y="881362"/>
                </a:cubicBezTo>
                <a:cubicBezTo>
                  <a:pt x="4163846" y="887162"/>
                  <a:pt x="3897715" y="901752"/>
                  <a:pt x="3622463" y="881362"/>
                </a:cubicBezTo>
                <a:cubicBezTo>
                  <a:pt x="3347211" y="860972"/>
                  <a:pt x="3067297" y="910327"/>
                  <a:pt x="2927350" y="881362"/>
                </a:cubicBezTo>
                <a:cubicBezTo>
                  <a:pt x="2787403" y="852397"/>
                  <a:pt x="2563635" y="910502"/>
                  <a:pt x="2232237" y="881362"/>
                </a:cubicBezTo>
                <a:cubicBezTo>
                  <a:pt x="1900839" y="852222"/>
                  <a:pt x="1900589" y="861770"/>
                  <a:pt x="1613586" y="881362"/>
                </a:cubicBezTo>
                <a:cubicBezTo>
                  <a:pt x="1326583" y="900954"/>
                  <a:pt x="1191421" y="869801"/>
                  <a:pt x="1071398" y="881362"/>
                </a:cubicBezTo>
                <a:cubicBezTo>
                  <a:pt x="951375" y="892923"/>
                  <a:pt x="522669" y="863602"/>
                  <a:pt x="146897" y="881362"/>
                </a:cubicBezTo>
                <a:cubicBezTo>
                  <a:pt x="78593" y="893031"/>
                  <a:pt x="2405" y="812945"/>
                  <a:pt x="0" y="734465"/>
                </a:cubicBezTo>
                <a:cubicBezTo>
                  <a:pt x="27004" y="452225"/>
                  <a:pt x="15465" y="420193"/>
                  <a:pt x="0" y="146897"/>
                </a:cubicBezTo>
                <a:close/>
              </a:path>
              <a:path w="7940040" h="881362" stroke="0" extrusionOk="0">
                <a:moveTo>
                  <a:pt x="0" y="146897"/>
                </a:moveTo>
                <a:cubicBezTo>
                  <a:pt x="566" y="73130"/>
                  <a:pt x="76457" y="3234"/>
                  <a:pt x="146897" y="0"/>
                </a:cubicBezTo>
                <a:cubicBezTo>
                  <a:pt x="324188" y="32278"/>
                  <a:pt x="584787" y="-14997"/>
                  <a:pt x="842010" y="0"/>
                </a:cubicBezTo>
                <a:cubicBezTo>
                  <a:pt x="1099233" y="14997"/>
                  <a:pt x="1421272" y="2103"/>
                  <a:pt x="1690048" y="0"/>
                </a:cubicBezTo>
                <a:cubicBezTo>
                  <a:pt x="1958824" y="-2103"/>
                  <a:pt x="2275918" y="-9620"/>
                  <a:pt x="2538087" y="0"/>
                </a:cubicBezTo>
                <a:cubicBezTo>
                  <a:pt x="2800256" y="9620"/>
                  <a:pt x="2928560" y="16501"/>
                  <a:pt x="3233200" y="0"/>
                </a:cubicBezTo>
                <a:cubicBezTo>
                  <a:pt x="3537840" y="-16501"/>
                  <a:pt x="3571724" y="14373"/>
                  <a:pt x="3851851" y="0"/>
                </a:cubicBezTo>
                <a:cubicBezTo>
                  <a:pt x="4131978" y="-14373"/>
                  <a:pt x="4399284" y="12144"/>
                  <a:pt x="4699889" y="0"/>
                </a:cubicBezTo>
                <a:cubicBezTo>
                  <a:pt x="5000494" y="-12144"/>
                  <a:pt x="5025877" y="-21347"/>
                  <a:pt x="5242077" y="0"/>
                </a:cubicBezTo>
                <a:cubicBezTo>
                  <a:pt x="5458277" y="21347"/>
                  <a:pt x="5719116" y="14480"/>
                  <a:pt x="6090115" y="0"/>
                </a:cubicBezTo>
                <a:cubicBezTo>
                  <a:pt x="6461114" y="-14480"/>
                  <a:pt x="6738087" y="-37370"/>
                  <a:pt x="6938154" y="0"/>
                </a:cubicBezTo>
                <a:cubicBezTo>
                  <a:pt x="7138221" y="37370"/>
                  <a:pt x="7560722" y="-25264"/>
                  <a:pt x="7793143" y="0"/>
                </a:cubicBezTo>
                <a:cubicBezTo>
                  <a:pt x="7879906" y="7306"/>
                  <a:pt x="7928018" y="65464"/>
                  <a:pt x="7940040" y="146897"/>
                </a:cubicBezTo>
                <a:cubicBezTo>
                  <a:pt x="7953964" y="281136"/>
                  <a:pt x="7931436" y="601836"/>
                  <a:pt x="7940040" y="734465"/>
                </a:cubicBezTo>
                <a:cubicBezTo>
                  <a:pt x="7940291" y="813275"/>
                  <a:pt x="7870482" y="877615"/>
                  <a:pt x="7793143" y="881362"/>
                </a:cubicBezTo>
                <a:cubicBezTo>
                  <a:pt x="7556534" y="860290"/>
                  <a:pt x="7332916" y="918759"/>
                  <a:pt x="7021567" y="881362"/>
                </a:cubicBezTo>
                <a:cubicBezTo>
                  <a:pt x="6710218" y="843965"/>
                  <a:pt x="6632842" y="870764"/>
                  <a:pt x="6326454" y="881362"/>
                </a:cubicBezTo>
                <a:cubicBezTo>
                  <a:pt x="6020066" y="891960"/>
                  <a:pt x="5761205" y="881732"/>
                  <a:pt x="5554878" y="881362"/>
                </a:cubicBezTo>
                <a:cubicBezTo>
                  <a:pt x="5348551" y="880992"/>
                  <a:pt x="5071098" y="900893"/>
                  <a:pt x="4936227" y="881362"/>
                </a:cubicBezTo>
                <a:cubicBezTo>
                  <a:pt x="4801356" y="861831"/>
                  <a:pt x="4498993" y="853094"/>
                  <a:pt x="4241114" y="881362"/>
                </a:cubicBezTo>
                <a:cubicBezTo>
                  <a:pt x="3983235" y="909630"/>
                  <a:pt x="3724729" y="903171"/>
                  <a:pt x="3393076" y="881362"/>
                </a:cubicBezTo>
                <a:cubicBezTo>
                  <a:pt x="3061423" y="859553"/>
                  <a:pt x="3066104" y="873611"/>
                  <a:pt x="2850888" y="881362"/>
                </a:cubicBezTo>
                <a:cubicBezTo>
                  <a:pt x="2635672" y="889113"/>
                  <a:pt x="2409887" y="858154"/>
                  <a:pt x="2079312" y="881362"/>
                </a:cubicBezTo>
                <a:cubicBezTo>
                  <a:pt x="1748737" y="904570"/>
                  <a:pt x="1776356" y="864870"/>
                  <a:pt x="1537124" y="881362"/>
                </a:cubicBezTo>
                <a:cubicBezTo>
                  <a:pt x="1297892" y="897854"/>
                  <a:pt x="1230978" y="864618"/>
                  <a:pt x="1071398" y="881362"/>
                </a:cubicBezTo>
                <a:cubicBezTo>
                  <a:pt x="911818" y="898106"/>
                  <a:pt x="564335" y="924731"/>
                  <a:pt x="146897" y="881362"/>
                </a:cubicBezTo>
                <a:cubicBezTo>
                  <a:pt x="73136" y="879283"/>
                  <a:pt x="11506" y="820234"/>
                  <a:pt x="0" y="734465"/>
                </a:cubicBezTo>
                <a:cubicBezTo>
                  <a:pt x="-27792" y="553788"/>
                  <a:pt x="-23822" y="399903"/>
                  <a:pt x="0" y="146897"/>
                </a:cubicBezTo>
                <a:close/>
              </a:path>
            </a:pathLst>
          </a:custGeom>
          <a:solidFill>
            <a:schemeClr val="bg1"/>
          </a:solidFill>
          <a:ln w="57150">
            <a:solidFill>
              <a:srgbClr val="0070C0"/>
            </a:solidFill>
            <a:extLst>
              <a:ext uri="{C807C97D-BFC1-408E-A445-0C87EB9F89A2}">
                <ask:lineSketchStyleProps xmlns="" xmlns:ask="http://schemas.microsoft.com/office/drawing/2018/sketchyshapes" sd="359724785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solidFill>
                <a:schemeClr val="bg1"/>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 xmlns:a16="http://schemas.microsoft.com/office/drawing/2014/main" id="{5A3C686F-D4C2-4791-B964-F8ACF07B8F5E}"/>
              </a:ext>
            </a:extLst>
          </p:cNvPr>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687202" y="3257550"/>
            <a:ext cx="3939107" cy="948938"/>
          </a:xfrm>
          <a:prstGeom prst="rect">
            <a:avLst/>
          </a:prstGeom>
        </p:spPr>
      </p:pic>
      <p:pic>
        <p:nvPicPr>
          <p:cNvPr id="50" name="Picture 49">
            <a:extLst>
              <a:ext uri="{FF2B5EF4-FFF2-40B4-BE49-F238E27FC236}">
                <a16:creationId xmlns="" xmlns:a16="http://schemas.microsoft.com/office/drawing/2014/main" id="{2D78D747-B9D4-4550-B877-FAB106ED7F68}"/>
              </a:ext>
            </a:extLst>
          </p:cNvPr>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11991" y="1876794"/>
            <a:ext cx="3798348" cy="934588"/>
          </a:xfrm>
          <a:prstGeom prst="rect">
            <a:avLst/>
          </a:prstGeom>
        </p:spPr>
      </p:pic>
      <p:pic>
        <p:nvPicPr>
          <p:cNvPr id="51" name="Picture 50">
            <a:extLst>
              <a:ext uri="{FF2B5EF4-FFF2-40B4-BE49-F238E27FC236}">
                <a16:creationId xmlns="" xmlns:a16="http://schemas.microsoft.com/office/drawing/2014/main" id="{93B4A24D-F525-4CA2-A70A-E70F4D13F2B9}"/>
              </a:ext>
            </a:extLst>
          </p:cNvPr>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648148" y="1876794"/>
            <a:ext cx="3983862" cy="980712"/>
          </a:xfrm>
          <a:prstGeom prst="rect">
            <a:avLst/>
          </a:prstGeom>
        </p:spPr>
      </p:pic>
      <p:pic>
        <p:nvPicPr>
          <p:cNvPr id="52" name="Picture 51">
            <a:extLst>
              <a:ext uri="{FF2B5EF4-FFF2-40B4-BE49-F238E27FC236}">
                <a16:creationId xmlns="" xmlns:a16="http://schemas.microsoft.com/office/drawing/2014/main" id="{7EDFCFC4-4E22-477E-901B-CD506F2D2EA9}"/>
              </a:ext>
            </a:extLst>
          </p:cNvPr>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482399" y="3349203"/>
            <a:ext cx="3827940" cy="922210"/>
          </a:xfrm>
          <a:prstGeom prst="rect">
            <a:avLst/>
          </a:prstGeom>
        </p:spPr>
      </p:pic>
      <p:pic>
        <p:nvPicPr>
          <p:cNvPr id="53" name="Picture 52">
            <a:hlinkClick r:id="rId10" action="ppaction://hlinksldjump"/>
            <a:extLst>
              <a:ext uri="{FF2B5EF4-FFF2-40B4-BE49-F238E27FC236}">
                <a16:creationId xmlns="" xmlns:a16="http://schemas.microsoft.com/office/drawing/2014/main" id="{9A0B4B98-3E49-493F-AF6D-0D549E17C429}"/>
              </a:ext>
            </a:extLst>
          </p:cNvPr>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flipH="1">
            <a:off x="11402714" y="239887"/>
            <a:ext cx="627889" cy="627889"/>
          </a:xfrm>
          <a:prstGeom prst="rect">
            <a:avLst/>
          </a:prstGeom>
        </p:spPr>
      </p:pic>
      <p:pic>
        <p:nvPicPr>
          <p:cNvPr id="54" name="AmthanhThua">
            <a:hlinkClick r:id="" action="ppaction://media"/>
            <a:extLst>
              <a:ext uri="{FF2B5EF4-FFF2-40B4-BE49-F238E27FC236}">
                <a16:creationId xmlns="" xmlns:a16="http://schemas.microsoft.com/office/drawing/2014/main" id="{06DCB9E4-3BF4-4BBB-9468-42315C15931E}"/>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45012" y="4407923"/>
            <a:ext cx="487363" cy="487363"/>
          </a:xfrm>
          <a:prstGeom prst="rect">
            <a:avLst/>
          </a:prstGeom>
        </p:spPr>
      </p:pic>
      <p:sp>
        <p:nvSpPr>
          <p:cNvPr id="55" name="TextBox 54">
            <a:extLst>
              <a:ext uri="{FF2B5EF4-FFF2-40B4-BE49-F238E27FC236}">
                <a16:creationId xmlns="" xmlns:a16="http://schemas.microsoft.com/office/drawing/2014/main" id="{6CD97D93-1FF1-4B0B-9C7B-251959EEB073}"/>
              </a:ext>
            </a:extLst>
          </p:cNvPr>
          <p:cNvSpPr txBox="1"/>
          <p:nvPr/>
        </p:nvSpPr>
        <p:spPr>
          <a:xfrm>
            <a:off x="-1759465" y="2036998"/>
            <a:ext cx="155042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Đúng</a:t>
            </a:r>
            <a:endParaRPr lang="en-US" sz="1800" b="1" dirty="0">
              <a:solidFill>
                <a:prstClr val="black"/>
              </a:solidFill>
              <a:latin typeface="Calibri" panose="020F0502020204030204"/>
            </a:endParaRPr>
          </a:p>
        </p:txBody>
      </p:sp>
      <p:sp>
        <p:nvSpPr>
          <p:cNvPr id="56" name="TextBox 55">
            <a:extLst>
              <a:ext uri="{FF2B5EF4-FFF2-40B4-BE49-F238E27FC236}">
                <a16:creationId xmlns="" xmlns:a16="http://schemas.microsoft.com/office/drawing/2014/main" id="{609F3A21-C72A-40F1-BED4-263F3C04DAA5}"/>
              </a:ext>
            </a:extLst>
          </p:cNvPr>
          <p:cNvSpPr txBox="1"/>
          <p:nvPr/>
        </p:nvSpPr>
        <p:spPr>
          <a:xfrm>
            <a:off x="-1645107" y="3625082"/>
            <a:ext cx="1326004" cy="646331"/>
          </a:xfrm>
          <a:prstGeom prst="rect">
            <a:avLst/>
          </a:prstGeom>
          <a:noFill/>
        </p:spPr>
        <p:txBody>
          <a:bodyPr wrap="none" rtlCol="0">
            <a:spAutoFit/>
          </a:bodyPr>
          <a:lstStyle/>
          <a:p>
            <a:pPr algn="ctr" defTabSz="914400"/>
            <a:r>
              <a:rPr lang="en-US" sz="1800" b="1" dirty="0" err="1">
                <a:solidFill>
                  <a:prstClr val="black"/>
                </a:solidFill>
                <a:latin typeface="Calibri" panose="020F0502020204030204"/>
              </a:rPr>
              <a:t>Âm</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thanh</a:t>
            </a:r>
            <a:r>
              <a:rPr lang="en-US" sz="1800" b="1" dirty="0">
                <a:solidFill>
                  <a:prstClr val="black"/>
                </a:solidFill>
                <a:latin typeface="Calibri" panose="020F0502020204030204"/>
              </a:rPr>
              <a:t> </a:t>
            </a:r>
          </a:p>
          <a:p>
            <a:pPr algn="ctr" defTabSz="914400"/>
            <a:r>
              <a:rPr lang="en-US" sz="1800" b="1" dirty="0" err="1">
                <a:solidFill>
                  <a:prstClr val="black"/>
                </a:solidFill>
                <a:latin typeface="Calibri" panose="020F0502020204030204"/>
              </a:rPr>
              <a:t>khi</a:t>
            </a:r>
            <a:r>
              <a:rPr lang="en-US" sz="1800" b="1" dirty="0">
                <a:solidFill>
                  <a:prstClr val="black"/>
                </a:solidFill>
                <a:latin typeface="Calibri" panose="020F0502020204030204"/>
              </a:rPr>
              <a:t> </a:t>
            </a:r>
            <a:r>
              <a:rPr lang="en-US" sz="1800" b="1" dirty="0" err="1">
                <a:solidFill>
                  <a:prstClr val="black"/>
                </a:solidFill>
                <a:latin typeface="Calibri" panose="020F0502020204030204"/>
              </a:rPr>
              <a:t>chọn</a:t>
            </a:r>
            <a:r>
              <a:rPr lang="en-US" sz="1800" b="1" dirty="0">
                <a:solidFill>
                  <a:prstClr val="black"/>
                </a:solidFill>
                <a:latin typeface="Calibri" panose="020F0502020204030204"/>
              </a:rPr>
              <a:t> Sai</a:t>
            </a:r>
          </a:p>
        </p:txBody>
      </p:sp>
      <p:pic>
        <p:nvPicPr>
          <p:cNvPr id="57" name="59c3c5f047238">
            <a:hlinkClick r:id="" action="ppaction://media"/>
            <a:extLst>
              <a:ext uri="{FF2B5EF4-FFF2-40B4-BE49-F238E27FC236}">
                <a16:creationId xmlns="" xmlns:a16="http://schemas.microsoft.com/office/drawing/2014/main" id="{11B097EA-F6D7-4CFF-AD45-4948B997226E}"/>
              </a:ext>
            </a:extLst>
          </p:cNvPr>
          <p:cNvPicPr>
            <a:picLocks noChangeAspect="1"/>
          </p:cNvPicPr>
          <p:nvPr>
            <a:videoFile r:link="rId1"/>
            <p:extLst>
              <p:ext uri="{DAA4B4D4-6D71-4841-9C94-3DE7FCFB9230}">
                <p14:media xmlns:p14="http://schemas.microsoft.com/office/powerpoint/2010/main" xmlns="" r:embed="rId14"/>
              </p:ext>
            </p:extLst>
          </p:nvPr>
        </p:nvPicPr>
        <p:blipFill>
          <a:blip r:embed="rId13" cstate="print"/>
          <a:stretch>
            <a:fillRect/>
          </a:stretch>
        </p:blipFill>
        <p:spPr>
          <a:xfrm>
            <a:off x="-1245012" y="1348650"/>
            <a:ext cx="487363" cy="487363"/>
          </a:xfrm>
          <a:prstGeom prst="rect">
            <a:avLst/>
          </a:prstGeom>
        </p:spPr>
      </p:pic>
      <p:pic>
        <p:nvPicPr>
          <p:cNvPr id="60" name="Picture 2">
            <a:extLst>
              <a:ext uri="{FF2B5EF4-FFF2-40B4-BE49-F238E27FC236}">
                <a16:creationId xmlns="" xmlns:a16="http://schemas.microsoft.com/office/drawing/2014/main" id="{6C0D5867-1A84-4D62-BDB7-C3F3197B6510}"/>
              </a:ext>
            </a:extLst>
          </p:cNvPr>
          <p:cNvPicPr>
            <a:picLocks noChangeAspect="1"/>
          </p:cNvPicPr>
          <p:nvPr/>
        </p:nvPicPr>
        <p:blipFill>
          <a:blip r:embed="rId15">
            <a:extLst>
              <a:ext uri="{28A0092B-C50C-407E-A947-70E740481C1C}">
                <a14:useLocalDpi xmlns:a14="http://schemas.microsoft.com/office/drawing/2010/main" xmlns="" val="0"/>
              </a:ext>
              <a:ext uri="{96DAC541-7B7A-43D3-8B79-37D633B846F1}">
                <asvg:svgBlip xmlns="" xmlns:asvg="http://schemas.microsoft.com/office/drawing/2016/SVG/main" r:embed="rId17"/>
              </a:ext>
            </a:extLst>
          </a:blip>
          <a:srcRect/>
          <a:stretch>
            <a:fillRect/>
          </a:stretch>
        </p:blipFill>
        <p:spPr>
          <a:xfrm>
            <a:off x="10229286" y="4895286"/>
            <a:ext cx="1962714" cy="1962714"/>
          </a:xfrm>
          <a:prstGeom prst="rect">
            <a:avLst/>
          </a:prstGeom>
        </p:spPr>
      </p:pic>
      <p:sp>
        <p:nvSpPr>
          <p:cNvPr id="64" name="Rectangle 63">
            <a:extLst>
              <a:ext uri="{FF2B5EF4-FFF2-40B4-BE49-F238E27FC236}">
                <a16:creationId xmlns="" xmlns:a16="http://schemas.microsoft.com/office/drawing/2014/main" id="{D010D88C-D2FA-4626-B65A-26767F5FF9D6}"/>
              </a:ext>
            </a:extLst>
          </p:cNvPr>
          <p:cNvSpPr/>
          <p:nvPr/>
        </p:nvSpPr>
        <p:spPr>
          <a:xfrm>
            <a:off x="573469" y="590920"/>
            <a:ext cx="7997703" cy="584775"/>
          </a:xfrm>
          <a:prstGeom prst="rect">
            <a:avLst/>
          </a:prstGeom>
          <a:noFill/>
        </p:spPr>
        <p:txBody>
          <a:bodyPr wrap="none" lIns="91440" tIns="45720" rIns="91440" bIns="45720">
            <a:spAutoFit/>
          </a:bodyPr>
          <a:lstStyle/>
          <a:p>
            <a:pPr algn="ctr"/>
            <a:r>
              <a:rPr lang="en-US" sz="3200" b="1" dirty="0">
                <a:latin typeface="Times New Roman" panose="02020603050405020304" pitchFamily="18" charset="0"/>
                <a:cs typeface="Times New Roman" panose="02020603050405020304" pitchFamily="18" charset="0"/>
              </a:rPr>
              <a:t>4. Dòng nào dưới đây gồm các vật cách điện:</a:t>
            </a:r>
          </a:p>
        </p:txBody>
      </p:sp>
      <p:sp>
        <p:nvSpPr>
          <p:cNvPr id="65" name="Rectangle 64">
            <a:extLst>
              <a:ext uri="{FF2B5EF4-FFF2-40B4-BE49-F238E27FC236}">
                <a16:creationId xmlns="" xmlns:a16="http://schemas.microsoft.com/office/drawing/2014/main" id="{2BA23982-04D7-4BEE-8419-5EE12812E56C}"/>
              </a:ext>
            </a:extLst>
          </p:cNvPr>
          <p:cNvSpPr/>
          <p:nvPr/>
        </p:nvSpPr>
        <p:spPr>
          <a:xfrm>
            <a:off x="1026136" y="2074675"/>
            <a:ext cx="3284203" cy="461665"/>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Thủy tinh, đồng, cao su</a:t>
            </a:r>
          </a:p>
        </p:txBody>
      </p:sp>
      <p:sp>
        <p:nvSpPr>
          <p:cNvPr id="66" name="Rectangle 65">
            <a:extLst>
              <a:ext uri="{FF2B5EF4-FFF2-40B4-BE49-F238E27FC236}">
                <a16:creationId xmlns="" xmlns:a16="http://schemas.microsoft.com/office/drawing/2014/main" id="{6A842BE8-3F78-4191-ABB5-3C6B9BA21A61}"/>
              </a:ext>
            </a:extLst>
          </p:cNvPr>
          <p:cNvSpPr/>
          <p:nvPr/>
        </p:nvSpPr>
        <p:spPr>
          <a:xfrm>
            <a:off x="1088397" y="3538604"/>
            <a:ext cx="3296095"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Thủy tinh, nhựa, cao su</a:t>
            </a:r>
          </a:p>
        </p:txBody>
      </p:sp>
      <p:sp>
        <p:nvSpPr>
          <p:cNvPr id="67" name="Rectangle 66">
            <a:extLst>
              <a:ext uri="{FF2B5EF4-FFF2-40B4-BE49-F238E27FC236}">
                <a16:creationId xmlns="" xmlns:a16="http://schemas.microsoft.com/office/drawing/2014/main" id="{3C93C497-F054-4870-A6D2-C316F2201379}"/>
              </a:ext>
            </a:extLst>
          </p:cNvPr>
          <p:cNvSpPr/>
          <p:nvPr/>
        </p:nvSpPr>
        <p:spPr>
          <a:xfrm>
            <a:off x="5254791" y="2097636"/>
            <a:ext cx="3070975" cy="461665"/>
          </a:xfrm>
          <a:prstGeom prst="rect">
            <a:avLst/>
          </a:prstGeom>
          <a:noFill/>
        </p:spPr>
        <p:txBody>
          <a:bodyPr wrap="squar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Cao su, sắt, nhựa</a:t>
            </a:r>
          </a:p>
        </p:txBody>
      </p:sp>
      <p:sp>
        <p:nvSpPr>
          <p:cNvPr id="68" name="Rectangle 67">
            <a:extLst>
              <a:ext uri="{FF2B5EF4-FFF2-40B4-BE49-F238E27FC236}">
                <a16:creationId xmlns="" xmlns:a16="http://schemas.microsoft.com/office/drawing/2014/main" id="{7864809A-449B-4AA4-961B-53A25B7F00F0}"/>
              </a:ext>
            </a:extLst>
          </p:cNvPr>
          <p:cNvSpPr/>
          <p:nvPr/>
        </p:nvSpPr>
        <p:spPr>
          <a:xfrm>
            <a:off x="5562792" y="3448790"/>
            <a:ext cx="2791149" cy="461665"/>
          </a:xfrm>
          <a:prstGeom prst="rect">
            <a:avLst/>
          </a:prstGeom>
          <a:noFill/>
        </p:spPr>
        <p:txBody>
          <a:bodyPr wrap="none" lIns="91440" tIns="45720" rIns="91440" bIns="45720">
            <a:spAutoFit/>
          </a:bodyPr>
          <a:lstStyle/>
          <a:p>
            <a:pPr algn="ctr" defTabSz="914400"/>
            <a:r>
              <a:rPr lang="en-US" sz="2400" b="1" dirty="0">
                <a:ln w="0"/>
                <a:solidFill>
                  <a:srgbClr val="000099"/>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Nhựa, cao su, nhôm</a:t>
            </a:r>
          </a:p>
        </p:txBody>
      </p:sp>
      <p:pic>
        <p:nvPicPr>
          <p:cNvPr id="69" name="AmthanhThua">
            <a:hlinkClick r:id="" action="ppaction://media"/>
            <a:extLst>
              <a:ext uri="{FF2B5EF4-FFF2-40B4-BE49-F238E27FC236}">
                <a16:creationId xmlns="" xmlns:a16="http://schemas.microsoft.com/office/drawing/2014/main" id="{7ECD0FD8-6346-4E2B-8560-380BBE19AD39}"/>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52490" y="5031842"/>
            <a:ext cx="487363" cy="487363"/>
          </a:xfrm>
          <a:prstGeom prst="rect">
            <a:avLst/>
          </a:prstGeom>
        </p:spPr>
      </p:pic>
      <p:pic>
        <p:nvPicPr>
          <p:cNvPr id="70" name="AmthanhThua">
            <a:hlinkClick r:id="" action="ppaction://media"/>
            <a:extLst>
              <a:ext uri="{FF2B5EF4-FFF2-40B4-BE49-F238E27FC236}">
                <a16:creationId xmlns="" xmlns:a16="http://schemas.microsoft.com/office/drawing/2014/main" id="{486E357B-5A4A-43DB-A80F-4AEA35A3DDE3}"/>
              </a:ext>
            </a:extLst>
          </p:cNvPr>
          <p:cNvPicPr>
            <a:picLocks noChangeAspect="1"/>
          </p:cNvPicPr>
          <p:nvPr>
            <a:videoFile r:link="rId1"/>
            <p:extLst>
              <p:ext uri="{DAA4B4D4-6D71-4841-9C94-3DE7FCFB9230}">
                <p14:media xmlns:p14="http://schemas.microsoft.com/office/powerpoint/2010/main" xmlns="" r:embed="rId12"/>
              </p:ext>
            </p:extLst>
          </p:nvPr>
        </p:nvPicPr>
        <p:blipFill>
          <a:blip r:embed="rId13" cstate="print"/>
          <a:stretch>
            <a:fillRect/>
          </a:stretch>
        </p:blipFill>
        <p:spPr>
          <a:xfrm>
            <a:off x="-1237935" y="5655715"/>
            <a:ext cx="487363" cy="487363"/>
          </a:xfrm>
          <a:prstGeom prst="rect">
            <a:avLst/>
          </a:prstGeom>
        </p:spPr>
      </p:pic>
      <p:pic>
        <p:nvPicPr>
          <p:cNvPr id="6146" name="Picture 2" descr="Check free icon">
            <a:extLst>
              <a:ext uri="{FF2B5EF4-FFF2-40B4-BE49-F238E27FC236}">
                <a16:creationId xmlns="" xmlns:a16="http://schemas.microsoft.com/office/drawing/2014/main" id="{D745E149-ABB9-4A86-BD0C-372F89EFD253}"/>
              </a:ext>
            </a:extLst>
          </p:cNvPr>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654987" y="3825976"/>
            <a:ext cx="853440" cy="853440"/>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Cancel free icon">
            <a:extLst>
              <a:ext uri="{FF2B5EF4-FFF2-40B4-BE49-F238E27FC236}">
                <a16:creationId xmlns="" xmlns:a16="http://schemas.microsoft.com/office/drawing/2014/main" id="{25396826-E270-4F74-B10A-6DB61AB305C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3830551" y="2474753"/>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0" name="Picture 4" descr="Cancel free icon">
            <a:extLst>
              <a:ext uri="{FF2B5EF4-FFF2-40B4-BE49-F238E27FC236}">
                <a16:creationId xmlns="" xmlns:a16="http://schemas.microsoft.com/office/drawing/2014/main" id="{1EE449D4-E2B5-4DD5-9330-D7DA7EA83FAC}"/>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117864" y="2449830"/>
            <a:ext cx="602227" cy="602227"/>
          </a:xfrm>
          <a:prstGeom prst="rect">
            <a:avLst/>
          </a:prstGeom>
          <a:noFill/>
          <a:extLst>
            <a:ext uri="{909E8E84-426E-40DD-AFC4-6F175D3DCCD1}">
              <a14:hiddenFill xmlns:a14="http://schemas.microsoft.com/office/drawing/2010/main" xmlns="">
                <a:solidFill>
                  <a:srgbClr val="FFFFFF"/>
                </a:solidFill>
              </a14:hiddenFill>
            </a:ext>
          </a:extLst>
        </p:spPr>
      </p:pic>
      <p:pic>
        <p:nvPicPr>
          <p:cNvPr id="81" name="Picture 4" descr="Cancel free icon">
            <a:extLst>
              <a:ext uri="{FF2B5EF4-FFF2-40B4-BE49-F238E27FC236}">
                <a16:creationId xmlns="" xmlns:a16="http://schemas.microsoft.com/office/drawing/2014/main" id="{8E13EE6E-161F-467E-B639-4CFFE83C173D}"/>
              </a:ext>
            </a:extLst>
          </p:cNvPr>
          <p:cNvPicPr>
            <a:picLocks noChangeAspect="1" noChangeArrowheads="1"/>
          </p:cNvPicPr>
          <p:nvPr/>
        </p:nvPicPr>
        <p:blipFill>
          <a:blip r:embed="rId19" cstate="print">
            <a:extLst>
              <a:ext uri="{28A0092B-C50C-407E-A947-70E740481C1C}">
                <a14:useLocalDpi xmlns:a14="http://schemas.microsoft.com/office/drawing/2010/main" xmlns="" val="0"/>
              </a:ext>
            </a:extLst>
          </a:blip>
          <a:srcRect/>
          <a:stretch>
            <a:fillRect/>
          </a:stretch>
        </p:blipFill>
        <p:spPr bwMode="auto">
          <a:xfrm>
            <a:off x="8156478" y="3905374"/>
            <a:ext cx="602227" cy="60222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7331691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barn(outVertical)">
                                      <p:cBhvr>
                                        <p:cTn id="7" dur="5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randombar(horizontal)">
                                      <p:cBhvr>
                                        <p:cTn id="12" dur="500"/>
                                        <p:tgtEl>
                                          <p:spTgt spid="5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5"/>
                                        </p:tgtEl>
                                        <p:attrNameLst>
                                          <p:attrName>style.visibility</p:attrName>
                                        </p:attrNameLst>
                                      </p:cBhvr>
                                      <p:to>
                                        <p:strVal val="visible"/>
                                      </p:to>
                                    </p:set>
                                    <p:animEffect transition="in" filter="randombar(horizontal)">
                                      <p:cBhvr>
                                        <p:cTn id="15" dur="500"/>
                                        <p:tgtEl>
                                          <p:spTgt spid="65"/>
                                        </p:tgtEl>
                                      </p:cBhvr>
                                    </p:animEffect>
                                  </p:childTnLst>
                                </p:cTn>
                              </p:par>
                            </p:childTnLst>
                          </p:cTn>
                        </p:par>
                        <p:par>
                          <p:cTn id="16" fill="hold">
                            <p:stCondLst>
                              <p:cond delay="500"/>
                            </p:stCondLst>
                            <p:childTnLst>
                              <p:par>
                                <p:cTn id="17" presetID="14" presetClass="entr" presetSubtype="10"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randombar(horizontal)">
                                      <p:cBhvr>
                                        <p:cTn id="19" dur="500"/>
                                        <p:tgtEl>
                                          <p:spTgt spid="5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randombar(horizontal)">
                                      <p:cBhvr>
                                        <p:cTn id="22" dur="500"/>
                                        <p:tgtEl>
                                          <p:spTgt spid="67"/>
                                        </p:tgtEl>
                                      </p:cBhvr>
                                    </p:animEffect>
                                  </p:childTnLst>
                                </p:cTn>
                              </p:par>
                            </p:childTnLst>
                          </p:cTn>
                        </p:par>
                        <p:par>
                          <p:cTn id="23" fill="hold">
                            <p:stCondLst>
                              <p:cond delay="1000"/>
                            </p:stCondLst>
                            <p:childTnLst>
                              <p:par>
                                <p:cTn id="24" presetID="14" presetClass="entr" presetSubtype="10" fill="hold" nodeType="after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randombar(horizontal)">
                                      <p:cBhvr>
                                        <p:cTn id="26" dur="500"/>
                                        <p:tgtEl>
                                          <p:spTgt spid="52"/>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500"/>
                                        <p:tgtEl>
                                          <p:spTgt spid="66"/>
                                        </p:tgtEl>
                                      </p:cBhvr>
                                    </p:animEffect>
                                  </p:childTnLst>
                                </p:cTn>
                              </p:par>
                            </p:childTnLst>
                          </p:cTn>
                        </p:par>
                        <p:par>
                          <p:cTn id="30" fill="hold">
                            <p:stCondLst>
                              <p:cond delay="1500"/>
                            </p:stCondLst>
                            <p:childTnLst>
                              <p:par>
                                <p:cTn id="31" presetID="14" presetClass="entr" presetSubtype="10" fill="hold" nodeType="after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randombar(horizontal)">
                                      <p:cBhvr>
                                        <p:cTn id="33" dur="500"/>
                                        <p:tgtEl>
                                          <p:spTgt spid="49"/>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68"/>
                                        </p:tgtEl>
                                        <p:attrNameLst>
                                          <p:attrName>style.visibility</p:attrName>
                                        </p:attrNameLst>
                                      </p:cBhvr>
                                      <p:to>
                                        <p:strVal val="visible"/>
                                      </p:to>
                                    </p:set>
                                    <p:animEffect transition="in" filter="randombar(horizontal)">
                                      <p:cBhvr>
                                        <p:cTn id="36"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50"/>
                    </p:tgtEl>
                  </p:cond>
                </p:stCondLst>
                <p:endSync evt="end" delay="0">
                  <p:rtn val="all"/>
                </p:endSync>
                <p:childTnLst>
                  <p:par>
                    <p:cTn id="38" fill="hold">
                      <p:stCondLst>
                        <p:cond delay="0"/>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4995" fill="hold"/>
                                        <p:tgtEl>
                                          <p:spTgt spid="54"/>
                                        </p:tgtEl>
                                      </p:cBhvr>
                                    </p:cmd>
                                  </p:childTnLst>
                                </p:cTn>
                              </p:par>
                              <p:par>
                                <p:cTn id="42" presetID="10" presetClass="entr" presetSubtype="0" fill="hold" nodeType="withEffect">
                                  <p:stCondLst>
                                    <p:cond delay="0"/>
                                  </p:stCondLst>
                                  <p:childTnLst>
                                    <p:set>
                                      <p:cBhvr>
                                        <p:cTn id="43" dur="1" fill="hold">
                                          <p:stCondLst>
                                            <p:cond delay="0"/>
                                          </p:stCondLst>
                                        </p:cTn>
                                        <p:tgtEl>
                                          <p:spTgt spid="6148"/>
                                        </p:tgtEl>
                                        <p:attrNameLst>
                                          <p:attrName>style.visibility</p:attrName>
                                        </p:attrNameLst>
                                      </p:cBhvr>
                                      <p:to>
                                        <p:strVal val="visible"/>
                                      </p:to>
                                    </p:set>
                                    <p:animEffect transition="in" filter="fade">
                                      <p:cBhvr>
                                        <p:cTn id="44" dur="500"/>
                                        <p:tgtEl>
                                          <p:spTgt spid="6148"/>
                                        </p:tgtEl>
                                      </p:cBhvr>
                                    </p:animEffect>
                                  </p:childTnLst>
                                </p:cTn>
                              </p:par>
                            </p:childTnLst>
                          </p:cTn>
                        </p:par>
                      </p:childTnLst>
                    </p:cTn>
                  </p:par>
                </p:childTnLst>
              </p:cTn>
              <p:nextCondLst>
                <p:cond evt="onClick" delay="0">
                  <p:tgtEl>
                    <p:spTgt spid="50"/>
                  </p:tgtEl>
                </p:cond>
              </p:nextCondLst>
            </p:seq>
            <p:seq concurrent="1" nextAc="seek">
              <p:cTn id="45" restart="whenNotActive" fill="hold" evtFilter="cancelBubble" nodeType="interactiveSeq">
                <p:stCondLst>
                  <p:cond evt="onClick" delay="0">
                    <p:tgtEl>
                      <p:spTgt spid="49"/>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4995" fill="hold"/>
                                        <p:tgtEl>
                                          <p:spTgt spid="69"/>
                                        </p:tgtEl>
                                      </p:cBhvr>
                                    </p:cmd>
                                  </p:childTnLst>
                                </p:cTn>
                              </p:par>
                              <p:par>
                                <p:cTn id="50" presetID="10" presetClass="entr" presetSubtype="0" fill="hold" nodeType="withEffect">
                                  <p:stCondLst>
                                    <p:cond delay="0"/>
                                  </p:stCondLst>
                                  <p:childTnLst>
                                    <p:set>
                                      <p:cBhvr>
                                        <p:cTn id="51" dur="1" fill="hold">
                                          <p:stCondLst>
                                            <p:cond delay="0"/>
                                          </p:stCondLst>
                                        </p:cTn>
                                        <p:tgtEl>
                                          <p:spTgt spid="81"/>
                                        </p:tgtEl>
                                        <p:attrNameLst>
                                          <p:attrName>style.visibility</p:attrName>
                                        </p:attrNameLst>
                                      </p:cBhvr>
                                      <p:to>
                                        <p:strVal val="visible"/>
                                      </p:to>
                                    </p:set>
                                    <p:animEffect transition="in" filter="fade">
                                      <p:cBhvr>
                                        <p:cTn id="52" dur="500"/>
                                        <p:tgtEl>
                                          <p:spTgt spid="81"/>
                                        </p:tgtEl>
                                      </p:cBhvr>
                                    </p:animEffect>
                                  </p:childTnLst>
                                </p:cTn>
                              </p:par>
                            </p:childTnLst>
                          </p:cTn>
                        </p:par>
                      </p:childTnLst>
                    </p:cTn>
                  </p:par>
                </p:childTnLst>
              </p:cTn>
              <p:nextCondLst>
                <p:cond evt="onClick" delay="0">
                  <p:tgtEl>
                    <p:spTgt spid="49"/>
                  </p:tgtEl>
                </p:cond>
              </p:nextCondLst>
            </p:seq>
            <p:seq concurrent="1" nextAc="seek">
              <p:cTn id="53" restart="whenNotActive" fill="hold" evtFilter="cancelBubble" nodeType="interactiveSeq">
                <p:stCondLst>
                  <p:cond evt="onClick" delay="0">
                    <p:tgtEl>
                      <p:spTgt spid="51"/>
                    </p:tgtEl>
                  </p:cond>
                </p:stCondLst>
                <p:endSync evt="end" delay="0">
                  <p:rtn val="all"/>
                </p:endSync>
                <p:childTnLst>
                  <p:par>
                    <p:cTn id="54" fill="hold">
                      <p:stCondLst>
                        <p:cond delay="0"/>
                      </p:stCondLst>
                      <p:childTnLst>
                        <p:par>
                          <p:cTn id="55" fill="hold">
                            <p:stCondLst>
                              <p:cond delay="0"/>
                            </p:stCondLst>
                            <p:childTnLst>
                              <p:par>
                                <p:cTn id="56" presetID="1" presetClass="mediacall" presetSubtype="0" fill="hold" nodeType="clickEffect">
                                  <p:stCondLst>
                                    <p:cond delay="0"/>
                                  </p:stCondLst>
                                  <p:childTnLst>
                                    <p:cmd type="call" cmd="playFrom(0.0)">
                                      <p:cBhvr>
                                        <p:cTn id="57" dur="4995" fill="hold"/>
                                        <p:tgtEl>
                                          <p:spTgt spid="70"/>
                                        </p:tgtEl>
                                      </p:cBhvr>
                                    </p:cmd>
                                  </p:childTnLst>
                                </p:cTn>
                              </p:par>
                              <p:par>
                                <p:cTn id="58" presetID="10" presetClass="entr" presetSubtype="0" fill="hold" nodeType="withEffect">
                                  <p:stCondLst>
                                    <p:cond delay="0"/>
                                  </p:stCondLst>
                                  <p:childTnLst>
                                    <p:set>
                                      <p:cBhvr>
                                        <p:cTn id="59" dur="1" fill="hold">
                                          <p:stCondLst>
                                            <p:cond delay="0"/>
                                          </p:stCondLst>
                                        </p:cTn>
                                        <p:tgtEl>
                                          <p:spTgt spid="80"/>
                                        </p:tgtEl>
                                        <p:attrNameLst>
                                          <p:attrName>style.visibility</p:attrName>
                                        </p:attrNameLst>
                                      </p:cBhvr>
                                      <p:to>
                                        <p:strVal val="visible"/>
                                      </p:to>
                                    </p:set>
                                    <p:animEffect transition="in" filter="fade">
                                      <p:cBhvr>
                                        <p:cTn id="60" dur="500"/>
                                        <p:tgtEl>
                                          <p:spTgt spid="80"/>
                                        </p:tgtEl>
                                      </p:cBhvr>
                                    </p:animEffect>
                                  </p:childTnLst>
                                </p:cTn>
                              </p:par>
                            </p:childTnLst>
                          </p:cTn>
                        </p:par>
                      </p:childTnLst>
                    </p:cTn>
                  </p:par>
                </p:childTnLst>
              </p:cTn>
              <p:nextCondLst>
                <p:cond evt="onClick" delay="0">
                  <p:tgtEl>
                    <p:spTgt spid="51"/>
                  </p:tgtEl>
                </p:cond>
              </p:nextCondLst>
            </p:seq>
            <p:seq concurrent="1" nextAc="seek">
              <p:cTn id="61" restart="whenNotActive" fill="hold" evtFilter="cancelBubble" nodeType="interactiveSeq">
                <p:stCondLst>
                  <p:cond evt="onClick" delay="0">
                    <p:tgtEl>
                      <p:spTgt spid="52"/>
                    </p:tgtEl>
                  </p:cond>
                </p:stCondLst>
                <p:endSync evt="end" delay="0">
                  <p:rtn val="all"/>
                </p:endSync>
                <p:childTnLst>
                  <p:par>
                    <p:cTn id="62" fill="hold">
                      <p:stCondLst>
                        <p:cond delay="0"/>
                      </p:stCondLst>
                      <p:childTnLst>
                        <p:par>
                          <p:cTn id="63" fill="hold">
                            <p:stCondLst>
                              <p:cond delay="0"/>
                            </p:stCondLst>
                            <p:childTnLst>
                              <p:par>
                                <p:cTn id="64" presetID="1" presetClass="mediacall" presetSubtype="0" fill="hold" nodeType="clickEffect">
                                  <p:stCondLst>
                                    <p:cond delay="0"/>
                                  </p:stCondLst>
                                  <p:childTnLst>
                                    <p:cmd type="call" cmd="playFrom(0.0)">
                                      <p:cBhvr>
                                        <p:cTn id="65" dur="4576" fill="hold"/>
                                        <p:tgtEl>
                                          <p:spTgt spid="57"/>
                                        </p:tgtEl>
                                      </p:cBhvr>
                                    </p:cmd>
                                  </p:childTnLst>
                                </p:cTn>
                              </p:par>
                              <p:par>
                                <p:cTn id="66" presetID="10" presetClass="entr" presetSubtype="0" fill="hold" nodeType="withEffect">
                                  <p:stCondLst>
                                    <p:cond delay="0"/>
                                  </p:stCondLst>
                                  <p:childTnLst>
                                    <p:set>
                                      <p:cBhvr>
                                        <p:cTn id="67" dur="1" fill="hold">
                                          <p:stCondLst>
                                            <p:cond delay="0"/>
                                          </p:stCondLst>
                                        </p:cTn>
                                        <p:tgtEl>
                                          <p:spTgt spid="6146"/>
                                        </p:tgtEl>
                                        <p:attrNameLst>
                                          <p:attrName>style.visibility</p:attrName>
                                        </p:attrNameLst>
                                      </p:cBhvr>
                                      <p:to>
                                        <p:strVal val="visible"/>
                                      </p:to>
                                    </p:set>
                                    <p:animEffect transition="in" filter="fade">
                                      <p:cBhvr>
                                        <p:cTn id="68" dur="500"/>
                                        <p:tgtEl>
                                          <p:spTgt spid="6146"/>
                                        </p:tgtEl>
                                      </p:cBhvr>
                                    </p:animEffect>
                                  </p:childTnLst>
                                </p:cTn>
                              </p:par>
                            </p:childTnLst>
                          </p:cTn>
                        </p:par>
                      </p:childTnLst>
                    </p:cTn>
                  </p:par>
                </p:childTnLst>
              </p:cTn>
              <p:nextCondLst>
                <p:cond evt="onClick" delay="0">
                  <p:tgtEl>
                    <p:spTgt spid="52"/>
                  </p:tgtEl>
                </p:cond>
              </p:nextCondLst>
            </p:seq>
            <p:video>
              <p:cMediaNode vol="80000">
                <p:cTn id="69" fill="hold" display="0">
                  <p:stCondLst>
                    <p:cond delay="indefinite"/>
                  </p:stCondLst>
                  <p:endCondLst>
                    <p:cond evt="onStopAudio" delay="0">
                      <p:tgtEl>
                        <p:sldTgt/>
                      </p:tgtEl>
                    </p:cond>
                  </p:endCondLst>
                </p:cTn>
                <p:tgtEl>
                  <p:spTgt spid="54"/>
                </p:tgtEl>
              </p:cMediaNode>
            </p:video>
            <p:video>
              <p:cMediaNode vol="80000">
                <p:cTn id="70" fill="hold" display="0">
                  <p:stCondLst>
                    <p:cond delay="indefinite"/>
                  </p:stCondLst>
                  <p:endCondLst>
                    <p:cond evt="onStopAudio" delay="0">
                      <p:tgtEl>
                        <p:sldTgt/>
                      </p:tgtEl>
                    </p:cond>
                  </p:endCondLst>
                </p:cTn>
                <p:tgtEl>
                  <p:spTgt spid="57"/>
                </p:tgtEl>
              </p:cMediaNode>
            </p:video>
            <p:video>
              <p:cMediaNode vol="80000">
                <p:cTn id="71" fill="hold" display="0">
                  <p:stCondLst>
                    <p:cond delay="indefinite"/>
                  </p:stCondLst>
                  <p:endCondLst>
                    <p:cond evt="onStopAudio" delay="0">
                      <p:tgtEl>
                        <p:sldTgt/>
                      </p:tgtEl>
                    </p:cond>
                  </p:endCondLst>
                </p:cTn>
                <p:tgtEl>
                  <p:spTgt spid="69"/>
                </p:tgtEl>
              </p:cMediaNode>
            </p:video>
            <p:video>
              <p:cMediaNode vol="80000">
                <p:cTn id="72" fill="hold" display="0">
                  <p:stCondLst>
                    <p:cond delay="indefinite"/>
                  </p:stCondLst>
                  <p:endCondLst>
                    <p:cond evt="onStopAudio" delay="0">
                      <p:tgtEl>
                        <p:sldTgt/>
                      </p:tgtEl>
                    </p:cond>
                  </p:endCondLst>
                </p:cTn>
                <p:tgtEl>
                  <p:spTgt spid="70"/>
                </p:tgtEl>
              </p:cMediaNode>
            </p:video>
          </p:childTnLst>
        </p:cTn>
      </p:par>
    </p:tnLst>
    <p:bldLst>
      <p:bldP spid="64" grpId="0"/>
      <p:bldP spid="65" grpId="0"/>
      <p:bldP spid="66" grpId="0"/>
      <p:bldP spid="67" grpId="0"/>
      <p:bldP spid="6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3">
            <a:extLst>
              <a:ext uri="{FF2B5EF4-FFF2-40B4-BE49-F238E27FC236}">
                <a16:creationId xmlns="" xmlns:a16="http://schemas.microsoft.com/office/drawing/2014/main" id="{96C8BF28-6468-2765-03BC-2A2C767DCBF6}"/>
              </a:ext>
            </a:extLst>
          </p:cNvPr>
          <p:cNvSpPr>
            <a:spLocks noChangeArrowheads="1"/>
          </p:cNvSpPr>
          <p:nvPr/>
        </p:nvSpPr>
        <p:spPr bwMode="auto">
          <a:xfrm>
            <a:off x="89210" y="68303"/>
            <a:ext cx="8965580" cy="4960897"/>
          </a:xfrm>
          <a:prstGeom prst="rect">
            <a:avLst/>
          </a:prstGeom>
          <a:solidFill>
            <a:schemeClr val="bg1"/>
          </a:solidFill>
          <a:ln w="38100" cmpd="dbl" algn="ctr">
            <a:solidFill>
              <a:srgbClr val="FF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1013"/>
          </a:p>
        </p:txBody>
      </p:sp>
      <p:pic>
        <p:nvPicPr>
          <p:cNvPr id="5122" name="Picture 4" descr="POINSET2">
            <a:extLst>
              <a:ext uri="{FF2B5EF4-FFF2-40B4-BE49-F238E27FC236}">
                <a16:creationId xmlns="" xmlns:a16="http://schemas.microsoft.com/office/drawing/2014/main" id="{72F5F6B6-3B89-3BD3-36E2-93EDB98B8BD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8039566" y="240099"/>
            <a:ext cx="1156097" cy="87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123" name="Picture 10" descr="POINSET2">
            <a:extLst>
              <a:ext uri="{FF2B5EF4-FFF2-40B4-BE49-F238E27FC236}">
                <a16:creationId xmlns="" xmlns:a16="http://schemas.microsoft.com/office/drawing/2014/main" id="{455BABB2-BC48-4BB8-21D5-E79F3B9D2EF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28237" y="122662"/>
            <a:ext cx="87272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Rectangle 11">
            <a:extLst>
              <a:ext uri="{FF2B5EF4-FFF2-40B4-BE49-F238E27FC236}">
                <a16:creationId xmlns="" xmlns:a16="http://schemas.microsoft.com/office/drawing/2014/main" id="{F4492E49-53D1-A808-2ADE-16BC044BA52D}"/>
              </a:ext>
            </a:extLst>
          </p:cNvPr>
          <p:cNvSpPr>
            <a:spLocks noChangeArrowheads="1"/>
          </p:cNvSpPr>
          <p:nvPr/>
        </p:nvSpPr>
        <p:spPr bwMode="auto">
          <a:xfrm>
            <a:off x="1257300" y="1039416"/>
            <a:ext cx="6629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smtClean="0">
                <a:solidFill>
                  <a:srgbClr val="FF0000"/>
                </a:solidFill>
                <a:latin typeface="Times New Roman" panose="02020603050405020304" pitchFamily="18" charset="0"/>
              </a:rPr>
              <a:t>An toàn và tránh lãng phí khi sử dụng điện</a:t>
            </a:r>
            <a:endParaRPr lang="en-US" altLang="en-US" sz="1800" b="1">
              <a:solidFill>
                <a:srgbClr val="FF0000"/>
              </a:solidFill>
              <a:latin typeface="Times New Roman" panose="02020603050405020304" pitchFamily="18" charset="0"/>
            </a:endParaRPr>
          </a:p>
        </p:txBody>
      </p:sp>
      <p:sp>
        <p:nvSpPr>
          <p:cNvPr id="6" name="Text Box 34">
            <a:extLst>
              <a:ext uri="{FF2B5EF4-FFF2-40B4-BE49-F238E27FC236}">
                <a16:creationId xmlns="" xmlns:a16="http://schemas.microsoft.com/office/drawing/2014/main" id="{13407C3A-4907-C70A-CDA1-E02BF23E3477}"/>
              </a:ext>
            </a:extLst>
          </p:cNvPr>
          <p:cNvSpPr txBox="1">
            <a:spLocks noChangeArrowheads="1"/>
          </p:cNvSpPr>
          <p:nvPr/>
        </p:nvSpPr>
        <p:spPr bwMode="auto">
          <a:xfrm>
            <a:off x="1485900" y="101206"/>
            <a:ext cx="6172200" cy="877163"/>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a:solidFill>
                  <a:srgbClr val="000099"/>
                </a:solidFill>
                <a:latin typeface="Times New Roman" panose="02020603050405020304" pitchFamily="18" charset="0"/>
              </a:rPr>
              <a:t>Thứ Tư ngày </a:t>
            </a:r>
            <a:r>
              <a:rPr lang="en-US" altLang="en-US" sz="2400" b="1" i="1" smtClean="0">
                <a:solidFill>
                  <a:srgbClr val="000099"/>
                </a:solidFill>
                <a:latin typeface="Times New Roman" panose="02020603050405020304" pitchFamily="18" charset="0"/>
              </a:rPr>
              <a:t>28 </a:t>
            </a:r>
            <a:r>
              <a:rPr lang="en-US" altLang="en-US" sz="2400" b="1" i="1">
                <a:solidFill>
                  <a:srgbClr val="000099"/>
                </a:solidFill>
                <a:latin typeface="Times New Roman" panose="02020603050405020304" pitchFamily="18" charset="0"/>
              </a:rPr>
              <a:t>tháng </a:t>
            </a:r>
            <a:r>
              <a:rPr lang="en-US" altLang="en-US" sz="2400" b="1" i="1" smtClean="0">
                <a:solidFill>
                  <a:srgbClr val="000099"/>
                </a:solidFill>
                <a:latin typeface="Times New Roman" panose="02020603050405020304" pitchFamily="18" charset="0"/>
              </a:rPr>
              <a:t>02 </a:t>
            </a:r>
            <a:r>
              <a:rPr lang="en-US" altLang="en-US" sz="2400" b="1" i="1">
                <a:solidFill>
                  <a:srgbClr val="000099"/>
                </a:solidFill>
                <a:latin typeface="Times New Roman" panose="02020603050405020304" pitchFamily="18" charset="0"/>
              </a:rPr>
              <a:t>năm </a:t>
            </a:r>
            <a:r>
              <a:rPr lang="en-US" altLang="en-US" sz="2400" b="1" i="1" smtClean="0">
                <a:solidFill>
                  <a:srgbClr val="000099"/>
                </a:solidFill>
                <a:latin typeface="Times New Roman" panose="02020603050405020304" pitchFamily="18" charset="0"/>
              </a:rPr>
              <a:t>2024</a:t>
            </a:r>
            <a:endParaRPr lang="en-US" altLang="en-US" sz="2400" b="1" i="1">
              <a:solidFill>
                <a:srgbClr val="000099"/>
              </a:solidFill>
              <a:latin typeface="Times New Roman" panose="02020603050405020304" pitchFamily="18" charset="0"/>
            </a:endParaRPr>
          </a:p>
          <a:p>
            <a:pPr algn="ctr" eaLnBrk="1" hangingPunct="1"/>
            <a:r>
              <a:rPr lang="en-US" altLang="en-US" sz="2700" b="1" u="sng" smtClean="0">
                <a:solidFill>
                  <a:srgbClr val="000099"/>
                </a:solidFill>
                <a:latin typeface="Times New Roman" panose="02020603050405020304" pitchFamily="18" charset="0"/>
              </a:rPr>
              <a:t>Khoa học</a:t>
            </a:r>
            <a:endParaRPr lang="en-US" altLang="en-US" sz="2700" b="1">
              <a:solidFill>
                <a:srgbClr val="000099"/>
              </a:solidFill>
              <a:latin typeface="Times New Roman" panose="02020603050405020304" pitchFamily="18" charset="0"/>
            </a:endParaRPr>
          </a:p>
        </p:txBody>
      </p:sp>
      <p:pic>
        <p:nvPicPr>
          <p:cNvPr id="8" name="Picture 10" descr="POINSET2">
            <a:extLst>
              <a:ext uri="{FF2B5EF4-FFF2-40B4-BE49-F238E27FC236}">
                <a16:creationId xmlns="" xmlns:a16="http://schemas.microsoft.com/office/drawing/2014/main" id="{455BABB2-BC48-4BB8-21D5-E79F3B9D2EF1}"/>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0800000">
            <a:off x="8140242" y="3877201"/>
            <a:ext cx="872729"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descr="POINSET2">
            <a:extLst>
              <a:ext uri="{FF2B5EF4-FFF2-40B4-BE49-F238E27FC236}">
                <a16:creationId xmlns="" xmlns:a16="http://schemas.microsoft.com/office/drawing/2014/main" id="{72F5F6B6-3B89-3BD3-36E2-93EDB98B8BD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1083" y="3983487"/>
            <a:ext cx="1156097" cy="872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43701827"/>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0"/>
            <a:ext cx="9144000" cy="5143500"/>
          </a:xfrm>
          <a:prstGeom prst="rect">
            <a:avLst/>
          </a:prstGeom>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5" name="Picture 4" descr="Logo&#10;&#10;Description automatically generated">
            <a:extLst>
              <a:ext uri="{FF2B5EF4-FFF2-40B4-BE49-F238E27FC236}">
                <a16:creationId xmlns="" xmlns:a16="http://schemas.microsoft.com/office/drawing/2014/main" id="{78801F8F-4F2A-4555-9C13-6C97D032F42E}"/>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2148815" y="767259"/>
            <a:ext cx="5151170" cy="2136392"/>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flipH="1">
            <a:off x="6581299" y="218188"/>
            <a:ext cx="1722120" cy="172212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0212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video>
              <p:cMediaNode vol="80000" numSld="999">
                <p:cTn id="2" fill="hold" display="0">
                  <p:stCondLst>
                    <p:cond delay="indefinite"/>
                  </p:stCondLst>
                  <p:endCondLst>
                    <p:cond evt="onStopAudio" delay="0">
                      <p:tgtEl>
                        <p:sldTgt/>
                      </p:tgtEl>
                    </p:cond>
                  </p:endCondLst>
                </p:cTn>
                <p:tgtEl>
                  <p:spTgt spid="9"/>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4" cstate="print">
            <a:extLst>
              <a:ext uri="{28A0092B-C50C-407E-A947-70E740481C1C}">
                <a14:useLocalDpi xmlns:a14="http://schemas.microsoft.com/office/drawing/2010/main" xmlns="" val="0"/>
              </a:ext>
            </a:extLst>
          </a:blip>
          <a:srcRect l="4334"/>
          <a:stretch/>
        </p:blipFill>
        <p:spPr>
          <a:xfrm>
            <a:off x="0" y="-26670"/>
            <a:ext cx="9137332" cy="5196840"/>
          </a:xfrm>
          <a:prstGeom prst="rect">
            <a:avLst/>
          </a:prstGeom>
        </p:spPr>
      </p:pic>
      <p:pic>
        <p:nvPicPr>
          <p:cNvPr id="9" name="Joy Gruttmann-Schnappi">
            <a:hlinkClick r:id="" action="ppaction://media"/>
          </p:cNvPr>
          <p:cNvPicPr>
            <a:picLocks noChangeAspect="1"/>
          </p:cNvPicPr>
          <p:nvPr>
            <a:videoFile r:link="rId1"/>
            <p:extLst>
              <p:ext uri="{DAA4B4D4-6D71-4841-9C94-3DE7FCFB9230}">
                <p14:media xmlns:p14="http://schemas.microsoft.com/office/powerpoint/2010/main" xmlns="" r:embed="rId5"/>
              </p:ext>
            </p:extLst>
          </p:nvPr>
        </p:nvPicPr>
        <p:blipFill>
          <a:blip r:embed="rId6" cstate="print"/>
          <a:stretch>
            <a:fillRect/>
          </a:stretch>
        </p:blipFill>
        <p:spPr>
          <a:xfrm>
            <a:off x="145256" y="-1178719"/>
            <a:ext cx="457200" cy="457200"/>
          </a:xfrm>
          <a:prstGeom prst="rect">
            <a:avLst/>
          </a:prstGeom>
        </p:spPr>
      </p:pic>
      <p:pic>
        <p:nvPicPr>
          <p:cNvPr id="10" name="Picture 2" descr="Flash free icon">
            <a:extLst>
              <a:ext uri="{FF2B5EF4-FFF2-40B4-BE49-F238E27FC236}">
                <a16:creationId xmlns="" xmlns:a16="http://schemas.microsoft.com/office/drawing/2014/main" id="{FB5B4F3C-7700-43CD-A2E3-AD46D31EFB2F}"/>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flipH="1">
            <a:off x="7286625" y="151847"/>
            <a:ext cx="1722120" cy="17221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Rectangle: Rounded Corners 2">
            <a:extLst>
              <a:ext uri="{FF2B5EF4-FFF2-40B4-BE49-F238E27FC236}">
                <a16:creationId xmlns="" xmlns:a16="http://schemas.microsoft.com/office/drawing/2014/main" id="{54F5C11B-B498-4FD1-8E86-016414E5F55D}"/>
              </a:ext>
            </a:extLst>
          </p:cNvPr>
          <p:cNvSpPr/>
          <p:nvPr/>
        </p:nvSpPr>
        <p:spPr>
          <a:xfrm>
            <a:off x="1874520" y="228600"/>
            <a:ext cx="5631180" cy="4328160"/>
          </a:xfrm>
          <a:custGeom>
            <a:avLst/>
            <a:gdLst>
              <a:gd name="connsiteX0" fmla="*/ 0 w 5631180"/>
              <a:gd name="connsiteY0" fmla="*/ 721374 h 4328160"/>
              <a:gd name="connsiteX1" fmla="*/ 721374 w 5631180"/>
              <a:gd name="connsiteY1" fmla="*/ 0 h 4328160"/>
              <a:gd name="connsiteX2" fmla="*/ 1503215 w 5631180"/>
              <a:gd name="connsiteY2" fmla="*/ 0 h 4328160"/>
              <a:gd name="connsiteX3" fmla="*/ 2285055 w 5631180"/>
              <a:gd name="connsiteY3" fmla="*/ 0 h 4328160"/>
              <a:gd name="connsiteX4" fmla="*/ 2857474 w 5631180"/>
              <a:gd name="connsiteY4" fmla="*/ 0 h 4328160"/>
              <a:gd name="connsiteX5" fmla="*/ 3471778 w 5631180"/>
              <a:gd name="connsiteY5" fmla="*/ 0 h 4328160"/>
              <a:gd name="connsiteX6" fmla="*/ 4127965 w 5631180"/>
              <a:gd name="connsiteY6" fmla="*/ 0 h 4328160"/>
              <a:gd name="connsiteX7" fmla="*/ 4909806 w 5631180"/>
              <a:gd name="connsiteY7" fmla="*/ 0 h 4328160"/>
              <a:gd name="connsiteX8" fmla="*/ 5631180 w 5631180"/>
              <a:gd name="connsiteY8" fmla="*/ 721374 h 4328160"/>
              <a:gd name="connsiteX9" fmla="*/ 5631180 w 5631180"/>
              <a:gd name="connsiteY9" fmla="*/ 1356165 h 4328160"/>
              <a:gd name="connsiteX10" fmla="*/ 5631180 w 5631180"/>
              <a:gd name="connsiteY10" fmla="*/ 1962101 h 4328160"/>
              <a:gd name="connsiteX11" fmla="*/ 5631180 w 5631180"/>
              <a:gd name="connsiteY11" fmla="*/ 2539184 h 4328160"/>
              <a:gd name="connsiteX12" fmla="*/ 5631180 w 5631180"/>
              <a:gd name="connsiteY12" fmla="*/ 3058558 h 4328160"/>
              <a:gd name="connsiteX13" fmla="*/ 5631180 w 5631180"/>
              <a:gd name="connsiteY13" fmla="*/ 3606786 h 4328160"/>
              <a:gd name="connsiteX14" fmla="*/ 4909806 w 5631180"/>
              <a:gd name="connsiteY14" fmla="*/ 4328160 h 4328160"/>
              <a:gd name="connsiteX15" fmla="*/ 4253618 w 5631180"/>
              <a:gd name="connsiteY15" fmla="*/ 4328160 h 4328160"/>
              <a:gd name="connsiteX16" fmla="*/ 3555546 w 5631180"/>
              <a:gd name="connsiteY16" fmla="*/ 4328160 h 4328160"/>
              <a:gd name="connsiteX17" fmla="*/ 2899359 w 5631180"/>
              <a:gd name="connsiteY17" fmla="*/ 4328160 h 4328160"/>
              <a:gd name="connsiteX18" fmla="*/ 2243171 w 5631180"/>
              <a:gd name="connsiteY18" fmla="*/ 4328160 h 4328160"/>
              <a:gd name="connsiteX19" fmla="*/ 1628868 w 5631180"/>
              <a:gd name="connsiteY19" fmla="*/ 4328160 h 4328160"/>
              <a:gd name="connsiteX20" fmla="*/ 721374 w 5631180"/>
              <a:gd name="connsiteY20" fmla="*/ 4328160 h 4328160"/>
              <a:gd name="connsiteX21" fmla="*/ 0 w 5631180"/>
              <a:gd name="connsiteY21" fmla="*/ 3606786 h 4328160"/>
              <a:gd name="connsiteX22" fmla="*/ 0 w 5631180"/>
              <a:gd name="connsiteY22" fmla="*/ 3000849 h 4328160"/>
              <a:gd name="connsiteX23" fmla="*/ 0 w 5631180"/>
              <a:gd name="connsiteY23" fmla="*/ 2423767 h 4328160"/>
              <a:gd name="connsiteX24" fmla="*/ 0 w 5631180"/>
              <a:gd name="connsiteY24" fmla="*/ 1875539 h 4328160"/>
              <a:gd name="connsiteX25" fmla="*/ 0 w 5631180"/>
              <a:gd name="connsiteY25" fmla="*/ 1269602 h 4328160"/>
              <a:gd name="connsiteX26" fmla="*/ 0 w 5631180"/>
              <a:gd name="connsiteY26" fmla="*/ 721374 h 432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631180" h="4328160" fill="none" extrusionOk="0">
                <a:moveTo>
                  <a:pt x="0" y="721374"/>
                </a:moveTo>
                <a:cubicBezTo>
                  <a:pt x="14361" y="337075"/>
                  <a:pt x="357253" y="-13898"/>
                  <a:pt x="721374" y="0"/>
                </a:cubicBezTo>
                <a:cubicBezTo>
                  <a:pt x="1063743" y="10501"/>
                  <a:pt x="1336956" y="1861"/>
                  <a:pt x="1503215" y="0"/>
                </a:cubicBezTo>
                <a:cubicBezTo>
                  <a:pt x="1669474" y="-1861"/>
                  <a:pt x="2097004" y="2555"/>
                  <a:pt x="2285055" y="0"/>
                </a:cubicBezTo>
                <a:cubicBezTo>
                  <a:pt x="2473106" y="-2555"/>
                  <a:pt x="2601163" y="27489"/>
                  <a:pt x="2857474" y="0"/>
                </a:cubicBezTo>
                <a:cubicBezTo>
                  <a:pt x="3113785" y="-27489"/>
                  <a:pt x="3245207" y="16555"/>
                  <a:pt x="3471778" y="0"/>
                </a:cubicBezTo>
                <a:cubicBezTo>
                  <a:pt x="3698349" y="-16555"/>
                  <a:pt x="3936011" y="-21013"/>
                  <a:pt x="4127965" y="0"/>
                </a:cubicBezTo>
                <a:cubicBezTo>
                  <a:pt x="4319919" y="21013"/>
                  <a:pt x="4532795" y="-933"/>
                  <a:pt x="4909806" y="0"/>
                </a:cubicBezTo>
                <a:cubicBezTo>
                  <a:pt x="5372860" y="-633"/>
                  <a:pt x="5626271" y="282218"/>
                  <a:pt x="5631180" y="721374"/>
                </a:cubicBezTo>
                <a:cubicBezTo>
                  <a:pt x="5652748" y="935488"/>
                  <a:pt x="5608798" y="1189247"/>
                  <a:pt x="5631180" y="1356165"/>
                </a:cubicBezTo>
                <a:cubicBezTo>
                  <a:pt x="5653562" y="1523083"/>
                  <a:pt x="5653703" y="1780501"/>
                  <a:pt x="5631180" y="1962101"/>
                </a:cubicBezTo>
                <a:cubicBezTo>
                  <a:pt x="5608657" y="2143701"/>
                  <a:pt x="5629551" y="2307792"/>
                  <a:pt x="5631180" y="2539184"/>
                </a:cubicBezTo>
                <a:cubicBezTo>
                  <a:pt x="5632809" y="2770576"/>
                  <a:pt x="5631730" y="2891287"/>
                  <a:pt x="5631180" y="3058558"/>
                </a:cubicBezTo>
                <a:cubicBezTo>
                  <a:pt x="5630630" y="3225829"/>
                  <a:pt x="5636224" y="3443127"/>
                  <a:pt x="5631180" y="3606786"/>
                </a:cubicBezTo>
                <a:cubicBezTo>
                  <a:pt x="5615139" y="3985072"/>
                  <a:pt x="5225276" y="4315725"/>
                  <a:pt x="4909806" y="4328160"/>
                </a:cubicBezTo>
                <a:cubicBezTo>
                  <a:pt x="4626634" y="4312229"/>
                  <a:pt x="4449867" y="4306874"/>
                  <a:pt x="4253618" y="4328160"/>
                </a:cubicBezTo>
                <a:cubicBezTo>
                  <a:pt x="4057369" y="4349446"/>
                  <a:pt x="3885864" y="4314936"/>
                  <a:pt x="3555546" y="4328160"/>
                </a:cubicBezTo>
                <a:cubicBezTo>
                  <a:pt x="3225228" y="4341384"/>
                  <a:pt x="3136387" y="4305476"/>
                  <a:pt x="2899359" y="4328160"/>
                </a:cubicBezTo>
                <a:cubicBezTo>
                  <a:pt x="2662331" y="4350844"/>
                  <a:pt x="2513538" y="4312174"/>
                  <a:pt x="2243171" y="4328160"/>
                </a:cubicBezTo>
                <a:cubicBezTo>
                  <a:pt x="1972804" y="4344146"/>
                  <a:pt x="1898948" y="4340641"/>
                  <a:pt x="1628868" y="4328160"/>
                </a:cubicBezTo>
                <a:cubicBezTo>
                  <a:pt x="1358788" y="4315679"/>
                  <a:pt x="1013589" y="4364012"/>
                  <a:pt x="721374" y="4328160"/>
                </a:cubicBezTo>
                <a:cubicBezTo>
                  <a:pt x="328804" y="4307456"/>
                  <a:pt x="-43365" y="3977593"/>
                  <a:pt x="0" y="3606786"/>
                </a:cubicBezTo>
                <a:cubicBezTo>
                  <a:pt x="26753" y="3402717"/>
                  <a:pt x="3860" y="3294618"/>
                  <a:pt x="0" y="3000849"/>
                </a:cubicBezTo>
                <a:cubicBezTo>
                  <a:pt x="-3860" y="2707080"/>
                  <a:pt x="1666" y="2618769"/>
                  <a:pt x="0" y="2423767"/>
                </a:cubicBezTo>
                <a:cubicBezTo>
                  <a:pt x="-1666" y="2228765"/>
                  <a:pt x="21798" y="2030058"/>
                  <a:pt x="0" y="1875539"/>
                </a:cubicBezTo>
                <a:cubicBezTo>
                  <a:pt x="-21798" y="1721020"/>
                  <a:pt x="-2388" y="1423104"/>
                  <a:pt x="0" y="1269602"/>
                </a:cubicBezTo>
                <a:cubicBezTo>
                  <a:pt x="2388" y="1116100"/>
                  <a:pt x="-12463" y="864409"/>
                  <a:pt x="0" y="721374"/>
                </a:cubicBezTo>
                <a:close/>
              </a:path>
              <a:path w="5631180" h="4328160" stroke="0" extrusionOk="0">
                <a:moveTo>
                  <a:pt x="0" y="721374"/>
                </a:moveTo>
                <a:cubicBezTo>
                  <a:pt x="33271" y="283740"/>
                  <a:pt x="357425" y="32889"/>
                  <a:pt x="721374" y="0"/>
                </a:cubicBezTo>
                <a:cubicBezTo>
                  <a:pt x="948195" y="-11219"/>
                  <a:pt x="1269541" y="32256"/>
                  <a:pt x="1461330" y="0"/>
                </a:cubicBezTo>
                <a:cubicBezTo>
                  <a:pt x="1653119" y="-32256"/>
                  <a:pt x="1804789" y="20827"/>
                  <a:pt x="2033749" y="0"/>
                </a:cubicBezTo>
                <a:cubicBezTo>
                  <a:pt x="2262709" y="-20827"/>
                  <a:pt x="2451546" y="28226"/>
                  <a:pt x="2689937" y="0"/>
                </a:cubicBezTo>
                <a:cubicBezTo>
                  <a:pt x="2928328" y="-28226"/>
                  <a:pt x="2981465" y="-22252"/>
                  <a:pt x="3262356" y="0"/>
                </a:cubicBezTo>
                <a:cubicBezTo>
                  <a:pt x="3543247" y="22252"/>
                  <a:pt x="3714561" y="-872"/>
                  <a:pt x="3834775" y="0"/>
                </a:cubicBezTo>
                <a:cubicBezTo>
                  <a:pt x="3954989" y="872"/>
                  <a:pt x="4380843" y="-29187"/>
                  <a:pt x="4909806" y="0"/>
                </a:cubicBezTo>
                <a:cubicBezTo>
                  <a:pt x="5271222" y="18016"/>
                  <a:pt x="5648707" y="403199"/>
                  <a:pt x="5631180" y="721374"/>
                </a:cubicBezTo>
                <a:cubicBezTo>
                  <a:pt x="5622769" y="867936"/>
                  <a:pt x="5623217" y="1017730"/>
                  <a:pt x="5631180" y="1240748"/>
                </a:cubicBezTo>
                <a:cubicBezTo>
                  <a:pt x="5639143" y="1463766"/>
                  <a:pt x="5637517" y="1525011"/>
                  <a:pt x="5631180" y="1731268"/>
                </a:cubicBezTo>
                <a:cubicBezTo>
                  <a:pt x="5624843" y="1937525"/>
                  <a:pt x="5637245" y="2135634"/>
                  <a:pt x="5631180" y="2279496"/>
                </a:cubicBezTo>
                <a:cubicBezTo>
                  <a:pt x="5625115" y="2423358"/>
                  <a:pt x="5650356" y="2689659"/>
                  <a:pt x="5631180" y="2798871"/>
                </a:cubicBezTo>
                <a:cubicBezTo>
                  <a:pt x="5612004" y="2908083"/>
                  <a:pt x="5595585" y="3268770"/>
                  <a:pt x="5631180" y="3606786"/>
                </a:cubicBezTo>
                <a:cubicBezTo>
                  <a:pt x="5718840" y="4013175"/>
                  <a:pt x="5298220" y="4318989"/>
                  <a:pt x="4909806" y="4328160"/>
                </a:cubicBezTo>
                <a:cubicBezTo>
                  <a:pt x="4687280" y="4301270"/>
                  <a:pt x="4434968" y="4338518"/>
                  <a:pt x="4169850" y="4328160"/>
                </a:cubicBezTo>
                <a:cubicBezTo>
                  <a:pt x="3904732" y="4317802"/>
                  <a:pt x="3636469" y="4301409"/>
                  <a:pt x="3429893" y="4328160"/>
                </a:cubicBezTo>
                <a:cubicBezTo>
                  <a:pt x="3223317" y="4354911"/>
                  <a:pt x="3141053" y="4341138"/>
                  <a:pt x="2857474" y="4328160"/>
                </a:cubicBezTo>
                <a:cubicBezTo>
                  <a:pt x="2573895" y="4315182"/>
                  <a:pt x="2550454" y="4315823"/>
                  <a:pt x="2285055" y="4328160"/>
                </a:cubicBezTo>
                <a:cubicBezTo>
                  <a:pt x="2019656" y="4340497"/>
                  <a:pt x="1794882" y="4342401"/>
                  <a:pt x="1503215" y="4328160"/>
                </a:cubicBezTo>
                <a:cubicBezTo>
                  <a:pt x="1211548" y="4313919"/>
                  <a:pt x="1020197" y="4365417"/>
                  <a:pt x="721374" y="4328160"/>
                </a:cubicBezTo>
                <a:cubicBezTo>
                  <a:pt x="272234" y="4257256"/>
                  <a:pt x="-60039" y="4078212"/>
                  <a:pt x="0" y="3606786"/>
                </a:cubicBezTo>
                <a:cubicBezTo>
                  <a:pt x="-6746" y="3435105"/>
                  <a:pt x="6707" y="3255097"/>
                  <a:pt x="0" y="3029704"/>
                </a:cubicBezTo>
                <a:cubicBezTo>
                  <a:pt x="-6707" y="2804311"/>
                  <a:pt x="22144" y="2738335"/>
                  <a:pt x="0" y="2539184"/>
                </a:cubicBezTo>
                <a:cubicBezTo>
                  <a:pt x="-22144" y="2340033"/>
                  <a:pt x="-13570" y="2163864"/>
                  <a:pt x="0" y="2048664"/>
                </a:cubicBezTo>
                <a:cubicBezTo>
                  <a:pt x="13570" y="1933464"/>
                  <a:pt x="15358" y="1568817"/>
                  <a:pt x="0" y="1442727"/>
                </a:cubicBezTo>
                <a:cubicBezTo>
                  <a:pt x="-15358" y="1316637"/>
                  <a:pt x="35072" y="980650"/>
                  <a:pt x="0" y="721374"/>
                </a:cubicBezTo>
                <a:close/>
              </a:path>
            </a:pathLst>
          </a:custGeom>
          <a:solidFill>
            <a:srgbClr val="FEF5DA"/>
          </a:solidFill>
          <a:ln w="38100">
            <a:solidFill>
              <a:srgbClr val="9E5A2B"/>
            </a:solidFill>
            <a:extLst>
              <a:ext uri="{C807C97D-BFC1-408E-A445-0C87EB9F89A2}">
                <ask:lineSketchStyleProps xmlns="" xmlns:ask="http://schemas.microsoft.com/office/drawing/2018/sketchyshapes" sd="1180755242">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 xmlns:a16="http://schemas.microsoft.com/office/drawing/2014/main" id="{4CB9AE1E-BCD8-4FBA-BB71-A537AE78827D}"/>
              </a:ext>
            </a:extLst>
          </p:cNvPr>
          <p:cNvSpPr txBox="1"/>
          <p:nvPr/>
        </p:nvSpPr>
        <p:spPr>
          <a:xfrm>
            <a:off x="1791652" y="802750"/>
            <a:ext cx="5796915" cy="2499467"/>
          </a:xfrm>
          <a:prstGeom prst="rect">
            <a:avLst/>
          </a:prstGeom>
          <a:noFill/>
        </p:spPr>
        <p:txBody>
          <a:bodyPr wrap="square">
            <a:spAutoFit/>
          </a:bodyPr>
          <a:lstStyle/>
          <a:p>
            <a:pPr algn="ctr">
              <a:lnSpc>
                <a:spcPct val="150000"/>
              </a:lnSpc>
            </a:pPr>
            <a:r>
              <a:rPr lang="en-US" sz="3600" b="1" dirty="0">
                <a:solidFill>
                  <a:srgbClr val="002060"/>
                </a:solidFill>
                <a:latin typeface="Times New Roman" panose="02020603050405020304" pitchFamily="18" charset="0"/>
                <a:cs typeface="Times New Roman" panose="02020603050405020304" pitchFamily="18" charset="0"/>
              </a:rPr>
              <a:t>Hoạt động 1 </a:t>
            </a:r>
          </a:p>
          <a:p>
            <a:pPr algn="ctr">
              <a:lnSpc>
                <a:spcPct val="150000"/>
              </a:lnSpc>
            </a:pPr>
            <a:r>
              <a:rPr lang="en-US" sz="3600" b="1" dirty="0">
                <a:solidFill>
                  <a:srgbClr val="753929"/>
                </a:solidFill>
                <a:latin typeface="Times New Roman" panose="02020603050405020304" pitchFamily="18" charset="0"/>
                <a:cs typeface="Times New Roman" panose="02020603050405020304" pitchFamily="18" charset="0"/>
              </a:rPr>
              <a:t>Tìm hiểu về các biện pháp phòng tránh bị điện giật</a:t>
            </a:r>
          </a:p>
        </p:txBody>
      </p:sp>
    </p:spTree>
    <p:extLst>
      <p:ext uri="{BB962C8B-B14F-4D97-AF65-F5344CB8AC3E}">
        <p14:creationId xmlns:p14="http://schemas.microsoft.com/office/powerpoint/2010/main" xmlns="" val="249555973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video>
              <p:cMediaNode vol="80000" numSld="999">
                <p:cTn id="2" fill="hold" display="0">
                  <p:stCondLst>
                    <p:cond delay="indefinite"/>
                  </p:stCondLst>
                  <p:endCondLst>
                    <p:cond evt="onStopAudio" delay="0">
                      <p:tgtEl>
                        <p:sldTgt/>
                      </p:tgtEl>
                    </p:cond>
                  </p:endCondLst>
                </p:cTn>
                <p:tgtEl>
                  <p:spTgt spid="9"/>
                </p:tgtEl>
              </p:cMediaNode>
            </p:vide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5694</TotalTime>
  <Words>990</Words>
  <Application>Microsoft Office PowerPoint</Application>
  <PresentationFormat>On-screen Show (16:9)</PresentationFormat>
  <Paragraphs>162</Paragraphs>
  <Slides>34</Slides>
  <Notes>32</Notes>
  <HiddenSlides>0</HiddenSlides>
  <MMClips>24</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1_Office Theme</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Company>itfriend.org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Smart</dc:creator>
  <cp:lastModifiedBy>Administrator</cp:lastModifiedBy>
  <cp:revision>591</cp:revision>
  <cp:lastPrinted>2013-04-02T06:20:38Z</cp:lastPrinted>
  <dcterms:created xsi:type="dcterms:W3CDTF">2010-03-02T16:28:03Z</dcterms:created>
  <dcterms:modified xsi:type="dcterms:W3CDTF">2024-05-08T01:37:12Z</dcterms:modified>
</cp:coreProperties>
</file>