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724" r:id="rId3"/>
  </p:sldMasterIdLst>
  <p:notesMasterIdLst>
    <p:notesMasterId r:id="rId22"/>
  </p:notesMasterIdLst>
  <p:sldIdLst>
    <p:sldId id="304" r:id="rId4"/>
    <p:sldId id="308" r:id="rId5"/>
    <p:sldId id="259" r:id="rId6"/>
    <p:sldId id="261" r:id="rId7"/>
    <p:sldId id="324" r:id="rId8"/>
    <p:sldId id="309" r:id="rId9"/>
    <p:sldId id="311" r:id="rId10"/>
    <p:sldId id="312" r:id="rId11"/>
    <p:sldId id="310" r:id="rId12"/>
    <p:sldId id="326" r:id="rId13"/>
    <p:sldId id="314" r:id="rId14"/>
    <p:sldId id="316" r:id="rId15"/>
    <p:sldId id="318" r:id="rId16"/>
    <p:sldId id="321" r:id="rId17"/>
    <p:sldId id="320" r:id="rId18"/>
    <p:sldId id="323" r:id="rId19"/>
    <p:sldId id="325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81541" autoAdjust="0"/>
  </p:normalViewPr>
  <p:slideViewPr>
    <p:cSldViewPr snapToGrid="0">
      <p:cViewPr varScale="1">
        <p:scale>
          <a:sx n="59" d="100"/>
          <a:sy n="59" d="100"/>
        </p:scale>
        <p:origin x="-546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8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7065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466404-4AE0-4AEC-AEAB-C83AEB3A683B}" type="slidenum">
              <a:rPr lang="zh-CN" altLang="en-US">
                <a:solidFill>
                  <a:srgbClr val="000000"/>
                </a:solidFill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CN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/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1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983357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4400" y="2438401"/>
            <a:ext cx="4049184" cy="84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812800" y="381001"/>
            <a:ext cx="1066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TIỂU HỌC SỐ 1 PHƯỚC THẮNG</a:t>
            </a:r>
          </a:p>
        </p:txBody>
      </p:sp>
      <p:pic>
        <p:nvPicPr>
          <p:cNvPr id="2052" name="Picture 4" descr="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1" y="1143001"/>
            <a:ext cx="9563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956985" y="2051220"/>
            <a:ext cx="637963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3900" y="3819526"/>
            <a:ext cx="6053667" cy="5238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4000" y="4663490"/>
            <a:ext cx="3937000" cy="4619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2023 - 2024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0823" y="3003885"/>
            <a:ext cx="2209800" cy="5238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843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057" y="352063"/>
            <a:ext cx="2323011" cy="71909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28606" y="1496332"/>
            <a:ext cx="5426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thuở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àng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ê </a:t>
            </a:r>
            <a:r>
              <a:rPr lang="vi-V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rắng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550925" y="1417955"/>
            <a:ext cx="55777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àng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rắng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ê </a:t>
            </a:r>
            <a:r>
              <a:rPr lang="vi-V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rắng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!”</a:t>
            </a:r>
            <a:endParaRPr lang="vi-VN" sz="3200" b="1" dirty="0" smtClean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vi-VN" sz="3200" b="1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                           Định Hải</a:t>
            </a:r>
          </a:p>
          <a:p>
            <a:endParaRPr lang="vi-VN" sz="3200" b="1" dirty="0" smtClean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617234" y="3846021"/>
            <a:ext cx="5426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746711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057" y="352063"/>
            <a:ext cx="2323011" cy="71909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b="1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28606" y="1496332"/>
            <a:ext cx="5426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thuở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àng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ê </a:t>
            </a:r>
            <a:r>
              <a:rPr lang="vi-VN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rắng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3200" b="1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550925" y="1417955"/>
            <a:ext cx="55777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3200" b="1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àng</a:t>
            </a:r>
            <a:r>
              <a:rPr lang="en-US" sz="3200" b="1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3200" b="1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32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3200" b="1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b="1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rắng</a:t>
            </a:r>
            <a:r>
              <a:rPr lang="en-US" sz="3200" b="1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3200" b="1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2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32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200" b="1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endParaRPr lang="en-US" sz="3200" b="1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32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3200" b="1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ê </a:t>
            </a:r>
            <a:r>
              <a:rPr lang="vi-VN" sz="3200" b="1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b="1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rắng</a:t>
            </a:r>
            <a:endParaRPr lang="en-US" sz="3200" b="1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32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!”</a:t>
            </a:r>
            <a:endParaRPr lang="vi-VN" sz="3200" b="1" dirty="0" smtClean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b="1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vi-VN" sz="3200" b="1" i="1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                           Định Hải</a:t>
            </a:r>
          </a:p>
          <a:p>
            <a:endParaRPr lang="vi-VN" sz="3200" b="1" dirty="0" smtClean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3200" b="1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083" y="1528352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1.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6080" y="1421445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/>
              <a:t>3.</a:t>
            </a:r>
            <a:endParaRPr lang="en-US" sz="2800" b="1" dirty="0"/>
          </a:p>
        </p:txBody>
      </p:sp>
      <p:sp>
        <p:nvSpPr>
          <p:cNvPr id="10" name="Text Box 4"/>
          <p:cNvSpPr txBox="1"/>
          <p:nvPr/>
        </p:nvSpPr>
        <p:spPr>
          <a:xfrm>
            <a:off x="617234" y="3846021"/>
            <a:ext cx="5426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 smtClean="0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b="1" dirty="0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lang="en-US" sz="3200" b="1" dirty="0">
              <a:solidFill>
                <a:srgbClr val="000099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200" b="1" dirty="0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3200" b="1" dirty="0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3200" b="1" dirty="0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3200" b="1" dirty="0">
              <a:solidFill>
                <a:srgbClr val="000099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b="1" dirty="0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3200" b="1" dirty="0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200" b="1" dirty="0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3200" b="1" dirty="0">
              <a:solidFill>
                <a:srgbClr val="000099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3200" b="1" dirty="0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200" b="1" dirty="0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200" b="1" dirty="0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b="1" dirty="0">
                <a:solidFill>
                  <a:srgbClr val="000099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072" y="3878043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0099"/>
                </a:solidFill>
              </a:rPr>
              <a:t>2.</a:t>
            </a:r>
            <a:endParaRPr lang="en-US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6516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5"/>
            <a:ext cx="54267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96560" y="1417955"/>
            <a:ext cx="534790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nẻo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94389" y="1927225"/>
            <a:ext cx="1459464" cy="0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52800" y="2422358"/>
            <a:ext cx="1395663" cy="0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31040" y="4848726"/>
            <a:ext cx="1323339" cy="0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75621" y="2422358"/>
            <a:ext cx="898358" cy="0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41431" y="3384885"/>
            <a:ext cx="1315452" cy="0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018555" y="4359443"/>
            <a:ext cx="709930" cy="0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5631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18">
            <a:extLst>
              <a:ext uri="{FF2B5EF4-FFF2-40B4-BE49-F238E27FC236}">
                <a16:creationId xmlns=""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261258"/>
            <a:ext cx="6949393" cy="6662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Luyện</a:t>
            </a:r>
            <a:r>
              <a:rPr kumimoji="0" lang="en-US" sz="4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r>
              <a:rPr kumimoji="0" lang="en-US" sz="4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815587" y="1350731"/>
            <a:ext cx="8432800" cy="5300365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49461" y="219387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/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7104" y="157972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/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20191" y="328417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/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47024" y="2151419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/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39925" y="167530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nẻo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ê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ê </a:t>
            </a:r>
            <a:r>
              <a:rPr lang="vi-VN" sz="36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rắng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!”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4311" y="327280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/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2393" y="3834636"/>
            <a:ext cx="694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/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14782" y="436917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/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34881" y="431459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/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6320" y="431685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/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2695" y="271325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/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057" y="352063"/>
            <a:ext cx="2323011" cy="71909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28606" y="1496332"/>
            <a:ext cx="5426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thuở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àng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ê </a:t>
            </a:r>
            <a:r>
              <a:rPr lang="vi-V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rắng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550925" y="1417955"/>
            <a:ext cx="55777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àng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rắng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ê </a:t>
            </a:r>
            <a:r>
              <a:rPr lang="vi-V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rắng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!”</a:t>
            </a:r>
            <a:endParaRPr lang="vi-VN" sz="3200" b="1" dirty="0" smtClean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vi-VN" sz="3200" b="1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                           Định Hải</a:t>
            </a:r>
          </a:p>
          <a:p>
            <a:endParaRPr lang="vi-VN" sz="3200" b="1" dirty="0" smtClean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083" y="1528352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/>
              <a:t>1.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86080" y="1421445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/>
              <a:t>3.</a:t>
            </a:r>
            <a:endParaRPr lang="en-US" sz="2800" b="1" dirty="0"/>
          </a:p>
        </p:txBody>
      </p:sp>
      <p:sp>
        <p:nvSpPr>
          <p:cNvPr id="10" name="Text Box 4"/>
          <p:cNvSpPr txBox="1"/>
          <p:nvPr/>
        </p:nvSpPr>
        <p:spPr>
          <a:xfrm>
            <a:off x="617234" y="3846021"/>
            <a:ext cx="5426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072" y="3878043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/>
              <a:t>2.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412543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587762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760470" y="836664"/>
            <a:ext cx="6916420" cy="1470182"/>
            <a:chOff x="172324" y="1157225"/>
            <a:chExt cx="2109019" cy="1406784"/>
          </a:xfrm>
        </p:grpSpPr>
        <p:sp>
          <p:nvSpPr>
            <p:cNvPr id="43" name="Hexagon 42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8974" y="1369884"/>
              <a:ext cx="1808630" cy="1029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sâu thẳm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 sâu</a:t>
              </a:r>
              <a:endParaRPr lang="en-US" altLang="vi-VN" sz="28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976929" y="4401544"/>
            <a:ext cx="6916420" cy="1832610"/>
            <a:chOff x="172324" y="1157225"/>
            <a:chExt cx="2109019" cy="1753583"/>
          </a:xfrm>
        </p:grpSpPr>
        <p:sp>
          <p:nvSpPr>
            <p:cNvPr id="8" name="Hexagon 7"/>
            <p:cNvSpPr/>
            <p:nvPr/>
          </p:nvSpPr>
          <p:spPr>
            <a:xfrm>
              <a:off x="172324" y="1157225"/>
              <a:ext cx="2109019" cy="1753583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43"/>
            <p:cNvSpPr txBox="1"/>
            <p:nvPr/>
          </p:nvSpPr>
          <p:spPr>
            <a:xfrm>
              <a:off x="288974" y="1369884"/>
              <a:ext cx="1808630" cy="144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hạn hán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Tình trạng thiếu nước do nắng lâu, không mưa gây ra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8744" y="2599038"/>
            <a:ext cx="6916420" cy="1536058"/>
            <a:chOff x="172324" y="1157225"/>
            <a:chExt cx="2109019" cy="1469819"/>
          </a:xfrm>
        </p:grpSpPr>
        <p:sp>
          <p:nvSpPr>
            <p:cNvPr id="16" name="Hexagon 15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43"/>
            <p:cNvSpPr txBox="1"/>
            <p:nvPr/>
          </p:nvSpPr>
          <p:spPr>
            <a:xfrm>
              <a:off x="315308" y="1185168"/>
              <a:ext cx="1808630" cy="144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lang thang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Đi hết chỗ này đến chỗ khác, không dừng lại ở nơi nào.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8833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381" y="163773"/>
            <a:ext cx="11250083" cy="600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772167" y="6211669"/>
            <a:ext cx="1915236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hán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8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057" y="352063"/>
            <a:ext cx="2323011" cy="71909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28606" y="1496332"/>
            <a:ext cx="5426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thuở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àng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ê </a:t>
            </a:r>
            <a:r>
              <a:rPr lang="vi-V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rắng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550925" y="1417955"/>
            <a:ext cx="55777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àng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rắng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ê </a:t>
            </a:r>
            <a:r>
              <a:rPr lang="vi-V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rắng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!”</a:t>
            </a:r>
            <a:endParaRPr lang="vi-VN" sz="3200" b="1" dirty="0" smtClean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vi-VN" sz="3200" b="1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                           Định Hải</a:t>
            </a:r>
          </a:p>
          <a:p>
            <a:endParaRPr lang="vi-VN" sz="3200" b="1" dirty="0" smtClean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083" y="1528352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/>
              <a:t>1.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86080" y="1421445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/>
              <a:t>3.</a:t>
            </a:r>
            <a:endParaRPr lang="en-US" sz="2800" b="1" dirty="0"/>
          </a:p>
        </p:txBody>
      </p:sp>
      <p:sp>
        <p:nvSpPr>
          <p:cNvPr id="10" name="Text Box 4"/>
          <p:cNvSpPr txBox="1"/>
          <p:nvPr/>
        </p:nvSpPr>
        <p:spPr>
          <a:xfrm>
            <a:off x="617234" y="3846021"/>
            <a:ext cx="5426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072" y="3878043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/>
              <a:t>2.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6223950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VẬN DỤNG</a:t>
            </a:r>
            <a:endParaRPr lang="en-US" sz="80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3163" y="3186113"/>
            <a:ext cx="7820025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椭圆 3"/>
          <p:cNvSpPr/>
          <p:nvPr/>
        </p:nvSpPr>
        <p:spPr>
          <a:xfrm>
            <a:off x="3997325" y="3954463"/>
            <a:ext cx="1716088" cy="1716087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anchor="ctr"/>
          <a:lstStyle/>
          <a:p>
            <a:pPr algn="ctr" defTabSz="91313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800" y="4090988"/>
            <a:ext cx="1577975" cy="1579562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anchor="ctr"/>
          <a:lstStyle/>
          <a:p>
            <a:pPr algn="ctr" defTabSz="91313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38" y="2879725"/>
            <a:ext cx="1211262" cy="1211263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anchor="ctr"/>
          <a:lstStyle/>
          <a:p>
            <a:pPr algn="ctr" defTabSz="91313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67589" name="组合 23"/>
          <p:cNvGrpSpPr>
            <a:grpSpLocks/>
          </p:cNvGrpSpPr>
          <p:nvPr/>
        </p:nvGrpSpPr>
        <p:grpSpPr bwMode="auto">
          <a:xfrm>
            <a:off x="3694113" y="-830263"/>
            <a:ext cx="5156200" cy="4895851"/>
            <a:chOff x="3084810" y="-335112"/>
            <a:chExt cx="5809496" cy="5760000"/>
          </a:xfrm>
        </p:grpSpPr>
        <p:grpSp>
          <p:nvGrpSpPr>
            <p:cNvPr id="67595" name="组合 16"/>
            <p:cNvGrpSpPr>
              <a:grpSpLocks/>
            </p:cNvGrpSpPr>
            <p:nvPr/>
          </p:nvGrpSpPr>
          <p:grpSpPr bwMode="auto"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112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7598" name="图片 12"/>
              <p:cNvPicPr>
                <a:picLocks noChangeAspect="1"/>
              </p:cNvPicPr>
              <p:nvPr/>
            </p:nvPicPr>
            <p:blipFill>
              <a:blip r:embed="rId4"/>
              <a:srcRect t="48492"/>
              <a:stretch>
                <a:fillRect/>
              </a:stretch>
            </p:blipFill>
            <p:spPr bwMode="auto">
              <a:xfrm>
                <a:off x="3297693" y="2256270"/>
                <a:ext cx="5596613" cy="2885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7596" name="图片 6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84810" y="1126386"/>
              <a:ext cx="5809496" cy="140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椭圆 9"/>
          <p:cNvSpPr/>
          <p:nvPr/>
        </p:nvSpPr>
        <p:spPr>
          <a:xfrm>
            <a:off x="9039225" y="3259138"/>
            <a:ext cx="1239838" cy="123983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anchor="ctr"/>
          <a:lstStyle/>
          <a:p>
            <a:pPr algn="ctr" defTabSz="91313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rcRect l="53606" t="-1143" r="26891" b="81648"/>
          <a:stretch>
            <a:fillRect/>
          </a:stretch>
        </p:blipFill>
        <p:spPr bwMode="auto">
          <a:xfrm>
            <a:off x="8588375" y="811213"/>
            <a:ext cx="17589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椭圆 21"/>
          <p:cNvSpPr/>
          <p:nvPr/>
        </p:nvSpPr>
        <p:spPr>
          <a:xfrm>
            <a:off x="1216025" y="598488"/>
            <a:ext cx="889000" cy="887412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anchor="ctr"/>
          <a:lstStyle/>
          <a:p>
            <a:pPr algn="ctr" defTabSz="91313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525" y="1216025"/>
            <a:ext cx="538163" cy="53816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anchor="ctr"/>
          <a:lstStyle/>
          <a:p>
            <a:pPr algn="ctr" defTabSz="91313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85984" y="1684073"/>
            <a:ext cx="3972713" cy="1084867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02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77453" y="787364"/>
            <a:ext cx="493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1602562"/>
            <a:ext cx="4928323" cy="9706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16912" y="1579116"/>
            <a:ext cx="5622688" cy="99404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vi-VN" sz="32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2787340"/>
            <a:ext cx="4905576" cy="8702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lang="en-US" sz="3200" dirty="0" err="1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32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5932" y="2755684"/>
            <a:ext cx="5573667" cy="90191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3200" dirty="0" err="1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32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32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588" y="1577027"/>
            <a:ext cx="650425" cy="571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670" y="2768391"/>
            <a:ext cx="649634" cy="5708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038" y="1577027"/>
            <a:ext cx="649634" cy="5197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75" y="2734903"/>
            <a:ext cx="649634" cy="570890"/>
          </a:xfrm>
          <a:prstGeom prst="rect">
            <a:avLst/>
          </a:prstGeom>
        </p:spPr>
      </p:pic>
      <p:sp>
        <p:nvSpPr>
          <p:cNvPr id="18" name="Arrow: Right 13">
            <a:hlinkClick r:id="" action="ppaction://noaction"/>
          </p:cNvPr>
          <p:cNvSpPr/>
          <p:nvPr/>
        </p:nvSpPr>
        <p:spPr>
          <a:xfrm rot="10605222" flipH="1">
            <a:off x="11273779" y="6092987"/>
            <a:ext cx="897416" cy="7602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66800" y="220626"/>
            <a:ext cx="10744200" cy="10747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Bảy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hũ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1" y="1371599"/>
            <a:ext cx="4244316" cy="10324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Chuyện cây đỗ</a:t>
            </a:r>
            <a:endParaRPr lang="vi-VN" sz="36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1" y="1371599"/>
            <a:ext cx="5105399" cy="10324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Chuyện bó đũa</a:t>
            </a:r>
            <a:endParaRPr lang="vi-VN" sz="32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1" y="3074325"/>
            <a:ext cx="4265330" cy="10027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vi-VN" sz="32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đỗ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1" y="2982337"/>
            <a:ext cx="5105399" cy="109475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</a:t>
            </a:r>
            <a:r>
              <a:rPr lang="vi-VN" sz="32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đỗ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23" y="1633211"/>
            <a:ext cx="60429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30" y="3207898"/>
            <a:ext cx="603402" cy="643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962" y="3158689"/>
            <a:ext cx="603557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518" y="1357743"/>
            <a:ext cx="549444" cy="643793"/>
          </a:xfrm>
          <a:prstGeom prst="rect">
            <a:avLst/>
          </a:prstGeom>
        </p:spPr>
      </p:pic>
      <p:sp>
        <p:nvSpPr>
          <p:cNvPr id="14" name="Arrow: Right 13">
            <a:hlinkClick r:id="" action="ppaction://hlinkshowjump?jump=nextslide"/>
          </p:cNvPr>
          <p:cNvSpPr/>
          <p:nvPr/>
        </p:nvSpPr>
        <p:spPr>
          <a:xfrm rot="10605222" flipH="1">
            <a:off x="11279722" y="6302473"/>
            <a:ext cx="862712" cy="5517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72738" y="167614"/>
            <a:ext cx="7637950" cy="10462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 là hình ảnh của câu chuyện gì?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7240" y="4201160"/>
            <a:ext cx="3330575" cy="2617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77453" y="787364"/>
            <a:ext cx="493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7733" y="2573162"/>
            <a:ext cx="4928323" cy="9706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vi-VN" sz="32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5.</a:t>
            </a:r>
            <a:endParaRPr lang="vi-VN" sz="3200" b="1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86297" y="2561439"/>
            <a:ext cx="5622688" cy="99404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vi-VN" sz="32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vi-VN" sz="3200" b="1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7733" y="4279256"/>
            <a:ext cx="4905576" cy="8702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vi-VN" sz="32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lang="en-US" sz="3200" b="1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vi-VN" sz="3200" b="1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3637" y="4213308"/>
            <a:ext cx="5573667" cy="90191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vi-VN" sz="32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vi-VN" sz="3200" b="1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75" y="2772669"/>
            <a:ext cx="650425" cy="571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6" y="4378820"/>
            <a:ext cx="649634" cy="5708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266" y="2798608"/>
            <a:ext cx="649634" cy="5197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70" y="4428941"/>
            <a:ext cx="649634" cy="570890"/>
          </a:xfrm>
          <a:prstGeom prst="rect">
            <a:avLst/>
          </a:prstGeom>
        </p:spPr>
      </p:pic>
      <p:sp>
        <p:nvSpPr>
          <p:cNvPr id="18" name="Arrow: Right 13">
            <a:hlinkClick r:id="" action="ppaction://noaction"/>
          </p:cNvPr>
          <p:cNvSpPr/>
          <p:nvPr/>
        </p:nvSpPr>
        <p:spPr>
          <a:xfrm rot="10605222" flipH="1">
            <a:off x="11273779" y="6092987"/>
            <a:ext cx="897416" cy="7602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14197" y="787364"/>
            <a:ext cx="10744200" cy="10747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đũa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6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HGV\Downloads\IMG-99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8549" y="0"/>
            <a:ext cx="895293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2476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355" y="156845"/>
            <a:ext cx="1478280" cy="8991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213812" y="1694180"/>
            <a:ext cx="7796462" cy="270764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678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947" y="882316"/>
            <a:ext cx="4796589" cy="4620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329" y="1090863"/>
            <a:ext cx="4061860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0352" y="274638"/>
            <a:ext cx="9544049" cy="538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</a:p>
        </p:txBody>
      </p:sp>
      <p:sp>
        <p:nvSpPr>
          <p:cNvPr id="3" name="Rectangle 2"/>
          <p:cNvSpPr/>
          <p:nvPr/>
        </p:nvSpPr>
        <p:spPr>
          <a:xfrm>
            <a:off x="4159251" y="833438"/>
            <a:ext cx="4049183" cy="842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43200" y="1676400"/>
            <a:ext cx="6807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 smtClean="0">
                <a:solidFill>
                  <a:srgbClr val="FF0000"/>
                </a:solidFill>
                <a:latin typeface="HP001 5 hàng" pitchFamily="34" charset="0"/>
              </a:rPr>
              <a:t>           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HP001 5 hàng" pitchFamily="34" charset="0"/>
              </a:rPr>
              <a:t>Gọi</a:t>
            </a:r>
            <a:r>
              <a:rPr lang="en-US" altLang="en-US" sz="40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HP001 5 hàng" pitchFamily="34" charset="0"/>
              </a:rPr>
              <a:t>bạn</a:t>
            </a:r>
            <a:endParaRPr lang="en-US" altLang="en-US" sz="4000" b="1" dirty="0">
              <a:solidFill>
                <a:srgbClr val="FF000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961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762</Words>
  <Application>Microsoft Office PowerPoint</Application>
  <PresentationFormat>Custom</PresentationFormat>
  <Paragraphs>156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1_Office Theme</vt:lpstr>
      <vt:lpstr>3_Office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Nói về một người bạn của em.</vt:lpstr>
      <vt:lpstr>PowerPoint Presentation</vt:lpstr>
      <vt:lpstr>PowerPoint Presentation</vt:lpstr>
      <vt:lpstr>Gọi bạn</vt:lpstr>
      <vt:lpstr>Gọi bạn</vt:lpstr>
      <vt:lpstr>Gọi bạn</vt:lpstr>
      <vt:lpstr>PowerPoint Presentation</vt:lpstr>
      <vt:lpstr>Gọi bạn</vt:lpstr>
      <vt:lpstr>PowerPoint Presentation</vt:lpstr>
      <vt:lpstr>PowerPoint Presentation</vt:lpstr>
      <vt:lpstr>Gọi bạn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My</cp:lastModifiedBy>
  <cp:revision>44</cp:revision>
  <dcterms:created xsi:type="dcterms:W3CDTF">2021-05-26T04:27:49Z</dcterms:created>
  <dcterms:modified xsi:type="dcterms:W3CDTF">2023-10-27T13:00:33Z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