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0" r:id="rId3"/>
    <p:sldId id="308" r:id="rId4"/>
    <p:sldId id="261" r:id="rId5"/>
    <p:sldId id="282" r:id="rId6"/>
    <p:sldId id="283" r:id="rId7"/>
    <p:sldId id="284" r:id="rId8"/>
    <p:sldId id="285" r:id="rId9"/>
    <p:sldId id="286" r:id="rId10"/>
    <p:sldId id="304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305" r:id="rId22"/>
    <p:sldId id="280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32" autoAdjust="0"/>
    <p:restoredTop sz="94660"/>
  </p:normalViewPr>
  <p:slideViewPr>
    <p:cSldViewPr snapToGrid="0">
      <p:cViewPr>
        <p:scale>
          <a:sx n="75" d="100"/>
          <a:sy n="75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6B0E-7555-43FB-9C58-F3C835678F2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7555-8C06-41C3-8FA1-67D69B2AF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6B0E-7555-43FB-9C58-F3C835678F2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7555-8C06-41C3-8FA1-67D69B2AF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6B0E-7555-43FB-9C58-F3C835678F2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7555-8C06-41C3-8FA1-67D69B2AF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7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6B0E-7555-43FB-9C58-F3C835678F2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7555-8C06-41C3-8FA1-67D69B2AF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8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6B0E-7555-43FB-9C58-F3C835678F2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7555-8C06-41C3-8FA1-67D69B2AF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6B0E-7555-43FB-9C58-F3C835678F2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7555-8C06-41C3-8FA1-67D69B2AF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9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6B0E-7555-43FB-9C58-F3C835678F2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7555-8C06-41C3-8FA1-67D69B2AF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6B0E-7555-43FB-9C58-F3C835678F2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7555-8C06-41C3-8FA1-67D69B2AF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6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6B0E-7555-43FB-9C58-F3C835678F2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7555-8C06-41C3-8FA1-67D69B2AF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6B0E-7555-43FB-9C58-F3C835678F2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7555-8C06-41C3-8FA1-67D69B2AF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6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6B0E-7555-43FB-9C58-F3C835678F2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7555-8C06-41C3-8FA1-67D69B2AF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5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56B0E-7555-43FB-9C58-F3C835678F2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07555-8C06-41C3-8FA1-67D69B2AF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1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7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9.jpg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4"/>
            <a:ext cx="12192000" cy="68339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57717" y="1461751"/>
            <a:ext cx="74765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4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8700" y="825800"/>
            <a:ext cx="1028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VỀ DỰ GIỜ</a:t>
            </a:r>
            <a:endParaRPr lang="en-US" sz="4000" b="1" kern="1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2926825"/>
            <a:ext cx="5778500" cy="19626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5072458"/>
            <a:ext cx="5778500" cy="176014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782929" y="6329590"/>
            <a:ext cx="1058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1)</a:t>
            </a:r>
            <a:endParaRPr lang="en-US" b="1" kern="10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77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89" y="0"/>
            <a:ext cx="10092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9" b="2962"/>
          <a:stretch/>
        </p:blipFill>
        <p:spPr>
          <a:xfrm>
            <a:off x="1024940" y="35527"/>
            <a:ext cx="10189159" cy="679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9" b="2962"/>
          <a:stretch/>
        </p:blipFill>
        <p:spPr>
          <a:xfrm>
            <a:off x="8379695" y="4178300"/>
            <a:ext cx="3822629" cy="2679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371" y="1183104"/>
            <a:ext cx="3822629" cy="2832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" y="4178301"/>
            <a:ext cx="4110136" cy="2679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" y="1170404"/>
            <a:ext cx="4152021" cy="2832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15" y="1170404"/>
            <a:ext cx="3978286" cy="2832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39" y="4165600"/>
            <a:ext cx="3990986" cy="2692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7840" y="513834"/>
            <a:ext cx="1038938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kern="1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kern="1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kern="1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50554" y="69245"/>
            <a:ext cx="53639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kern="1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kern="1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2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/>
          <a:stretch/>
        </p:blipFill>
        <p:spPr>
          <a:xfrm>
            <a:off x="1752601" y="1498600"/>
            <a:ext cx="8674100" cy="5359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0987" y="5834"/>
            <a:ext cx="9243043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 BIẾT HÌNH ĐƯỢC TẠO TỪ CÁCH IN CHÀ XÁT</a:t>
            </a:r>
          </a:p>
          <a:p>
            <a:pPr algn="ctr"/>
            <a:endParaRPr lang="en-US" b="1" kern="1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058" y="398621"/>
            <a:ext cx="8589211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2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b="1" kern="1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146254"/>
            <a:ext cx="8267700" cy="57117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7750" y="165100"/>
            <a:ext cx="10109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TẠO HÌNH CHÚ CHIM BẰNG CÁCH IN CHÀ XÁT TỪ LÁ CÂY</a:t>
            </a:r>
          </a:p>
          <a:p>
            <a:pPr algn="ctr"/>
            <a:r>
              <a:rPr lang="en-US" sz="28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kern="1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kern="10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3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1065994"/>
            <a:ext cx="8902948" cy="57920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10249" y="336034"/>
            <a:ext cx="36445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THAM KHẢO</a:t>
            </a:r>
          </a:p>
          <a:p>
            <a:pPr algn="ctr"/>
            <a:endParaRPr lang="en-US" b="1" kern="1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74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0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20741" r="21042" b="12963"/>
          <a:stretch/>
        </p:blipFill>
        <p:spPr>
          <a:xfrm>
            <a:off x="762000" y="17699"/>
            <a:ext cx="10820400" cy="685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5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4" b="11032"/>
          <a:stretch/>
        </p:blipFill>
        <p:spPr>
          <a:xfrm>
            <a:off x="-31086" y="1"/>
            <a:ext cx="12197687" cy="6819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834936"/>
            <a:ext cx="8813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  <a:p>
            <a:pPr algn="ctr">
              <a:defRPr/>
            </a:pPr>
            <a:r>
              <a:rPr lang="en-US" sz="4800" b="1" kern="1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 TẬP THỂ VÀ TRÒ CHƠI</a:t>
            </a:r>
            <a:endParaRPr lang="en-US" sz="4800" b="1" kern="1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68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0" t="18303" r="11758" b="4608"/>
          <a:stretch/>
        </p:blipFill>
        <p:spPr>
          <a:xfrm>
            <a:off x="0" y="31717"/>
            <a:ext cx="12192000" cy="682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1575" y="259834"/>
            <a:ext cx="85218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b="1" kern="1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0" t="18303" r="11758" b="4608"/>
          <a:stretch/>
        </p:blipFill>
        <p:spPr>
          <a:xfrm>
            <a:off x="0" y="4099693"/>
            <a:ext cx="3797300" cy="2758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948"/>
            <a:ext cx="3797300" cy="2677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1182949"/>
            <a:ext cx="4254500" cy="2677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20741" r="21042" b="12963"/>
          <a:stretch/>
        </p:blipFill>
        <p:spPr>
          <a:xfrm>
            <a:off x="3949700" y="4099693"/>
            <a:ext cx="4254500" cy="2758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100" y="1182949"/>
            <a:ext cx="3891336" cy="26778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300" y="4099692"/>
            <a:ext cx="3822700" cy="275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6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83"/>
            <a:ext cx="12192000" cy="6861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1461" y="238121"/>
            <a:ext cx="409599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/>
            <a:endParaRPr lang="en-US" sz="4800" b="1" kern="1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1210881"/>
            <a:ext cx="8750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</a:t>
            </a:r>
            <a:r>
              <a:rPr lang="en-US" sz="32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xát</a:t>
            </a:r>
            <a:r>
              <a:rPr lang="en-US" sz="32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kern="1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thắng</a:t>
            </a:r>
            <a:endParaRPr lang="en-US" sz="3200" b="1" kern="10" dirty="0" smtClean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55" r="10292" b="63814"/>
          <a:stretch/>
        </p:blipFill>
        <p:spPr>
          <a:xfrm>
            <a:off x="3149923" y="3206411"/>
            <a:ext cx="5362131" cy="348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2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1900" y="2164547"/>
            <a:ext cx="96019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kern="1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 XÉT TIẾT HỌC VÀ DẶN DÒ</a:t>
            </a:r>
          </a:p>
          <a:p>
            <a:pPr algn="ctr"/>
            <a:r>
              <a:rPr lang="en-US" sz="48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8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8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8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48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8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8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8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8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8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8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8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8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kern="1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kéo</a:t>
            </a:r>
            <a:endParaRPr lang="en-US" sz="4800" b="1" kern="1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53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ú chim nhỏ dễ thương (Kết Nối Tri Thức Với Cuộc Sống) SGK Âm Nhạc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5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49400" y="526534"/>
            <a:ext cx="91821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4400" b="1" kern="10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400" b="1" kern="1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400" b="1" kern="1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400" b="1" kern="1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kern="1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4400" b="1" kern="1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800" b="1" kern="10" dirty="0" smtClean="0">
              <a:ln w="1143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xát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2800" b="1" kern="10" dirty="0" smtClean="0">
              <a:ln w="1143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b="1" kern="10" dirty="0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 smtClean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</a:t>
            </a:r>
            <a:endParaRPr lang="en-US" sz="2800" b="1" kern="10" dirty="0" smtClean="0">
              <a:ln w="1143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  <a:defRPr/>
            </a:pPr>
            <a:endParaRPr lang="en-US" sz="2400" b="1" kern="1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6000" b="1" kern="1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41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439446"/>
            <a:ext cx="7188200" cy="53623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68550" y="368300"/>
            <a:ext cx="7632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CẦN DÙNG</a:t>
            </a:r>
            <a:endParaRPr lang="en-US" sz="4400" b="1" kern="1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47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034873"/>
            <a:ext cx="9448800" cy="58020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184" y="399534"/>
            <a:ext cx="1162267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1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 NHẬN HÌNH DÁNG VÀ MÀU SẮC NHỮNG CHÚ CHIM</a:t>
            </a:r>
          </a:p>
          <a:p>
            <a:pPr algn="ctr"/>
            <a:endParaRPr lang="en-US" b="1" kern="1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31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55" y="0"/>
            <a:ext cx="10087402" cy="69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6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89" y="0"/>
            <a:ext cx="10054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2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70" y="43524"/>
            <a:ext cx="12270370" cy="68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9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245</Words>
  <Application>Microsoft Office PowerPoint</Application>
  <PresentationFormat>Widescreen</PresentationFormat>
  <Paragraphs>26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77</cp:revision>
  <dcterms:created xsi:type="dcterms:W3CDTF">2022-03-21T04:29:22Z</dcterms:created>
  <dcterms:modified xsi:type="dcterms:W3CDTF">2023-02-08T01:14:45Z</dcterms:modified>
</cp:coreProperties>
</file>