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17"/>
  </p:notesMasterIdLst>
  <p:sldIdLst>
    <p:sldId id="256" r:id="rId4"/>
    <p:sldId id="276" r:id="rId5"/>
    <p:sldId id="257" r:id="rId6"/>
    <p:sldId id="2631" r:id="rId7"/>
    <p:sldId id="2633" r:id="rId8"/>
    <p:sldId id="2632" r:id="rId9"/>
    <p:sldId id="262" r:id="rId10"/>
    <p:sldId id="2634" r:id="rId11"/>
    <p:sldId id="2635" r:id="rId12"/>
    <p:sldId id="269" r:id="rId13"/>
    <p:sldId id="267" r:id="rId14"/>
    <p:sldId id="2639" r:id="rId15"/>
    <p:sldId id="268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99"/>
    <a:srgbClr val="FF00FF"/>
    <a:srgbClr val="0000FF"/>
    <a:srgbClr val="FFCDFF"/>
    <a:srgbClr val="FEF4EC"/>
    <a:srgbClr val="CC00FF"/>
    <a:srgbClr val="F8A6EC"/>
    <a:srgbClr val="88DFE8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04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86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916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77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900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149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535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274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53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90334" y="6400800"/>
            <a:ext cx="9765983" cy="7556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381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99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664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BBD6DA-8B9B-EBF4-CEB9-061DE43DC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BF3A74A-B1BC-B47E-544E-7E89D887D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E4CD6FC-4248-E8EC-D97C-DDBC7CC9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0656F6F-E2B0-625E-2BBE-B7157E92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C53F1-F0AC-DE12-E9B0-E53E0C1B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24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8994C7-C6E6-DC0D-D693-56C2EEE3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E76FA77-5A0A-9609-A294-A90CA4A4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B67030-5282-5D3F-9C45-BE58085F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2F3AF3-E374-EF6E-EE5E-C7F33A90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95B970-B746-EED2-860E-147D3673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ED2F95-7359-334A-0CF6-19844283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64BDEF2-413F-1727-774B-1C0E212C1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61E441-C690-E810-8800-5DB3B249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793318-A3AF-0144-3BDD-9EC17BFE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BBD6F6-7085-8ACA-1B5A-29550454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8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09F519-77EF-2ED9-0237-59EC54C4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812B45-6348-124A-4A9D-B09CC6909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C1ECB2D-5A15-93AF-AAAA-E319194D5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2B6A1B-A65A-B137-8555-36CE8885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1E74F20-E970-D506-A643-7361A873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D980C4-5FDA-5CED-FC56-8E42C3D5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7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B4FCF6-5DAC-4E10-127B-C4C61DAC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F083535-D23C-F30E-C6F3-631FB1781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AA64FEA-3562-2A85-4C86-0E8AA5E69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E3E1AE7-8376-8B53-3DF9-2F43BAE3A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AEBD53-E30D-022C-FFC5-6036A5347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02A3195-E765-6BFD-FE38-A2ABD981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146AE46-7AD3-5EEC-A09B-442BA6D4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AD07472-800F-020E-3B2A-CA693DE5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97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53EFF2-6FC3-D669-8593-032A00FE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E0FF75A-8867-C411-F77A-62A6DDFF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D8BD267-5F71-F672-C6CF-692EF3BA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7F13D1-0051-5859-87E4-16CD7E02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5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655B0BA-612D-2AE5-C7E4-F2D2DDA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526279A-F18F-79D9-4A91-B864F8EA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D5632CF-E885-FF4C-57AA-30C21A77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686BBD-351B-1E6E-1549-7D833EF0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FA813D2-47AA-AFFB-6F84-2C367DA9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2DCDE2E-9CF6-8CF1-4969-BA386505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50BCD18-6F0C-A103-8873-8742A26F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28CCAA2-6097-655B-480C-CBAC01C2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203BE4C-5984-2CD4-2D12-FA15EE92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30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A6B62F-6740-AC16-9A80-205A2B8B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4982B8C-1FA9-5687-2B0A-BD3BAD991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A7335C4-C089-7249-EC3A-EC8F7E98B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0324944-05D9-5B12-211D-1A18D13A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68095D-52A3-292D-13A1-18EC0B24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9FDF11B-AE38-592B-A3C3-46207F04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23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24DDFD-8306-933B-29BB-DEB2A245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D9FDB52-7E37-8348-7957-A9E26EB7E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7D69AB-EC99-3DE4-3346-6D739F10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1C651FC-75C2-0286-50DA-FB1D7C6D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779FDAE-9C45-7628-9652-2C083598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64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FC03B5D-1820-5631-4204-3ADEA57D1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6910021-5F8C-D67B-2E0B-B357563B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7AC96C-FC60-6E1A-3029-1B095859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0288D-D0B8-E8FF-029E-C0D5AF51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66C0E97-0440-AA1B-87F5-1183019A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22809DE-939D-41F0-B8B9-605D219EE3A4}"/>
              </a:ext>
            </a:extLst>
          </p:cNvPr>
          <p:cNvSpPr txBox="1"/>
          <p:nvPr userDrawn="1"/>
        </p:nvSpPr>
        <p:spPr>
          <a:xfrm>
            <a:off x="0" y="-2139553"/>
            <a:ext cx="16276638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5775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FCCC8BF-EE3E-0D96-4314-F1E6355A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2A4BCD7-63CF-C1CA-0F21-91439156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7B890E8-3633-043B-1DF1-D5112F327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B40BE-61B2-4B32-8DAE-D9C775ECDB5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DA3CDB-173B-2CDC-E1DF-0354ECD0C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759187-D2BF-F329-39B2-3A2854436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9.wdp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microsoft.com/office/2007/relationships/hdphoto" Target="../media/hdphoto7.wdp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29619" y="1727741"/>
            <a:ext cx="12509500" cy="379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100 1000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71. CHIA SỐ CÓ NĂM CHỮ SỐ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SỐ CÓ MỘT CHỮ SỐ (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5448">
            <a:off x="13493412" y="-105125"/>
            <a:ext cx="2552904" cy="265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69135" y="5977919"/>
            <a:ext cx="2975167" cy="216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137318" y="229159"/>
            <a:ext cx="4827917" cy="707886"/>
            <a:chOff x="1470819" y="1943659"/>
            <a:chExt cx="4338881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659"/>
              <a:ext cx="533400" cy="707886"/>
              <a:chOff x="1737519" y="1943659"/>
              <a:chExt cx="533400" cy="70788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22094" y="1943659"/>
                <a:ext cx="3964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69118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129787" y="1066800"/>
            <a:ext cx="1409513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45 250 : 5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       		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27 162 : 3                 		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36 180 : 4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880" y="2021587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45 250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995" y="2007065"/>
            <a:ext cx="379751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3971" y="2133600"/>
            <a:ext cx="0" cy="182948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809" y="2667000"/>
            <a:ext cx="121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841" y="2590800"/>
            <a:ext cx="54290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09" y="259080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119" y="259080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19" y="2488611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075" y="2457855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479" y="3487132"/>
            <a:ext cx="467723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574" y="3006459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474" y="298940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09" y="348699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099" y="3962400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19" y="2590800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562" y="2007986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27 162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933" y="1997885"/>
            <a:ext cx="497411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24096" y="2133600"/>
            <a:ext cx="23" cy="206141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1409" y="2667000"/>
            <a:ext cx="121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119" y="259080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519" y="259080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660700" y="2606660"/>
            <a:ext cx="380999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374" y="251460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89" y="252752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064" y="3657600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519" y="3075002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614" y="304523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409" y="365760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299" y="4099110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664" y="2602502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F1CBEC-C1E3-474E-86CA-D7A1428CAC7D}"/>
              </a:ext>
            </a:extLst>
          </p:cNvPr>
          <p:cNvSpPr txBox="1"/>
          <p:nvPr/>
        </p:nvSpPr>
        <p:spPr>
          <a:xfrm>
            <a:off x="12515106" y="2007065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36 180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D692E1-DE49-46D4-AC38-41DF36E9AEE6}"/>
              </a:ext>
            </a:extLst>
          </p:cNvPr>
          <p:cNvCxnSpPr/>
          <p:nvPr/>
        </p:nvCxnSpPr>
        <p:spPr>
          <a:xfrm>
            <a:off x="14386719" y="2118977"/>
            <a:ext cx="0" cy="2148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86FBD7-6865-41F7-8210-1737E3668DDE}"/>
              </a:ext>
            </a:extLst>
          </p:cNvPr>
          <p:cNvCxnSpPr/>
          <p:nvPr/>
        </p:nvCxnSpPr>
        <p:spPr>
          <a:xfrm>
            <a:off x="14386719" y="2628090"/>
            <a:ext cx="121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64830C-E778-43B9-B9E4-EEB6A37645D0}"/>
              </a:ext>
            </a:extLst>
          </p:cNvPr>
          <p:cNvSpPr txBox="1"/>
          <p:nvPr/>
        </p:nvSpPr>
        <p:spPr>
          <a:xfrm>
            <a:off x="14597802" y="20353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ACF19-07B4-4C36-9A7C-3A0C1E1C150A}"/>
              </a:ext>
            </a:extLst>
          </p:cNvPr>
          <p:cNvSpPr txBox="1"/>
          <p:nvPr/>
        </p:nvSpPr>
        <p:spPr>
          <a:xfrm>
            <a:off x="14386719" y="2590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C86308-5E91-4D82-9CB8-1E71967F3E8F}"/>
              </a:ext>
            </a:extLst>
          </p:cNvPr>
          <p:cNvSpPr txBox="1"/>
          <p:nvPr/>
        </p:nvSpPr>
        <p:spPr>
          <a:xfrm>
            <a:off x="12784899" y="258918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F882C7-38B7-4F61-8894-C59F97F00F15}"/>
              </a:ext>
            </a:extLst>
          </p:cNvPr>
          <p:cNvSpPr txBox="1"/>
          <p:nvPr/>
        </p:nvSpPr>
        <p:spPr>
          <a:xfrm>
            <a:off x="13148064" y="25713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BEA15-03DC-48B8-9C2E-9B15CBD2A4EF}"/>
              </a:ext>
            </a:extLst>
          </p:cNvPr>
          <p:cNvSpPr txBox="1"/>
          <p:nvPr/>
        </p:nvSpPr>
        <p:spPr>
          <a:xfrm>
            <a:off x="14691519" y="2590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50F307-E34A-4D00-A86D-FA446200C26D}"/>
              </a:ext>
            </a:extLst>
          </p:cNvPr>
          <p:cNvSpPr txBox="1"/>
          <p:nvPr/>
        </p:nvSpPr>
        <p:spPr>
          <a:xfrm>
            <a:off x="13148064" y="3048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0E6571B-D2CD-459C-92B6-FF44EAFEFE8E}"/>
              </a:ext>
            </a:extLst>
          </p:cNvPr>
          <p:cNvSpPr txBox="1"/>
          <p:nvPr/>
        </p:nvSpPr>
        <p:spPr>
          <a:xfrm>
            <a:off x="13408967" y="3048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1F3CE7-D7C6-479D-BA9E-CE09DF059ACC}"/>
              </a:ext>
            </a:extLst>
          </p:cNvPr>
          <p:cNvSpPr txBox="1"/>
          <p:nvPr/>
        </p:nvSpPr>
        <p:spPr>
          <a:xfrm>
            <a:off x="14970257" y="2590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121FBBD-1C1E-42E8-8D4D-AA13481D6841}"/>
              </a:ext>
            </a:extLst>
          </p:cNvPr>
          <p:cNvSpPr txBox="1"/>
          <p:nvPr/>
        </p:nvSpPr>
        <p:spPr>
          <a:xfrm>
            <a:off x="13408967" y="3483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80A9BF1-0A99-414E-93A9-BE907378CB28}"/>
              </a:ext>
            </a:extLst>
          </p:cNvPr>
          <p:cNvSpPr txBox="1"/>
          <p:nvPr/>
        </p:nvSpPr>
        <p:spPr>
          <a:xfrm>
            <a:off x="13676477" y="348473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8FA4D2-47B3-4B28-89F7-2D0D41476E83}"/>
              </a:ext>
            </a:extLst>
          </p:cNvPr>
          <p:cNvSpPr txBox="1"/>
          <p:nvPr/>
        </p:nvSpPr>
        <p:spPr>
          <a:xfrm>
            <a:off x="15224919" y="2590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7D28EDB-9FC1-4189-A8FE-FA4D41211775}"/>
              </a:ext>
            </a:extLst>
          </p:cNvPr>
          <p:cNvSpPr txBox="1"/>
          <p:nvPr/>
        </p:nvSpPr>
        <p:spPr>
          <a:xfrm>
            <a:off x="13676477" y="39403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Hộp Văn bản 3">
            <a:extLst>
              <a:ext uri="{FF2B5EF4-FFF2-40B4-BE49-F238E27FC236}">
                <a16:creationId xmlns:a16="http://schemas.microsoft.com/office/drawing/2014/main" id="{F8557B9E-764F-4C32-8522-4A2B83C13224}"/>
              </a:ext>
            </a:extLst>
          </p:cNvPr>
          <p:cNvSpPr txBox="1"/>
          <p:nvPr/>
        </p:nvSpPr>
        <p:spPr>
          <a:xfrm>
            <a:off x="1051719" y="5410200"/>
            <a:ext cx="9601200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27 162 : 3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36 180 : 4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2" grpId="0"/>
      <p:bldP spid="13" grpId="0"/>
      <p:bldP spid="14" grpId="0"/>
      <p:bldP spid="15" grpId="0"/>
      <p:bldP spid="16" grpId="0"/>
      <p:bldP spid="17" grpId="0"/>
      <p:bldP spid="72" grpId="0"/>
      <p:bldP spid="73" grpId="0"/>
      <p:bldP spid="18" grpId="0"/>
      <p:bldP spid="74" grpId="0"/>
      <p:bldP spid="75" grpId="0"/>
      <p:bldP spid="19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199" y="0"/>
            <a:ext cx="16139320" cy="146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12 000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289720" y="1524000"/>
            <a:ext cx="6934200" cy="352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12 000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: 1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-15081" y="5422880"/>
            <a:ext cx="11579684" cy="352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12 000 : 6 =           (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2 000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C680DA-F0DF-4C27-A117-091BDDA9F136}"/>
              </a:ext>
            </a:extLst>
          </p:cNvPr>
          <p:cNvSpPr/>
          <p:nvPr/>
        </p:nvSpPr>
        <p:spPr>
          <a:xfrm>
            <a:off x="22209" y="113490"/>
            <a:ext cx="530684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E37C0-6A71-4CD1-9C55-922F0CF6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319" y="1548610"/>
            <a:ext cx="8153400" cy="46997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26762C-4D25-4E84-B1F1-0171FC163BC1}"/>
              </a:ext>
            </a:extLst>
          </p:cNvPr>
          <p:cNvSpPr/>
          <p:nvPr/>
        </p:nvSpPr>
        <p:spPr>
          <a:xfrm>
            <a:off x="5810750" y="7288304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2 000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E91555C-FABB-0465-B7BF-81670FF25564}"/>
              </a:ext>
            </a:extLst>
          </p:cNvPr>
          <p:cNvSpPr txBox="1"/>
          <p:nvPr/>
        </p:nvSpPr>
        <p:spPr>
          <a:xfrm>
            <a:off x="5547519" y="76200"/>
            <a:ext cx="5257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ln w="6600">
                  <a:solidFill>
                    <a:srgbClr val="5ECCF3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Segoe UI" panose="020B0502040204020203" pitchFamily="34" charset="0"/>
                <a:ea typeface="方正正大黑简体" panose="02000000000000000000"/>
                <a:cs typeface="Segoe UI" panose="020B0502040204020203" pitchFamily="34" charset="0"/>
              </a:rPr>
              <a:t>VẬN DỤNG</a:t>
            </a:r>
          </a:p>
        </p:txBody>
      </p:sp>
      <p:sp>
        <p:nvSpPr>
          <p:cNvPr id="15" name="Hộp Văn bản 3">
            <a:extLst>
              <a:ext uri="{FF2B5EF4-FFF2-40B4-BE49-F238E27FC236}">
                <a16:creationId xmlns:a16="http://schemas.microsoft.com/office/drawing/2014/main" id="{2BC08452-9A33-4867-8BB1-D62522CE3625}"/>
              </a:ext>
            </a:extLst>
          </p:cNvPr>
          <p:cNvSpPr txBox="1"/>
          <p:nvPr/>
        </p:nvSpPr>
        <p:spPr>
          <a:xfrm>
            <a:off x="2706005" y="2269630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26 738 : 3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51 645 :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E22B2E-C877-46B8-B8C9-C72863B6B946}"/>
              </a:ext>
            </a:extLst>
          </p:cNvPr>
          <p:cNvSpPr/>
          <p:nvPr/>
        </p:nvSpPr>
        <p:spPr>
          <a:xfrm>
            <a:off x="2706005" y="329696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26 738 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78B124-FF7F-48CE-8964-AEB30F47AC56}"/>
              </a:ext>
            </a:extLst>
          </p:cNvPr>
          <p:cNvCxnSpPr/>
          <p:nvPr/>
        </p:nvCxnSpPr>
        <p:spPr>
          <a:xfrm>
            <a:off x="4709319" y="3296960"/>
            <a:ext cx="0" cy="27228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202C38-ED43-416B-AF5C-A6955F6EDC66}"/>
              </a:ext>
            </a:extLst>
          </p:cNvPr>
          <p:cNvCxnSpPr/>
          <p:nvPr/>
        </p:nvCxnSpPr>
        <p:spPr>
          <a:xfrm>
            <a:off x="4679097" y="3962400"/>
            <a:ext cx="13450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5BDF7-230A-4845-83E2-66CAB485D4D1}"/>
              </a:ext>
            </a:extLst>
          </p:cNvPr>
          <p:cNvSpPr/>
          <p:nvPr/>
        </p:nvSpPr>
        <p:spPr>
          <a:xfrm>
            <a:off x="4937919" y="3268495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4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B84FA0-F320-4147-AF65-D9B59AE72C1A}"/>
              </a:ext>
            </a:extLst>
          </p:cNvPr>
          <p:cNvSpPr/>
          <p:nvPr/>
        </p:nvSpPr>
        <p:spPr>
          <a:xfrm>
            <a:off x="10871927" y="3192959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51 645 </a:t>
            </a:r>
            <a:endParaRPr lang="en-US" sz="4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752629-3B53-4985-A371-8359DE65655C}"/>
              </a:ext>
            </a:extLst>
          </p:cNvPr>
          <p:cNvSpPr/>
          <p:nvPr/>
        </p:nvSpPr>
        <p:spPr>
          <a:xfrm>
            <a:off x="13259839" y="3192959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4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D4AE5-58D6-47A4-9A49-E78DE896F3BA}"/>
              </a:ext>
            </a:extLst>
          </p:cNvPr>
          <p:cNvCxnSpPr/>
          <p:nvPr/>
        </p:nvCxnSpPr>
        <p:spPr>
          <a:xfrm>
            <a:off x="13015119" y="3296960"/>
            <a:ext cx="0" cy="2494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682571-9B9F-4C38-9A3B-414995707B99}"/>
              </a:ext>
            </a:extLst>
          </p:cNvPr>
          <p:cNvCxnSpPr/>
          <p:nvPr/>
        </p:nvCxnSpPr>
        <p:spPr>
          <a:xfrm>
            <a:off x="13015119" y="3886200"/>
            <a:ext cx="1371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730BD3D-1D32-48C2-AE85-6FD15F47312E}"/>
              </a:ext>
            </a:extLst>
          </p:cNvPr>
          <p:cNvSpPr txBox="1"/>
          <p:nvPr/>
        </p:nvSpPr>
        <p:spPr>
          <a:xfrm>
            <a:off x="4709319" y="3886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0E0E0E-8845-4F2A-BADF-FB5CA66AE7E9}"/>
              </a:ext>
            </a:extLst>
          </p:cNvPr>
          <p:cNvSpPr txBox="1"/>
          <p:nvPr/>
        </p:nvSpPr>
        <p:spPr>
          <a:xfrm>
            <a:off x="2969774" y="3774639"/>
            <a:ext cx="470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5F2AFB-B383-4701-B42C-793D53768424}"/>
              </a:ext>
            </a:extLst>
          </p:cNvPr>
          <p:cNvSpPr txBox="1"/>
          <p:nvPr/>
        </p:nvSpPr>
        <p:spPr>
          <a:xfrm>
            <a:off x="3394464" y="3810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63AF1D-27E9-433D-94FB-AAF8A8EB97C5}"/>
              </a:ext>
            </a:extLst>
          </p:cNvPr>
          <p:cNvSpPr txBox="1"/>
          <p:nvPr/>
        </p:nvSpPr>
        <p:spPr>
          <a:xfrm>
            <a:off x="5070864" y="3886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24A4D3-0434-4F37-A598-88390FE29B5A}"/>
              </a:ext>
            </a:extLst>
          </p:cNvPr>
          <p:cNvSpPr txBox="1"/>
          <p:nvPr/>
        </p:nvSpPr>
        <p:spPr>
          <a:xfrm>
            <a:off x="3402721" y="4335959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E9A5A0-5162-4ABD-9395-2C60A26AFB99}"/>
              </a:ext>
            </a:extLst>
          </p:cNvPr>
          <p:cNvSpPr txBox="1"/>
          <p:nvPr/>
        </p:nvSpPr>
        <p:spPr>
          <a:xfrm>
            <a:off x="3668629" y="43359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85ABCA-3E8F-4306-A593-E23AE1C155F2}"/>
              </a:ext>
            </a:extLst>
          </p:cNvPr>
          <p:cNvSpPr txBox="1"/>
          <p:nvPr/>
        </p:nvSpPr>
        <p:spPr>
          <a:xfrm>
            <a:off x="5306119" y="38862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FAC7A5-D047-4AC0-A942-7FAF4D49ABD6}"/>
              </a:ext>
            </a:extLst>
          </p:cNvPr>
          <p:cNvSpPr txBox="1"/>
          <p:nvPr/>
        </p:nvSpPr>
        <p:spPr>
          <a:xfrm>
            <a:off x="3671834" y="4848284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D99561-CCB6-4691-8AB7-EE815F9B7483}"/>
              </a:ext>
            </a:extLst>
          </p:cNvPr>
          <p:cNvSpPr txBox="1"/>
          <p:nvPr/>
        </p:nvSpPr>
        <p:spPr>
          <a:xfrm>
            <a:off x="3957180" y="484990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8472EF-A367-4251-BBF1-F7A2F116DB57}"/>
              </a:ext>
            </a:extLst>
          </p:cNvPr>
          <p:cNvSpPr txBox="1"/>
          <p:nvPr/>
        </p:nvSpPr>
        <p:spPr>
          <a:xfrm>
            <a:off x="5557380" y="38862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6B4759-0EEA-4962-82FC-F5CC6FDDDB05}"/>
              </a:ext>
            </a:extLst>
          </p:cNvPr>
          <p:cNvSpPr txBox="1"/>
          <p:nvPr/>
        </p:nvSpPr>
        <p:spPr>
          <a:xfrm>
            <a:off x="3957179" y="5402759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B85ABA-30A8-4E02-B6A6-96B3428BBA72}"/>
              </a:ext>
            </a:extLst>
          </p:cNvPr>
          <p:cNvSpPr txBox="1"/>
          <p:nvPr/>
        </p:nvSpPr>
        <p:spPr>
          <a:xfrm>
            <a:off x="13015119" y="3810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9CE6E6-C404-4081-87CF-EC59E12ECCDE}"/>
              </a:ext>
            </a:extLst>
          </p:cNvPr>
          <p:cNvSpPr txBox="1"/>
          <p:nvPr/>
        </p:nvSpPr>
        <p:spPr>
          <a:xfrm>
            <a:off x="10881519" y="37338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294C70-4A22-4EF5-B6CC-007A75FDD706}"/>
              </a:ext>
            </a:extLst>
          </p:cNvPr>
          <p:cNvSpPr txBox="1"/>
          <p:nvPr/>
        </p:nvSpPr>
        <p:spPr>
          <a:xfrm>
            <a:off x="11173519" y="37338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60CC21-452D-46D9-A28F-00C0216264F5}"/>
              </a:ext>
            </a:extLst>
          </p:cNvPr>
          <p:cNvSpPr txBox="1"/>
          <p:nvPr/>
        </p:nvSpPr>
        <p:spPr>
          <a:xfrm>
            <a:off x="13307119" y="38100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C39155-3DBE-4780-80B9-55307287A771}"/>
              </a:ext>
            </a:extLst>
          </p:cNvPr>
          <p:cNvSpPr txBox="1"/>
          <p:nvPr/>
        </p:nvSpPr>
        <p:spPr>
          <a:xfrm>
            <a:off x="11173519" y="42597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1698B0-E901-4524-9741-27BD96EFCC37}"/>
              </a:ext>
            </a:extLst>
          </p:cNvPr>
          <p:cNvSpPr txBox="1"/>
          <p:nvPr/>
        </p:nvSpPr>
        <p:spPr>
          <a:xfrm>
            <a:off x="11573974" y="424030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C086E9-0461-4343-80B5-2AD127A7D874}"/>
              </a:ext>
            </a:extLst>
          </p:cNvPr>
          <p:cNvSpPr txBox="1"/>
          <p:nvPr/>
        </p:nvSpPr>
        <p:spPr>
          <a:xfrm>
            <a:off x="13558380" y="38100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EE5A9B-09C1-4864-B2FB-B0B43FFACFE2}"/>
              </a:ext>
            </a:extLst>
          </p:cNvPr>
          <p:cNvSpPr txBox="1"/>
          <p:nvPr/>
        </p:nvSpPr>
        <p:spPr>
          <a:xfrm>
            <a:off x="11573974" y="47931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8BF054-2704-4B2C-93EB-468CE10DC7EF}"/>
              </a:ext>
            </a:extLst>
          </p:cNvPr>
          <p:cNvSpPr txBox="1"/>
          <p:nvPr/>
        </p:nvSpPr>
        <p:spPr>
          <a:xfrm>
            <a:off x="11862525" y="47931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F19BCD-78D4-4F8E-81C2-A973F5BF2345}"/>
              </a:ext>
            </a:extLst>
          </p:cNvPr>
          <p:cNvSpPr txBox="1"/>
          <p:nvPr/>
        </p:nvSpPr>
        <p:spPr>
          <a:xfrm>
            <a:off x="13803229" y="378310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BA60D1-403A-4492-A3DE-6DFB98B82B6D}"/>
              </a:ext>
            </a:extLst>
          </p:cNvPr>
          <p:cNvSpPr txBox="1"/>
          <p:nvPr/>
        </p:nvSpPr>
        <p:spPr>
          <a:xfrm>
            <a:off x="11859319" y="53265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B2E2F7-6282-4BD7-8D88-F14361B25021}"/>
              </a:ext>
            </a:extLst>
          </p:cNvPr>
          <p:cNvSpPr txBox="1"/>
          <p:nvPr/>
        </p:nvSpPr>
        <p:spPr>
          <a:xfrm>
            <a:off x="12186780" y="53265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0447D3-9141-4D2D-984E-272AC1B72B2F}"/>
              </a:ext>
            </a:extLst>
          </p:cNvPr>
          <p:cNvSpPr txBox="1"/>
          <p:nvPr/>
        </p:nvSpPr>
        <p:spPr>
          <a:xfrm>
            <a:off x="14081919" y="379054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14B883-D5A2-4ABB-AD65-AC1D8388F2B7}"/>
              </a:ext>
            </a:extLst>
          </p:cNvPr>
          <p:cNvSpPr txBox="1"/>
          <p:nvPr/>
        </p:nvSpPr>
        <p:spPr>
          <a:xfrm>
            <a:off x="12183574" y="57837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35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3" grpId="0"/>
      <p:bldP spid="14" grpId="0"/>
      <p:bldP spid="20" grpId="0"/>
      <p:bldP spid="21" grpId="0"/>
      <p:bldP spid="22" grpId="0"/>
      <p:bldP spid="23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24" grpId="0"/>
      <p:bldP spid="25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18988"/>
            <a:ext cx="15621000" cy="862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175919" y="3505200"/>
            <a:ext cx="830580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MẾ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 CH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9EAE41-C056-488F-ABA7-2B6660944723}"/>
              </a:ext>
            </a:extLst>
          </p:cNvPr>
          <p:cNvSpPr/>
          <p:nvPr/>
        </p:nvSpPr>
        <p:spPr>
          <a:xfrm>
            <a:off x="10319" y="0"/>
            <a:ext cx="16256000" cy="9144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E22432-B139-49F2-8F2D-0F3B299C58E8}"/>
              </a:ext>
            </a:extLst>
          </p:cNvPr>
          <p:cNvGrpSpPr/>
          <p:nvPr/>
        </p:nvGrpSpPr>
        <p:grpSpPr>
          <a:xfrm>
            <a:off x="5045962" y="1400396"/>
            <a:ext cx="6292757" cy="5147475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322532-D5E0-4ACB-B199-58C8F0A84704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BCBD0D-A2CA-410D-9A66-33F692B5852B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CC8868-BA24-49B6-941F-6FC7922F4C7A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903D81-2606-4EE1-92A1-9D57F949833F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5BFEA0-0F81-4846-91C4-337D8A77D367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8A12F8-49A0-481F-A8F1-42F83EF18E34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CC3982-132C-438D-898C-C4C9A4950804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D3578B-9376-47EC-87B9-A437B5AB079F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F97730-C47A-4AC5-84D8-00D5DC8E8F7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CB687B-FCB5-4325-BFA0-163ED6FFEEF5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7873ECD-5689-42C9-8010-6238C1E0E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9558688" y="2953665"/>
            <a:ext cx="2770631" cy="26660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118090-D238-4A14-BBE2-79158C0D8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4060819" y="1666685"/>
            <a:ext cx="3501804" cy="34974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A1F2E1-B723-4080-9BAA-9E6636D36272}"/>
              </a:ext>
            </a:extLst>
          </p:cNvPr>
          <p:cNvSpPr txBox="1"/>
          <p:nvPr/>
        </p:nvSpPr>
        <p:spPr>
          <a:xfrm>
            <a:off x="5162294" y="6674676"/>
            <a:ext cx="5952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9600" b="1" dirty="0" err="1">
                <a:ln>
                  <a:solidFill>
                    <a:srgbClr val="F3AF78"/>
                  </a:solidFill>
                </a:ln>
                <a:solidFill>
                  <a:schemeClr val="bg1"/>
                </a:solidFill>
              </a:rPr>
              <a:t>Khởi</a:t>
            </a:r>
            <a:r>
              <a:rPr lang="en-US" sz="9600" b="1" dirty="0">
                <a:ln>
                  <a:solidFill>
                    <a:srgbClr val="F3AF78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9600" b="1" dirty="0" err="1">
                <a:ln>
                  <a:solidFill>
                    <a:srgbClr val="F3AF78"/>
                  </a:solidFill>
                </a:ln>
                <a:solidFill>
                  <a:schemeClr val="bg1"/>
                </a:solidFill>
              </a:rPr>
              <a:t>động</a:t>
            </a:r>
            <a:endParaRPr lang="vi-VN" sz="9600" b="1" dirty="0">
              <a:ln>
                <a:solidFill>
                  <a:srgbClr val="F3AF78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75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6396667" y="2575626"/>
            <a:ext cx="3264363" cy="288032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s-E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9674490" y="4572000"/>
            <a:ext cx="4559829" cy="8640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s-E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999032" y="4501260"/>
            <a:ext cx="4411097" cy="8640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s-E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480628" y="3078004"/>
            <a:ext cx="3214889" cy="471618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0804" y="2933118"/>
            <a:ext cx="1934679" cy="1589885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7464885" y="3728060"/>
            <a:ext cx="2000023" cy="16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3755" y="1344519"/>
            <a:ext cx="10889128" cy="1231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1219170">
              <a:defRPr/>
            </a:pPr>
            <a:r>
              <a:rPr lang="en-US" sz="9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690714" y="7794190"/>
            <a:ext cx="2208245" cy="810260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>
                <a:solidFill>
                  <a:prstClr val="white"/>
                </a:solidFill>
                <a:latin typeface="Calibri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657" y="3354472"/>
            <a:ext cx="1934679" cy="1589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2083704" y="3255600"/>
            <a:ext cx="2000023" cy="16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2319" y="5208017"/>
            <a:ext cx="2255573" cy="3140923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1606" y="3496775"/>
            <a:ext cx="2144220" cy="3145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2258962" y="1308412"/>
            <a:ext cx="28315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340 dư 2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2126504" y="1308412"/>
            <a:ext cx="243973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340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294514" y="1308412"/>
            <a:ext cx="24440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340 dư 1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9137" y="3303011"/>
            <a:ext cx="1934679" cy="1589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11263040" y="2688800"/>
            <a:ext cx="1726928" cy="864096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ES_tradnl" sz="2400" b="1">
                <a:solidFill>
                  <a:prstClr val="black"/>
                </a:solidFill>
                <a:latin typeface="Calibri"/>
              </a:rPr>
              <a:t>Chính xác!</a:t>
            </a:r>
            <a:endParaRPr lang="es-E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137066" y="8154021"/>
            <a:ext cx="12192000" cy="81009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ES_tradnl" sz="586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 tính rồi tính: 1360 : 4 = ?</a:t>
            </a:r>
            <a:endParaRPr lang="es-ES" sz="5867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141" y="7920347"/>
            <a:ext cx="1163188" cy="9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1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61471 -0.278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7524" y="3265782"/>
            <a:ext cx="1934679" cy="1589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2550804" y="3259103"/>
            <a:ext cx="2000023" cy="16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2319" y="5192989"/>
            <a:ext cx="2255573" cy="314092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8206" y="3419872"/>
            <a:ext cx="2144221" cy="3145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739850" y="1308412"/>
            <a:ext cx="302786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540 dư 2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422151" y="1308412"/>
            <a:ext cx="243973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540 dư 1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294514" y="1308412"/>
            <a:ext cx="24440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540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6246" y="3265782"/>
            <a:ext cx="1934679" cy="1589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3778566" y="2780777"/>
            <a:ext cx="1726928" cy="864096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ES_tradnl" sz="2400" b="1">
                <a:solidFill>
                  <a:prstClr val="black"/>
                </a:solidFill>
                <a:latin typeface="Calibri"/>
              </a:rPr>
              <a:t>Tuyệt vời</a:t>
            </a:r>
            <a:endParaRPr lang="es-E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112289" y="8136799"/>
            <a:ext cx="14052061" cy="81009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ES_tradnl" sz="6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 tính rồi tính: 2701 : 5 = ?</a:t>
            </a:r>
            <a:endParaRPr lang="es-ES" sz="6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445" y="8136799"/>
            <a:ext cx="1163188" cy="9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5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3737 -0.2886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2F5F0-8531-4FC9-9E5F-F50C16054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80" y="0"/>
            <a:ext cx="16256000" cy="9144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467EA9E-6F4F-4D92-A4EE-8A4AF050839C}"/>
              </a:ext>
            </a:extLst>
          </p:cNvPr>
          <p:cNvGrpSpPr/>
          <p:nvPr/>
        </p:nvGrpSpPr>
        <p:grpSpPr>
          <a:xfrm>
            <a:off x="5108738" y="956660"/>
            <a:ext cx="6378712" cy="6739540"/>
            <a:chOff x="4068420" y="1085242"/>
            <a:chExt cx="4784034" cy="50546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C90DAA-BBAF-4B0A-9DC4-FA3CBC2F5785}"/>
                </a:ext>
              </a:extLst>
            </p:cNvPr>
            <p:cNvSpPr/>
            <p:nvPr/>
          </p:nvSpPr>
          <p:spPr>
            <a:xfrm>
              <a:off x="4068420" y="128960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5AA274-DBE8-4C52-994E-2B92375DD2C0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BADA6F-3423-4271-952A-EC5AB9358F04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584BE3-B2CE-444C-A2F9-043D1FE1D544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BC62138-A7C5-4A97-B873-99D7DC78DE89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F0EE30-AEEA-4407-B247-FCBB5A717F47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D9ECC7-7E86-4A4C-BFEA-61A226A73D3B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B1DBF3-4842-4B15-8513-083CA5239EB1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373FBA-04BD-4B93-BE6C-4957E8C8635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C1D5D8-E364-4489-AEC3-7327D3556D36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4EE0216-2EFD-493F-AFC0-3F2C0916EE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11969736" y="3582303"/>
            <a:ext cx="2770631" cy="26660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BA8546-C77F-4BE0-AAB2-919879444D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865415" y="3170439"/>
            <a:ext cx="3501804" cy="34974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C066590-2E1D-44E4-97F1-51732C18DF25}"/>
              </a:ext>
            </a:extLst>
          </p:cNvPr>
          <p:cNvSpPr txBox="1"/>
          <p:nvPr/>
        </p:nvSpPr>
        <p:spPr>
          <a:xfrm>
            <a:off x="7396480" y="152400"/>
            <a:ext cx="2912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7200" b="1" dirty="0" err="1">
                <a:solidFill>
                  <a:srgbClr val="FF0000"/>
                </a:solidFill>
              </a:rPr>
              <a:t>Toán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4182413-6A12-4B97-8577-372DE1A462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-5210340" y="1956724"/>
            <a:ext cx="2397516" cy="35396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CEF38A-B11E-46C5-B3F2-C113794C45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9937961" y="4964776"/>
            <a:ext cx="2033643" cy="2604105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A049F52-004F-6E68-B7DF-C4DEFBFF30D4}"/>
              </a:ext>
            </a:extLst>
          </p:cNvPr>
          <p:cNvSpPr txBox="1"/>
          <p:nvPr/>
        </p:nvSpPr>
        <p:spPr>
          <a:xfrm>
            <a:off x="966597" y="1381542"/>
            <a:ext cx="145039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</a:t>
            </a:r>
          </a:p>
          <a:p>
            <a:pPr algn="ctr" eaLnBrk="1" hangingPunct="1">
              <a:defRPr/>
            </a:pP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SỐ CÓ MỘT CHỮ SỐ (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 </a:t>
            </a:r>
          </a:p>
        </p:txBody>
      </p:sp>
    </p:spTree>
    <p:extLst>
      <p:ext uri="{BB962C8B-B14F-4D97-AF65-F5344CB8AC3E}">
        <p14:creationId xmlns:p14="http://schemas.microsoft.com/office/powerpoint/2010/main" val="383251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4.1978E-6 2.77778E-6 L 4.1978E-6 -0.04011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2.79723E-6 0 L -2.79723E-6 -0.0401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10319" y="0"/>
            <a:ext cx="16256000" cy="9144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10319" y="7730248"/>
            <a:ext cx="16256000" cy="14137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B1997-5ABD-41DB-9B11-13C016141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3578078" y="5435440"/>
            <a:ext cx="2713641" cy="347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B8ABB-F7EA-4025-990C-798938DB11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10318" y="5749745"/>
            <a:ext cx="2273609" cy="3258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DE7FE-8A6E-4A5B-99FC-69EAF20E7A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 flipH="1">
            <a:off x="3075799" y="4956288"/>
            <a:ext cx="2595651" cy="3258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22863E-C90C-4E2B-B252-605B8F80549C}"/>
              </a:ext>
            </a:extLst>
          </p:cNvPr>
          <p:cNvSpPr txBox="1"/>
          <p:nvPr/>
        </p:nvSpPr>
        <p:spPr>
          <a:xfrm>
            <a:off x="5150083" y="1532207"/>
            <a:ext cx="60529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vi-VN" sz="115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 tập </a:t>
            </a:r>
            <a:endParaRPr lang="vi-VN" sz="115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5E3F2-E3D1-4292-AA53-ACD1B1D2F2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/>
        </p:blipFill>
        <p:spPr>
          <a:xfrm>
            <a:off x="10899229" y="5050101"/>
            <a:ext cx="2273609" cy="3474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86282-DEA7-4316-B42A-066DD7B15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/>
        </p:blipFill>
        <p:spPr>
          <a:xfrm>
            <a:off x="6952221" y="4576808"/>
            <a:ext cx="2862498" cy="35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1A2C17-192E-8D7F-5DBC-64B5DB60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9" y="186965"/>
            <a:ext cx="7323931" cy="4385035"/>
          </a:xfrm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4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15 000 : 5 = ?</a:t>
            </a:r>
            <a:endParaRPr lang="en-US" sz="4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4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5 = 3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4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4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         15 000 : 5 = 3000</a:t>
            </a:r>
            <a:endParaRPr lang="en-US" sz="4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id="{9D5F5D8A-9779-3B33-0B90-5AD84832D64F}"/>
              </a:ext>
            </a:extLst>
          </p:cNvPr>
          <p:cNvSpPr txBox="1">
            <a:spLocks/>
          </p:cNvSpPr>
          <p:nvPr/>
        </p:nvSpPr>
        <p:spPr>
          <a:xfrm>
            <a:off x="813276" y="4343400"/>
            <a:ext cx="14648974" cy="2971799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>
            <a:lvl1pPr marL="544697" indent="-544697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0176" indent="-453914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656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1918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8180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4442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20704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6967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3229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08AD525-4C62-EE97-596F-212D35C8935D}"/>
              </a:ext>
            </a:extLst>
          </p:cNvPr>
          <p:cNvSpPr txBox="1"/>
          <p:nvPr/>
        </p:nvSpPr>
        <p:spPr>
          <a:xfrm>
            <a:off x="1585119" y="4972865"/>
            <a:ext cx="3429000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21 000 : 3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24 000 : 4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56 000 : 7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02EC450E-248E-BBB1-B831-1A0F4F474231}"/>
              </a:ext>
            </a:extLst>
          </p:cNvPr>
          <p:cNvSpPr txBox="1">
            <a:spLocks/>
          </p:cNvSpPr>
          <p:nvPr/>
        </p:nvSpPr>
        <p:spPr>
          <a:xfrm>
            <a:off x="8138319" y="0"/>
            <a:ext cx="7938282" cy="2971799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>
            <a:lvl1pPr marL="544697" indent="-544697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0176" indent="-453914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656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1918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8180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4442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20704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6967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3229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21 000 :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21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3 = 7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         21 000 : 3 = 7 000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5667F78E-E5E1-3DD6-B9DF-9002992FF5D8}"/>
              </a:ext>
            </a:extLst>
          </p:cNvPr>
          <p:cNvSpPr txBox="1">
            <a:spLocks/>
          </p:cNvSpPr>
          <p:nvPr/>
        </p:nvSpPr>
        <p:spPr>
          <a:xfrm>
            <a:off x="8277237" y="5756635"/>
            <a:ext cx="7938282" cy="2971799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>
            <a:lvl1pPr marL="544697" indent="-544697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0176" indent="-453914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656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1918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8180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4442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20704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6967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3229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56 000 : 7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56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7 = 8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         56 000 : 7 = 8 000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hỗ dành sẵn cho Nội dung 2">
            <a:extLst>
              <a:ext uri="{FF2B5EF4-FFF2-40B4-BE49-F238E27FC236}">
                <a16:creationId xmlns:a16="http://schemas.microsoft.com/office/drawing/2014/main" id="{8BDE0097-AD49-61BB-293B-4EEE6B2AC1E5}"/>
              </a:ext>
            </a:extLst>
          </p:cNvPr>
          <p:cNvSpPr txBox="1">
            <a:spLocks/>
          </p:cNvSpPr>
          <p:nvPr/>
        </p:nvSpPr>
        <p:spPr>
          <a:xfrm>
            <a:off x="8277237" y="2913727"/>
            <a:ext cx="7938282" cy="2971799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>
            <a:lvl1pPr marL="544697" indent="-544697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0176" indent="-453914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656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1918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8180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4442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20704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6967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3229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24 000 : 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4 = 6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         24 000 : 4 = 6 000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026A91-3E2C-C2A9-3F59-CC4A8BA9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0"/>
            <a:ext cx="14648974" cy="1462616"/>
          </a:xfrm>
        </p:spPr>
        <p:txBody>
          <a:bodyPr>
            <a:normAutofit fontScale="90000"/>
          </a:bodyPr>
          <a:lstStyle/>
          <a:p>
            <a:pPr algn="l"/>
            <a:b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6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EA869-7435-4B53-B1C1-F01A0BE2B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29" y="1524810"/>
            <a:ext cx="16276637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DC62E0-05D6-44A9-B71C-36868F45C04A}"/>
              </a:ext>
            </a:extLst>
          </p:cNvPr>
          <p:cNvSpPr txBox="1"/>
          <p:nvPr/>
        </p:nvSpPr>
        <p:spPr>
          <a:xfrm>
            <a:off x="5633279" y="4114800"/>
            <a:ext cx="157447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6 124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0E90B-8915-409E-B1C0-BBDF349A1B0E}"/>
              </a:ext>
            </a:extLst>
          </p:cNvPr>
          <p:cNvSpPr txBox="1"/>
          <p:nvPr/>
        </p:nvSpPr>
        <p:spPr>
          <a:xfrm>
            <a:off x="8693097" y="4114800"/>
            <a:ext cx="49725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FF3399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67CA9-8DF0-4C89-BA41-1E4A16F7980F}"/>
              </a:ext>
            </a:extLst>
          </p:cNvPr>
          <p:cNvSpPr txBox="1"/>
          <p:nvPr/>
        </p:nvSpPr>
        <p:spPr>
          <a:xfrm>
            <a:off x="10273539" y="4171545"/>
            <a:ext cx="5791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36 747 : 6 = 6 124 (d</a:t>
            </a:r>
            <a:r>
              <a:rPr lang="vi-VN" sz="4400" dirty="0">
                <a:solidFill>
                  <a:srgbClr val="C00000"/>
                </a:solidFill>
              </a:rPr>
              <a:t>ư</a:t>
            </a:r>
            <a:r>
              <a:rPr lang="en-US" sz="4400" dirty="0">
                <a:solidFill>
                  <a:srgbClr val="C00000"/>
                </a:solidFill>
              </a:rPr>
              <a:t> 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54420-60A2-4D00-8563-3A7C31170FEF}"/>
              </a:ext>
            </a:extLst>
          </p:cNvPr>
          <p:cNvSpPr txBox="1"/>
          <p:nvPr/>
        </p:nvSpPr>
        <p:spPr>
          <a:xfrm>
            <a:off x="4252119" y="5562600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36 747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06363-B55E-4E32-B193-C5C54A16817D}"/>
              </a:ext>
            </a:extLst>
          </p:cNvPr>
          <p:cNvCxnSpPr/>
          <p:nvPr/>
        </p:nvCxnSpPr>
        <p:spPr>
          <a:xfrm>
            <a:off x="6157119" y="5562600"/>
            <a:ext cx="0" cy="243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842AB-14FD-45CA-8788-A5733FF50EC7}"/>
              </a:ext>
            </a:extLst>
          </p:cNvPr>
          <p:cNvCxnSpPr>
            <a:cxnSpLocks/>
          </p:cNvCxnSpPr>
          <p:nvPr/>
        </p:nvCxnSpPr>
        <p:spPr>
          <a:xfrm>
            <a:off x="6157119" y="6172200"/>
            <a:ext cx="13715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511DEE6-6CAC-459A-B15E-0AD675BCE1CA}"/>
              </a:ext>
            </a:extLst>
          </p:cNvPr>
          <p:cNvSpPr txBox="1"/>
          <p:nvPr/>
        </p:nvSpPr>
        <p:spPr>
          <a:xfrm>
            <a:off x="6309519" y="55820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519009-1541-47D9-B63A-A5FE0D3085F7}"/>
              </a:ext>
            </a:extLst>
          </p:cNvPr>
          <p:cNvSpPr txBox="1"/>
          <p:nvPr/>
        </p:nvSpPr>
        <p:spPr>
          <a:xfrm>
            <a:off x="6157119" y="6096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F45972-199F-41A4-917A-8BF8E3A2FB8F}"/>
              </a:ext>
            </a:extLst>
          </p:cNvPr>
          <p:cNvSpPr txBox="1"/>
          <p:nvPr/>
        </p:nvSpPr>
        <p:spPr>
          <a:xfrm>
            <a:off x="4519629" y="605709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0C47BC-C35C-4246-B890-43DC763DD72F}"/>
              </a:ext>
            </a:extLst>
          </p:cNvPr>
          <p:cNvSpPr txBox="1"/>
          <p:nvPr/>
        </p:nvSpPr>
        <p:spPr>
          <a:xfrm>
            <a:off x="4886161" y="60765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3DC81-3AE9-4574-8E18-3B7977F780BE}"/>
              </a:ext>
            </a:extLst>
          </p:cNvPr>
          <p:cNvSpPr txBox="1"/>
          <p:nvPr/>
        </p:nvSpPr>
        <p:spPr>
          <a:xfrm>
            <a:off x="6492602" y="6096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0164D3-7E82-44D5-975D-EC8E2F837C93}"/>
              </a:ext>
            </a:extLst>
          </p:cNvPr>
          <p:cNvSpPr txBox="1"/>
          <p:nvPr/>
        </p:nvSpPr>
        <p:spPr>
          <a:xfrm>
            <a:off x="4861719" y="6629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5BDF48-A58B-46DD-B851-A591DDC04A1E}"/>
              </a:ext>
            </a:extLst>
          </p:cNvPr>
          <p:cNvSpPr txBox="1"/>
          <p:nvPr/>
        </p:nvSpPr>
        <p:spPr>
          <a:xfrm>
            <a:off x="5147064" y="662676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698B93-39D3-409D-934F-5678C16FDED8}"/>
              </a:ext>
            </a:extLst>
          </p:cNvPr>
          <p:cNvSpPr txBox="1"/>
          <p:nvPr/>
        </p:nvSpPr>
        <p:spPr>
          <a:xfrm>
            <a:off x="6766719" y="6096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1F2DB7-0111-48ED-A650-D799D425C89E}"/>
              </a:ext>
            </a:extLst>
          </p:cNvPr>
          <p:cNvSpPr txBox="1"/>
          <p:nvPr/>
        </p:nvSpPr>
        <p:spPr>
          <a:xfrm>
            <a:off x="5148684" y="71488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D1A217-9986-4D1C-A625-6B60A62CFC90}"/>
              </a:ext>
            </a:extLst>
          </p:cNvPr>
          <p:cNvSpPr txBox="1"/>
          <p:nvPr/>
        </p:nvSpPr>
        <p:spPr>
          <a:xfrm>
            <a:off x="5407967" y="716016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166812-AEB4-4F19-B3BA-7BC9BCB4E5BC}"/>
              </a:ext>
            </a:extLst>
          </p:cNvPr>
          <p:cNvSpPr txBox="1"/>
          <p:nvPr/>
        </p:nvSpPr>
        <p:spPr>
          <a:xfrm>
            <a:off x="7027622" y="6096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96712C-1146-4F73-A01B-2AA336DFDAA3}"/>
              </a:ext>
            </a:extLst>
          </p:cNvPr>
          <p:cNvSpPr txBox="1"/>
          <p:nvPr/>
        </p:nvSpPr>
        <p:spPr>
          <a:xfrm>
            <a:off x="5407967" y="7674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11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535</Words>
  <Application>Microsoft Office PowerPoint</Application>
  <PresentationFormat>Custom</PresentationFormat>
  <Paragraphs>144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Times New Roman</vt:lpstr>
      <vt:lpstr>方正正大黑简体</vt:lpstr>
      <vt:lpstr>Office Theme</vt:lpstr>
      <vt:lpstr>Tema de Office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 Số?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204</cp:revision>
  <dcterms:created xsi:type="dcterms:W3CDTF">2022-07-10T01:37:20Z</dcterms:created>
  <dcterms:modified xsi:type="dcterms:W3CDTF">2024-04-13T12:37:26Z</dcterms:modified>
</cp:coreProperties>
</file>