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7" r:id="rId3"/>
    <p:sldMasterId id="2147483709" r:id="rId4"/>
    <p:sldMasterId id="2147483721" r:id="rId5"/>
    <p:sldMasterId id="2147483735" r:id="rId6"/>
  </p:sldMasterIdLst>
  <p:notesMasterIdLst>
    <p:notesMasterId r:id="rId22"/>
  </p:notesMasterIdLst>
  <p:sldIdLst>
    <p:sldId id="298" r:id="rId7"/>
    <p:sldId id="260" r:id="rId8"/>
    <p:sldId id="304" r:id="rId9"/>
    <p:sldId id="312" r:id="rId10"/>
    <p:sldId id="308" r:id="rId11"/>
    <p:sldId id="309" r:id="rId12"/>
    <p:sldId id="300" r:id="rId13"/>
    <p:sldId id="302" r:id="rId14"/>
    <p:sldId id="313" r:id="rId15"/>
    <p:sldId id="281" r:id="rId16"/>
    <p:sldId id="284" r:id="rId17"/>
    <p:sldId id="285" r:id="rId18"/>
    <p:sldId id="297" r:id="rId19"/>
    <p:sldId id="289" r:id="rId20"/>
    <p:sldId id="290" r:id="rId21"/>
  </p:sldIdLst>
  <p:sldSz cx="12192000" cy="6858000"/>
  <p:notesSz cx="6858000" cy="9144000"/>
  <p:defaultTextStyle>
    <a:defPPr>
      <a:defRPr lang="en-US"/>
    </a:defPPr>
    <a:lvl1pPr marL="0" algn="l" defTabSz="9135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71" algn="l" defTabSz="9135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541" algn="l" defTabSz="9135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312" algn="l" defTabSz="9135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085" algn="l" defTabSz="9135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854" algn="l" defTabSz="9135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625" algn="l" defTabSz="9135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397" algn="l" defTabSz="9135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168" algn="l" defTabSz="91354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0F09B"/>
    <a:srgbClr val="D0F3FF"/>
    <a:srgbClr val="FAC276"/>
    <a:srgbClr val="FF5050"/>
    <a:srgbClr val="FF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3582" autoAdjust="0"/>
  </p:normalViewPr>
  <p:slideViewPr>
    <p:cSldViewPr snapToGrid="0">
      <p:cViewPr>
        <p:scale>
          <a:sx n="78" d="100"/>
          <a:sy n="78" d="100"/>
        </p:scale>
        <p:origin x="-6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33358-4571-4CB7-B67F-D5F8381FA889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1F348-EFBD-4436-B9C2-FF7807595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50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5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71" algn="l" defTabSz="9135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541" algn="l" defTabSz="9135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12" algn="l" defTabSz="9135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085" algn="l" defTabSz="9135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854" algn="l" defTabSz="9135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625" algn="l" defTabSz="9135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397" algn="l" defTabSz="9135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168" algn="l" defTabSz="9135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1F348-EFBD-4436-B9C2-FF7807595A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5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A2F253-58F2-4E53-91F2-F0F89B2A0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1B2DB39-DEC9-43D0-8758-EC28BD653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71" indent="0" algn="ctr">
              <a:buNone/>
              <a:defRPr sz="2000"/>
            </a:lvl2pPr>
            <a:lvl3pPr marL="913541" indent="0" algn="ctr">
              <a:buNone/>
              <a:defRPr sz="1800"/>
            </a:lvl3pPr>
            <a:lvl4pPr marL="1370312" indent="0" algn="ctr">
              <a:buNone/>
              <a:defRPr sz="1600"/>
            </a:lvl4pPr>
            <a:lvl5pPr marL="1827085" indent="0" algn="ctr">
              <a:buNone/>
              <a:defRPr sz="1600"/>
            </a:lvl5pPr>
            <a:lvl6pPr marL="2283854" indent="0" algn="ctr">
              <a:buNone/>
              <a:defRPr sz="1600"/>
            </a:lvl6pPr>
            <a:lvl7pPr marL="2740625" indent="0" algn="ctr">
              <a:buNone/>
              <a:defRPr sz="1600"/>
            </a:lvl7pPr>
            <a:lvl8pPr marL="3197397" indent="0" algn="ctr">
              <a:buNone/>
              <a:defRPr sz="1600"/>
            </a:lvl8pPr>
            <a:lvl9pPr marL="365416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5B4BDE-899E-4A28-9BFA-B9D76ABB1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92F9-9E8D-44B3-9857-379034FFC71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E45ED9-0E6F-4F7B-BD79-9FDAB85D4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67DDD6-910B-433B-8A0D-F9FFA3FA7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1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6AEEA4-A7E3-4229-ACB6-D99D928EA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B1D7F9E-F294-478C-857D-E921720B5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A2D7FF-3B13-449B-BB1F-ED70391C2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92F9-9E8D-44B3-9857-379034FFC71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5A0191-D738-49F4-8459-23BF713A8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791F03-764C-43D3-A409-C5AC14E2F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4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B717929-DA55-4954-A17E-FA212F0D81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19C5AD9-1524-4AB6-8C0D-90EB0518D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DDADB9-F472-47AE-B113-F30C3560F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92F9-9E8D-44B3-9857-379034FFC71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1EBA1C-780A-4316-953A-10F18415A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9C8C62-0996-4E25-AEFB-04A5A898A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89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5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8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1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4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7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0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3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31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91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28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857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8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715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7143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572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8001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3430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501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7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00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9" y="1535113"/>
            <a:ext cx="5386917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2875" indent="0">
              <a:buNone/>
              <a:defRPr sz="2400" b="1"/>
            </a:lvl2pPr>
            <a:lvl3pPr marL="1085751" indent="0">
              <a:buNone/>
              <a:defRPr sz="2200" b="1"/>
            </a:lvl3pPr>
            <a:lvl4pPr marL="1628634" indent="0">
              <a:buNone/>
              <a:defRPr sz="1900" b="1"/>
            </a:lvl4pPr>
            <a:lvl5pPr marL="2171508" indent="0">
              <a:buNone/>
              <a:defRPr sz="1900" b="1"/>
            </a:lvl5pPr>
            <a:lvl6pPr marL="2714381" indent="0">
              <a:buNone/>
              <a:defRPr sz="1900" b="1"/>
            </a:lvl6pPr>
            <a:lvl7pPr marL="3257258" indent="0">
              <a:buNone/>
              <a:defRPr sz="1900" b="1"/>
            </a:lvl7pPr>
            <a:lvl8pPr marL="3800133" indent="0">
              <a:buNone/>
              <a:defRPr sz="1900" b="1"/>
            </a:lvl8pPr>
            <a:lvl9pPr marL="434301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19" y="2174875"/>
            <a:ext cx="5386917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2875" indent="0">
              <a:buNone/>
              <a:defRPr sz="2400" b="1"/>
            </a:lvl2pPr>
            <a:lvl3pPr marL="1085751" indent="0">
              <a:buNone/>
              <a:defRPr sz="2200" b="1"/>
            </a:lvl3pPr>
            <a:lvl4pPr marL="1628634" indent="0">
              <a:buNone/>
              <a:defRPr sz="1900" b="1"/>
            </a:lvl4pPr>
            <a:lvl5pPr marL="2171508" indent="0">
              <a:buNone/>
              <a:defRPr sz="1900" b="1"/>
            </a:lvl5pPr>
            <a:lvl6pPr marL="2714381" indent="0">
              <a:buNone/>
              <a:defRPr sz="1900" b="1"/>
            </a:lvl6pPr>
            <a:lvl7pPr marL="3257258" indent="0">
              <a:buNone/>
              <a:defRPr sz="1900" b="1"/>
            </a:lvl7pPr>
            <a:lvl8pPr marL="3800133" indent="0">
              <a:buNone/>
              <a:defRPr sz="1900" b="1"/>
            </a:lvl8pPr>
            <a:lvl9pPr marL="434301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525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25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888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51" y="273069"/>
            <a:ext cx="6815667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19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42875" indent="0">
              <a:buNone/>
              <a:defRPr sz="1400"/>
            </a:lvl2pPr>
            <a:lvl3pPr marL="1085751" indent="0">
              <a:buNone/>
              <a:defRPr sz="1200"/>
            </a:lvl3pPr>
            <a:lvl4pPr marL="1628634" indent="0">
              <a:buNone/>
              <a:defRPr sz="1000"/>
            </a:lvl4pPr>
            <a:lvl5pPr marL="2171508" indent="0">
              <a:buNone/>
              <a:defRPr sz="1000"/>
            </a:lvl5pPr>
            <a:lvl6pPr marL="2714381" indent="0">
              <a:buNone/>
              <a:defRPr sz="1000"/>
            </a:lvl6pPr>
            <a:lvl7pPr marL="3257258" indent="0">
              <a:buNone/>
              <a:defRPr sz="1000"/>
            </a:lvl7pPr>
            <a:lvl8pPr marL="3800133" indent="0">
              <a:buNone/>
              <a:defRPr sz="1000"/>
            </a:lvl8pPr>
            <a:lvl9pPr marL="434301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9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FE7FE9-ABD5-4E1E-9E69-D341847C4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A4DCE5-2B3D-4EA7-9277-D42B9084E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CA1C50-8B08-40F7-8BCB-9EF8E4A63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92F9-9E8D-44B3-9857-379034FFC71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190CD6-2035-4877-B86A-6EFD1F660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B40BBF-C61E-4D97-BD90-ABC440665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46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42875" indent="0">
              <a:buNone/>
              <a:defRPr sz="3300"/>
            </a:lvl2pPr>
            <a:lvl3pPr marL="1085751" indent="0">
              <a:buNone/>
              <a:defRPr sz="2800"/>
            </a:lvl3pPr>
            <a:lvl4pPr marL="1628634" indent="0">
              <a:buNone/>
              <a:defRPr sz="2400"/>
            </a:lvl4pPr>
            <a:lvl5pPr marL="2171508" indent="0">
              <a:buNone/>
              <a:defRPr sz="2400"/>
            </a:lvl5pPr>
            <a:lvl6pPr marL="2714381" indent="0">
              <a:buNone/>
              <a:defRPr sz="2400"/>
            </a:lvl6pPr>
            <a:lvl7pPr marL="3257258" indent="0">
              <a:buNone/>
              <a:defRPr sz="2400"/>
            </a:lvl7pPr>
            <a:lvl8pPr marL="3800133" indent="0">
              <a:buNone/>
              <a:defRPr sz="2400"/>
            </a:lvl8pPr>
            <a:lvl9pPr marL="434301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42875" indent="0">
              <a:buNone/>
              <a:defRPr sz="1400"/>
            </a:lvl2pPr>
            <a:lvl3pPr marL="1085751" indent="0">
              <a:buNone/>
              <a:defRPr sz="1200"/>
            </a:lvl3pPr>
            <a:lvl4pPr marL="1628634" indent="0">
              <a:buNone/>
              <a:defRPr sz="1000"/>
            </a:lvl4pPr>
            <a:lvl5pPr marL="2171508" indent="0">
              <a:buNone/>
              <a:defRPr sz="1000"/>
            </a:lvl5pPr>
            <a:lvl6pPr marL="2714381" indent="0">
              <a:buNone/>
              <a:defRPr sz="1000"/>
            </a:lvl6pPr>
            <a:lvl7pPr marL="3257258" indent="0">
              <a:buNone/>
              <a:defRPr sz="1000"/>
            </a:lvl7pPr>
            <a:lvl8pPr marL="3800133" indent="0">
              <a:buNone/>
              <a:defRPr sz="1000"/>
            </a:lvl8pPr>
            <a:lvl9pPr marL="434301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87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662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93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7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EB4B43B-633D-418E-9BE9-5571BAEFD03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41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2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5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8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1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4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0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3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154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760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298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85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8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719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7149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579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8009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3438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987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854" y="2133601"/>
            <a:ext cx="9662583" cy="603408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51636" y="2133601"/>
            <a:ext cx="9664700" cy="603408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62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1535113"/>
            <a:ext cx="5386917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2985" indent="0">
              <a:buNone/>
              <a:defRPr sz="2400" b="1"/>
            </a:lvl2pPr>
            <a:lvl3pPr marL="1085973" indent="0">
              <a:buNone/>
              <a:defRPr sz="2200" b="1"/>
            </a:lvl3pPr>
            <a:lvl4pPr marL="1628965" indent="0">
              <a:buNone/>
              <a:defRPr sz="1900" b="1"/>
            </a:lvl4pPr>
            <a:lvl5pPr marL="2171948" indent="0">
              <a:buNone/>
              <a:defRPr sz="1900" b="1"/>
            </a:lvl5pPr>
            <a:lvl6pPr marL="2714932" indent="0">
              <a:buNone/>
              <a:defRPr sz="1900" b="1"/>
            </a:lvl6pPr>
            <a:lvl7pPr marL="3257924" indent="0">
              <a:buNone/>
              <a:defRPr sz="1900" b="1"/>
            </a:lvl7pPr>
            <a:lvl8pPr marL="3800908" indent="0">
              <a:buNone/>
              <a:defRPr sz="1900" b="1"/>
            </a:lvl8pPr>
            <a:lvl9pPr marL="434389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16" y="2174875"/>
            <a:ext cx="5386917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2985" indent="0">
              <a:buNone/>
              <a:defRPr sz="2400" b="1"/>
            </a:lvl2pPr>
            <a:lvl3pPr marL="1085973" indent="0">
              <a:buNone/>
              <a:defRPr sz="2200" b="1"/>
            </a:lvl3pPr>
            <a:lvl4pPr marL="1628965" indent="0">
              <a:buNone/>
              <a:defRPr sz="1900" b="1"/>
            </a:lvl4pPr>
            <a:lvl5pPr marL="2171948" indent="0">
              <a:buNone/>
              <a:defRPr sz="1900" b="1"/>
            </a:lvl5pPr>
            <a:lvl6pPr marL="2714932" indent="0">
              <a:buNone/>
              <a:defRPr sz="1900" b="1"/>
            </a:lvl6pPr>
            <a:lvl7pPr marL="3257924" indent="0">
              <a:buNone/>
              <a:defRPr sz="1900" b="1"/>
            </a:lvl7pPr>
            <a:lvl8pPr marL="3800908" indent="0">
              <a:buNone/>
              <a:defRPr sz="1900" b="1"/>
            </a:lvl8pPr>
            <a:lvl9pPr marL="434389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7271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6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409EE5-A7D0-4E2B-B040-2E35BE4FB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48E622-A75A-4FCB-9631-F7C7D2790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7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5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3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8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6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2305CD-FCE8-4E3A-8B7C-9B08BD589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92F9-9E8D-44B3-9857-379034FFC71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186397-92C5-4A4D-B097-37A0587FF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2BB1DD-ABC4-4CA5-99F3-97C6769D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971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421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8" y="273067"/>
            <a:ext cx="6815667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17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42985" indent="0">
              <a:buNone/>
              <a:defRPr sz="1400"/>
            </a:lvl2pPr>
            <a:lvl3pPr marL="1085973" indent="0">
              <a:buNone/>
              <a:defRPr sz="1200"/>
            </a:lvl3pPr>
            <a:lvl4pPr marL="1628965" indent="0">
              <a:buNone/>
              <a:defRPr sz="1000"/>
            </a:lvl4pPr>
            <a:lvl5pPr marL="2171948" indent="0">
              <a:buNone/>
              <a:defRPr sz="1000"/>
            </a:lvl5pPr>
            <a:lvl6pPr marL="2714932" indent="0">
              <a:buNone/>
              <a:defRPr sz="1000"/>
            </a:lvl6pPr>
            <a:lvl7pPr marL="3257924" indent="0">
              <a:buNone/>
              <a:defRPr sz="1000"/>
            </a:lvl7pPr>
            <a:lvl8pPr marL="3800908" indent="0">
              <a:buNone/>
              <a:defRPr sz="1000"/>
            </a:lvl8pPr>
            <a:lvl9pPr marL="43438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8807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42985" indent="0">
              <a:buNone/>
              <a:defRPr sz="3300"/>
            </a:lvl2pPr>
            <a:lvl3pPr marL="1085973" indent="0">
              <a:buNone/>
              <a:defRPr sz="2800"/>
            </a:lvl3pPr>
            <a:lvl4pPr marL="1628965" indent="0">
              <a:buNone/>
              <a:defRPr sz="2400"/>
            </a:lvl4pPr>
            <a:lvl5pPr marL="2171948" indent="0">
              <a:buNone/>
              <a:defRPr sz="2400"/>
            </a:lvl5pPr>
            <a:lvl6pPr marL="2714932" indent="0">
              <a:buNone/>
              <a:defRPr sz="2400"/>
            </a:lvl6pPr>
            <a:lvl7pPr marL="3257924" indent="0">
              <a:buNone/>
              <a:defRPr sz="2400"/>
            </a:lvl7pPr>
            <a:lvl8pPr marL="3800908" indent="0">
              <a:buNone/>
              <a:defRPr sz="2400"/>
            </a:lvl8pPr>
            <a:lvl9pPr marL="4343898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42985" indent="0">
              <a:buNone/>
              <a:defRPr sz="1400"/>
            </a:lvl2pPr>
            <a:lvl3pPr marL="1085973" indent="0">
              <a:buNone/>
              <a:defRPr sz="1200"/>
            </a:lvl3pPr>
            <a:lvl4pPr marL="1628965" indent="0">
              <a:buNone/>
              <a:defRPr sz="1000"/>
            </a:lvl4pPr>
            <a:lvl5pPr marL="2171948" indent="0">
              <a:buNone/>
              <a:defRPr sz="1000"/>
            </a:lvl5pPr>
            <a:lvl6pPr marL="2714932" indent="0">
              <a:buNone/>
              <a:defRPr sz="1000"/>
            </a:lvl6pPr>
            <a:lvl7pPr marL="3257924" indent="0">
              <a:buNone/>
              <a:defRPr sz="1000"/>
            </a:lvl7pPr>
            <a:lvl8pPr marL="3800908" indent="0">
              <a:buNone/>
              <a:defRPr sz="1000"/>
            </a:lvl8pPr>
            <a:lvl9pPr marL="43438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035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4328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35302" y="366713"/>
            <a:ext cx="4881033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853" y="366713"/>
            <a:ext cx="1444625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6439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6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9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3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6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9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2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6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598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02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27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865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9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73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7163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596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8029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346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46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854" y="2133601"/>
            <a:ext cx="9662583" cy="603408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51636" y="2133601"/>
            <a:ext cx="9664700" cy="603408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396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2" y="1535113"/>
            <a:ext cx="5386917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3277" indent="0">
              <a:buNone/>
              <a:defRPr sz="2400" b="1"/>
            </a:lvl2pPr>
            <a:lvl3pPr marL="1086556" indent="0">
              <a:buNone/>
              <a:defRPr sz="2200" b="1"/>
            </a:lvl3pPr>
            <a:lvl4pPr marL="1629838" indent="0">
              <a:buNone/>
              <a:defRPr sz="1900" b="1"/>
            </a:lvl4pPr>
            <a:lvl5pPr marL="2173114" indent="0">
              <a:buNone/>
              <a:defRPr sz="1900" b="1"/>
            </a:lvl5pPr>
            <a:lvl6pPr marL="2716389" indent="0">
              <a:buNone/>
              <a:defRPr sz="1900" b="1"/>
            </a:lvl6pPr>
            <a:lvl7pPr marL="3259672" indent="0">
              <a:buNone/>
              <a:defRPr sz="1900" b="1"/>
            </a:lvl7pPr>
            <a:lvl8pPr marL="3802948" indent="0">
              <a:buNone/>
              <a:defRPr sz="1900" b="1"/>
            </a:lvl8pPr>
            <a:lvl9pPr marL="434623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12" y="2174875"/>
            <a:ext cx="5386917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3277" indent="0">
              <a:buNone/>
              <a:defRPr sz="2400" b="1"/>
            </a:lvl2pPr>
            <a:lvl3pPr marL="1086556" indent="0">
              <a:buNone/>
              <a:defRPr sz="2200" b="1"/>
            </a:lvl3pPr>
            <a:lvl4pPr marL="1629838" indent="0">
              <a:buNone/>
              <a:defRPr sz="1900" b="1"/>
            </a:lvl4pPr>
            <a:lvl5pPr marL="2173114" indent="0">
              <a:buNone/>
              <a:defRPr sz="1900" b="1"/>
            </a:lvl5pPr>
            <a:lvl6pPr marL="2716389" indent="0">
              <a:buNone/>
              <a:defRPr sz="1900" b="1"/>
            </a:lvl6pPr>
            <a:lvl7pPr marL="3259672" indent="0">
              <a:buNone/>
              <a:defRPr sz="1900" b="1"/>
            </a:lvl7pPr>
            <a:lvl8pPr marL="3802948" indent="0">
              <a:buNone/>
              <a:defRPr sz="1900" b="1"/>
            </a:lvl8pPr>
            <a:lvl9pPr marL="434623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035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49BA55-ECC1-4127-B077-83C62478F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5FF8AC-367A-4168-B46F-BF9746F33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59A0B2-0850-447A-9FC4-4442138E2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6A8389-8F20-43EF-8730-BEB2C8D95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92F9-9E8D-44B3-9857-379034FFC71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6AA016-C7D2-4AB5-B013-612124565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1CFCA5-11FC-4C07-9E49-7C9EC6533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334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366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4551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4" y="273063"/>
            <a:ext cx="6815667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13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43277" indent="0">
              <a:buNone/>
              <a:defRPr sz="1400"/>
            </a:lvl2pPr>
            <a:lvl3pPr marL="1086556" indent="0">
              <a:buNone/>
              <a:defRPr sz="1200"/>
            </a:lvl3pPr>
            <a:lvl4pPr marL="1629838" indent="0">
              <a:buNone/>
              <a:defRPr sz="1000"/>
            </a:lvl4pPr>
            <a:lvl5pPr marL="2173114" indent="0">
              <a:buNone/>
              <a:defRPr sz="1000"/>
            </a:lvl5pPr>
            <a:lvl6pPr marL="2716389" indent="0">
              <a:buNone/>
              <a:defRPr sz="1000"/>
            </a:lvl6pPr>
            <a:lvl7pPr marL="3259672" indent="0">
              <a:buNone/>
              <a:defRPr sz="1000"/>
            </a:lvl7pPr>
            <a:lvl8pPr marL="3802948" indent="0">
              <a:buNone/>
              <a:defRPr sz="1000"/>
            </a:lvl8pPr>
            <a:lvl9pPr marL="434623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197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43277" indent="0">
              <a:buNone/>
              <a:defRPr sz="3300"/>
            </a:lvl2pPr>
            <a:lvl3pPr marL="1086556" indent="0">
              <a:buNone/>
              <a:defRPr sz="2800"/>
            </a:lvl3pPr>
            <a:lvl4pPr marL="1629838" indent="0">
              <a:buNone/>
              <a:defRPr sz="2400"/>
            </a:lvl4pPr>
            <a:lvl5pPr marL="2173114" indent="0">
              <a:buNone/>
              <a:defRPr sz="2400"/>
            </a:lvl5pPr>
            <a:lvl6pPr marL="2716389" indent="0">
              <a:buNone/>
              <a:defRPr sz="2400"/>
            </a:lvl6pPr>
            <a:lvl7pPr marL="3259672" indent="0">
              <a:buNone/>
              <a:defRPr sz="2400"/>
            </a:lvl7pPr>
            <a:lvl8pPr marL="3802948" indent="0">
              <a:buNone/>
              <a:defRPr sz="2400"/>
            </a:lvl8pPr>
            <a:lvl9pPr marL="434623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43277" indent="0">
              <a:buNone/>
              <a:defRPr sz="1400"/>
            </a:lvl2pPr>
            <a:lvl3pPr marL="1086556" indent="0">
              <a:buNone/>
              <a:defRPr sz="1200"/>
            </a:lvl3pPr>
            <a:lvl4pPr marL="1629838" indent="0">
              <a:buNone/>
              <a:defRPr sz="1000"/>
            </a:lvl4pPr>
            <a:lvl5pPr marL="2173114" indent="0">
              <a:buNone/>
              <a:defRPr sz="1000"/>
            </a:lvl5pPr>
            <a:lvl6pPr marL="2716389" indent="0">
              <a:buNone/>
              <a:defRPr sz="1000"/>
            </a:lvl6pPr>
            <a:lvl7pPr marL="3259672" indent="0">
              <a:buNone/>
              <a:defRPr sz="1000"/>
            </a:lvl7pPr>
            <a:lvl8pPr marL="3802948" indent="0">
              <a:buNone/>
              <a:defRPr sz="1000"/>
            </a:lvl8pPr>
            <a:lvl9pPr marL="434623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1673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581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35302" y="366713"/>
            <a:ext cx="4881033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853" y="366713"/>
            <a:ext cx="1444625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9332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3/12/2024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13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3/12/2024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68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3/12/2024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70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3/12/2024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C0932A-BD2C-4ED9-A406-DBC8AE947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DE4221-E711-4CB9-AAD5-1934F3B34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1" indent="0">
              <a:buNone/>
              <a:defRPr sz="2000" b="1"/>
            </a:lvl2pPr>
            <a:lvl3pPr marL="913541" indent="0">
              <a:buNone/>
              <a:defRPr sz="1800" b="1"/>
            </a:lvl3pPr>
            <a:lvl4pPr marL="1370312" indent="0">
              <a:buNone/>
              <a:defRPr sz="1600" b="1"/>
            </a:lvl4pPr>
            <a:lvl5pPr marL="1827085" indent="0">
              <a:buNone/>
              <a:defRPr sz="1600" b="1"/>
            </a:lvl5pPr>
            <a:lvl6pPr marL="2283854" indent="0">
              <a:buNone/>
              <a:defRPr sz="1600" b="1"/>
            </a:lvl6pPr>
            <a:lvl7pPr marL="2740625" indent="0">
              <a:buNone/>
              <a:defRPr sz="1600" b="1"/>
            </a:lvl7pPr>
            <a:lvl8pPr marL="3197397" indent="0">
              <a:buNone/>
              <a:defRPr sz="1600" b="1"/>
            </a:lvl8pPr>
            <a:lvl9pPr marL="36541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A71089-A5BA-4E36-9F3F-BC898E841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274A958-1C82-48F0-81AD-FE31E69BFE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1" indent="0">
              <a:buNone/>
              <a:defRPr sz="2000" b="1"/>
            </a:lvl2pPr>
            <a:lvl3pPr marL="913541" indent="0">
              <a:buNone/>
              <a:defRPr sz="1800" b="1"/>
            </a:lvl3pPr>
            <a:lvl4pPr marL="1370312" indent="0">
              <a:buNone/>
              <a:defRPr sz="1600" b="1"/>
            </a:lvl4pPr>
            <a:lvl5pPr marL="1827085" indent="0">
              <a:buNone/>
              <a:defRPr sz="1600" b="1"/>
            </a:lvl5pPr>
            <a:lvl6pPr marL="2283854" indent="0">
              <a:buNone/>
              <a:defRPr sz="1600" b="1"/>
            </a:lvl6pPr>
            <a:lvl7pPr marL="2740625" indent="0">
              <a:buNone/>
              <a:defRPr sz="1600" b="1"/>
            </a:lvl7pPr>
            <a:lvl8pPr marL="3197397" indent="0">
              <a:buNone/>
              <a:defRPr sz="1600" b="1"/>
            </a:lvl8pPr>
            <a:lvl9pPr marL="36541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E90735-2B40-4279-9644-C2995D18F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9BF13EB-CEFB-4C06-886E-3DAE70E9D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92F9-9E8D-44B3-9857-379034FFC71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8797C39-BDDC-4BEB-A123-34AA57A40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D3815E7-DF24-4341-AA12-8D53D5BA3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117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3/12/2024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2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3/12/2024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8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 defTabSz="914217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 defTabSz="914217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3/12/2024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 defTabSz="9144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79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3/12/2024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71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3/12/2024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91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3/12/2024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43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3/12/2024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48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93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A2F253-58F2-4E53-91F2-F0F89B2A0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1B2DB39-DEC9-43D0-8758-EC28BD653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71" indent="0" algn="ctr">
              <a:buNone/>
              <a:defRPr sz="2000"/>
            </a:lvl2pPr>
            <a:lvl3pPr marL="913541" indent="0" algn="ctr">
              <a:buNone/>
              <a:defRPr sz="1800"/>
            </a:lvl3pPr>
            <a:lvl4pPr marL="1370312" indent="0" algn="ctr">
              <a:buNone/>
              <a:defRPr sz="1600"/>
            </a:lvl4pPr>
            <a:lvl5pPr marL="1827085" indent="0" algn="ctr">
              <a:buNone/>
              <a:defRPr sz="1600"/>
            </a:lvl5pPr>
            <a:lvl6pPr marL="2283854" indent="0" algn="ctr">
              <a:buNone/>
              <a:defRPr sz="1600"/>
            </a:lvl6pPr>
            <a:lvl7pPr marL="2740625" indent="0" algn="ctr">
              <a:buNone/>
              <a:defRPr sz="1600"/>
            </a:lvl7pPr>
            <a:lvl8pPr marL="3197397" indent="0" algn="ctr">
              <a:buNone/>
              <a:defRPr sz="1600"/>
            </a:lvl8pPr>
            <a:lvl9pPr marL="365416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5B4BDE-899E-4A28-9BFA-B9D76ABB1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92F9-9E8D-44B3-9857-379034FFC7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E45ED9-0E6F-4F7B-BD79-9FDAB85D4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67DDD6-910B-433B-8A0D-F9FFA3FA7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CF58-9897-48F8-9C0B-C144E5479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C9A113-C38C-4264-BED9-38494EB6A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9A8016C-867E-47FC-A760-EB365F5F0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92F9-9E8D-44B3-9857-379034FFC71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8F4101F-3E5D-4A45-A9F2-AF9877336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891FA42-2594-4EFA-B196-1353331DD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847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FE7FE9-ABD5-4E1E-9E69-D341847C4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A4DCE5-2B3D-4EA7-9277-D42B9084E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CA1C50-8B08-40F7-8BCB-9EF8E4A63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92F9-9E8D-44B3-9857-379034FFC7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190CD6-2035-4877-B86A-6EFD1F660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B40BBF-C61E-4D97-BD90-ABC440665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CF58-9897-48F8-9C0B-C144E5479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07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409EE5-A7D0-4E2B-B040-2E35BE4FB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48E622-A75A-4FCB-9631-F7C7D2790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7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5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3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8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6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2305CD-FCE8-4E3A-8B7C-9B08BD589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92F9-9E8D-44B3-9857-379034FFC7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186397-92C5-4A4D-B097-37A0587FF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2BB1DD-ABC4-4CA5-99F3-97C6769DE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CF58-9897-48F8-9C0B-C144E5479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3069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49BA55-ECC1-4127-B077-83C62478F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5FF8AC-367A-4168-B46F-BF9746F33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59A0B2-0850-447A-9FC4-4442138E2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6A8389-8F20-43EF-8730-BEB2C8D95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92F9-9E8D-44B3-9857-379034FFC7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6AA016-C7D2-4AB5-B013-612124565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1CFCA5-11FC-4C07-9E49-7C9EC6533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CF58-9897-48F8-9C0B-C144E5479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3659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C0932A-BD2C-4ED9-A406-DBC8AE947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DE4221-E711-4CB9-AAD5-1934F3B34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1" indent="0">
              <a:buNone/>
              <a:defRPr sz="2000" b="1"/>
            </a:lvl2pPr>
            <a:lvl3pPr marL="913541" indent="0">
              <a:buNone/>
              <a:defRPr sz="1800" b="1"/>
            </a:lvl3pPr>
            <a:lvl4pPr marL="1370312" indent="0">
              <a:buNone/>
              <a:defRPr sz="1600" b="1"/>
            </a:lvl4pPr>
            <a:lvl5pPr marL="1827085" indent="0">
              <a:buNone/>
              <a:defRPr sz="1600" b="1"/>
            </a:lvl5pPr>
            <a:lvl6pPr marL="2283854" indent="0">
              <a:buNone/>
              <a:defRPr sz="1600" b="1"/>
            </a:lvl6pPr>
            <a:lvl7pPr marL="2740625" indent="0">
              <a:buNone/>
              <a:defRPr sz="1600" b="1"/>
            </a:lvl7pPr>
            <a:lvl8pPr marL="3197397" indent="0">
              <a:buNone/>
              <a:defRPr sz="1600" b="1"/>
            </a:lvl8pPr>
            <a:lvl9pPr marL="36541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A71089-A5BA-4E36-9F3F-BC898E841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274A958-1C82-48F0-81AD-FE31E69BFE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1" indent="0">
              <a:buNone/>
              <a:defRPr sz="2000" b="1"/>
            </a:lvl2pPr>
            <a:lvl3pPr marL="913541" indent="0">
              <a:buNone/>
              <a:defRPr sz="1800" b="1"/>
            </a:lvl3pPr>
            <a:lvl4pPr marL="1370312" indent="0">
              <a:buNone/>
              <a:defRPr sz="1600" b="1"/>
            </a:lvl4pPr>
            <a:lvl5pPr marL="1827085" indent="0">
              <a:buNone/>
              <a:defRPr sz="1600" b="1"/>
            </a:lvl5pPr>
            <a:lvl6pPr marL="2283854" indent="0">
              <a:buNone/>
              <a:defRPr sz="1600" b="1"/>
            </a:lvl6pPr>
            <a:lvl7pPr marL="2740625" indent="0">
              <a:buNone/>
              <a:defRPr sz="1600" b="1"/>
            </a:lvl7pPr>
            <a:lvl8pPr marL="3197397" indent="0">
              <a:buNone/>
              <a:defRPr sz="1600" b="1"/>
            </a:lvl8pPr>
            <a:lvl9pPr marL="36541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E90735-2B40-4279-9644-C2995D18F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9BF13EB-CEFB-4C06-886E-3DAE70E9D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92F9-9E8D-44B3-9857-379034FFC7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8797C39-BDDC-4BEB-A123-34AA57A40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D3815E7-DF24-4341-AA12-8D53D5BA3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CF58-9897-48F8-9C0B-C144E5479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6415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C9A113-C38C-4264-BED9-38494EB6A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9A8016C-867E-47FC-A760-EB365F5F0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92F9-9E8D-44B3-9857-379034FFC7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8F4101F-3E5D-4A45-A9F2-AF9877336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891FA42-2594-4EFA-B196-1353331DD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CF58-9897-48F8-9C0B-C144E5479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2236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5251004-69F8-488B-BF22-AA67E2D28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92F9-9E8D-44B3-9857-379034FFC7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2317C04-1DAA-450F-8DC8-E9EB78FAA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4FA937E-4222-4DC2-BF67-A7883F925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CF58-9897-48F8-9C0B-C144E5479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2182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50FE22-B310-4215-B7DD-4E05554FB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5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EA6181-B25A-49DC-84D6-9CEFA44FE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42E08AD-48C9-4976-BF65-ECC58E308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5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71" indent="0">
              <a:buNone/>
              <a:defRPr sz="1400"/>
            </a:lvl2pPr>
            <a:lvl3pPr marL="913541" indent="0">
              <a:buNone/>
              <a:defRPr sz="1200"/>
            </a:lvl3pPr>
            <a:lvl4pPr marL="1370312" indent="0">
              <a:buNone/>
              <a:defRPr sz="1000"/>
            </a:lvl4pPr>
            <a:lvl5pPr marL="1827085" indent="0">
              <a:buNone/>
              <a:defRPr sz="1000"/>
            </a:lvl5pPr>
            <a:lvl6pPr marL="2283854" indent="0">
              <a:buNone/>
              <a:defRPr sz="1000"/>
            </a:lvl6pPr>
            <a:lvl7pPr marL="2740625" indent="0">
              <a:buNone/>
              <a:defRPr sz="1000"/>
            </a:lvl7pPr>
            <a:lvl8pPr marL="3197397" indent="0">
              <a:buNone/>
              <a:defRPr sz="1000"/>
            </a:lvl8pPr>
            <a:lvl9pPr marL="365416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C87748-D7DD-481C-BDDC-5927F3D19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92F9-9E8D-44B3-9857-379034FFC7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A9EB97-4234-48DD-A475-F6133AE0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8A0E99-E720-4ECC-A27F-79D5FD7B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CF58-9897-48F8-9C0B-C144E5479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6613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ED4B83-2E1A-41F5-A122-C66500E53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5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8486366-02DF-42C8-9F56-AD4B808B78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771" indent="0">
              <a:buNone/>
              <a:defRPr sz="2800"/>
            </a:lvl2pPr>
            <a:lvl3pPr marL="913541" indent="0">
              <a:buNone/>
              <a:defRPr sz="2400"/>
            </a:lvl3pPr>
            <a:lvl4pPr marL="1370312" indent="0">
              <a:buNone/>
              <a:defRPr sz="2000"/>
            </a:lvl4pPr>
            <a:lvl5pPr marL="1827085" indent="0">
              <a:buNone/>
              <a:defRPr sz="2000"/>
            </a:lvl5pPr>
            <a:lvl6pPr marL="2283854" indent="0">
              <a:buNone/>
              <a:defRPr sz="2000"/>
            </a:lvl6pPr>
            <a:lvl7pPr marL="2740625" indent="0">
              <a:buNone/>
              <a:defRPr sz="2000"/>
            </a:lvl7pPr>
            <a:lvl8pPr marL="3197397" indent="0">
              <a:buNone/>
              <a:defRPr sz="2000"/>
            </a:lvl8pPr>
            <a:lvl9pPr marL="365416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D16088-367F-4322-B9D9-CD19D29EF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5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71" indent="0">
              <a:buNone/>
              <a:defRPr sz="1400"/>
            </a:lvl2pPr>
            <a:lvl3pPr marL="913541" indent="0">
              <a:buNone/>
              <a:defRPr sz="1200"/>
            </a:lvl3pPr>
            <a:lvl4pPr marL="1370312" indent="0">
              <a:buNone/>
              <a:defRPr sz="1000"/>
            </a:lvl4pPr>
            <a:lvl5pPr marL="1827085" indent="0">
              <a:buNone/>
              <a:defRPr sz="1000"/>
            </a:lvl5pPr>
            <a:lvl6pPr marL="2283854" indent="0">
              <a:buNone/>
              <a:defRPr sz="1000"/>
            </a:lvl6pPr>
            <a:lvl7pPr marL="2740625" indent="0">
              <a:buNone/>
              <a:defRPr sz="1000"/>
            </a:lvl7pPr>
            <a:lvl8pPr marL="3197397" indent="0">
              <a:buNone/>
              <a:defRPr sz="1000"/>
            </a:lvl8pPr>
            <a:lvl9pPr marL="365416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621436-2968-450E-B502-F59F893A0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92F9-9E8D-44B3-9857-379034FFC7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03A709-F08A-47E1-8353-0A8C70565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B36731-A233-4F7A-BC46-77546615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CF58-9897-48F8-9C0B-C144E5479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4131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6AEEA4-A7E3-4229-ACB6-D99D928EA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B1D7F9E-F294-478C-857D-E921720B5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A2D7FF-3B13-449B-BB1F-ED70391C2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92F9-9E8D-44B3-9857-379034FFC7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5A0191-D738-49F4-8459-23BF713A8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791F03-764C-43D3-A409-C5AC14E2F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CF58-9897-48F8-9C0B-C144E5479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84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B717929-DA55-4954-A17E-FA212F0D81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19C5AD9-1524-4AB6-8C0D-90EB0518D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DDADB9-F472-47AE-B113-F30C3560F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92F9-9E8D-44B3-9857-379034FFC7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1EBA1C-780A-4316-953A-10F18415A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9C8C62-0996-4E25-AEFB-04A5A898A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CF58-9897-48F8-9C0B-C144E5479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1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5251004-69F8-488B-BF22-AA67E2D28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92F9-9E8D-44B3-9857-379034FFC71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2317C04-1DAA-450F-8DC8-E9EB78FAA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4FA937E-4222-4DC2-BF67-A7883F925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35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50FE22-B310-4215-B7DD-4E05554FB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5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EA6181-B25A-49DC-84D6-9CEFA44FE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42E08AD-48C9-4976-BF65-ECC58E308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5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71" indent="0">
              <a:buNone/>
              <a:defRPr sz="1400"/>
            </a:lvl2pPr>
            <a:lvl3pPr marL="913541" indent="0">
              <a:buNone/>
              <a:defRPr sz="1200"/>
            </a:lvl3pPr>
            <a:lvl4pPr marL="1370312" indent="0">
              <a:buNone/>
              <a:defRPr sz="1000"/>
            </a:lvl4pPr>
            <a:lvl5pPr marL="1827085" indent="0">
              <a:buNone/>
              <a:defRPr sz="1000"/>
            </a:lvl5pPr>
            <a:lvl6pPr marL="2283854" indent="0">
              <a:buNone/>
              <a:defRPr sz="1000"/>
            </a:lvl6pPr>
            <a:lvl7pPr marL="2740625" indent="0">
              <a:buNone/>
              <a:defRPr sz="1000"/>
            </a:lvl7pPr>
            <a:lvl8pPr marL="3197397" indent="0">
              <a:buNone/>
              <a:defRPr sz="1000"/>
            </a:lvl8pPr>
            <a:lvl9pPr marL="365416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C87748-D7DD-481C-BDDC-5927F3D19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92F9-9E8D-44B3-9857-379034FFC71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A9EB97-4234-48DD-A475-F6133AE0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8A0E99-E720-4ECC-A27F-79D5FD7B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4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ED4B83-2E1A-41F5-A122-C66500E53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5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8486366-02DF-42C8-9F56-AD4B808B78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771" indent="0">
              <a:buNone/>
              <a:defRPr sz="2800"/>
            </a:lvl2pPr>
            <a:lvl3pPr marL="913541" indent="0">
              <a:buNone/>
              <a:defRPr sz="2400"/>
            </a:lvl3pPr>
            <a:lvl4pPr marL="1370312" indent="0">
              <a:buNone/>
              <a:defRPr sz="2000"/>
            </a:lvl4pPr>
            <a:lvl5pPr marL="1827085" indent="0">
              <a:buNone/>
              <a:defRPr sz="2000"/>
            </a:lvl5pPr>
            <a:lvl6pPr marL="2283854" indent="0">
              <a:buNone/>
              <a:defRPr sz="2000"/>
            </a:lvl6pPr>
            <a:lvl7pPr marL="2740625" indent="0">
              <a:buNone/>
              <a:defRPr sz="2000"/>
            </a:lvl7pPr>
            <a:lvl8pPr marL="3197397" indent="0">
              <a:buNone/>
              <a:defRPr sz="2000"/>
            </a:lvl8pPr>
            <a:lvl9pPr marL="365416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D16088-367F-4322-B9D9-CD19D29EF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5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71" indent="0">
              <a:buNone/>
              <a:defRPr sz="1400"/>
            </a:lvl2pPr>
            <a:lvl3pPr marL="913541" indent="0">
              <a:buNone/>
              <a:defRPr sz="1200"/>
            </a:lvl3pPr>
            <a:lvl4pPr marL="1370312" indent="0">
              <a:buNone/>
              <a:defRPr sz="1000"/>
            </a:lvl4pPr>
            <a:lvl5pPr marL="1827085" indent="0">
              <a:buNone/>
              <a:defRPr sz="1000"/>
            </a:lvl5pPr>
            <a:lvl6pPr marL="2283854" indent="0">
              <a:buNone/>
              <a:defRPr sz="1000"/>
            </a:lvl6pPr>
            <a:lvl7pPr marL="2740625" indent="0">
              <a:buNone/>
              <a:defRPr sz="1000"/>
            </a:lvl7pPr>
            <a:lvl8pPr marL="3197397" indent="0">
              <a:buNone/>
              <a:defRPr sz="1000"/>
            </a:lvl8pPr>
            <a:lvl9pPr marL="365416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621436-2968-450E-B502-F59F893A0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92F9-9E8D-44B3-9857-379034FFC71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03A709-F08A-47E1-8353-0A8C70565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B36731-A233-4F7A-BC46-77546615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27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Slide.vn - 2019">
            <a:extLst>
              <a:ext uri="{FF2B5EF4-FFF2-40B4-BE49-F238E27FC236}">
                <a16:creationId xmlns:a16="http://schemas.microsoft.com/office/drawing/2014/main" xmlns="" id="{8B98D519-3321-458B-95AD-E9EF69D7F14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lIns="91355" tIns="45678" rIns="91355" bIns="45678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A64CFD7-0253-48B5-9B7E-4AA9A7F5A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1325563"/>
          </a:xfrm>
          <a:prstGeom prst="rect">
            <a:avLst/>
          </a:prstGeom>
        </p:spPr>
        <p:txBody>
          <a:bodyPr vert="horz" lIns="91355" tIns="45678" rIns="91355" bIns="4567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27E88B-9491-4FF2-A6D9-3AF144123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355" tIns="45678" rIns="91355" bIns="456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AC7580-02DE-4376-8DD6-A4AD4506A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</p:spPr>
        <p:txBody>
          <a:bodyPr vert="horz" lIns="91355" tIns="45678" rIns="91355" bIns="4567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192F9-9E8D-44B3-9857-379034FFC71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21635D-5480-4DBF-8834-B4BBC39E9C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7"/>
            <a:ext cx="4114800" cy="365125"/>
          </a:xfrm>
          <a:prstGeom prst="rect">
            <a:avLst/>
          </a:prstGeom>
        </p:spPr>
        <p:txBody>
          <a:bodyPr vert="horz" lIns="91355" tIns="45678" rIns="91355" bIns="456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87E90C-A453-4354-A296-F4D253B7E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7"/>
            <a:ext cx="2743200" cy="365125"/>
          </a:xfrm>
          <a:prstGeom prst="rect">
            <a:avLst/>
          </a:prstGeom>
        </p:spPr>
        <p:txBody>
          <a:bodyPr vert="horz" lIns="91355" tIns="45678" rIns="91355" bIns="456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6CF58-9897-48F8-9C0B-C144E5479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7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354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87" indent="-228387" algn="l" defTabSz="91354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56" indent="-228387" algn="l" defTabSz="9135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29" indent="-228387" algn="l" defTabSz="9135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99" indent="-228387" algn="l" defTabSz="9135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69" indent="-228387" algn="l" defTabSz="9135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41" indent="-228387" algn="l" defTabSz="9135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13" indent="-228387" algn="l" defTabSz="9135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82" indent="-228387" algn="l" defTabSz="9135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53" indent="-228387" algn="l" defTabSz="9135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1" algn="l" defTabSz="9135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2" algn="l" defTabSz="9135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5" algn="l" defTabSz="9135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54" algn="l" defTabSz="9135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25" algn="l" defTabSz="9135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97" algn="l" defTabSz="9135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68" algn="l" defTabSz="9135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08568" tIns="54287" rIns="108568" bIns="5428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108568" tIns="54287" rIns="108568" bIns="5428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 vert="horz" lIns="108568" tIns="54287" rIns="108568" bIns="5428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5751"/>
            <a:fld id="{721EB41A-B444-47C0-8A24-BCF3021D41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5751"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69"/>
            <a:ext cx="3860800" cy="365125"/>
          </a:xfrm>
          <a:prstGeom prst="rect">
            <a:avLst/>
          </a:prstGeom>
        </p:spPr>
        <p:txBody>
          <a:bodyPr vert="horz" lIns="108568" tIns="54287" rIns="108568" bIns="5428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575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9"/>
            <a:ext cx="2844800" cy="365125"/>
          </a:xfrm>
          <a:prstGeom prst="rect">
            <a:avLst/>
          </a:prstGeom>
        </p:spPr>
        <p:txBody>
          <a:bodyPr vert="horz" lIns="108568" tIns="54287" rIns="108568" bIns="5428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5751"/>
            <a:fld id="{F8364DE7-C625-410D-85CC-FEE164C3FB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575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09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1085751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161" indent="-407161" algn="l" defTabSz="1085751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2172" indent="-339302" algn="l" defTabSz="1085751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7193" indent="-271443" algn="l" defTabSz="108575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0068" indent="-271443" algn="l" defTabSz="1085751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2942" indent="-271443" algn="l" defTabSz="1085751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5820" indent="-271443" algn="l" defTabSz="108575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28698" indent="-271443" algn="l" defTabSz="108575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1573" indent="-271443" algn="l" defTabSz="108575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4452" indent="-271443" algn="l" defTabSz="108575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575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2875" algn="l" defTabSz="108575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751" algn="l" defTabSz="108575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28634" algn="l" defTabSz="108575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508" algn="l" defTabSz="108575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4381" algn="l" defTabSz="108575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57258" algn="l" defTabSz="108575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0133" algn="l" defTabSz="108575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3010" algn="l" defTabSz="108575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08592" tIns="54298" rIns="108592" bIns="5429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108592" tIns="54298" rIns="108592" bIns="5429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108592" tIns="54298" rIns="108592" bIns="542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5973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5973"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67"/>
            <a:ext cx="3860800" cy="365125"/>
          </a:xfrm>
          <a:prstGeom prst="rect">
            <a:avLst/>
          </a:prstGeom>
        </p:spPr>
        <p:txBody>
          <a:bodyPr vert="horz" lIns="108592" tIns="54298" rIns="108592" bIns="542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597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108592" tIns="54298" rIns="108592" bIns="542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5973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597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27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1085973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246" indent="-407246" algn="l" defTabSz="1085973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2354" indent="-339371" algn="l" defTabSz="1085973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7467" indent="-271497" algn="l" defTabSz="108597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0455" indent="-271497" algn="l" defTabSz="1085973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3443" indent="-271497" algn="l" defTabSz="1085973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6430" indent="-271497" algn="l" defTabSz="108597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29418" indent="-271497" algn="l" defTabSz="108597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2404" indent="-271497" algn="l" defTabSz="108597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5394" indent="-271497" algn="l" defTabSz="108597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597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85" algn="l" defTabSz="108597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973" algn="l" defTabSz="108597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28965" algn="l" defTabSz="108597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948" algn="l" defTabSz="108597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4932" algn="l" defTabSz="108597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57924" algn="l" defTabSz="108597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0908" algn="l" defTabSz="108597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3898" algn="l" defTabSz="108597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08651" tIns="54326" rIns="108651" bIns="543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13"/>
            <a:ext cx="10972800" cy="4525963"/>
          </a:xfrm>
          <a:prstGeom prst="rect">
            <a:avLst/>
          </a:prstGeom>
        </p:spPr>
        <p:txBody>
          <a:bodyPr vert="horz" lIns="108651" tIns="54326" rIns="108651" bIns="543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108651" tIns="54326" rIns="108651" bIns="5432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6556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6556"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63"/>
            <a:ext cx="3860800" cy="365125"/>
          </a:xfrm>
          <a:prstGeom prst="rect">
            <a:avLst/>
          </a:prstGeom>
        </p:spPr>
        <p:txBody>
          <a:bodyPr vert="horz" lIns="108651" tIns="54326" rIns="108651" bIns="5432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655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108651" tIns="54326" rIns="108651" bIns="5432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6556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655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31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108655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463" indent="-407463" algn="l" defTabSz="108655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2828" indent="-339553" algn="l" defTabSz="108655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8195" indent="-271641" algn="l" defTabSz="108655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1475" indent="-271641" algn="l" defTabSz="108655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4754" indent="-271641" algn="l" defTabSz="108655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8032" indent="-271641" algn="l" defTabSz="10865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1311" indent="-271641" algn="l" defTabSz="10865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4588" indent="-271641" algn="l" defTabSz="10865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7870" indent="-271641" algn="l" defTabSz="10865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55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277" algn="l" defTabSz="108655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556" algn="l" defTabSz="108655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29838" algn="l" defTabSz="108655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114" algn="l" defTabSz="108655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389" algn="l" defTabSz="108655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59672" algn="l" defTabSz="108655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2948" algn="l" defTabSz="108655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6230" algn="l" defTabSz="108655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E2A9FE10-2B6F-479A-BBBB-1B1AB3EB25B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1" y="295274"/>
            <a:ext cx="12477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9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Slide.vn - 2019">
            <a:extLst>
              <a:ext uri="{FF2B5EF4-FFF2-40B4-BE49-F238E27FC236}">
                <a16:creationId xmlns:a16="http://schemas.microsoft.com/office/drawing/2014/main" xmlns="" id="{8B98D519-3321-458B-95AD-E9EF69D7F14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lIns="91355" tIns="45678" rIns="91355" bIns="45678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A64CFD7-0253-48B5-9B7E-4AA9A7F5A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1325563"/>
          </a:xfrm>
          <a:prstGeom prst="rect">
            <a:avLst/>
          </a:prstGeom>
        </p:spPr>
        <p:txBody>
          <a:bodyPr vert="horz" lIns="91355" tIns="45678" rIns="91355" bIns="4567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27E88B-9491-4FF2-A6D9-3AF144123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355" tIns="45678" rIns="91355" bIns="456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AC7580-02DE-4376-8DD6-A4AD4506A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</p:spPr>
        <p:txBody>
          <a:bodyPr vert="horz" lIns="91355" tIns="45678" rIns="91355" bIns="4567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192F9-9E8D-44B3-9857-379034FFC7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21635D-5480-4DBF-8834-B4BBC39E9C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7"/>
            <a:ext cx="4114800" cy="365125"/>
          </a:xfrm>
          <a:prstGeom prst="rect">
            <a:avLst/>
          </a:prstGeom>
        </p:spPr>
        <p:txBody>
          <a:bodyPr vert="horz" lIns="91355" tIns="45678" rIns="91355" bIns="4567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87E90C-A453-4354-A296-F4D253B7E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7"/>
            <a:ext cx="2743200" cy="365125"/>
          </a:xfrm>
          <a:prstGeom prst="rect">
            <a:avLst/>
          </a:prstGeom>
        </p:spPr>
        <p:txBody>
          <a:bodyPr vert="horz" lIns="91355" tIns="45678" rIns="91355" bIns="456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6CF58-9897-48F8-9C0B-C144E54791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7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354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87" indent="-228387" algn="l" defTabSz="91354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56" indent="-228387" algn="l" defTabSz="9135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29" indent="-228387" algn="l" defTabSz="9135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99" indent="-228387" algn="l" defTabSz="9135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69" indent="-228387" algn="l" defTabSz="9135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41" indent="-228387" algn="l" defTabSz="9135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13" indent="-228387" algn="l" defTabSz="9135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782" indent="-228387" algn="l" defTabSz="9135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553" indent="-228387" algn="l" defTabSz="9135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1" algn="l" defTabSz="9135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1" algn="l" defTabSz="9135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2" algn="l" defTabSz="9135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5" algn="l" defTabSz="9135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54" algn="l" defTabSz="9135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25" algn="l" defTabSz="9135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397" algn="l" defTabSz="9135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68" algn="l" defTabSz="9135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file:///D:\NH&#7840;C%20-%20MUSSIC\nhac%2026.3\Thanh%20Ni&#234;n%20L&#224;m%20Theo%20L&#7901;i%20B&#225;c%20-%20Various%20Artists%20_%20B&#224;i%20h&#225;t,%20lyrics.mp3" TargetMode="External"/><Relationship Id="rId7" Type="http://schemas.openxmlformats.org/officeDocument/2006/relationships/image" Target="../media/image6.png"/><Relationship Id="rId2" Type="http://schemas.openxmlformats.org/officeDocument/2006/relationships/audio" Target="file:///D:\NH&#7840;C%20-%20MUSSIC\nhac%2026.3\Ni&#7873;m%20Tin%20Chi&#7871;n%20Th&#7855;ng%20M&#7929;%20T&#226;m.mp3" TargetMode="External"/><Relationship Id="rId1" Type="http://schemas.openxmlformats.org/officeDocument/2006/relationships/audio" Target="file:///D:\NH&#7840;C%20-%20MUSSIC\&#272;&#432;&#7901;ng%20&#272;&#7871;n%20Vinh%20Quang%20-%20B&#7913;c%20T&#432;&#7901;ng%20_%20B&#224;i%20h&#225;t,%20lyrics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8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21.svg"/><Relationship Id="rId12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9.svg"/><Relationship Id="rId10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6.wdp"/><Relationship Id="rId18" Type="http://schemas.openxmlformats.org/officeDocument/2006/relationships/image" Target="../media/image21.png"/><Relationship Id="rId3" Type="http://schemas.openxmlformats.org/officeDocument/2006/relationships/slideLayout" Target="../slideLayouts/slideLayout53.xml"/><Relationship Id="rId7" Type="http://schemas.microsoft.com/office/2007/relationships/hdphoto" Target="../media/hdphoto3.wdp"/><Relationship Id="rId12" Type="http://schemas.openxmlformats.org/officeDocument/2006/relationships/image" Target="../media/image20.png"/><Relationship Id="rId17" Type="http://schemas.microsoft.com/office/2007/relationships/hdphoto" Target="../media/hdphoto2.wdp"/><Relationship Id="rId2" Type="http://schemas.openxmlformats.org/officeDocument/2006/relationships/audio" Target="../media/media1.mp3"/><Relationship Id="rId16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microsoft.com/office/2007/relationships/hdphoto" Target="../media/hdphoto5.wdp"/><Relationship Id="rId5" Type="http://schemas.openxmlformats.org/officeDocument/2006/relationships/image" Target="../media/image16.png"/><Relationship Id="rId15" Type="http://schemas.microsoft.com/office/2007/relationships/hdphoto" Target="../media/hdphoto1.wdp"/><Relationship Id="rId10" Type="http://schemas.openxmlformats.org/officeDocument/2006/relationships/image" Target="../media/image19.png"/><Relationship Id="rId19" Type="http://schemas.microsoft.com/office/2007/relationships/hdphoto" Target="../media/hdphoto7.wdp"/><Relationship Id="rId4" Type="http://schemas.openxmlformats.org/officeDocument/2006/relationships/notesSlide" Target="../notesSlides/notesSlide1.xml"/><Relationship Id="rId9" Type="http://schemas.microsoft.com/office/2007/relationships/hdphoto" Target="../media/hdphoto4.wdp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2000"/>
                </a:schemeClr>
              </a:gs>
              <a:gs pos="100000">
                <a:srgbClr val="B4EAD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8532" tIns="54270" rIns="108532" bIns="54270" anchor="ctr"/>
          <a:lstStyle/>
          <a:p>
            <a:pPr defTabSz="1085390">
              <a:defRPr/>
            </a:pPr>
            <a:endParaRPr lang="en-US" sz="2200">
              <a:solidFill>
                <a:prstClr val="black"/>
              </a:solidFill>
            </a:endParaRP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22950" y="171470"/>
            <a:ext cx="12192000" cy="15287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2ECE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108532" tIns="54270" rIns="108532" bIns="54270" anchor="ctr"/>
          <a:lstStyle/>
          <a:p>
            <a:pPr algn="ctr" defTabSz="1085390">
              <a:lnSpc>
                <a:spcPct val="115000"/>
              </a:lnSpc>
              <a:defRPr/>
            </a:pPr>
            <a:r>
              <a:rPr lang="en-US" sz="38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TRƯỜNG TIỂU HỌC SỐ 1 THỊ TRẤN TUY PHƯỚC</a:t>
            </a:r>
          </a:p>
          <a:p>
            <a:pPr algn="ctr" defTabSz="1085390">
              <a:lnSpc>
                <a:spcPct val="115000"/>
              </a:lnSpc>
              <a:defRPr/>
            </a:pPr>
            <a:r>
              <a:rPr lang="en-US" sz="3300" b="1" dirty="0">
                <a:solidFill>
                  <a:srgbClr val="FF0000"/>
                </a:solidFill>
                <a:latin typeface=".VnTimeH" pitchFamily="34" charset="0"/>
              </a:rPr>
              <a:t>LỚP 3A</a:t>
            </a:r>
            <a:endParaRPr lang="en-US" sz="3300" b="1" dirty="0">
              <a:solidFill>
                <a:srgbClr val="FF6600"/>
              </a:solidFill>
              <a:latin typeface=".VnTimeH" pitchFamily="34" charset="0"/>
            </a:endParaRPr>
          </a:p>
        </p:txBody>
      </p:sp>
      <p:sp>
        <p:nvSpPr>
          <p:cNvPr id="77843" name="WordArt 19"/>
          <p:cNvSpPr>
            <a:spLocks noChangeArrowheads="1" noChangeShapeType="1" noTextEdit="1"/>
          </p:cNvSpPr>
          <p:nvPr/>
        </p:nvSpPr>
        <p:spPr bwMode="auto">
          <a:xfrm>
            <a:off x="529168" y="2133600"/>
            <a:ext cx="11328400" cy="4724400"/>
          </a:xfrm>
          <a:prstGeom prst="rect">
            <a:avLst/>
          </a:prstGeom>
        </p:spPr>
        <p:txBody>
          <a:bodyPr spcFirstLastPara="1" wrap="none" lIns="108532" tIns="54270" rIns="108532" bIns="54270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defTabSz="1085390">
              <a:defRPr/>
            </a:pPr>
            <a:r>
              <a:rPr lang="en-US" sz="43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THẦY CÔ VỀ DỰ GIỜ THĂM LỚP</a:t>
            </a:r>
          </a:p>
        </p:txBody>
      </p:sp>
      <p:pic>
        <p:nvPicPr>
          <p:cNvPr id="77844" name="Picture 20" descr="sa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39484" y="1052515"/>
            <a:ext cx="1117600" cy="741362"/>
          </a:xfrm>
          <a:prstGeom prst="rect">
            <a:avLst/>
          </a:prstGeom>
          <a:noFill/>
        </p:spPr>
      </p:pic>
      <p:pic>
        <p:nvPicPr>
          <p:cNvPr id="77845" name="Picture 21" descr="sa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39484" y="3141663"/>
            <a:ext cx="1117600" cy="741362"/>
          </a:xfrm>
          <a:prstGeom prst="rect">
            <a:avLst/>
          </a:prstGeom>
          <a:noFill/>
        </p:spPr>
      </p:pic>
      <p:pic>
        <p:nvPicPr>
          <p:cNvPr id="77846" name="Picture 22" descr="sa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95700" y="5811838"/>
            <a:ext cx="1828800" cy="1046162"/>
          </a:xfrm>
          <a:prstGeom prst="rect">
            <a:avLst/>
          </a:prstGeom>
          <a:noFill/>
        </p:spPr>
      </p:pic>
      <p:pic>
        <p:nvPicPr>
          <p:cNvPr id="77847" name="Picture 23" descr="sa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69400" y="3068638"/>
            <a:ext cx="1117600" cy="741362"/>
          </a:xfrm>
          <a:prstGeom prst="rect">
            <a:avLst/>
          </a:prstGeom>
          <a:noFill/>
        </p:spPr>
      </p:pic>
      <p:pic>
        <p:nvPicPr>
          <p:cNvPr id="77848" name="Picture 24" descr="sa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79419" y="1052515"/>
            <a:ext cx="1117600" cy="741362"/>
          </a:xfrm>
          <a:prstGeom prst="rect">
            <a:avLst/>
          </a:prstGeom>
          <a:noFill/>
        </p:spPr>
      </p:pic>
      <p:pic>
        <p:nvPicPr>
          <p:cNvPr id="77849" name="Picture 25" descr="sa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23500" y="4868863"/>
            <a:ext cx="1117600" cy="741362"/>
          </a:xfrm>
          <a:prstGeom prst="rect">
            <a:avLst/>
          </a:prstGeom>
          <a:noFill/>
        </p:spPr>
      </p:pic>
      <p:pic>
        <p:nvPicPr>
          <p:cNvPr id="77850" name="Picture 26" descr="sa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3751" y="4919665"/>
            <a:ext cx="1117600" cy="741362"/>
          </a:xfrm>
          <a:prstGeom prst="rect">
            <a:avLst/>
          </a:prstGeom>
          <a:noFill/>
        </p:spPr>
      </p:pic>
      <p:pic>
        <p:nvPicPr>
          <p:cNvPr id="77851" name="Picture 27" descr="sa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1" y="4941889"/>
            <a:ext cx="1117600" cy="741362"/>
          </a:xfrm>
          <a:prstGeom prst="rect">
            <a:avLst/>
          </a:prstGeom>
          <a:noFill/>
        </p:spPr>
      </p:pic>
      <p:pic>
        <p:nvPicPr>
          <p:cNvPr id="77852" name="Picture 28" descr="sa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74400" y="2"/>
            <a:ext cx="1117600" cy="741363"/>
          </a:xfrm>
          <a:prstGeom prst="rect">
            <a:avLst/>
          </a:prstGeom>
          <a:noFill/>
        </p:spPr>
      </p:pic>
      <p:pic>
        <p:nvPicPr>
          <p:cNvPr id="77854" name="Picture 30" descr="sa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"/>
            <a:ext cx="1117600" cy="741363"/>
          </a:xfrm>
          <a:prstGeom prst="rect">
            <a:avLst/>
          </a:prstGeom>
          <a:noFill/>
        </p:spPr>
      </p:pic>
      <p:pic>
        <p:nvPicPr>
          <p:cNvPr id="77856" name="Picture 32" descr="sa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08433" y="5811838"/>
            <a:ext cx="1828800" cy="1046162"/>
          </a:xfrm>
          <a:prstGeom prst="rect">
            <a:avLst/>
          </a:prstGeom>
          <a:noFill/>
        </p:spPr>
      </p:pic>
      <p:pic>
        <p:nvPicPr>
          <p:cNvPr id="20" name="Đường Đến Vinh Quang - Bức Tường _ Bài hát, lyric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0566401" y="6248400"/>
            <a:ext cx="812800" cy="609600"/>
          </a:xfrm>
          <a:prstGeom prst="rect">
            <a:avLst/>
          </a:prstGeom>
        </p:spPr>
      </p:pic>
      <p:pic>
        <p:nvPicPr>
          <p:cNvPr id="21" name="Niềm Tin Chiến Thắng Mỹ Tâ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1422400" y="6324600"/>
            <a:ext cx="812800" cy="609600"/>
          </a:xfrm>
          <a:prstGeom prst="rect">
            <a:avLst/>
          </a:prstGeom>
        </p:spPr>
      </p:pic>
      <p:pic>
        <p:nvPicPr>
          <p:cNvPr id="22" name="Thanh Niên Làm Theo Lời Bác - Various Artists _ Bài hát, lyrics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/>
          <a:stretch>
            <a:fillRect/>
          </a:stretch>
        </p:blipFill>
        <p:spPr>
          <a:xfrm>
            <a:off x="2235200" y="6324600"/>
            <a:ext cx="812800" cy="609600"/>
          </a:xfrm>
          <a:prstGeom prst="rect">
            <a:avLst/>
          </a:prstGeom>
        </p:spPr>
      </p:pic>
      <p:pic>
        <p:nvPicPr>
          <p:cNvPr id="23" name="Picture 4" descr="Fireworks-0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15054" y="2133600"/>
            <a:ext cx="5503334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Fireworks-0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73667" y="2686050"/>
            <a:ext cx="4224867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06771" y="4868863"/>
            <a:ext cx="11978460" cy="692498"/>
          </a:xfrm>
          <a:prstGeom prst="rect">
            <a:avLst/>
          </a:prstGeom>
          <a:noFill/>
        </p:spPr>
        <p:txBody>
          <a:bodyPr wrap="none" lIns="68345" tIns="34173" rIns="68345" bIns="34173">
            <a:spAutoFit/>
          </a:bodyPr>
          <a:lstStyle/>
          <a:p>
            <a:pPr algn="ctr" defTabSz="1085390"/>
            <a:r>
              <a:rPr lang="en-US" sz="4000" b="1" kern="1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PHAN THỊ MỸ VƯƠNG</a:t>
            </a:r>
            <a:endParaRPr lang="en-US" sz="40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315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204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0006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3062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778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grpSp>
        <p:nvGrpSpPr>
          <p:cNvPr id="16" name="Nhóm 1">
            <a:extLst>
              <a:ext uri="{FF2B5EF4-FFF2-40B4-BE49-F238E27FC236}">
                <a16:creationId xmlns:a16="http://schemas.microsoft.com/office/drawing/2014/main" xmlns="" id="{B36C17C2-3F11-659C-43A1-9C6605AE8FF5}"/>
              </a:ext>
            </a:extLst>
          </p:cNvPr>
          <p:cNvGrpSpPr/>
          <p:nvPr/>
        </p:nvGrpSpPr>
        <p:grpSpPr>
          <a:xfrm rot="195269">
            <a:off x="2895942" y="4812125"/>
            <a:ext cx="14416998" cy="6369423"/>
            <a:chOff x="3431789" y="5942706"/>
            <a:chExt cx="7393978" cy="2836038"/>
          </a:xfrm>
        </p:grpSpPr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xmlns="" id="{F02B3CC3-8C47-3CCC-EAE2-C3E53BCAB78A}"/>
                </a:ext>
              </a:extLst>
            </p:cNvPr>
            <p:cNvSpPr txBox="1"/>
            <p:nvPr/>
          </p:nvSpPr>
          <p:spPr>
            <a:xfrm rot="20534056">
              <a:off x="3431790" y="5942706"/>
              <a:ext cx="7393977" cy="2836038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0000" dirty="0" smtClean="0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Vận dụng, </a:t>
              </a:r>
            </a:p>
            <a:p>
              <a:pPr algn="ctr"/>
              <a:r>
                <a:rPr lang="en-US" sz="10000" dirty="0" smtClean="0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trải nghiệm</a:t>
              </a:r>
              <a:endParaRPr lang="en-US" sz="10000" dirty="0">
                <a:ln w="1905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xmlns="" id="{F39754B6-9D6B-96DD-BDA4-684DA73A093F}"/>
                </a:ext>
              </a:extLst>
            </p:cNvPr>
            <p:cNvSpPr txBox="1"/>
            <p:nvPr/>
          </p:nvSpPr>
          <p:spPr>
            <a:xfrm rot="20534056">
              <a:off x="3431789" y="5942706"/>
              <a:ext cx="7393977" cy="283603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endParaRPr lang="en-US" sz="20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sp>
        <p:nvSpPr>
          <p:cNvPr id="6" name="TextBox 67">
            <a:extLst>
              <a:ext uri="{FF2B5EF4-FFF2-40B4-BE49-F238E27FC236}">
                <a16:creationId xmlns:a16="http://schemas.microsoft.com/office/drawing/2014/main" xmlns="" id="{4E2FC697-2A7E-59D7-7BC8-610634E33B6B}"/>
              </a:ext>
            </a:extLst>
          </p:cNvPr>
          <p:cNvSpPr txBox="1"/>
          <p:nvPr/>
        </p:nvSpPr>
        <p:spPr>
          <a:xfrm rot="20848209">
            <a:off x="6366097" y="4888992"/>
            <a:ext cx="6045358" cy="151180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0000" b="1" dirty="0" smtClean="0">
                <a:ln w="9525">
                  <a:noFill/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Edwardian"/>
                <a:ea typeface="LNTH-LuoLuoNotangYuanTi 1" pitchFamily="2" charset="-128"/>
                <a:cs typeface="LNTH-LuoLuoNotangYuanTi 1" pitchFamily="2" charset="-128"/>
              </a:rPr>
              <a:t>Vận dụng, </a:t>
            </a:r>
          </a:p>
          <a:p>
            <a:pPr algn="ctr"/>
            <a:r>
              <a:rPr lang="en-US" sz="10000" b="1" dirty="0" smtClean="0">
                <a:ln w="9525">
                  <a:noFill/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Edwardian"/>
                <a:ea typeface="LNTH-LuoLuoNotangYuanTi 1" pitchFamily="2" charset="-128"/>
                <a:cs typeface="LNTH-LuoLuoNotangYuanTi 1" pitchFamily="2" charset="-128"/>
              </a:rPr>
              <a:t>trải nghiệm</a:t>
            </a:r>
            <a:r>
              <a:rPr lang="en-US" sz="7000" b="1" dirty="0" smtClean="0">
                <a:ln w="9525">
                  <a:noFill/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Edwardian"/>
                <a:ea typeface="LNTH-LuoLuoNotangYuanTi 1" pitchFamily="2" charset="-128"/>
                <a:cs typeface="LNTH-LuoLuoNotangYuanTi 1" pitchFamily="2" charset="-128"/>
              </a:rPr>
              <a:t>:</a:t>
            </a:r>
            <a:endParaRPr lang="en-US" sz="7000" b="1" dirty="0">
              <a:ln w="9525">
                <a:noFill/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Edwardian"/>
              <a:ea typeface="LNTH-LuoLuoNotangYuanTi 1" pitchFamily="2" charset="-128"/>
              <a:cs typeface="LNTH-LuoLuoNotangYuanTi 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65978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xmlns="" id="{5EDA13FA-52E6-BE1A-FEDF-A2A8F414FB17}"/>
              </a:ext>
            </a:extLst>
          </p:cNvPr>
          <p:cNvSpPr/>
          <p:nvPr/>
        </p:nvSpPr>
        <p:spPr>
          <a:xfrm>
            <a:off x="383138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5" tIns="45678" rIns="91355" bIns="45678" rtlCol="0" anchor="ctr"/>
          <a:lstStyle/>
          <a:p>
            <a:pPr algn="ctr"/>
            <a:endParaRPr lang="en-US" dirty="0"/>
          </a:p>
        </p:txBody>
      </p:sp>
      <p:grpSp>
        <p:nvGrpSpPr>
          <p:cNvPr id="23" name="Nhóm 23">
            <a:extLst>
              <a:ext uri="{FF2B5EF4-FFF2-40B4-BE49-F238E27FC236}">
                <a16:creationId xmlns:a16="http://schemas.microsoft.com/office/drawing/2014/main" xmlns="" id="{21689025-61A3-14EC-24BE-F79F7A0EA702}"/>
              </a:ext>
            </a:extLst>
          </p:cNvPr>
          <p:cNvGrpSpPr/>
          <p:nvPr/>
        </p:nvGrpSpPr>
        <p:grpSpPr>
          <a:xfrm>
            <a:off x="257906" y="1014155"/>
            <a:ext cx="4280542" cy="702291"/>
            <a:chOff x="3666356" y="4573200"/>
            <a:chExt cx="4280542" cy="1393227"/>
          </a:xfrm>
        </p:grpSpPr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xmlns="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7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 :</a:t>
              </a:r>
            </a:p>
          </p:txBody>
        </p:sp>
        <p:sp>
          <p:nvSpPr>
            <p:cNvPr id="25" name="TextBox 67">
              <a:extLst>
                <a:ext uri="{FF2B5EF4-FFF2-40B4-BE49-F238E27FC236}">
                  <a16:creationId xmlns:a16="http://schemas.microsoft.com/office/drawing/2014/main" xmlns="" id="{4E2FC697-2A7E-59D7-7BC8-610634E33B6B}"/>
                </a:ext>
              </a:extLst>
            </p:cNvPr>
            <p:cNvSpPr txBox="1"/>
            <p:nvPr/>
          </p:nvSpPr>
          <p:spPr>
            <a:xfrm>
              <a:off x="3666356" y="4584954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7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 :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140728" y="444114"/>
            <a:ext cx="8336133" cy="2123658"/>
            <a:chOff x="5577839" y="245661"/>
            <a:chExt cx="5212080" cy="2123658"/>
          </a:xfrm>
        </p:grpSpPr>
        <p:sp>
          <p:nvSpPr>
            <p:cNvPr id="22" name="Hộp Văn bản 14">
              <a:extLst>
                <a:ext uri="{FF2B5EF4-FFF2-40B4-BE49-F238E27FC236}">
                  <a16:creationId xmlns:a16="http://schemas.microsoft.com/office/drawing/2014/main" xmlns="" id="{1157ED18-EBA4-52DE-A5AA-9953BEE8FD11}"/>
                </a:ext>
              </a:extLst>
            </p:cNvPr>
            <p:cNvSpPr txBox="1"/>
            <p:nvPr/>
          </p:nvSpPr>
          <p:spPr>
            <a:xfrm>
              <a:off x="5577840" y="245661"/>
              <a:ext cx="5212079" cy="20774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500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VN-Hole Hearted" panose="020B0A06020104020203" pitchFamily="34" charset="0"/>
                </a:rPr>
                <a:t>XẾP SAO CHO ĐÚNG?</a:t>
              </a:r>
              <a:endParaRPr lang="vi-VN" sz="6500" dirty="0">
                <a:ln w="317500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6" name="Hộp Văn bản 14">
              <a:extLst>
                <a:ext uri="{FF2B5EF4-FFF2-40B4-BE49-F238E27FC236}">
                  <a16:creationId xmlns:a16="http://schemas.microsoft.com/office/drawing/2014/main" xmlns="" id="{1157ED18-EBA4-52DE-A5AA-9953BEE8FD11}"/>
                </a:ext>
              </a:extLst>
            </p:cNvPr>
            <p:cNvSpPr txBox="1"/>
            <p:nvPr/>
          </p:nvSpPr>
          <p:spPr>
            <a:xfrm>
              <a:off x="5577839" y="245661"/>
              <a:ext cx="5212079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600" dirty="0">
                  <a:ln w="28575">
                    <a:solidFill>
                      <a:srgbClr val="0070C0"/>
                    </a:solidFill>
                  </a:ln>
                  <a:solidFill>
                    <a:srgbClr val="FFFF8F"/>
                  </a:solidFill>
                  <a:latin typeface="SVN-Hole Hearted" panose="020B0A06020104020203" pitchFamily="34" charset="0"/>
                </a:rPr>
                <a:t>XẾP SAO CHO ĐÚNG?</a:t>
              </a:r>
              <a:endParaRPr lang="vi-VN" sz="6600" dirty="0">
                <a:ln w="28575">
                  <a:solidFill>
                    <a:srgbClr val="0070C0"/>
                  </a:solidFill>
                </a:ln>
                <a:solidFill>
                  <a:srgbClr val="78F4A1"/>
                </a:solidFill>
              </a:endParaRPr>
            </a:p>
          </p:txBody>
        </p:sp>
      </p:grpSp>
      <p:sp>
        <p:nvSpPr>
          <p:cNvPr id="28" name="Hộp Văn bản 25">
            <a:extLst>
              <a:ext uri="{FF2B5EF4-FFF2-40B4-BE49-F238E27FC236}">
                <a16:creationId xmlns:a16="http://schemas.microsoft.com/office/drawing/2014/main" xmlns="" id="{0ADF44AD-C3AA-915D-6251-5DA41C4D3A2D}"/>
              </a:ext>
            </a:extLst>
          </p:cNvPr>
          <p:cNvSpPr txBox="1"/>
          <p:nvPr/>
        </p:nvSpPr>
        <p:spPr>
          <a:xfrm>
            <a:off x="523002" y="1839283"/>
            <a:ext cx="11246821" cy="4708897"/>
          </a:xfrm>
          <a:prstGeom prst="rect">
            <a:avLst/>
          </a:prstGeom>
          <a:noFill/>
        </p:spPr>
        <p:txBody>
          <a:bodyPr wrap="square" lIns="91355" tIns="45678" rIns="91355" bIns="45678">
            <a:spAutoFit/>
          </a:bodyPr>
          <a:lstStyle/>
          <a:p>
            <a:pPr marL="456771" indent="-456771" algn="just">
              <a:buFontTx/>
              <a:buChar char="-"/>
            </a:pPr>
            <a:endParaRPr lang="en-US" sz="6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6771" indent="-456771" algn="just">
              <a:buFontTx/>
              <a:buChar char="-"/>
            </a:pPr>
            <a:r>
              <a:rPr lang="en-US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Dựa </a:t>
            </a: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vào các chữ số:</a:t>
            </a:r>
          </a:p>
          <a:p>
            <a:pPr algn="ctr"/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6; 4; 8; 0; 5</a:t>
            </a:r>
          </a:p>
          <a:p>
            <a:pPr marL="456771" indent="-456771" algn="just">
              <a:buFontTx/>
              <a:buChar char="-"/>
            </a:pP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Các bạn hãy xếp các số trên dựa vào </a:t>
            </a:r>
            <a:r>
              <a:rPr lang="en-US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cách </a:t>
            </a:r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đọc nhé.</a:t>
            </a:r>
          </a:p>
        </p:txBody>
      </p:sp>
    </p:spTree>
    <p:extLst>
      <p:ext uri="{BB962C8B-B14F-4D97-AF65-F5344CB8AC3E}">
        <p14:creationId xmlns:p14="http://schemas.microsoft.com/office/powerpoint/2010/main" val="156666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xmlns="" id="{5EDA13FA-52E6-BE1A-FEDF-A2A8F414FB17}"/>
              </a:ext>
            </a:extLst>
          </p:cNvPr>
          <p:cNvSpPr/>
          <p:nvPr/>
        </p:nvSpPr>
        <p:spPr>
          <a:xfrm>
            <a:off x="383138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5" tIns="45678" rIns="91355" bIns="45678"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47428" y="3437213"/>
            <a:ext cx="11000137" cy="2992203"/>
            <a:chOff x="-42253" y="3510107"/>
            <a:chExt cx="11000137" cy="2992203"/>
          </a:xfrm>
        </p:grpSpPr>
        <p:sp>
          <p:nvSpPr>
            <p:cNvPr id="3" name="Rectangle 2"/>
            <p:cNvSpPr/>
            <p:nvPr/>
          </p:nvSpPr>
          <p:spPr>
            <a:xfrm>
              <a:off x="-15826" y="3510107"/>
              <a:ext cx="1097371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/>
                <a:t>Sáu mươi lăm nghìn không trăm bốn mươi tám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-42253" y="4374447"/>
              <a:ext cx="10370299" cy="2127863"/>
              <a:chOff x="-1070580" y="4327429"/>
              <a:chExt cx="10370299" cy="2127863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5" name="Rounded Rectangle 4"/>
              <p:cNvSpPr/>
              <p:nvPr/>
            </p:nvSpPr>
            <p:spPr>
              <a:xfrm>
                <a:off x="1149531" y="4330145"/>
                <a:ext cx="1881052" cy="2099931"/>
              </a:xfrm>
              <a:prstGeom prst="roundRect">
                <a:avLst/>
              </a:prstGeom>
              <a:grpFill/>
              <a:ln w="28575"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3155814" y="4335247"/>
                <a:ext cx="1881052" cy="2099931"/>
              </a:xfrm>
              <a:prstGeom prst="roundRect">
                <a:avLst/>
              </a:prstGeom>
              <a:grpFill/>
              <a:ln w="28575"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5278819" y="4330145"/>
                <a:ext cx="1881052" cy="2099931"/>
              </a:xfrm>
              <a:prstGeom prst="roundRect">
                <a:avLst/>
              </a:prstGeom>
              <a:grpFill/>
              <a:ln w="28575"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7418667" y="4327429"/>
                <a:ext cx="1881052" cy="2099931"/>
              </a:xfrm>
              <a:prstGeom prst="roundRect">
                <a:avLst/>
              </a:prstGeom>
              <a:grpFill/>
              <a:ln w="28575"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4">
                <a:extLst>
                  <a:ext uri="{FF2B5EF4-FFF2-40B4-BE49-F238E27FC236}">
                    <a16:creationId xmlns:a16="http://schemas.microsoft.com/office/drawing/2014/main" xmlns="" id="{13E62C9F-EEE1-4BEF-AB60-9BB83B70E2FB}"/>
                  </a:ext>
                </a:extLst>
              </p:cNvPr>
              <p:cNvSpPr/>
              <p:nvPr/>
            </p:nvSpPr>
            <p:spPr>
              <a:xfrm>
                <a:off x="-1070580" y="4355361"/>
                <a:ext cx="1881052" cy="2099931"/>
              </a:xfrm>
              <a:prstGeom prst="roundRect">
                <a:avLst/>
              </a:prstGeom>
              <a:grpFill/>
              <a:ln w="28575"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" name="Nhóm 23">
            <a:extLst>
              <a:ext uri="{FF2B5EF4-FFF2-40B4-BE49-F238E27FC236}">
                <a16:creationId xmlns:a16="http://schemas.microsoft.com/office/drawing/2014/main" xmlns="" id="{21689025-61A3-14EC-24BE-F79F7A0EA702}"/>
              </a:ext>
            </a:extLst>
          </p:cNvPr>
          <p:cNvGrpSpPr/>
          <p:nvPr/>
        </p:nvGrpSpPr>
        <p:grpSpPr>
          <a:xfrm>
            <a:off x="257906" y="1014155"/>
            <a:ext cx="4280542" cy="702291"/>
            <a:chOff x="3666356" y="4573200"/>
            <a:chExt cx="4280542" cy="1393227"/>
          </a:xfrm>
        </p:grpSpPr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xmlns="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7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 :</a:t>
              </a:r>
            </a:p>
          </p:txBody>
        </p:sp>
        <p:sp>
          <p:nvSpPr>
            <p:cNvPr id="25" name="TextBox 67">
              <a:extLst>
                <a:ext uri="{FF2B5EF4-FFF2-40B4-BE49-F238E27FC236}">
                  <a16:creationId xmlns:a16="http://schemas.microsoft.com/office/drawing/2014/main" xmlns="" id="{4E2FC697-2A7E-59D7-7BC8-610634E33B6B}"/>
                </a:ext>
              </a:extLst>
            </p:cNvPr>
            <p:cNvSpPr txBox="1"/>
            <p:nvPr/>
          </p:nvSpPr>
          <p:spPr>
            <a:xfrm>
              <a:off x="3666356" y="4584954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 :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008066" y="425751"/>
            <a:ext cx="8468796" cy="2095855"/>
            <a:chOff x="5494893" y="227298"/>
            <a:chExt cx="5295026" cy="2095855"/>
          </a:xfrm>
        </p:grpSpPr>
        <p:sp>
          <p:nvSpPr>
            <p:cNvPr id="22" name="Hộp Văn bản 14">
              <a:extLst>
                <a:ext uri="{FF2B5EF4-FFF2-40B4-BE49-F238E27FC236}">
                  <a16:creationId xmlns:a16="http://schemas.microsoft.com/office/drawing/2014/main" xmlns="" id="{1157ED18-EBA4-52DE-A5AA-9953BEE8FD11}"/>
                </a:ext>
              </a:extLst>
            </p:cNvPr>
            <p:cNvSpPr txBox="1"/>
            <p:nvPr/>
          </p:nvSpPr>
          <p:spPr>
            <a:xfrm>
              <a:off x="5577840" y="245661"/>
              <a:ext cx="5212079" cy="20774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500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VN-Hole Hearted" panose="020B0A06020104020203" pitchFamily="34" charset="0"/>
                </a:rPr>
                <a:t>XẾP SAO CHO ĐÚNG?</a:t>
              </a:r>
              <a:endParaRPr lang="vi-VN" sz="6500" dirty="0">
                <a:ln w="317500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6" name="Hộp Văn bản 14">
              <a:extLst>
                <a:ext uri="{FF2B5EF4-FFF2-40B4-BE49-F238E27FC236}">
                  <a16:creationId xmlns:a16="http://schemas.microsoft.com/office/drawing/2014/main" xmlns="" id="{1157ED18-EBA4-52DE-A5AA-9953BEE8FD11}"/>
                </a:ext>
              </a:extLst>
            </p:cNvPr>
            <p:cNvSpPr txBox="1"/>
            <p:nvPr/>
          </p:nvSpPr>
          <p:spPr>
            <a:xfrm>
              <a:off x="5494893" y="227298"/>
              <a:ext cx="5212079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 smtClean="0">
                  <a:ln w="28575">
                    <a:solidFill>
                      <a:srgbClr val="0070C0"/>
                    </a:solidFill>
                  </a:ln>
                  <a:solidFill>
                    <a:srgbClr val="FFFF8F"/>
                  </a:solidFill>
                  <a:latin typeface="SVN-Hole Hearted" panose="020B0A06020104020203" pitchFamily="34" charset="0"/>
                </a:rPr>
                <a:t>XẾP </a:t>
              </a:r>
              <a:r>
                <a:rPr lang="en-US" sz="5400" dirty="0">
                  <a:ln w="28575">
                    <a:solidFill>
                      <a:srgbClr val="0070C0"/>
                    </a:solidFill>
                  </a:ln>
                  <a:solidFill>
                    <a:srgbClr val="FFFF8F"/>
                  </a:solidFill>
                  <a:latin typeface="SVN-Hole Hearted" panose="020B0A06020104020203" pitchFamily="34" charset="0"/>
                </a:rPr>
                <a:t>SAO CHO ĐÚNG?</a:t>
              </a:r>
              <a:endParaRPr lang="vi-VN" sz="5400" dirty="0">
                <a:ln w="28575">
                  <a:solidFill>
                    <a:srgbClr val="0070C0"/>
                  </a:solidFill>
                </a:ln>
                <a:solidFill>
                  <a:srgbClr val="78F4A1"/>
                </a:solidFill>
              </a:endParaRPr>
            </a:p>
          </p:txBody>
        </p:sp>
      </p:grpSp>
      <p:sp>
        <p:nvSpPr>
          <p:cNvPr id="28" name="Hộp Văn bản 25">
            <a:extLst>
              <a:ext uri="{FF2B5EF4-FFF2-40B4-BE49-F238E27FC236}">
                <a16:creationId xmlns:a16="http://schemas.microsoft.com/office/drawing/2014/main" xmlns="" id="{0ADF44AD-C3AA-915D-6251-5DA41C4D3A2D}"/>
              </a:ext>
            </a:extLst>
          </p:cNvPr>
          <p:cNvSpPr txBox="1"/>
          <p:nvPr/>
        </p:nvSpPr>
        <p:spPr>
          <a:xfrm>
            <a:off x="2631666" y="928698"/>
            <a:ext cx="913919" cy="3170099"/>
          </a:xfrm>
          <a:prstGeom prst="rect">
            <a:avLst/>
          </a:prstGeom>
          <a:noFill/>
        </p:spPr>
        <p:txBody>
          <a:bodyPr wrap="square" lIns="91355" tIns="45678" rIns="91355" bIns="45678">
            <a:spAutoFit/>
          </a:bodyPr>
          <a:lstStyle/>
          <a:p>
            <a:pPr algn="just"/>
            <a:r>
              <a:rPr lang="en-US" sz="200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2" name="Hộp Văn bản 25">
            <a:extLst>
              <a:ext uri="{FF2B5EF4-FFF2-40B4-BE49-F238E27FC236}">
                <a16:creationId xmlns:a16="http://schemas.microsoft.com/office/drawing/2014/main" xmlns="" id="{0ADF44AD-C3AA-915D-6251-5DA41C4D3A2D}"/>
              </a:ext>
            </a:extLst>
          </p:cNvPr>
          <p:cNvSpPr txBox="1"/>
          <p:nvPr/>
        </p:nvSpPr>
        <p:spPr>
          <a:xfrm>
            <a:off x="4708585" y="852710"/>
            <a:ext cx="913919" cy="3170099"/>
          </a:xfrm>
          <a:prstGeom prst="rect">
            <a:avLst/>
          </a:prstGeom>
          <a:noFill/>
        </p:spPr>
        <p:txBody>
          <a:bodyPr wrap="square" lIns="91355" tIns="45678" rIns="91355" bIns="45678">
            <a:spAutoFit/>
          </a:bodyPr>
          <a:lstStyle/>
          <a:p>
            <a:pPr algn="just"/>
            <a:r>
              <a:rPr lang="en-US" sz="200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3" name="Hộp Văn bản 25">
            <a:extLst>
              <a:ext uri="{FF2B5EF4-FFF2-40B4-BE49-F238E27FC236}">
                <a16:creationId xmlns:a16="http://schemas.microsoft.com/office/drawing/2014/main" xmlns="" id="{0ADF44AD-C3AA-915D-6251-5DA41C4D3A2D}"/>
              </a:ext>
            </a:extLst>
          </p:cNvPr>
          <p:cNvSpPr txBox="1"/>
          <p:nvPr/>
        </p:nvSpPr>
        <p:spPr>
          <a:xfrm>
            <a:off x="6950577" y="852711"/>
            <a:ext cx="913919" cy="3170099"/>
          </a:xfrm>
          <a:prstGeom prst="rect">
            <a:avLst/>
          </a:prstGeom>
          <a:noFill/>
        </p:spPr>
        <p:txBody>
          <a:bodyPr wrap="square" lIns="91355" tIns="45678" rIns="91355" bIns="45678">
            <a:spAutoFit/>
          </a:bodyPr>
          <a:lstStyle/>
          <a:p>
            <a:pPr algn="just"/>
            <a:r>
              <a:rPr lang="en-US" sz="200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4" name="Hộp Văn bản 25">
            <a:extLst>
              <a:ext uri="{FF2B5EF4-FFF2-40B4-BE49-F238E27FC236}">
                <a16:creationId xmlns:a16="http://schemas.microsoft.com/office/drawing/2014/main" xmlns="" id="{0ADF44AD-C3AA-915D-6251-5DA41C4D3A2D}"/>
              </a:ext>
            </a:extLst>
          </p:cNvPr>
          <p:cNvSpPr txBox="1"/>
          <p:nvPr/>
        </p:nvSpPr>
        <p:spPr>
          <a:xfrm>
            <a:off x="9862470" y="878837"/>
            <a:ext cx="913919" cy="3170099"/>
          </a:xfrm>
          <a:prstGeom prst="rect">
            <a:avLst/>
          </a:prstGeom>
          <a:noFill/>
        </p:spPr>
        <p:txBody>
          <a:bodyPr wrap="square" lIns="91355" tIns="45678" rIns="91355" bIns="45678">
            <a:spAutoFit/>
          </a:bodyPr>
          <a:lstStyle/>
          <a:p>
            <a:pPr algn="just"/>
            <a:r>
              <a:rPr lang="en-US" sz="200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pic>
        <p:nvPicPr>
          <p:cNvPr id="20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  <p:sp>
        <p:nvSpPr>
          <p:cNvPr id="27" name="Hộp Văn bản 25">
            <a:extLst>
              <a:ext uri="{FF2B5EF4-FFF2-40B4-BE49-F238E27FC236}">
                <a16:creationId xmlns:a16="http://schemas.microsoft.com/office/drawing/2014/main" xmlns="" id="{DAB54A35-8D04-4A96-A54C-B6719915BE80}"/>
              </a:ext>
            </a:extLst>
          </p:cNvPr>
          <p:cNvSpPr txBox="1"/>
          <p:nvPr/>
        </p:nvSpPr>
        <p:spPr>
          <a:xfrm>
            <a:off x="649862" y="928698"/>
            <a:ext cx="913919" cy="3170099"/>
          </a:xfrm>
          <a:prstGeom prst="rect">
            <a:avLst/>
          </a:prstGeom>
          <a:noFill/>
        </p:spPr>
        <p:txBody>
          <a:bodyPr wrap="square" lIns="91355" tIns="45678" rIns="91355" bIns="45678">
            <a:spAutoFit/>
          </a:bodyPr>
          <a:lstStyle/>
          <a:p>
            <a:pPr algn="just"/>
            <a:r>
              <a:rPr lang="en-US" sz="200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650570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0.0375 0.408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2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-0.53502 0.4296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8" y="2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-0.12656 0.4307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28" y="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0.39752 0.3833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0" y="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0.39739 0.4196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0" y="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41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8" grpId="0"/>
      <p:bldP spid="12" grpId="0"/>
      <p:bldP spid="13" grpId="0"/>
      <p:bldP spid="14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xmlns="" id="{5EDA13FA-52E6-BE1A-FEDF-A2A8F414FB17}"/>
              </a:ext>
            </a:extLst>
          </p:cNvPr>
          <p:cNvSpPr/>
          <p:nvPr/>
        </p:nvSpPr>
        <p:spPr>
          <a:xfrm>
            <a:off x="383138" y="245661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5" tIns="45678" rIns="91355" bIns="45678" rtlCol="0"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47428" y="3437213"/>
            <a:ext cx="11010973" cy="2992203"/>
            <a:chOff x="-42253" y="3510107"/>
            <a:chExt cx="11010973" cy="2992203"/>
          </a:xfrm>
        </p:grpSpPr>
        <p:sp>
          <p:nvSpPr>
            <p:cNvPr id="3" name="Rectangle 2"/>
            <p:cNvSpPr/>
            <p:nvPr/>
          </p:nvSpPr>
          <p:spPr>
            <a:xfrm>
              <a:off x="-15826" y="3510107"/>
              <a:ext cx="1098454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400" dirty="0">
                  <a:solidFill>
                    <a:prstClr val="black"/>
                  </a:solidFill>
                  <a:latin typeface="Calibri" panose="020F0502020204030204"/>
                </a:rPr>
                <a:t>Tám mươi sáu nghìn không trăm bốn mươi lăm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-42253" y="4374447"/>
              <a:ext cx="10370299" cy="2127863"/>
              <a:chOff x="-1070580" y="4327429"/>
              <a:chExt cx="10370299" cy="2127863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5" name="Rounded Rectangle 4"/>
              <p:cNvSpPr/>
              <p:nvPr/>
            </p:nvSpPr>
            <p:spPr>
              <a:xfrm>
                <a:off x="1149531" y="4330145"/>
                <a:ext cx="1881052" cy="2099931"/>
              </a:xfrm>
              <a:prstGeom prst="roundRect">
                <a:avLst/>
              </a:prstGeom>
              <a:grpFill/>
              <a:ln w="28575"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3155814" y="4335247"/>
                <a:ext cx="1881052" cy="2099931"/>
              </a:xfrm>
              <a:prstGeom prst="roundRect">
                <a:avLst/>
              </a:prstGeom>
              <a:grpFill/>
              <a:ln w="28575"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5278819" y="4330145"/>
                <a:ext cx="1881052" cy="2099931"/>
              </a:xfrm>
              <a:prstGeom prst="roundRect">
                <a:avLst/>
              </a:prstGeom>
              <a:grpFill/>
              <a:ln w="28575"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7418667" y="4327429"/>
                <a:ext cx="1881052" cy="2099931"/>
              </a:xfrm>
              <a:prstGeom prst="roundRect">
                <a:avLst/>
              </a:prstGeom>
              <a:grpFill/>
              <a:ln w="28575"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Rounded Rectangle 4">
                <a:extLst>
                  <a:ext uri="{FF2B5EF4-FFF2-40B4-BE49-F238E27FC236}">
                    <a16:creationId xmlns:a16="http://schemas.microsoft.com/office/drawing/2014/main" xmlns="" id="{13E62C9F-EEE1-4BEF-AB60-9BB83B70E2FB}"/>
                  </a:ext>
                </a:extLst>
              </p:cNvPr>
              <p:cNvSpPr/>
              <p:nvPr/>
            </p:nvSpPr>
            <p:spPr>
              <a:xfrm>
                <a:off x="-1070580" y="4355361"/>
                <a:ext cx="1881052" cy="2099931"/>
              </a:xfrm>
              <a:prstGeom prst="roundRect">
                <a:avLst/>
              </a:prstGeom>
              <a:grpFill/>
              <a:ln w="28575"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23" name="Nhóm 23">
            <a:extLst>
              <a:ext uri="{FF2B5EF4-FFF2-40B4-BE49-F238E27FC236}">
                <a16:creationId xmlns:a16="http://schemas.microsoft.com/office/drawing/2014/main" xmlns="" id="{21689025-61A3-14EC-24BE-F79F7A0EA702}"/>
              </a:ext>
            </a:extLst>
          </p:cNvPr>
          <p:cNvGrpSpPr/>
          <p:nvPr/>
        </p:nvGrpSpPr>
        <p:grpSpPr>
          <a:xfrm>
            <a:off x="257906" y="1014155"/>
            <a:ext cx="4280542" cy="702291"/>
            <a:chOff x="3666356" y="4573200"/>
            <a:chExt cx="4280542" cy="1393227"/>
          </a:xfrm>
        </p:grpSpPr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xmlns="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7000" b="1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 :</a:t>
              </a:r>
            </a:p>
          </p:txBody>
        </p:sp>
        <p:sp>
          <p:nvSpPr>
            <p:cNvPr id="25" name="TextBox 67">
              <a:extLst>
                <a:ext uri="{FF2B5EF4-FFF2-40B4-BE49-F238E27FC236}">
                  <a16:creationId xmlns:a16="http://schemas.microsoft.com/office/drawing/2014/main" xmlns="" id="{4E2FC697-2A7E-59D7-7BC8-610634E33B6B}"/>
                </a:ext>
              </a:extLst>
            </p:cNvPr>
            <p:cNvSpPr txBox="1"/>
            <p:nvPr/>
          </p:nvSpPr>
          <p:spPr>
            <a:xfrm>
              <a:off x="3666356" y="4584954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66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 :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140728" y="444114"/>
            <a:ext cx="8336133" cy="2077492"/>
            <a:chOff x="5577839" y="245661"/>
            <a:chExt cx="5212080" cy="2077492"/>
          </a:xfrm>
        </p:grpSpPr>
        <p:sp>
          <p:nvSpPr>
            <p:cNvPr id="22" name="Hộp Văn bản 14">
              <a:extLst>
                <a:ext uri="{FF2B5EF4-FFF2-40B4-BE49-F238E27FC236}">
                  <a16:creationId xmlns:a16="http://schemas.microsoft.com/office/drawing/2014/main" xmlns="" id="{1157ED18-EBA4-52DE-A5AA-9953BEE8FD11}"/>
                </a:ext>
              </a:extLst>
            </p:cNvPr>
            <p:cNvSpPr txBox="1"/>
            <p:nvPr/>
          </p:nvSpPr>
          <p:spPr>
            <a:xfrm>
              <a:off x="5577840" y="245661"/>
              <a:ext cx="5212079" cy="20774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6500" dirty="0">
                  <a:ln w="317500"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SVN-Hole Hearted" panose="020B0A06020104020203" pitchFamily="34" charset="0"/>
                </a:rPr>
                <a:t>XẾP SAO CHO ĐÚNG?</a:t>
              </a:r>
              <a:endParaRPr lang="vi-VN" sz="6500" dirty="0">
                <a:ln w="317500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Hộp Văn bản 14">
              <a:extLst>
                <a:ext uri="{FF2B5EF4-FFF2-40B4-BE49-F238E27FC236}">
                  <a16:creationId xmlns:a16="http://schemas.microsoft.com/office/drawing/2014/main" xmlns="" id="{1157ED18-EBA4-52DE-A5AA-9953BEE8FD11}"/>
                </a:ext>
              </a:extLst>
            </p:cNvPr>
            <p:cNvSpPr txBox="1"/>
            <p:nvPr/>
          </p:nvSpPr>
          <p:spPr>
            <a:xfrm>
              <a:off x="5577839" y="245661"/>
              <a:ext cx="5212079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5400" dirty="0">
                  <a:ln w="28575">
                    <a:solidFill>
                      <a:srgbClr val="0070C0"/>
                    </a:solidFill>
                  </a:ln>
                  <a:solidFill>
                    <a:srgbClr val="FFFF8F"/>
                  </a:solidFill>
                  <a:latin typeface="SVN-Hole Hearted" panose="020B0A06020104020203" pitchFamily="34" charset="0"/>
                </a:rPr>
                <a:t>XẾP SAO CHO ĐÚNG?</a:t>
              </a:r>
              <a:endParaRPr lang="vi-VN" sz="5400" dirty="0">
                <a:ln w="28575">
                  <a:solidFill>
                    <a:srgbClr val="0070C0"/>
                  </a:solidFill>
                </a:ln>
                <a:solidFill>
                  <a:srgbClr val="78F4A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8" name="Hộp Văn bản 25">
            <a:extLst>
              <a:ext uri="{FF2B5EF4-FFF2-40B4-BE49-F238E27FC236}">
                <a16:creationId xmlns:a16="http://schemas.microsoft.com/office/drawing/2014/main" xmlns="" id="{0ADF44AD-C3AA-915D-6251-5DA41C4D3A2D}"/>
              </a:ext>
            </a:extLst>
          </p:cNvPr>
          <p:cNvSpPr txBox="1"/>
          <p:nvPr/>
        </p:nvSpPr>
        <p:spPr>
          <a:xfrm>
            <a:off x="2631666" y="928698"/>
            <a:ext cx="913919" cy="3170099"/>
          </a:xfrm>
          <a:prstGeom prst="rect">
            <a:avLst/>
          </a:prstGeom>
          <a:noFill/>
        </p:spPr>
        <p:txBody>
          <a:bodyPr wrap="square" lIns="91355" tIns="45678" rIns="91355" bIns="45678">
            <a:spAutoFit/>
          </a:bodyPr>
          <a:lstStyle/>
          <a:p>
            <a:pPr algn="just">
              <a:defRPr/>
            </a:pPr>
            <a:r>
              <a:rPr lang="en-US" sz="200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2" name="Hộp Văn bản 25">
            <a:extLst>
              <a:ext uri="{FF2B5EF4-FFF2-40B4-BE49-F238E27FC236}">
                <a16:creationId xmlns:a16="http://schemas.microsoft.com/office/drawing/2014/main" xmlns="" id="{0ADF44AD-C3AA-915D-6251-5DA41C4D3A2D}"/>
              </a:ext>
            </a:extLst>
          </p:cNvPr>
          <p:cNvSpPr txBox="1"/>
          <p:nvPr/>
        </p:nvSpPr>
        <p:spPr>
          <a:xfrm>
            <a:off x="4708585" y="852710"/>
            <a:ext cx="913919" cy="3170099"/>
          </a:xfrm>
          <a:prstGeom prst="rect">
            <a:avLst/>
          </a:prstGeom>
          <a:noFill/>
        </p:spPr>
        <p:txBody>
          <a:bodyPr wrap="square" lIns="91355" tIns="45678" rIns="91355" bIns="45678">
            <a:spAutoFit/>
          </a:bodyPr>
          <a:lstStyle/>
          <a:p>
            <a:pPr algn="just">
              <a:defRPr/>
            </a:pPr>
            <a:r>
              <a:rPr lang="en-US" sz="200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3" name="Hộp Văn bản 25">
            <a:extLst>
              <a:ext uri="{FF2B5EF4-FFF2-40B4-BE49-F238E27FC236}">
                <a16:creationId xmlns:a16="http://schemas.microsoft.com/office/drawing/2014/main" xmlns="" id="{0ADF44AD-C3AA-915D-6251-5DA41C4D3A2D}"/>
              </a:ext>
            </a:extLst>
          </p:cNvPr>
          <p:cNvSpPr txBox="1"/>
          <p:nvPr/>
        </p:nvSpPr>
        <p:spPr>
          <a:xfrm>
            <a:off x="6950577" y="852711"/>
            <a:ext cx="913919" cy="3170099"/>
          </a:xfrm>
          <a:prstGeom prst="rect">
            <a:avLst/>
          </a:prstGeom>
          <a:noFill/>
        </p:spPr>
        <p:txBody>
          <a:bodyPr wrap="square" lIns="91355" tIns="45678" rIns="91355" bIns="45678">
            <a:spAutoFit/>
          </a:bodyPr>
          <a:lstStyle/>
          <a:p>
            <a:pPr algn="just">
              <a:defRPr/>
            </a:pPr>
            <a:r>
              <a:rPr lang="en-US" sz="200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4" name="Hộp Văn bản 25">
            <a:extLst>
              <a:ext uri="{FF2B5EF4-FFF2-40B4-BE49-F238E27FC236}">
                <a16:creationId xmlns:a16="http://schemas.microsoft.com/office/drawing/2014/main" xmlns="" id="{0ADF44AD-C3AA-915D-6251-5DA41C4D3A2D}"/>
              </a:ext>
            </a:extLst>
          </p:cNvPr>
          <p:cNvSpPr txBox="1"/>
          <p:nvPr/>
        </p:nvSpPr>
        <p:spPr>
          <a:xfrm>
            <a:off x="9862470" y="878837"/>
            <a:ext cx="913919" cy="3170099"/>
          </a:xfrm>
          <a:prstGeom prst="rect">
            <a:avLst/>
          </a:prstGeom>
          <a:noFill/>
        </p:spPr>
        <p:txBody>
          <a:bodyPr wrap="square" lIns="91355" tIns="45678" rIns="91355" bIns="45678">
            <a:spAutoFit/>
          </a:bodyPr>
          <a:lstStyle/>
          <a:p>
            <a:pPr algn="just">
              <a:defRPr/>
            </a:pPr>
            <a:r>
              <a:rPr lang="en-US" sz="200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pic>
        <p:nvPicPr>
          <p:cNvPr id="20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  <p:sp>
        <p:nvSpPr>
          <p:cNvPr id="27" name="Hộp Văn bản 25">
            <a:extLst>
              <a:ext uri="{FF2B5EF4-FFF2-40B4-BE49-F238E27FC236}">
                <a16:creationId xmlns:a16="http://schemas.microsoft.com/office/drawing/2014/main" xmlns="" id="{DAB54A35-8D04-4A96-A54C-B6719915BE80}"/>
              </a:ext>
            </a:extLst>
          </p:cNvPr>
          <p:cNvSpPr txBox="1"/>
          <p:nvPr/>
        </p:nvSpPr>
        <p:spPr>
          <a:xfrm>
            <a:off x="649862" y="928698"/>
            <a:ext cx="913919" cy="3170099"/>
          </a:xfrm>
          <a:prstGeom prst="rect">
            <a:avLst/>
          </a:prstGeom>
          <a:noFill/>
        </p:spPr>
        <p:txBody>
          <a:bodyPr wrap="square" lIns="91355" tIns="45678" rIns="91355" bIns="45678">
            <a:spAutoFit/>
          </a:bodyPr>
          <a:lstStyle/>
          <a:p>
            <a:pPr algn="just">
              <a:defRPr/>
            </a:pPr>
            <a:r>
              <a:rPr lang="en-US" sz="2000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US" sz="20000" dirty="0">
              <a:solidFill>
                <a:srgbClr val="FF5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7495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-0.29544 0.4196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9" y="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0.22187 0.4113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-0.12656 0.4307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28" y="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0.39752 0.3833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70" y="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-0.02526 0.4324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" y="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41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8" grpId="0"/>
      <p:bldP spid="12" grpId="0"/>
      <p:bldP spid="13" grpId="0"/>
      <p:bldP spid="14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61" b="97449" l="61443" r="97377">
                        <a14:foregroundMark x1="78426" y1="57959" x2="79475" y2="67857"/>
                        <a14:foregroundMark x1="70230" y1="55000" x2="70361" y2="55408"/>
                        <a14:foregroundMark x1="76984" y1="85714" x2="76984" y2="86939"/>
                        <a14:foregroundMark x1="69180" y1="53163" x2="68918" y2="52755"/>
                        <a14:foregroundMark x1="73377" y1="40816" x2="75410" y2="41837"/>
                        <a14:foregroundMark x1="79869" y1="41633" x2="82557" y2="44082"/>
                        <a14:foregroundMark x1="75803" y1="56837" x2="78033" y2="60612"/>
                        <a14:foregroundMark x1="79344" y1="58163" x2="80262" y2="58163"/>
                        <a14:foregroundMark x1="80131" y1="56633" x2="80393" y2="5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85" t="15965" r="2231" b="2389"/>
          <a:stretch/>
        </p:blipFill>
        <p:spPr>
          <a:xfrm>
            <a:off x="8855471" y="1711110"/>
            <a:ext cx="3709851" cy="5277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6" r="34935" b="7880"/>
          <a:stretch/>
        </p:blipFill>
        <p:spPr>
          <a:xfrm>
            <a:off x="0" y="1948204"/>
            <a:ext cx="3044396" cy="5040307"/>
          </a:xfrm>
          <a:prstGeom prst="rect">
            <a:avLst/>
          </a:prstGeom>
        </p:spPr>
      </p:pic>
      <p:sp>
        <p:nvSpPr>
          <p:cNvPr id="14" name="Hình chữ nhật: Góc Tròn 3">
            <a:extLst>
              <a:ext uri="{FF2B5EF4-FFF2-40B4-BE49-F238E27FC236}">
                <a16:creationId xmlns:a16="http://schemas.microsoft.com/office/drawing/2014/main" xmlns="" id="{FD1C116F-5A53-3627-C653-3E4550C99D90}"/>
              </a:ext>
            </a:extLst>
          </p:cNvPr>
          <p:cNvSpPr/>
          <p:nvPr/>
        </p:nvSpPr>
        <p:spPr>
          <a:xfrm>
            <a:off x="3044396" y="368162"/>
            <a:ext cx="6368692" cy="5044658"/>
          </a:xfrm>
          <a:custGeom>
            <a:avLst/>
            <a:gdLst>
              <a:gd name="connsiteX0" fmla="*/ 0 w 6368692"/>
              <a:gd name="connsiteY0" fmla="*/ 840793 h 5044658"/>
              <a:gd name="connsiteX1" fmla="*/ 840793 w 6368692"/>
              <a:gd name="connsiteY1" fmla="*/ 0 h 5044658"/>
              <a:gd name="connsiteX2" fmla="*/ 5527899 w 6368692"/>
              <a:gd name="connsiteY2" fmla="*/ 0 h 5044658"/>
              <a:gd name="connsiteX3" fmla="*/ 6368692 w 6368692"/>
              <a:gd name="connsiteY3" fmla="*/ 840793 h 5044658"/>
              <a:gd name="connsiteX4" fmla="*/ 6368692 w 6368692"/>
              <a:gd name="connsiteY4" fmla="*/ 4203865 h 5044658"/>
              <a:gd name="connsiteX5" fmla="*/ 5527899 w 6368692"/>
              <a:gd name="connsiteY5" fmla="*/ 5044658 h 5044658"/>
              <a:gd name="connsiteX6" fmla="*/ 840793 w 6368692"/>
              <a:gd name="connsiteY6" fmla="*/ 5044658 h 5044658"/>
              <a:gd name="connsiteX7" fmla="*/ 0 w 6368692"/>
              <a:gd name="connsiteY7" fmla="*/ 4203865 h 5044658"/>
              <a:gd name="connsiteX8" fmla="*/ 0 w 6368692"/>
              <a:gd name="connsiteY8" fmla="*/ 840793 h 50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8692" h="5044658" fill="none" extrusionOk="0">
                <a:moveTo>
                  <a:pt x="0" y="840793"/>
                </a:moveTo>
                <a:cubicBezTo>
                  <a:pt x="-36271" y="378691"/>
                  <a:pt x="366639" y="55631"/>
                  <a:pt x="840793" y="0"/>
                </a:cubicBezTo>
                <a:cubicBezTo>
                  <a:pt x="2414921" y="77600"/>
                  <a:pt x="4306189" y="-27269"/>
                  <a:pt x="5527899" y="0"/>
                </a:cubicBezTo>
                <a:cubicBezTo>
                  <a:pt x="6022886" y="-40406"/>
                  <a:pt x="6374138" y="378039"/>
                  <a:pt x="6368692" y="840793"/>
                </a:cubicBezTo>
                <a:cubicBezTo>
                  <a:pt x="6477692" y="1845335"/>
                  <a:pt x="6290483" y="3332090"/>
                  <a:pt x="6368692" y="4203865"/>
                </a:cubicBezTo>
                <a:cubicBezTo>
                  <a:pt x="6332851" y="4654201"/>
                  <a:pt x="5952408" y="5062232"/>
                  <a:pt x="5527899" y="5044658"/>
                </a:cubicBezTo>
                <a:cubicBezTo>
                  <a:pt x="3226689" y="5093835"/>
                  <a:pt x="1921034" y="4921956"/>
                  <a:pt x="840793" y="5044658"/>
                </a:cubicBezTo>
                <a:cubicBezTo>
                  <a:pt x="369174" y="5100434"/>
                  <a:pt x="-26969" y="4691442"/>
                  <a:pt x="0" y="4203865"/>
                </a:cubicBezTo>
                <a:cubicBezTo>
                  <a:pt x="47022" y="3374851"/>
                  <a:pt x="104569" y="1978849"/>
                  <a:pt x="0" y="840793"/>
                </a:cubicBezTo>
                <a:close/>
              </a:path>
              <a:path w="6368692" h="5044658" stroke="0" extrusionOk="0">
                <a:moveTo>
                  <a:pt x="0" y="840793"/>
                </a:moveTo>
                <a:cubicBezTo>
                  <a:pt x="48296" y="370916"/>
                  <a:pt x="387240" y="-721"/>
                  <a:pt x="840793" y="0"/>
                </a:cubicBezTo>
                <a:cubicBezTo>
                  <a:pt x="2915446" y="-129276"/>
                  <a:pt x="4696622" y="-77778"/>
                  <a:pt x="5527899" y="0"/>
                </a:cubicBezTo>
                <a:cubicBezTo>
                  <a:pt x="5974578" y="-56357"/>
                  <a:pt x="6365484" y="394931"/>
                  <a:pt x="6368692" y="840793"/>
                </a:cubicBezTo>
                <a:cubicBezTo>
                  <a:pt x="6450291" y="1491911"/>
                  <a:pt x="6522992" y="3779628"/>
                  <a:pt x="6368692" y="4203865"/>
                </a:cubicBezTo>
                <a:cubicBezTo>
                  <a:pt x="6395790" y="4725370"/>
                  <a:pt x="5969454" y="5052407"/>
                  <a:pt x="5527899" y="5044658"/>
                </a:cubicBezTo>
                <a:cubicBezTo>
                  <a:pt x="4844878" y="5088878"/>
                  <a:pt x="1698468" y="5015276"/>
                  <a:pt x="840793" y="5044658"/>
                </a:cubicBezTo>
                <a:cubicBezTo>
                  <a:pt x="355406" y="4963855"/>
                  <a:pt x="-58535" y="4654693"/>
                  <a:pt x="0" y="4203865"/>
                </a:cubicBezTo>
                <a:cubicBezTo>
                  <a:pt x="-159954" y="3220932"/>
                  <a:pt x="22140" y="2496367"/>
                  <a:pt x="0" y="84079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76143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5" tIns="45678" rIns="91355" bIns="45678" rtlCol="0" anchor="ctr"/>
          <a:lstStyle/>
          <a:p>
            <a:pPr algn="ctr"/>
            <a:endParaRPr lang="en-US"/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xmlns="" id="{19E55039-2A50-A986-808E-5ED93F71BA85}"/>
              </a:ext>
            </a:extLst>
          </p:cNvPr>
          <p:cNvSpPr txBox="1"/>
          <p:nvPr/>
        </p:nvSpPr>
        <p:spPr>
          <a:xfrm>
            <a:off x="3406044" y="1967008"/>
            <a:ext cx="6287460" cy="188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0000" b="1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B85A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rPr>
              <a:t>Chia sẻ</a:t>
            </a:r>
            <a:endParaRPr lang="en-US" sz="10000" b="1" dirty="0">
              <a:ln w="28575">
                <a:solidFill>
                  <a:srgbClr val="002060"/>
                </a:solidFill>
                <a:prstDash val="solid"/>
              </a:ln>
              <a:solidFill>
                <a:srgbClr val="FB85A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Poky's" panose="020B0606040200020203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9"/>
          <a:stretch/>
        </p:blipFill>
        <p:spPr>
          <a:xfrm>
            <a:off x="3044396" y="1055274"/>
            <a:ext cx="1703870" cy="10793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9"/>
          <a:stretch/>
        </p:blipFill>
        <p:spPr>
          <a:xfrm>
            <a:off x="3044396" y="2134587"/>
            <a:ext cx="1703870" cy="107931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9"/>
          <a:stretch/>
        </p:blipFill>
        <p:spPr>
          <a:xfrm>
            <a:off x="2946595" y="3270494"/>
            <a:ext cx="1703870" cy="107931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9"/>
          <a:stretch/>
        </p:blipFill>
        <p:spPr>
          <a:xfrm>
            <a:off x="2953678" y="4275195"/>
            <a:ext cx="1703870" cy="107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2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061" b="97449" l="61443" r="97377">
                        <a14:foregroundMark x1="78426" y1="57959" x2="79475" y2="67857"/>
                        <a14:foregroundMark x1="70230" y1="55000" x2="70361" y2="55408"/>
                        <a14:foregroundMark x1="76984" y1="85714" x2="76984" y2="86939"/>
                        <a14:foregroundMark x1="69180" y1="53163" x2="68918" y2="52755"/>
                        <a14:foregroundMark x1="73377" y1="40816" x2="75410" y2="41837"/>
                        <a14:foregroundMark x1="79869" y1="41633" x2="82557" y2="44082"/>
                        <a14:foregroundMark x1="75803" y1="56837" x2="78033" y2="60612"/>
                        <a14:foregroundMark x1="79344" y1="58163" x2="80262" y2="58163"/>
                        <a14:foregroundMark x1="80131" y1="56633" x2="80393" y2="5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85" t="15965" r="2231" b="2389"/>
          <a:stretch/>
        </p:blipFill>
        <p:spPr>
          <a:xfrm>
            <a:off x="8855471" y="1711110"/>
            <a:ext cx="3709851" cy="5277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6" r="34935" b="7880"/>
          <a:stretch/>
        </p:blipFill>
        <p:spPr>
          <a:xfrm>
            <a:off x="0" y="1948204"/>
            <a:ext cx="3044396" cy="5040307"/>
          </a:xfrm>
          <a:prstGeom prst="rect">
            <a:avLst/>
          </a:prstGeom>
        </p:spPr>
      </p:pic>
      <p:grpSp>
        <p:nvGrpSpPr>
          <p:cNvPr id="30" name="Group 13">
            <a:extLst>
              <a:ext uri="{FF2B5EF4-FFF2-40B4-BE49-F238E27FC236}">
                <a16:creationId xmlns:a16="http://schemas.microsoft.com/office/drawing/2014/main" xmlns="" id="{301656F5-16F9-DB65-E562-7F765D6CBCE9}"/>
              </a:ext>
            </a:extLst>
          </p:cNvPr>
          <p:cNvGrpSpPr/>
          <p:nvPr/>
        </p:nvGrpSpPr>
        <p:grpSpPr>
          <a:xfrm>
            <a:off x="1522199" y="569809"/>
            <a:ext cx="8493812" cy="3682592"/>
            <a:chOff x="4133327" y="8204395"/>
            <a:chExt cx="7210038" cy="368259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B55AA3F5-C4FB-70ED-8C94-C8E64BCDAE25}"/>
                </a:ext>
              </a:extLst>
            </p:cNvPr>
            <p:cNvSpPr txBox="1"/>
            <p:nvPr/>
          </p:nvSpPr>
          <p:spPr>
            <a:xfrm>
              <a:off x="4149463" y="8204395"/>
              <a:ext cx="7193902" cy="3670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3302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TẠM BIỆT VÀ HẸN GẶP LẠI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9B1286A7-6E0B-B245-E4B8-3BB61263C926}"/>
                </a:ext>
              </a:extLst>
            </p:cNvPr>
            <p:cNvSpPr txBox="1"/>
            <p:nvPr/>
          </p:nvSpPr>
          <p:spPr>
            <a:xfrm>
              <a:off x="4133327" y="8216752"/>
              <a:ext cx="7193902" cy="3670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M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B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Ệ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 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V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À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Ẹ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 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Ặ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P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L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07815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grpSp>
        <p:nvGrpSpPr>
          <p:cNvPr id="30" name="Nhóm 5">
            <a:extLst>
              <a:ext uri="{FF2B5EF4-FFF2-40B4-BE49-F238E27FC236}">
                <a16:creationId xmlns:a16="http://schemas.microsoft.com/office/drawing/2014/main" xmlns="" id="{83A51D87-DB80-4882-8CB9-0DA9FB55160E}"/>
              </a:ext>
            </a:extLst>
          </p:cNvPr>
          <p:cNvGrpSpPr/>
          <p:nvPr/>
        </p:nvGrpSpPr>
        <p:grpSpPr>
          <a:xfrm rot="1063868">
            <a:off x="5330949" y="305075"/>
            <a:ext cx="7238883" cy="6247867"/>
            <a:chOff x="2876479" y="2773788"/>
            <a:chExt cx="6688426" cy="2945881"/>
          </a:xfrm>
        </p:grpSpPr>
        <p:sp>
          <p:nvSpPr>
            <p:cNvPr id="31" name="TextBox 12">
              <a:extLst>
                <a:ext uri="{FF2B5EF4-FFF2-40B4-BE49-F238E27FC236}">
                  <a16:creationId xmlns:a16="http://schemas.microsoft.com/office/drawing/2014/main" xmlns="" id="{0F65B26C-A7E4-73F6-34CE-4F4B9F09A655}"/>
                </a:ext>
              </a:extLst>
            </p:cNvPr>
            <p:cNvSpPr txBox="1"/>
            <p:nvPr/>
          </p:nvSpPr>
          <p:spPr>
            <a:xfrm rot="20527286">
              <a:off x="2876480" y="2773788"/>
              <a:ext cx="6688425" cy="2945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0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Khởi động</a:t>
              </a:r>
              <a:endParaRPr lang="en-US" sz="20000" dirty="0">
                <a:ln w="190500">
                  <a:solidFill>
                    <a:schemeClr val="bg1"/>
                  </a:solidFill>
                </a:ln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32" name="TextBox 12">
              <a:extLst>
                <a:ext uri="{FF2B5EF4-FFF2-40B4-BE49-F238E27FC236}">
                  <a16:creationId xmlns:a16="http://schemas.microsoft.com/office/drawing/2014/main" xmlns="" id="{39558897-5318-3EE5-0B83-D9C558818F0E}"/>
                </a:ext>
              </a:extLst>
            </p:cNvPr>
            <p:cNvSpPr txBox="1"/>
            <p:nvPr/>
          </p:nvSpPr>
          <p:spPr>
            <a:xfrm rot="20527286">
              <a:off x="2876479" y="2773789"/>
              <a:ext cx="6688425" cy="2945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0" dirty="0">
                  <a:ln w="0"/>
                  <a:solidFill>
                    <a:srgbClr val="C0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Khởi động</a:t>
              </a:r>
              <a:endParaRPr lang="en-US" sz="20000" dirty="0">
                <a:ln w="0"/>
                <a:solidFill>
                  <a:srgbClr val="C00000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19650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80">
            <a:extLst>
              <a:ext uri="{FF2B5EF4-FFF2-40B4-BE49-F238E27FC236}">
                <a16:creationId xmlns:a16="http://schemas.microsoft.com/office/drawing/2014/main" xmlns="" id="{6968D2CA-2566-4B38-8043-6E7DED78447A}"/>
              </a:ext>
            </a:extLst>
          </p:cNvPr>
          <p:cNvSpPr/>
          <p:nvPr/>
        </p:nvSpPr>
        <p:spPr>
          <a:xfrm>
            <a:off x="438150" y="438151"/>
            <a:ext cx="11296650" cy="5924550"/>
          </a:xfrm>
          <a:custGeom>
            <a:avLst/>
            <a:gdLst>
              <a:gd name="connsiteX0" fmla="*/ 0 w 11296650"/>
              <a:gd name="connsiteY0" fmla="*/ 621782 h 5924550"/>
              <a:gd name="connsiteX1" fmla="*/ 621782 w 11296650"/>
              <a:gd name="connsiteY1" fmla="*/ 0 h 5924550"/>
              <a:gd name="connsiteX2" fmla="*/ 10674868 w 11296650"/>
              <a:gd name="connsiteY2" fmla="*/ 0 h 5924550"/>
              <a:gd name="connsiteX3" fmla="*/ 11296650 w 11296650"/>
              <a:gd name="connsiteY3" fmla="*/ 621782 h 5924550"/>
              <a:gd name="connsiteX4" fmla="*/ 11296650 w 11296650"/>
              <a:gd name="connsiteY4" fmla="*/ 5302768 h 5924550"/>
              <a:gd name="connsiteX5" fmla="*/ 10674868 w 11296650"/>
              <a:gd name="connsiteY5" fmla="*/ 5924550 h 5924550"/>
              <a:gd name="connsiteX6" fmla="*/ 621782 w 11296650"/>
              <a:gd name="connsiteY6" fmla="*/ 5924550 h 5924550"/>
              <a:gd name="connsiteX7" fmla="*/ 0 w 11296650"/>
              <a:gd name="connsiteY7" fmla="*/ 5302768 h 5924550"/>
              <a:gd name="connsiteX8" fmla="*/ 0 w 11296650"/>
              <a:gd name="connsiteY8" fmla="*/ 621782 h 59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96650" h="5924550" fill="none" extrusionOk="0">
                <a:moveTo>
                  <a:pt x="0" y="621782"/>
                </a:moveTo>
                <a:cubicBezTo>
                  <a:pt x="2149" y="336554"/>
                  <a:pt x="286280" y="13257"/>
                  <a:pt x="621782" y="0"/>
                </a:cubicBezTo>
                <a:cubicBezTo>
                  <a:pt x="2369920" y="72427"/>
                  <a:pt x="7323846" y="61419"/>
                  <a:pt x="10674868" y="0"/>
                </a:cubicBezTo>
                <a:cubicBezTo>
                  <a:pt x="11015773" y="-17181"/>
                  <a:pt x="11273402" y="271349"/>
                  <a:pt x="11296650" y="621782"/>
                </a:cubicBezTo>
                <a:cubicBezTo>
                  <a:pt x="11397526" y="2139074"/>
                  <a:pt x="11189337" y="4320714"/>
                  <a:pt x="11296650" y="5302768"/>
                </a:cubicBezTo>
                <a:cubicBezTo>
                  <a:pt x="11299465" y="5631882"/>
                  <a:pt x="11014379" y="5920189"/>
                  <a:pt x="10674868" y="5924550"/>
                </a:cubicBezTo>
                <a:cubicBezTo>
                  <a:pt x="6088388" y="5954377"/>
                  <a:pt x="2547186" y="5845244"/>
                  <a:pt x="621782" y="5924550"/>
                </a:cubicBezTo>
                <a:cubicBezTo>
                  <a:pt x="291941" y="5923017"/>
                  <a:pt x="-58592" y="5657755"/>
                  <a:pt x="0" y="5302768"/>
                </a:cubicBezTo>
                <a:cubicBezTo>
                  <a:pt x="50037" y="3669182"/>
                  <a:pt x="770" y="2789686"/>
                  <a:pt x="0" y="621782"/>
                </a:cubicBezTo>
                <a:close/>
              </a:path>
              <a:path w="11296650" h="5924550" stroke="0" extrusionOk="0">
                <a:moveTo>
                  <a:pt x="0" y="621782"/>
                </a:moveTo>
                <a:cubicBezTo>
                  <a:pt x="44937" y="290630"/>
                  <a:pt x="287332" y="18650"/>
                  <a:pt x="621782" y="0"/>
                </a:cubicBezTo>
                <a:cubicBezTo>
                  <a:pt x="5188922" y="123000"/>
                  <a:pt x="9460941" y="-96860"/>
                  <a:pt x="10674868" y="0"/>
                </a:cubicBezTo>
                <a:cubicBezTo>
                  <a:pt x="10977388" y="-31157"/>
                  <a:pt x="11304173" y="263215"/>
                  <a:pt x="11296650" y="621782"/>
                </a:cubicBezTo>
                <a:cubicBezTo>
                  <a:pt x="11299823" y="1549474"/>
                  <a:pt x="11390917" y="3277695"/>
                  <a:pt x="11296650" y="5302768"/>
                </a:cubicBezTo>
                <a:cubicBezTo>
                  <a:pt x="11279140" y="5652513"/>
                  <a:pt x="10988126" y="5919617"/>
                  <a:pt x="10674868" y="5924550"/>
                </a:cubicBezTo>
                <a:cubicBezTo>
                  <a:pt x="5707989" y="5763843"/>
                  <a:pt x="4692808" y="5964217"/>
                  <a:pt x="621782" y="5924550"/>
                </a:cubicBezTo>
                <a:cubicBezTo>
                  <a:pt x="227345" y="5914242"/>
                  <a:pt x="-17641" y="5638177"/>
                  <a:pt x="0" y="5302768"/>
                </a:cubicBezTo>
                <a:cubicBezTo>
                  <a:pt x="32216" y="3375213"/>
                  <a:pt x="57206" y="1644003"/>
                  <a:pt x="0" y="621782"/>
                </a:cubicBezTo>
                <a:close/>
              </a:path>
            </a:pathLst>
          </a:custGeom>
          <a:solidFill>
            <a:sysClr val="window" lastClr="FFFFFF">
              <a:alpha val="76000"/>
            </a:sysClr>
          </a:solidFill>
          <a:ln w="38100" cap="flat" cmpd="sng" algn="ctr">
            <a:solidFill>
              <a:srgbClr val="002060"/>
            </a:solidFill>
            <a:prstDash val="dash"/>
            <a:miter lim="800000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049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t"/>
          <a:lstStyle/>
          <a:p>
            <a:pPr marL="457200" algn="just" defTabSz="914400">
              <a:spcBef>
                <a:spcPts val="1200"/>
              </a:spcBef>
              <a:defRPr/>
            </a:pPr>
            <a:endParaRPr lang="en-US" sz="2800" kern="0" dirty="0">
              <a:solidFill>
                <a:sysClr val="windowText" lastClr="000000"/>
              </a:solidFill>
              <a:cs typeface="Calibri" panose="020F0502020204030204" pitchFamily="34" charset="0"/>
            </a:endParaRPr>
          </a:p>
        </p:txBody>
      </p:sp>
      <p:pic>
        <p:nvPicPr>
          <p:cNvPr id="3" name="图片 21">
            <a:extLst>
              <a:ext uri="{FF2B5EF4-FFF2-40B4-BE49-F238E27FC236}">
                <a16:creationId xmlns:a16="http://schemas.microsoft.com/office/drawing/2014/main" xmlns="" id="{0A76F14E-6C10-4855-8240-5CB4D28660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66" b="41583"/>
          <a:stretch>
            <a:fillRect/>
          </a:stretch>
        </p:blipFill>
        <p:spPr>
          <a:xfrm>
            <a:off x="-32224" y="-124178"/>
            <a:ext cx="4744101" cy="6995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608BFCA-AB92-4A4D-AC29-FD031F032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06" y="6027961"/>
            <a:ext cx="506012" cy="4267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90BE33F-8836-4486-B112-6BDEC0A28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6195" y="6057396"/>
            <a:ext cx="506012" cy="42675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65DB2872-D72C-46E6-A0F5-1BB6605AA4D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678203" y="4195741"/>
            <a:ext cx="1613878" cy="257849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F4A26DC8-A3A9-4910-B229-37D996814BA1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94731" y="4223716"/>
            <a:ext cx="1706423" cy="25225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4222B39-8A9C-4C0B-9E8B-404194259F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474" y="1722805"/>
            <a:ext cx="10973751" cy="177409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7550608-A72E-4F95-A71A-5F99B27510A0}"/>
              </a:ext>
            </a:extLst>
          </p:cNvPr>
          <p:cNvGrpSpPr/>
          <p:nvPr/>
        </p:nvGrpSpPr>
        <p:grpSpPr>
          <a:xfrm>
            <a:off x="6369618" y="2824686"/>
            <a:ext cx="3517332" cy="2890936"/>
            <a:chOff x="899635" y="173102"/>
            <a:chExt cx="2891605" cy="2891605"/>
          </a:xfrm>
        </p:grpSpPr>
        <p:pic>
          <p:nvPicPr>
            <p:cNvPr id="13" name="Picture 14">
              <a:extLst>
                <a:ext uri="{FF2B5EF4-FFF2-40B4-BE49-F238E27FC236}">
                  <a16:creationId xmlns:a16="http://schemas.microsoft.com/office/drawing/2014/main" xmlns="" id="{4ACEEBD0-2C84-42F7-9A1C-B22C447634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635" y="173102"/>
              <a:ext cx="2891605" cy="2891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A549D48-1B8C-4F80-B3C8-8470257BB98A}"/>
                </a:ext>
              </a:extLst>
            </p:cNvPr>
            <p:cNvSpPr txBox="1"/>
            <p:nvPr/>
          </p:nvSpPr>
          <p:spPr>
            <a:xfrm>
              <a:off x="1655214" y="1182505"/>
              <a:ext cx="1537998" cy="523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7"/>
              <a:endPara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E47F449-ABF9-4A8D-A15F-B662664C4585}"/>
              </a:ext>
            </a:extLst>
          </p:cNvPr>
          <p:cNvGrpSpPr/>
          <p:nvPr/>
        </p:nvGrpSpPr>
        <p:grpSpPr>
          <a:xfrm>
            <a:off x="2355214" y="2510723"/>
            <a:ext cx="3902711" cy="3366279"/>
            <a:chOff x="6030618" y="-112280"/>
            <a:chExt cx="3903614" cy="3367058"/>
          </a:xfrm>
        </p:grpSpPr>
        <p:pic>
          <p:nvPicPr>
            <p:cNvPr id="16" name="Picture 10">
              <a:extLst>
                <a:ext uri="{FF2B5EF4-FFF2-40B4-BE49-F238E27FC236}">
                  <a16:creationId xmlns:a16="http://schemas.microsoft.com/office/drawing/2014/main" xmlns="" id="{84C9A1BF-D2F1-4101-9F27-508DEEAD3C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618" y="-112280"/>
              <a:ext cx="3903614" cy="3367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424910D-0D71-43E0-9E88-158F5E4DC255}"/>
                </a:ext>
              </a:extLst>
            </p:cNvPr>
            <p:cNvSpPr txBox="1"/>
            <p:nvPr/>
          </p:nvSpPr>
          <p:spPr>
            <a:xfrm>
              <a:off x="7163693" y="1215727"/>
              <a:ext cx="2065525" cy="523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7"/>
              <a:endPara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43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BA3594FC-5D03-460F-9490-8D1A72ACFC86}"/>
              </a:ext>
            </a:extLst>
          </p:cNvPr>
          <p:cNvSpPr/>
          <p:nvPr/>
        </p:nvSpPr>
        <p:spPr>
          <a:xfrm>
            <a:off x="153552" y="327956"/>
            <a:ext cx="11957602" cy="6274601"/>
          </a:xfrm>
          <a:prstGeom prst="roundRect">
            <a:avLst>
              <a:gd name="adj" fmla="val 5203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endParaRPr lang="en-US" sz="2800" kern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4" name="Tieng-ting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99B1BFC8-B97C-477F-B1C6-4BA927F744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94667" y="2168607"/>
            <a:ext cx="609459" cy="609459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="" xmlns:a16="http://schemas.microsoft.com/office/drawing/2014/main" id="{6D2570E4-C2D0-4188-B4F7-69F08D3CA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4405" y1="84667" x2="44405" y2="84667"/>
                        <a14:foregroundMark x1="52931" y1="85111" x2="52931" y2="8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285" y="3935428"/>
            <a:ext cx="3535359" cy="282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F8EE192D-3D59-487C-9865-B72367DAEB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4200" l="9904" r="89936">
                        <a14:foregroundMark x1="30511" y1="27400" x2="35942" y2="34800"/>
                        <a14:foregroundMark x1="52396" y1="65400" x2="52396" y2="65400"/>
                        <a14:foregroundMark x1="46965" y1="93600" x2="57348" y2="94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639" y="3950946"/>
            <a:ext cx="3333482" cy="2662526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E5D809E7-4693-43A8-A7F1-9A4B0C6C9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478" b="94776" l="9947" r="89876">
                        <a14:foregroundMark x1="33215" y1="10448" x2="47780" y2="11940"/>
                        <a14:foregroundMark x1="53819" y1="10448" x2="53819" y2="10448"/>
                        <a14:foregroundMark x1="42274" y1="4726" x2="42274" y2="4726"/>
                        <a14:foregroundMark x1="44405" y1="73134" x2="44405" y2="73134"/>
                        <a14:foregroundMark x1="48668" y1="91294" x2="48668" y2="91294"/>
                        <a14:foregroundMark x1="46892" y1="94776" x2="46892" y2="94776"/>
                        <a14:foregroundMark x1="54885" y1="94776" x2="54885" y2="94776"/>
                        <a14:backgroundMark x1="23446" y1="43284" x2="23446" y2="43284"/>
                        <a14:backgroundMark x1="79751" y1="43284" x2="79751" y2="43284"/>
                        <a14:backgroundMark x1="79218" y1="41045" x2="79218" y2="41045"/>
                        <a14:backgroundMark x1="74245" y1="32587" x2="86501" y2="52239"/>
                        <a14:backgroundMark x1="75844" y1="38806" x2="84902" y2="60199"/>
                        <a14:backgroundMark x1="48668" y1="8209" x2="48668" y2="82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837" y="4222344"/>
            <a:ext cx="3333482" cy="238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30EECCE7-297E-489A-9440-C83ACA1FDB61}"/>
              </a:ext>
            </a:extLst>
          </p:cNvPr>
          <p:cNvGrpSpPr/>
          <p:nvPr/>
        </p:nvGrpSpPr>
        <p:grpSpPr>
          <a:xfrm>
            <a:off x="7094065" y="2191378"/>
            <a:ext cx="4604094" cy="2726358"/>
            <a:chOff x="7111139" y="2191887"/>
            <a:chExt cx="2726988" cy="2726990"/>
          </a:xfrm>
        </p:grpSpPr>
        <p:pic>
          <p:nvPicPr>
            <p:cNvPr id="5" name="Picture 4" descr="A picture containing mirror, athletic game, hand glass, microscope&#10;&#10;Description automatically generated">
              <a:extLst>
                <a:ext uri="{FF2B5EF4-FFF2-40B4-BE49-F238E27FC236}">
                  <a16:creationId xmlns="" xmlns:a16="http://schemas.microsoft.com/office/drawing/2014/main" id="{A244AD2F-9569-40DE-9152-FD09AB7C7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1139" y="2191887"/>
              <a:ext cx="2726988" cy="272699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6E6E36DE-96B0-4E8E-8349-A2EB3DC3DA18}"/>
                </a:ext>
              </a:extLst>
            </p:cNvPr>
            <p:cNvSpPr txBox="1"/>
            <p:nvPr/>
          </p:nvSpPr>
          <p:spPr>
            <a:xfrm>
              <a:off x="7422994" y="2997535"/>
              <a:ext cx="1993786" cy="954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17"/>
              <a:r>
                <a:rPr lang="en-US" sz="2800" b="1" dirty="0" err="1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2800" b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liền</a:t>
              </a:r>
              <a:r>
                <a:rPr lang="en-US" sz="2800" b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2800" b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800" b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2800" b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nl-NL" sz="2800" b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99 </a:t>
              </a:r>
              <a:r>
                <a:rPr lang="nl-NL" sz="2800" b="1" dirty="0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999 là số nào?</a:t>
              </a:r>
              <a:endParaRPr lang="en-US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42CA4593-37FA-4B31-9C73-0B204188A3AA}"/>
              </a:ext>
            </a:extLst>
          </p:cNvPr>
          <p:cNvGrpSpPr/>
          <p:nvPr/>
        </p:nvGrpSpPr>
        <p:grpSpPr>
          <a:xfrm>
            <a:off x="-452527" y="2046820"/>
            <a:ext cx="4695344" cy="2825027"/>
            <a:chOff x="7040299" y="2769488"/>
            <a:chExt cx="3016332" cy="2390788"/>
          </a:xfrm>
        </p:grpSpPr>
        <p:pic>
          <p:nvPicPr>
            <p:cNvPr id="23" name="Picture 22" descr="A picture containing mirror, athletic game, hand glass, microscope&#10;&#10;Description automatically generated">
              <a:extLst>
                <a:ext uri="{FF2B5EF4-FFF2-40B4-BE49-F238E27FC236}">
                  <a16:creationId xmlns="" xmlns:a16="http://schemas.microsoft.com/office/drawing/2014/main" id="{E54385C1-844A-4039-89C4-88A28057A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0299" y="2769488"/>
              <a:ext cx="3016332" cy="239078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1EA0B023-B5E9-42EE-852D-20E7B9EED5FE}"/>
                </a:ext>
              </a:extLst>
            </p:cNvPr>
            <p:cNvSpPr txBox="1"/>
            <p:nvPr/>
          </p:nvSpPr>
          <p:spPr>
            <a:xfrm>
              <a:off x="7387822" y="3610018"/>
              <a:ext cx="2321285" cy="807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17"/>
              <a:r>
                <a:rPr lang="en-US" sz="28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 liền trước của số 31 </a:t>
              </a:r>
              <a:r>
                <a:rPr lang="en-US" sz="2800" b="1" dirty="0" smtClean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654 là số nào?</a:t>
              </a:r>
              <a:endPara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F3E6C91B-8C9B-4777-A5B6-B94E28E45C71}"/>
              </a:ext>
            </a:extLst>
          </p:cNvPr>
          <p:cNvGrpSpPr/>
          <p:nvPr/>
        </p:nvGrpSpPr>
        <p:grpSpPr>
          <a:xfrm>
            <a:off x="3474720" y="2046820"/>
            <a:ext cx="4376928" cy="2951899"/>
            <a:chOff x="6865255" y="2286850"/>
            <a:chExt cx="2737470" cy="2737470"/>
          </a:xfrm>
        </p:grpSpPr>
        <p:pic>
          <p:nvPicPr>
            <p:cNvPr id="27" name="Picture 26" descr="A picture containing mirror, athletic game, hand glass, microscope&#10;&#10;Description automatically generated">
              <a:extLst>
                <a:ext uri="{FF2B5EF4-FFF2-40B4-BE49-F238E27FC236}">
                  <a16:creationId xmlns="" xmlns:a16="http://schemas.microsoft.com/office/drawing/2014/main" id="{999CE130-F6F9-4A1F-BBD4-EABE18E9B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255" y="2286850"/>
              <a:ext cx="2737470" cy="273747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245A60B3-AC24-42BD-8DF9-994A66884F62}"/>
                </a:ext>
              </a:extLst>
            </p:cNvPr>
            <p:cNvSpPr txBox="1"/>
            <p:nvPr/>
          </p:nvSpPr>
          <p:spPr>
            <a:xfrm>
              <a:off x="7230974" y="3207899"/>
              <a:ext cx="2006031" cy="954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17"/>
              <a:r>
                <a:rPr lang="en-US" sz="28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liền</a:t>
              </a:r>
              <a:r>
                <a: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nl-NL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23 </a:t>
              </a:r>
              <a:r>
                <a:rPr lang="nl-NL" sz="2800" b="1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789 là số nào?</a:t>
              </a:r>
              <a:endPara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0F2AB360-8D27-4A7A-B1F6-EACC61733FF5}"/>
              </a:ext>
            </a:extLst>
          </p:cNvPr>
          <p:cNvGrpSpPr/>
          <p:nvPr/>
        </p:nvGrpSpPr>
        <p:grpSpPr>
          <a:xfrm>
            <a:off x="5902893" y="-128064"/>
            <a:ext cx="3517332" cy="2890936"/>
            <a:chOff x="899635" y="173102"/>
            <a:chExt cx="2891605" cy="2891605"/>
          </a:xfrm>
        </p:grpSpPr>
        <p:pic>
          <p:nvPicPr>
            <p:cNvPr id="1038" name="Picture 14">
              <a:extLst>
                <a:ext uri="{FF2B5EF4-FFF2-40B4-BE49-F238E27FC236}">
                  <a16:creationId xmlns="" xmlns:a16="http://schemas.microsoft.com/office/drawing/2014/main" id="{552A88DB-B90A-4DFB-82E1-97C81B05EE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635" y="173102"/>
              <a:ext cx="2891605" cy="2891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49A0C3C-DB2D-4596-BF9A-0995F9D70C50}"/>
                </a:ext>
              </a:extLst>
            </p:cNvPr>
            <p:cNvSpPr txBox="1"/>
            <p:nvPr/>
          </p:nvSpPr>
          <p:spPr>
            <a:xfrm>
              <a:off x="1655214" y="1182505"/>
              <a:ext cx="1537998" cy="523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7"/>
              <a:r>
                <a:rPr lang="en-US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31 653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535111AD-C4E9-449A-ACC3-B4C6FBF20AD4}"/>
              </a:ext>
            </a:extLst>
          </p:cNvPr>
          <p:cNvGrpSpPr/>
          <p:nvPr/>
        </p:nvGrpSpPr>
        <p:grpSpPr>
          <a:xfrm>
            <a:off x="2593339" y="-413452"/>
            <a:ext cx="3902711" cy="3366279"/>
            <a:chOff x="6030618" y="-112280"/>
            <a:chExt cx="3903614" cy="3367058"/>
          </a:xfrm>
        </p:grpSpPr>
        <p:pic>
          <p:nvPicPr>
            <p:cNvPr id="1034" name="Picture 10">
              <a:extLst>
                <a:ext uri="{FF2B5EF4-FFF2-40B4-BE49-F238E27FC236}">
                  <a16:creationId xmlns="" xmlns:a16="http://schemas.microsoft.com/office/drawing/2014/main" id="{636FC6CF-EEFD-48CA-BE5B-327B30E6CE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618" y="-112280"/>
              <a:ext cx="3903614" cy="3367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096B13D5-AFD8-49EA-82A4-E544CA276A26}"/>
                </a:ext>
              </a:extLst>
            </p:cNvPr>
            <p:cNvSpPr txBox="1"/>
            <p:nvPr/>
          </p:nvSpPr>
          <p:spPr>
            <a:xfrm>
              <a:off x="7163693" y="1215727"/>
              <a:ext cx="2065525" cy="523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7"/>
              <a:r>
                <a:rPr lang="en-US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23 790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707ED69F-55DD-4DA5-830E-C46A96372DFF}"/>
              </a:ext>
            </a:extLst>
          </p:cNvPr>
          <p:cNvGrpSpPr/>
          <p:nvPr/>
        </p:nvGrpSpPr>
        <p:grpSpPr>
          <a:xfrm>
            <a:off x="9182101" y="74345"/>
            <a:ext cx="3608218" cy="3114767"/>
            <a:chOff x="8989403" y="106833"/>
            <a:chExt cx="3115488" cy="3115488"/>
          </a:xfrm>
        </p:grpSpPr>
        <p:pic>
          <p:nvPicPr>
            <p:cNvPr id="1032" name="Picture 8">
              <a:extLst>
                <a:ext uri="{FF2B5EF4-FFF2-40B4-BE49-F238E27FC236}">
                  <a16:creationId xmlns="" xmlns:a16="http://schemas.microsoft.com/office/drawing/2014/main" id="{CD2CC6C9-A084-4970-8FE5-E072FA300F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9403" y="106833"/>
              <a:ext cx="3115488" cy="3115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5924F89-0922-4F6D-A287-F97367B62FBC}"/>
                </a:ext>
              </a:extLst>
            </p:cNvPr>
            <p:cNvSpPr txBox="1"/>
            <p:nvPr/>
          </p:nvSpPr>
          <p:spPr>
            <a:xfrm>
              <a:off x="9736581" y="1190069"/>
              <a:ext cx="1537998" cy="523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7"/>
              <a:r>
                <a:rPr lang="en-US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100 000</a:t>
              </a:r>
            </a:p>
          </p:txBody>
        </p:sp>
      </p:grpSp>
      <p:pic>
        <p:nvPicPr>
          <p:cNvPr id="46" name="Tieng-ting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079FE8A-87DB-48D6-A077-8E56F976F5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42302" y="2320971"/>
            <a:ext cx="609459" cy="609459"/>
          </a:xfrm>
          <a:prstGeom prst="rect">
            <a:avLst/>
          </a:prstGeom>
        </p:spPr>
      </p:pic>
      <p:pic>
        <p:nvPicPr>
          <p:cNvPr id="47" name="Tieng-ting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972C7BCE-FE69-49CE-8F2F-F1DEEAEA0C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89937" y="2473336"/>
            <a:ext cx="609459" cy="609459"/>
          </a:xfrm>
          <a:prstGeom prst="rect">
            <a:avLst/>
          </a:prstGeom>
        </p:spPr>
      </p:pic>
      <p:pic>
        <p:nvPicPr>
          <p:cNvPr id="32" name="Picture 6">
            <a:extLst>
              <a:ext uri="{FF2B5EF4-FFF2-40B4-BE49-F238E27FC236}">
                <a16:creationId xmlns="" xmlns:a16="http://schemas.microsoft.com/office/drawing/2014/main" id="{6D2570E4-C2D0-4188-B4F7-69F08D3CA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4405" y1="84667" x2="44405" y2="84667"/>
                        <a14:foregroundMark x1="52931" y1="85111" x2="52931" y2="8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285" y="3942500"/>
            <a:ext cx="3535359" cy="282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02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07 0.03192 L -0.45144 0.3025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76" y="1352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96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05 0.04973 L 0.1207 0.30065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6" y="1253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963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0.10729 0.2426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5" y="1213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4963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xmlns="" id="{5EDA13FA-52E6-BE1A-FEDF-A2A8F414FB17}"/>
              </a:ext>
            </a:extLst>
          </p:cNvPr>
          <p:cNvSpPr/>
          <p:nvPr/>
        </p:nvSpPr>
        <p:spPr>
          <a:xfrm>
            <a:off x="199001" y="106981"/>
            <a:ext cx="11388571" cy="6194990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5" tIns="45678" rIns="91355" bIns="45678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43" name="Group 10">
            <a:extLst>
              <a:ext uri="{FF2B5EF4-FFF2-40B4-BE49-F238E27FC236}">
                <a16:creationId xmlns:a16="http://schemas.microsoft.com/office/drawing/2014/main" xmlns="" id="{4E6D8221-000F-741D-1871-4A24309913F2}"/>
              </a:ext>
            </a:extLst>
          </p:cNvPr>
          <p:cNvGrpSpPr/>
          <p:nvPr/>
        </p:nvGrpSpPr>
        <p:grpSpPr>
          <a:xfrm rot="5582590">
            <a:off x="9293630" y="4164204"/>
            <a:ext cx="1758787" cy="2392226"/>
            <a:chOff x="731197" y="2586538"/>
            <a:chExt cx="2384620" cy="2813564"/>
          </a:xfrm>
        </p:grpSpPr>
        <p:grpSp>
          <p:nvGrpSpPr>
            <p:cNvPr id="44" name="Group 7">
              <a:extLst>
                <a:ext uri="{FF2B5EF4-FFF2-40B4-BE49-F238E27FC236}">
                  <a16:creationId xmlns:a16="http://schemas.microsoft.com/office/drawing/2014/main" xmlns="" id="{3C0A340B-5CA6-EC7A-BE75-60BFCD259375}"/>
                </a:ext>
              </a:extLst>
            </p:cNvPr>
            <p:cNvGrpSpPr/>
            <p:nvPr/>
          </p:nvGrpSpPr>
          <p:grpSpPr>
            <a:xfrm rot="5400000">
              <a:off x="516725" y="2801010"/>
              <a:ext cx="2813564" cy="2384620"/>
              <a:chOff x="5220929" y="-1553497"/>
              <a:chExt cx="5771536" cy="3293807"/>
            </a:xfrm>
          </p:grpSpPr>
          <p:sp>
            <p:nvSpPr>
              <p:cNvPr id="55" name="Rectangle 6">
                <a:extLst>
                  <a:ext uri="{FF2B5EF4-FFF2-40B4-BE49-F238E27FC236}">
                    <a16:creationId xmlns:a16="http://schemas.microsoft.com/office/drawing/2014/main" xmlns="" id="{E4D84B37-6D87-538F-6A1D-86B8D1DC0471}"/>
                  </a:ext>
                </a:extLst>
              </p:cNvPr>
              <p:cNvSpPr/>
              <p:nvPr/>
            </p:nvSpPr>
            <p:spPr>
              <a:xfrm>
                <a:off x="5220929" y="-1553497"/>
                <a:ext cx="5771536" cy="3293807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Rectangle 22">
                <a:extLst>
                  <a:ext uri="{FF2B5EF4-FFF2-40B4-BE49-F238E27FC236}">
                    <a16:creationId xmlns:a16="http://schemas.microsoft.com/office/drawing/2014/main" xmlns="" id="{25ADDD25-0E3A-4760-7599-8194BAF91474}"/>
                  </a:ext>
                </a:extLst>
              </p:cNvPr>
              <p:cNvSpPr/>
              <p:nvPr/>
            </p:nvSpPr>
            <p:spPr>
              <a:xfrm>
                <a:off x="5335707" y="-1451434"/>
                <a:ext cx="5538771" cy="3093183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53" name="Straight Connector 9">
              <a:extLst>
                <a:ext uri="{FF2B5EF4-FFF2-40B4-BE49-F238E27FC236}">
                  <a16:creationId xmlns:a16="http://schemas.microsoft.com/office/drawing/2014/main" xmlns="" id="{AF16295D-20C9-524B-3AB4-CA046134933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2035" y="3993301"/>
              <a:ext cx="2701617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8">
              <a:extLst>
                <a:ext uri="{FF2B5EF4-FFF2-40B4-BE49-F238E27FC236}">
                  <a16:creationId xmlns:a16="http://schemas.microsoft.com/office/drawing/2014/main" xmlns="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45074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xmlns="" id="{2BCE0C72-2E21-8A4C-397D-EC58EAEA23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2986193">
            <a:off x="10127996" y="5370956"/>
            <a:ext cx="1699952" cy="1018464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038101" y="1879825"/>
            <a:ext cx="4472148" cy="557258"/>
            <a:chOff x="1470819" y="1943100"/>
            <a:chExt cx="5970453" cy="742998"/>
          </a:xfrm>
        </p:grpSpPr>
        <p:grpSp>
          <p:nvGrpSpPr>
            <p:cNvPr id="24" name="Group 23"/>
            <p:cNvGrpSpPr/>
            <p:nvPr/>
          </p:nvGrpSpPr>
          <p:grpSpPr>
            <a:xfrm>
              <a:off x="1470819" y="1943100"/>
              <a:ext cx="553311" cy="697615"/>
              <a:chOff x="1737519" y="1943100"/>
              <a:chExt cx="553311" cy="697615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25400" cap="flat" cmpd="sng" algn="ctr">
                <a:solidFill>
                  <a:srgbClr val="8064A2">
                    <a:lumMod val="40000"/>
                    <a:lumOff val="6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8553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804610" y="1943100"/>
                <a:ext cx="486220" cy="697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108553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118521" y="1947447"/>
              <a:ext cx="5322751" cy="738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10855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Chọn câu trả lời đúng</a:t>
              </a:r>
              <a:r>
                <a:rPr kumimoji="0" lang="en-US" sz="3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. </a:t>
              </a:r>
              <a:endPara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523260" y="2649663"/>
            <a:ext cx="8390397" cy="992566"/>
          </a:xfrm>
          <a:prstGeom prst="rect">
            <a:avLst/>
          </a:prstGeom>
          <a:noFill/>
        </p:spPr>
        <p:txBody>
          <a:bodyPr wrap="square" lIns="68340" tIns="34170" rIns="68340" bIns="34170" rtlCol="0">
            <a:spAutoFit/>
          </a:bodyPr>
          <a:lstStyle/>
          <a:p>
            <a:pPr defTabSz="1085536"/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</a:p>
          <a:p>
            <a:pPr defTabSz="1085536"/>
            <a:r>
              <a:rPr lang="en-US" sz="3000" b="1" dirty="0">
                <a:solidFill>
                  <a:srgbClr val="F68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1 000	</a:t>
            </a:r>
            <a:r>
              <a:rPr lang="en-US" sz="3000" b="1" dirty="0">
                <a:solidFill>
                  <a:srgbClr val="F68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100 000	   </a:t>
            </a:r>
            <a:r>
              <a:rPr lang="en-US" sz="3000" b="1" dirty="0">
                <a:solidFill>
                  <a:srgbClr val="F68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	</a:t>
            </a:r>
            <a:r>
              <a:rPr lang="en-US" sz="3000" b="1" dirty="0">
                <a:solidFill>
                  <a:srgbClr val="F68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10 000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750699" y="217717"/>
            <a:ext cx="4867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5536"/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Tư ngày 13 tháng 03 năm 2024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650257" y="679382"/>
            <a:ext cx="1068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5536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2367791" y="972147"/>
            <a:ext cx="7814454" cy="47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375" tIns="53695" rIns="107375" bIns="536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5536"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(Tiết 3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7821598" y="3115565"/>
            <a:ext cx="570774" cy="567262"/>
            <a:chOff x="12862915" y="4361095"/>
            <a:chExt cx="800100" cy="738665"/>
          </a:xfrm>
        </p:grpSpPr>
        <p:sp>
          <p:nvSpPr>
            <p:cNvPr id="69" name="Oval 68"/>
            <p:cNvSpPr/>
            <p:nvPr/>
          </p:nvSpPr>
          <p:spPr>
            <a:xfrm>
              <a:off x="12862915" y="4413960"/>
              <a:ext cx="762000" cy="6858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0855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2862915" y="4361095"/>
              <a:ext cx="800100" cy="738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0855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6882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6882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6046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xmlns="" id="{5EDA13FA-52E6-BE1A-FEDF-A2A8F414FB17}"/>
              </a:ext>
            </a:extLst>
          </p:cNvPr>
          <p:cNvSpPr/>
          <p:nvPr/>
        </p:nvSpPr>
        <p:spPr>
          <a:xfrm>
            <a:off x="199001" y="0"/>
            <a:ext cx="11526538" cy="6414446"/>
          </a:xfrm>
          <a:custGeom>
            <a:avLst/>
            <a:gdLst>
              <a:gd name="connsiteX0" fmla="*/ 0 w 11526538"/>
              <a:gd name="connsiteY0" fmla="*/ 1069096 h 6414446"/>
              <a:gd name="connsiteX1" fmla="*/ 1069096 w 11526538"/>
              <a:gd name="connsiteY1" fmla="*/ 0 h 6414446"/>
              <a:gd name="connsiteX2" fmla="*/ 10457442 w 11526538"/>
              <a:gd name="connsiteY2" fmla="*/ 0 h 6414446"/>
              <a:gd name="connsiteX3" fmla="*/ 11526538 w 11526538"/>
              <a:gd name="connsiteY3" fmla="*/ 1069096 h 6414446"/>
              <a:gd name="connsiteX4" fmla="*/ 11526538 w 11526538"/>
              <a:gd name="connsiteY4" fmla="*/ 5345350 h 6414446"/>
              <a:gd name="connsiteX5" fmla="*/ 10457442 w 11526538"/>
              <a:gd name="connsiteY5" fmla="*/ 6414446 h 6414446"/>
              <a:gd name="connsiteX6" fmla="*/ 1069096 w 11526538"/>
              <a:gd name="connsiteY6" fmla="*/ 6414446 h 6414446"/>
              <a:gd name="connsiteX7" fmla="*/ 0 w 11526538"/>
              <a:gd name="connsiteY7" fmla="*/ 5345350 h 6414446"/>
              <a:gd name="connsiteX8" fmla="*/ 0 w 11526538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538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674169" y="77600"/>
                  <a:pt x="6189842" y="-27269"/>
                  <a:pt x="10457442" y="0"/>
                </a:cubicBezTo>
                <a:cubicBezTo>
                  <a:pt x="11118517" y="-93171"/>
                  <a:pt x="11636122" y="510911"/>
                  <a:pt x="11526538" y="1069096"/>
                </a:cubicBezTo>
                <a:cubicBezTo>
                  <a:pt x="11635538" y="2536417"/>
                  <a:pt x="11448329" y="4353943"/>
                  <a:pt x="11526538" y="5345350"/>
                </a:cubicBezTo>
                <a:cubicBezTo>
                  <a:pt x="11514673" y="5931154"/>
                  <a:pt x="10979002" y="6444826"/>
                  <a:pt x="10457442" y="6414446"/>
                </a:cubicBezTo>
                <a:cubicBezTo>
                  <a:pt x="7051004" y="6463623"/>
                  <a:pt x="4083484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26538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5064965" y="-129276"/>
                  <a:pt x="7545050" y="-77778"/>
                  <a:pt x="10457442" y="0"/>
                </a:cubicBezTo>
                <a:cubicBezTo>
                  <a:pt x="11030184" y="-56436"/>
                  <a:pt x="11510808" y="569352"/>
                  <a:pt x="11526538" y="1069096"/>
                </a:cubicBezTo>
                <a:cubicBezTo>
                  <a:pt x="11608137" y="1542640"/>
                  <a:pt x="11680838" y="3696807"/>
                  <a:pt x="11526538" y="5345350"/>
                </a:cubicBezTo>
                <a:cubicBezTo>
                  <a:pt x="11573301" y="6034414"/>
                  <a:pt x="11016388" y="6425151"/>
                  <a:pt x="10457442" y="6414446"/>
                </a:cubicBezTo>
                <a:cubicBezTo>
                  <a:pt x="6485277" y="6458666"/>
                  <a:pt x="4252768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B85A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5" tIns="45678" rIns="91355" bIns="45678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43" name="Group 10">
            <a:extLst>
              <a:ext uri="{FF2B5EF4-FFF2-40B4-BE49-F238E27FC236}">
                <a16:creationId xmlns:a16="http://schemas.microsoft.com/office/drawing/2014/main" xmlns="" id="{4E6D8221-000F-741D-1871-4A24309913F2}"/>
              </a:ext>
            </a:extLst>
          </p:cNvPr>
          <p:cNvGrpSpPr/>
          <p:nvPr/>
        </p:nvGrpSpPr>
        <p:grpSpPr>
          <a:xfrm rot="5582590">
            <a:off x="9738763" y="4514306"/>
            <a:ext cx="1758787" cy="2392226"/>
            <a:chOff x="731197" y="2586538"/>
            <a:chExt cx="2384620" cy="2813564"/>
          </a:xfrm>
        </p:grpSpPr>
        <p:grpSp>
          <p:nvGrpSpPr>
            <p:cNvPr id="44" name="Group 7">
              <a:extLst>
                <a:ext uri="{FF2B5EF4-FFF2-40B4-BE49-F238E27FC236}">
                  <a16:creationId xmlns:a16="http://schemas.microsoft.com/office/drawing/2014/main" xmlns="" id="{3C0A340B-5CA6-EC7A-BE75-60BFCD259375}"/>
                </a:ext>
              </a:extLst>
            </p:cNvPr>
            <p:cNvGrpSpPr/>
            <p:nvPr/>
          </p:nvGrpSpPr>
          <p:grpSpPr>
            <a:xfrm rot="5400000">
              <a:off x="516725" y="2801010"/>
              <a:ext cx="2813564" cy="2384620"/>
              <a:chOff x="5220929" y="-1553497"/>
              <a:chExt cx="5771536" cy="3293807"/>
            </a:xfrm>
          </p:grpSpPr>
          <p:sp>
            <p:nvSpPr>
              <p:cNvPr id="55" name="Rectangle 6">
                <a:extLst>
                  <a:ext uri="{FF2B5EF4-FFF2-40B4-BE49-F238E27FC236}">
                    <a16:creationId xmlns:a16="http://schemas.microsoft.com/office/drawing/2014/main" xmlns="" id="{E4D84B37-6D87-538F-6A1D-86B8D1DC0471}"/>
                  </a:ext>
                </a:extLst>
              </p:cNvPr>
              <p:cNvSpPr/>
              <p:nvPr/>
            </p:nvSpPr>
            <p:spPr>
              <a:xfrm>
                <a:off x="5220929" y="-1553497"/>
                <a:ext cx="5771536" cy="3293807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Rectangle 22">
                <a:extLst>
                  <a:ext uri="{FF2B5EF4-FFF2-40B4-BE49-F238E27FC236}">
                    <a16:creationId xmlns:a16="http://schemas.microsoft.com/office/drawing/2014/main" xmlns="" id="{25ADDD25-0E3A-4760-7599-8194BAF91474}"/>
                  </a:ext>
                </a:extLst>
              </p:cNvPr>
              <p:cNvSpPr/>
              <p:nvPr/>
            </p:nvSpPr>
            <p:spPr>
              <a:xfrm>
                <a:off x="5335707" y="-1451434"/>
                <a:ext cx="5538771" cy="3093183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53" name="Straight Connector 9">
              <a:extLst>
                <a:ext uri="{FF2B5EF4-FFF2-40B4-BE49-F238E27FC236}">
                  <a16:creationId xmlns:a16="http://schemas.microsoft.com/office/drawing/2014/main" xmlns="" id="{AF16295D-20C9-524B-3AB4-CA046134933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2035" y="3993301"/>
              <a:ext cx="2701617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8">
              <a:extLst>
                <a:ext uri="{FF2B5EF4-FFF2-40B4-BE49-F238E27FC236}">
                  <a16:creationId xmlns:a16="http://schemas.microsoft.com/office/drawing/2014/main" xmlns="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45074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xmlns="" id="{2BCE0C72-2E21-8A4C-397D-EC58EAEA23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2986193">
            <a:off x="10737596" y="5734406"/>
            <a:ext cx="1699952" cy="1018464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215412" y="1841743"/>
            <a:ext cx="1267745" cy="557258"/>
            <a:chOff x="1470819" y="1943100"/>
            <a:chExt cx="1692471" cy="742998"/>
          </a:xfrm>
        </p:grpSpPr>
        <p:grpSp>
          <p:nvGrpSpPr>
            <p:cNvPr id="30" name="Group 29"/>
            <p:cNvGrpSpPr/>
            <p:nvPr/>
          </p:nvGrpSpPr>
          <p:grpSpPr>
            <a:xfrm>
              <a:off x="1470819" y="1943100"/>
              <a:ext cx="553309" cy="697615"/>
              <a:chOff x="1737519" y="1943100"/>
              <a:chExt cx="553309" cy="697615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rgbClr val="8064A2">
                  <a:lumMod val="40000"/>
                  <a:lumOff val="60000"/>
                </a:srgbClr>
              </a:solidFill>
              <a:ln w="25400" cap="flat" cmpd="sng" algn="ctr">
                <a:solidFill>
                  <a:srgbClr val="8064A2">
                    <a:lumMod val="40000"/>
                    <a:lumOff val="6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85536"/>
                <a:endParaRPr lang="en-US" sz="2200" b="1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804609" y="1943100"/>
                <a:ext cx="486219" cy="697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5536"/>
                <a:r>
                  <a:rPr lang="en-US" sz="2800" b="1" kern="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2118517" y="1947447"/>
              <a:ext cx="1044773" cy="738651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rtlCol="0">
              <a:spAutoFit/>
            </a:bodyPr>
            <a:lstStyle/>
            <a:p>
              <a:pPr defTabSz="1085536"/>
              <a:r>
                <a:rPr lang="en-US" sz="3000" b="1" kern="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000" b="1" kern="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406423" y="2510526"/>
            <a:ext cx="7219902" cy="1873334"/>
            <a:chOff x="3170552" y="5282791"/>
            <a:chExt cx="9638759" cy="2497778"/>
          </a:xfrm>
        </p:grpSpPr>
        <p:sp>
          <p:nvSpPr>
            <p:cNvPr id="46" name="TextBox 45"/>
            <p:cNvSpPr txBox="1"/>
            <p:nvPr/>
          </p:nvSpPr>
          <p:spPr>
            <a:xfrm>
              <a:off x="3170552" y="5359394"/>
              <a:ext cx="9638759" cy="2421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55237" indent="-555237" defTabSz="1085536">
                <a:buFontTx/>
                <a:buAutoNum type="alphaLcParenR"/>
              </a:pPr>
              <a:r>
                <a:rPr lang="en-US" sz="2800" b="1" kern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54 766 = 50 000 +            </a:t>
              </a:r>
              <a:r>
                <a:rPr lang="en-US" sz="2800" b="1" kern="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:r>
                <a:rPr lang="en-US" sz="2800" b="1" kern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700 + 60 +  6</a:t>
              </a:r>
            </a:p>
            <a:p>
              <a:pPr marL="555237" indent="-555237" defTabSz="1085536">
                <a:buFontTx/>
                <a:buAutoNum type="alphaLcParenR"/>
              </a:pPr>
              <a:r>
                <a:rPr lang="en-US" sz="2800" b="1" kern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15 000 =              + 5 000</a:t>
              </a:r>
            </a:p>
            <a:p>
              <a:pPr marL="555237" indent="-555237" defTabSz="1085536">
                <a:buFontTx/>
                <a:buAutoNum type="alphaLcParenR"/>
              </a:pPr>
              <a:r>
                <a:rPr lang="en-US" sz="2800" b="1" kern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37 059 = 30 000 + 7 000 +         + 9</a:t>
              </a:r>
            </a:p>
            <a:p>
              <a:pPr marL="555237" indent="-555237" defTabSz="1085536">
                <a:buFontTx/>
                <a:buAutoNum type="alphaLcParenR"/>
              </a:pPr>
              <a:r>
                <a:rPr lang="en-US" sz="2800" b="1" kern="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76 205 = 70 000 + 6 000 + </a:t>
              </a:r>
              <a:r>
                <a:rPr lang="en-US" sz="2800" b="1" kern="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  +</a:t>
              </a:r>
              <a:endParaRPr lang="en-US" sz="2800" kern="0" dirty="0">
                <a:solidFill>
                  <a:prstClr val="black"/>
                </a:solidFill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9469873" y="6508425"/>
              <a:ext cx="638727" cy="697627"/>
              <a:chOff x="7969207" y="6829683"/>
              <a:chExt cx="638727" cy="697627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7969207" y="6931786"/>
                <a:ext cx="638727" cy="427574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F6882E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85536"/>
                <a:endParaRPr lang="en-US" sz="22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7969207" y="6829683"/>
                <a:ext cx="457200" cy="697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5536"/>
                <a:r>
                  <a:rPr lang="en-US" sz="2800" b="1" kern="0" dirty="0">
                    <a:solidFill>
                      <a:srgbClr val="0000FF"/>
                    </a:solidFill>
                  </a:rPr>
                  <a:t>?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0538861" y="7038101"/>
              <a:ext cx="555657" cy="697627"/>
              <a:chOff x="7948061" y="6809501"/>
              <a:chExt cx="555657" cy="697627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8008353" y="6907317"/>
                <a:ext cx="475363" cy="501995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F6882E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85536"/>
                <a:endParaRPr lang="en-US" sz="22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7948061" y="6809501"/>
                <a:ext cx="555657" cy="697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5536"/>
                <a:r>
                  <a:rPr lang="en-US" sz="2800" b="1" kern="0" dirty="0" smtClean="0">
                    <a:solidFill>
                      <a:srgbClr val="0000FF"/>
                    </a:solidFill>
                  </a:rPr>
                  <a:t>?</a:t>
                </a:r>
                <a:endParaRPr lang="en-US" sz="2800" b="1" kern="0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6132770" y="5964198"/>
              <a:ext cx="600470" cy="697627"/>
              <a:chOff x="7656770" y="6826196"/>
              <a:chExt cx="600470" cy="697627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7656770" y="6872361"/>
                <a:ext cx="600470" cy="49806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F6882E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85536"/>
                <a:endParaRPr lang="en-US" sz="22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7656770" y="6826196"/>
                <a:ext cx="457201" cy="697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5536"/>
                <a:r>
                  <a:rPr lang="en-US" sz="2800" b="1" kern="0" dirty="0">
                    <a:solidFill>
                      <a:srgbClr val="0000FF"/>
                    </a:solidFill>
                  </a:rPr>
                  <a:t>?</a:t>
                </a: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989932" y="5282791"/>
              <a:ext cx="532074" cy="697628"/>
              <a:chOff x="7471298" y="6744954"/>
              <a:chExt cx="532074" cy="697628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7471298" y="6821557"/>
                <a:ext cx="532074" cy="544424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F6882E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85536"/>
                <a:endParaRPr lang="en-US" sz="22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471298" y="6744954"/>
                <a:ext cx="494636" cy="697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5536"/>
                <a:r>
                  <a:rPr lang="en-US" sz="2800" b="1" kern="0" dirty="0">
                    <a:solidFill>
                      <a:srgbClr val="0000FF"/>
                    </a:solidFill>
                  </a:rPr>
                  <a:t>?</a:t>
                </a:r>
              </a:p>
            </p:txBody>
          </p:sp>
        </p:grpSp>
      </p:grpSp>
      <p:sp>
        <p:nvSpPr>
          <p:cNvPr id="64" name="TextBox 63"/>
          <p:cNvSpPr txBox="1"/>
          <p:nvPr/>
        </p:nvSpPr>
        <p:spPr>
          <a:xfrm>
            <a:off x="3750699" y="217717"/>
            <a:ext cx="4867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5536"/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Tư ngày 13 tháng 03 năm 2024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618822" y="651628"/>
            <a:ext cx="1068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5536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2367791" y="1113293"/>
            <a:ext cx="7814454" cy="47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375" tIns="53695" rIns="107375" bIns="536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5536" eaLnBrk="1" hangingPunct="1">
              <a:defRPr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(Tiết 3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54811" y="2530376"/>
            <a:ext cx="948582" cy="499895"/>
          </a:xfrm>
          <a:prstGeom prst="rect">
            <a:avLst/>
          </a:prstGeom>
          <a:solidFill>
            <a:schemeClr val="bg1"/>
          </a:solidFill>
        </p:spPr>
        <p:txBody>
          <a:bodyPr wrap="square" lIns="68340" tIns="34170" rIns="68340" bIns="34170" rtlCol="0">
            <a:spAutoFit/>
          </a:bodyPr>
          <a:lstStyle/>
          <a:p>
            <a:pPr defTabSz="1085536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4 000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89579" y="2974261"/>
            <a:ext cx="1156311" cy="496276"/>
          </a:xfrm>
          <a:prstGeom prst="rect">
            <a:avLst/>
          </a:prstGeom>
          <a:solidFill>
            <a:schemeClr val="bg1"/>
          </a:solidFill>
        </p:spPr>
        <p:txBody>
          <a:bodyPr wrap="square" lIns="68340" tIns="34170" rIns="68340" bIns="34170" rtlCol="0">
            <a:spAutoFit/>
          </a:bodyPr>
          <a:lstStyle/>
          <a:p>
            <a:pPr defTabSz="1085536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70599" y="3404095"/>
            <a:ext cx="616977" cy="496276"/>
          </a:xfrm>
          <a:prstGeom prst="rect">
            <a:avLst/>
          </a:prstGeom>
          <a:solidFill>
            <a:schemeClr val="bg1"/>
          </a:solidFill>
        </p:spPr>
        <p:txBody>
          <a:bodyPr wrap="square" lIns="68340" tIns="34170" rIns="68340" bIns="34170" rtlCol="0">
            <a:spAutoFit/>
          </a:bodyPr>
          <a:lstStyle/>
          <a:p>
            <a:pPr defTabSz="1085536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925814" y="3850334"/>
            <a:ext cx="446060" cy="499895"/>
          </a:xfrm>
          <a:prstGeom prst="rect">
            <a:avLst/>
          </a:prstGeom>
          <a:solidFill>
            <a:schemeClr val="bg1"/>
          </a:solidFill>
        </p:spPr>
        <p:txBody>
          <a:bodyPr wrap="square" lIns="68340" tIns="34170" rIns="68340" bIns="34170" rtlCol="0">
            <a:spAutoFit/>
          </a:bodyPr>
          <a:lstStyle/>
          <a:p>
            <a:pPr algn="r" defTabSz="1085536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498327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50257" y="529573"/>
            <a:ext cx="1068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5827"/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214728" y="896930"/>
            <a:ext cx="8276243" cy="47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405" tIns="53709" rIns="107405" bIns="53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5827" eaLnBrk="1" hangingPunct="1"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 3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01946" y="1371598"/>
            <a:ext cx="1488958" cy="526480"/>
            <a:chOff x="1470819" y="1943100"/>
            <a:chExt cx="1987801" cy="70198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53311" cy="697635"/>
              <a:chOff x="1737519" y="1943100"/>
              <a:chExt cx="553311" cy="697635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5827"/>
                <a:endParaRPr lang="en-US" sz="22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10" y="1943100"/>
                <a:ext cx="486220" cy="697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5827"/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8" y="1947447"/>
              <a:ext cx="1340102" cy="69763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1085827"/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Đ, S?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52199" y="2228852"/>
            <a:ext cx="10965711" cy="2731818"/>
            <a:chOff x="1271209" y="2971800"/>
            <a:chExt cx="14639510" cy="3642423"/>
          </a:xfrm>
        </p:grpSpPr>
        <p:sp>
          <p:nvSpPr>
            <p:cNvPr id="13" name="TextBox 12"/>
            <p:cNvSpPr txBox="1"/>
            <p:nvPr/>
          </p:nvSpPr>
          <p:spPr>
            <a:xfrm>
              <a:off x="1271209" y="2971800"/>
              <a:ext cx="14639510" cy="3611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5827"/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Trong hội chợ 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Tết, 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 Đức, bác Trí và chú Dũng bốc thăm mã số trúng thưởng.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thùng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13 820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13 824. Bác Đức bốc được số 13 824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 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vậy:</a:t>
              </a:r>
            </a:p>
            <a:p>
              <a:pPr marL="384505" indent="-384505" defTabSz="1085827">
                <a:buFontTx/>
                <a:buAutoNum type="alphaLcParenR"/>
              </a:pP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 Trí không thể bốc được số 13 819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            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84505" indent="-384505" defTabSz="1085827">
                <a:buFontTx/>
                <a:buAutoNum type="alphaLcParenR"/>
              </a:pP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Dũng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chắc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chắn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bốc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13 824.</a:t>
              </a:r>
            </a:p>
            <a:p>
              <a:pPr marL="384505" indent="-384505" defTabSz="1085827">
                <a:buFontTx/>
                <a:buAutoNum type="alphaLcParenR"/>
              </a:pP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Dũng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bốc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13 822.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595066" y="6058382"/>
              <a:ext cx="583312" cy="4741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68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5827"/>
              <a:endParaRPr lang="en-US" sz="2200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674564" y="6039707"/>
              <a:ext cx="431350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5827"/>
              <a:r>
                <a:rPr lang="en-US" sz="2200" dirty="0">
                  <a:solidFill>
                    <a:prstClr val="black"/>
                  </a:solidFill>
                </a:rPr>
                <a:t>?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0507283" y="5358589"/>
              <a:ext cx="637643" cy="574517"/>
              <a:chOff x="8796004" y="6208399"/>
              <a:chExt cx="637643" cy="58575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8796004" y="6284330"/>
                <a:ext cx="637643" cy="4338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5827"/>
                <a:endParaRPr lang="en-US" sz="22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912660" y="6208399"/>
                <a:ext cx="397147" cy="585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5827"/>
                <a:r>
                  <a:rPr lang="en-US" sz="2200" dirty="0">
                    <a:solidFill>
                      <a:prstClr val="black"/>
                    </a:solidFill>
                  </a:rPr>
                  <a:t>?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0543820" y="4657636"/>
              <a:ext cx="601105" cy="574515"/>
              <a:chOff x="10612293" y="7059322"/>
              <a:chExt cx="601105" cy="585757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0612293" y="7119955"/>
                <a:ext cx="601105" cy="5251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688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5827"/>
                <a:endParaRPr lang="en-US" sz="220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0678775" y="7059322"/>
                <a:ext cx="495612" cy="585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85827"/>
                <a:r>
                  <a:rPr lang="en-US" sz="2200" dirty="0">
                    <a:solidFill>
                      <a:prstClr val="black"/>
                    </a:solidFill>
                  </a:rPr>
                  <a:t>?</a:t>
                </a: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7870471" y="3487393"/>
            <a:ext cx="513844" cy="487160"/>
            <a:chOff x="11997236" y="6008595"/>
            <a:chExt cx="628001" cy="646484"/>
          </a:xfrm>
        </p:grpSpPr>
        <p:sp>
          <p:nvSpPr>
            <p:cNvPr id="25" name="Rectangle 24"/>
            <p:cNvSpPr/>
            <p:nvPr/>
          </p:nvSpPr>
          <p:spPr>
            <a:xfrm>
              <a:off x="11997236" y="6008595"/>
              <a:ext cx="628001" cy="64648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68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5827"/>
              <a:endParaRPr lang="en-US" sz="2200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104030" y="6008595"/>
              <a:ext cx="392502" cy="612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5827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870471" y="4018800"/>
            <a:ext cx="523182" cy="469096"/>
            <a:chOff x="14640613" y="6262403"/>
            <a:chExt cx="614992" cy="623292"/>
          </a:xfrm>
        </p:grpSpPr>
        <p:sp>
          <p:nvSpPr>
            <p:cNvPr id="30" name="Rectangle 29"/>
            <p:cNvSpPr/>
            <p:nvPr/>
          </p:nvSpPr>
          <p:spPr>
            <a:xfrm>
              <a:off x="14640613" y="6312017"/>
              <a:ext cx="614992" cy="57367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68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5827"/>
              <a:endParaRPr lang="en-US" sz="2200">
                <a:solidFill>
                  <a:prstClr val="white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695319" y="6262403"/>
              <a:ext cx="392502" cy="613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5827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897839" y="4529783"/>
            <a:ext cx="475315" cy="430576"/>
            <a:chOff x="14681159" y="5709957"/>
            <a:chExt cx="628001" cy="664366"/>
          </a:xfrm>
        </p:grpSpPr>
        <p:sp>
          <p:nvSpPr>
            <p:cNvPr id="33" name="Rectangle 32"/>
            <p:cNvSpPr/>
            <p:nvPr/>
          </p:nvSpPr>
          <p:spPr>
            <a:xfrm>
              <a:off x="14681159" y="5709957"/>
              <a:ext cx="628001" cy="64648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68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5827"/>
              <a:endParaRPr lang="en-US" sz="2200">
                <a:solidFill>
                  <a:prstClr val="white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763558" y="5709957"/>
              <a:ext cx="392501" cy="664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5827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750699" y="83605"/>
            <a:ext cx="4867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5536"/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Tư ngày 13 tháng 03 năm 2024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06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42823" y="435407"/>
            <a:ext cx="1068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6410"/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01717" y="1837673"/>
            <a:ext cx="10587884" cy="1480588"/>
            <a:chOff x="1470819" y="1943100"/>
            <a:chExt cx="14135101" cy="1974118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53309" cy="697627"/>
              <a:chOff x="1737519" y="1943100"/>
              <a:chExt cx="553309" cy="697627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6410"/>
                <a:endParaRPr lang="en-US" sz="22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86219" cy="697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6410"/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7"/>
              <a:ext cx="13487400" cy="1969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086410"/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đóng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khung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đạp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khung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đạp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đóng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99 997. Hỏi ba khung xe tiếp theo sẽ được đóng số nào</a:t>
              </a:r>
              <a:r>
                <a:rPr lang="en-US" sz="3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endPara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043496" y="826923"/>
            <a:ext cx="8365847" cy="47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465" tIns="53737" rIns="107465" bIns="5373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6410" eaLnBrk="1" hangingPunct="1"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59: CÁC SỐ CÓ NĂM CHỮ SỐ. SỐ 100 000 (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 3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0699" y="83605"/>
            <a:ext cx="4867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5536"/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Tư ngày 13 tháng 03 năm 2024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97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28" y="1314978"/>
            <a:ext cx="10809145" cy="173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2254080" y="14256"/>
            <a:ext cx="7683840" cy="19563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1086410"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Tư ngày 13 tháng 03 năm 2024</a:t>
            </a:r>
            <a:b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b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rPr>
              <a:t>Bài 59: CÁC SỐ CÓ NĂM CHỮ SỐ. SỐ 100 000 (Tiết 3)</a:t>
            </a:r>
            <a:b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rPr>
            </a:b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FF0066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501260" y="3879676"/>
            <a:ext cx="99262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397151" y="3791712"/>
            <a:ext cx="0" cy="195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241536" y="3791712"/>
            <a:ext cx="0" cy="195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790688" y="3791712"/>
            <a:ext cx="0" cy="195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36147" y="3791712"/>
            <a:ext cx="0" cy="195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13376" y="3791712"/>
            <a:ext cx="0" cy="195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474720" y="3791712"/>
            <a:ext cx="0" cy="195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036064" y="3791712"/>
            <a:ext cx="0" cy="195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19821" y="3931861"/>
            <a:ext cx="10102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086410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1             ...             ...        99 997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99 998     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999   100 000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5694047" y="2977959"/>
            <a:ext cx="1108707" cy="479045"/>
          </a:xfrm>
          <a:prstGeom prst="rect">
            <a:avLst/>
          </a:prstGeom>
          <a:noFill/>
        </p:spPr>
        <p:txBody>
          <a:bodyPr vert="horz" wrap="none" lIns="108651" tIns="54326" rIns="108651" bIns="54326" rtlCol="0" anchor="ctr">
            <a:spAutoFit/>
          </a:bodyPr>
          <a:lstStyle>
            <a:lvl1pPr algn="ctr" defTabSz="108655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86410">
              <a:spcBef>
                <a:spcPts val="0"/>
              </a:spcBef>
              <a:defRPr/>
            </a:pP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 lời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1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1237</TotalTime>
  <Words>458</Words>
  <Application>Microsoft Office PowerPoint</Application>
  <PresentationFormat>Custom</PresentationFormat>
  <Paragraphs>96</Paragraphs>
  <Slides>15</Slides>
  <Notes>1</Notes>
  <HiddenSlides>0</HiddenSlides>
  <MMClips>8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Custom Design</vt:lpstr>
      <vt:lpstr>1_Office Theme</vt:lpstr>
      <vt:lpstr>2_Office Theme</vt:lpstr>
      <vt:lpstr>3_Office Theme</vt:lpstr>
      <vt:lpstr>4_Office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Tư ngày 13 tháng 03 năm 2024 TOÁN Bài 59: CÁC SỐ CÓ NĂM CHỮ SỐ. SỐ 100 000 (Tiết 3)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Lan Hương 0354473852</dc:creator>
  <cp:lastModifiedBy>MY</cp:lastModifiedBy>
  <cp:revision>32</cp:revision>
  <dcterms:created xsi:type="dcterms:W3CDTF">2022-11-11T13:02:07Z</dcterms:created>
  <dcterms:modified xsi:type="dcterms:W3CDTF">2024-03-12T03:49:47Z</dcterms:modified>
</cp:coreProperties>
</file>