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5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8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9.xml" ContentType="application/vnd.openxmlformats-officedocument.theme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theme/theme10.xml" ContentType="application/vnd.openxmlformats-officedocument.theme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5" r:id="rId1"/>
    <p:sldMasterId id="2147484067" r:id="rId2"/>
    <p:sldMasterId id="2147484079" r:id="rId3"/>
    <p:sldMasterId id="2147484091" r:id="rId4"/>
    <p:sldMasterId id="2147484122" r:id="rId5"/>
    <p:sldMasterId id="2147484165" r:id="rId6"/>
    <p:sldMasterId id="2147484178" r:id="rId7"/>
    <p:sldMasterId id="2147484190" r:id="rId8"/>
    <p:sldMasterId id="2147484279" r:id="rId9"/>
    <p:sldMasterId id="2147484368" r:id="rId10"/>
    <p:sldMasterId id="2147484457" r:id="rId11"/>
  </p:sldMasterIdLst>
  <p:notesMasterIdLst>
    <p:notesMasterId r:id="rId34"/>
  </p:notesMasterIdLst>
  <p:sldIdLst>
    <p:sldId id="417" r:id="rId12"/>
    <p:sldId id="422" r:id="rId13"/>
    <p:sldId id="419" r:id="rId14"/>
    <p:sldId id="420" r:id="rId15"/>
    <p:sldId id="421" r:id="rId16"/>
    <p:sldId id="418" r:id="rId17"/>
    <p:sldId id="399" r:id="rId18"/>
    <p:sldId id="400" r:id="rId19"/>
    <p:sldId id="401" r:id="rId20"/>
    <p:sldId id="402" r:id="rId21"/>
    <p:sldId id="405" r:id="rId22"/>
    <p:sldId id="403" r:id="rId23"/>
    <p:sldId id="404" r:id="rId24"/>
    <p:sldId id="406" r:id="rId25"/>
    <p:sldId id="408" r:id="rId26"/>
    <p:sldId id="409" r:id="rId27"/>
    <p:sldId id="410" r:id="rId28"/>
    <p:sldId id="411" r:id="rId29"/>
    <p:sldId id="415" r:id="rId30"/>
    <p:sldId id="412" r:id="rId31"/>
    <p:sldId id="414" r:id="rId32"/>
    <p:sldId id="413" r:id="rId33"/>
  </p:sldIdLst>
  <p:sldSz cx="12192000" cy="6858000"/>
  <p:notesSz cx="6858000" cy="9144000"/>
  <p:custDataLst>
    <p:tags r:id="rId3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1pPr>
    <a:lvl2pPr marL="45667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2pPr>
    <a:lvl3pPr marL="913402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3pPr>
    <a:lvl4pPr marL="1370104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4pPr>
    <a:lvl5pPr marL="1826805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5pPr>
    <a:lvl6pPr marL="2283534" algn="l" defTabSz="913402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6pPr>
    <a:lvl7pPr marL="2740206" algn="l" defTabSz="913402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7pPr>
    <a:lvl8pPr marL="3196880" algn="l" defTabSz="913402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8pPr>
    <a:lvl9pPr marL="3653555" algn="l" defTabSz="913402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1D1"/>
    <a:srgbClr val="DD136A"/>
    <a:srgbClr val="FF0000"/>
    <a:srgbClr val="00682F"/>
    <a:srgbClr val="E8E6E7"/>
    <a:srgbClr val="CFEBFB"/>
    <a:srgbClr val="5DBFB7"/>
    <a:srgbClr val="D14E30"/>
    <a:srgbClr val="FF66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3" autoAdjust="0"/>
    <p:restoredTop sz="94660"/>
  </p:normalViewPr>
  <p:slideViewPr>
    <p:cSldViewPr>
      <p:cViewPr>
        <p:scale>
          <a:sx n="87" d="100"/>
          <a:sy n="87" d="100"/>
        </p:scale>
        <p:origin x="-90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AC8D3968-A0E1-4255-BCC7-816D0630F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8859A08E-49CF-420F-AF06-1AB5C7A195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="" xmlns:a16="http://schemas.microsoft.com/office/drawing/2014/main" id="{CE6DB44E-E518-4568-A781-3E7D5463F1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8403F25D-5E87-4370-A09C-4F896ECD78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5664B239-132F-4D29-8D59-5060220960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1D170118-C781-4065-87B2-A3CDB1463D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44CE7-9677-4360-9274-6836EBBF641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29520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667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34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1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68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534" algn="l" defTabSz="9134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206" algn="l" defTabSz="9134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4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555" algn="l" defTabSz="9134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2B302B6-87F7-4BBD-AA71-019614C687A0}" type="slidenum">
              <a:rPr lang="en-US" sz="1200">
                <a:solidFill>
                  <a:srgbClr val="000000"/>
                </a:solidFill>
              </a:rPr>
              <a:pPr eaLnBrk="1" hangingPunct="1"/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36B7749-CAC3-4D3F-BCB9-312722B3DE26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0F7413C-4CC5-4023-98C3-875538E582A7}" type="slidenum">
              <a:rPr lang="en-US" sz="1200">
                <a:solidFill>
                  <a:srgbClr val="000000"/>
                </a:solidFill>
              </a:rPr>
              <a:pPr eaLnBrk="1" hangingPunct="1"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5AD8DEC-B7DF-4BB2-87DA-708A518EA9CE}" type="slidenum">
              <a:rPr lang="en-US" sz="1200">
                <a:solidFill>
                  <a:srgbClr val="000000"/>
                </a:solidFill>
              </a:rPr>
              <a:pPr eaLnBrk="1" hangingPunct="1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6672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531968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0863D-2088-443A-A03F-D3F6A17DBB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5867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8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9" y="2057403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5DBCD-A4FB-4494-9B56-3CD85787C8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276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7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8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79" y="2057403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EA318-4D33-4E1A-9173-5FF2D525A4A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165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274AE-4B3C-4936-BB32-EAA50139DA8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692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546ED-394D-4E4A-9813-BCC69277F8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3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65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65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38C6C-6525-4D13-8529-0AE3A891992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4910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235851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13350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37082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44577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99060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188832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00666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88969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368444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9702232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426982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094179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21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97043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70929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25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212745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82833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06591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02171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87636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1197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5246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43623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3417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480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367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258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8141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9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4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7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49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2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74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36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49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9431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3334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5" indent="0">
              <a:buNone/>
              <a:defRPr sz="2000" b="1"/>
            </a:lvl2pPr>
            <a:lvl3pPr marL="912496" indent="0">
              <a:buNone/>
              <a:defRPr sz="1900" b="1"/>
            </a:lvl3pPr>
            <a:lvl4pPr marL="1368744" indent="0">
              <a:buNone/>
              <a:defRPr sz="1600" b="1"/>
            </a:lvl4pPr>
            <a:lvl5pPr marL="1824992" indent="0">
              <a:buNone/>
              <a:defRPr sz="1600" b="1"/>
            </a:lvl5pPr>
            <a:lvl6pPr marL="2281294" indent="0">
              <a:buNone/>
              <a:defRPr sz="1600" b="1"/>
            </a:lvl6pPr>
            <a:lvl7pPr marL="2737486" indent="0">
              <a:buNone/>
              <a:defRPr sz="1600" b="1"/>
            </a:lvl7pPr>
            <a:lvl8pPr marL="3193680" indent="0">
              <a:buNone/>
              <a:defRPr sz="1600" b="1"/>
            </a:lvl8pPr>
            <a:lvl9pPr marL="36498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16593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75877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5970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59710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8808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0526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759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201256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1172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9991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93276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3495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841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10057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09751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5994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4380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761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41504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7037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21668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91115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4951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8454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77295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9671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6503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891061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323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339321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29503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40821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666650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1274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30989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52338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87673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73552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1877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85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829129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09437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6771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32191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4081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495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360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790677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2632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14459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50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082479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94641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45905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838550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6442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97799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2037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4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195" indent="0">
              <a:buNone/>
              <a:defRPr sz="1200"/>
            </a:lvl2pPr>
            <a:lvl3pPr marL="912496" indent="0">
              <a:buNone/>
              <a:defRPr sz="1100"/>
            </a:lvl3pPr>
            <a:lvl4pPr marL="1368744" indent="0">
              <a:buNone/>
              <a:defRPr sz="900"/>
            </a:lvl4pPr>
            <a:lvl5pPr marL="1824992" indent="0">
              <a:buNone/>
              <a:defRPr sz="900"/>
            </a:lvl5pPr>
            <a:lvl6pPr marL="2281294" indent="0">
              <a:buNone/>
              <a:defRPr sz="900"/>
            </a:lvl6pPr>
            <a:lvl7pPr marL="2737486" indent="0">
              <a:buNone/>
              <a:defRPr sz="900"/>
            </a:lvl7pPr>
            <a:lvl8pPr marL="3193680" indent="0">
              <a:buNone/>
              <a:defRPr sz="900"/>
            </a:lvl8pPr>
            <a:lvl9pPr marL="36498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6813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195" indent="0">
              <a:buNone/>
              <a:defRPr sz="2800"/>
            </a:lvl2pPr>
            <a:lvl3pPr marL="912496" indent="0">
              <a:buNone/>
              <a:defRPr sz="2400"/>
            </a:lvl3pPr>
            <a:lvl4pPr marL="1368744" indent="0">
              <a:buNone/>
              <a:defRPr sz="2000"/>
            </a:lvl4pPr>
            <a:lvl5pPr marL="1824992" indent="0">
              <a:buNone/>
              <a:defRPr sz="2000"/>
            </a:lvl5pPr>
            <a:lvl6pPr marL="2281294" indent="0">
              <a:buNone/>
              <a:defRPr sz="2000"/>
            </a:lvl6pPr>
            <a:lvl7pPr marL="2737486" indent="0">
              <a:buNone/>
              <a:defRPr sz="2000"/>
            </a:lvl7pPr>
            <a:lvl8pPr marL="3193680" indent="0">
              <a:buNone/>
              <a:defRPr sz="2000"/>
            </a:lvl8pPr>
            <a:lvl9pPr marL="364987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3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195" indent="0">
              <a:buNone/>
              <a:defRPr sz="1200"/>
            </a:lvl2pPr>
            <a:lvl3pPr marL="912496" indent="0">
              <a:buNone/>
              <a:defRPr sz="1100"/>
            </a:lvl3pPr>
            <a:lvl4pPr marL="1368744" indent="0">
              <a:buNone/>
              <a:defRPr sz="900"/>
            </a:lvl4pPr>
            <a:lvl5pPr marL="1824992" indent="0">
              <a:buNone/>
              <a:defRPr sz="900"/>
            </a:lvl5pPr>
            <a:lvl6pPr marL="2281294" indent="0">
              <a:buNone/>
              <a:defRPr sz="900"/>
            </a:lvl6pPr>
            <a:lvl7pPr marL="2737486" indent="0">
              <a:buNone/>
              <a:defRPr sz="900"/>
            </a:lvl7pPr>
            <a:lvl8pPr marL="3193680" indent="0">
              <a:buNone/>
              <a:defRPr sz="900"/>
            </a:lvl8pPr>
            <a:lvl9pPr marL="36498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7231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42120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6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6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75894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46325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68257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372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9011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44458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77598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3934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25813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0664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80454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67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9538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69548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8683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24967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4204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4785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302974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93461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21860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4901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43384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37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181768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1589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907794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51712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117501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37369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847671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01324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785484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26210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89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8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2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7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482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25686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415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949" indent="0">
              <a:buNone/>
              <a:defRPr sz="1900" b="1"/>
            </a:lvl3pPr>
            <a:lvl4pPr marL="1369424" indent="0">
              <a:buNone/>
              <a:defRPr sz="1600" b="1"/>
            </a:lvl4pPr>
            <a:lvl5pPr marL="1825898" indent="0">
              <a:buNone/>
              <a:defRPr sz="1600" b="1"/>
            </a:lvl5pPr>
            <a:lvl6pPr marL="2282414" indent="0">
              <a:buNone/>
              <a:defRPr sz="1600" b="1"/>
            </a:lvl6pPr>
            <a:lvl7pPr marL="2738846" indent="0">
              <a:buNone/>
              <a:defRPr sz="1600" b="1"/>
            </a:lvl7pPr>
            <a:lvl8pPr marL="3195280" indent="0">
              <a:buNone/>
              <a:defRPr sz="1600" b="1"/>
            </a:lvl8pPr>
            <a:lvl9pPr marL="3651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35" indent="0">
              <a:buNone/>
              <a:defRPr sz="2000" b="1"/>
            </a:lvl2pPr>
            <a:lvl3pPr marL="912949" indent="0">
              <a:buNone/>
              <a:defRPr sz="1900" b="1"/>
            </a:lvl3pPr>
            <a:lvl4pPr marL="1369424" indent="0">
              <a:buNone/>
              <a:defRPr sz="1600" b="1"/>
            </a:lvl4pPr>
            <a:lvl5pPr marL="1825898" indent="0">
              <a:buNone/>
              <a:defRPr sz="1600" b="1"/>
            </a:lvl5pPr>
            <a:lvl6pPr marL="2282414" indent="0">
              <a:buNone/>
              <a:defRPr sz="1600" b="1"/>
            </a:lvl6pPr>
            <a:lvl7pPr marL="2738846" indent="0">
              <a:buNone/>
              <a:defRPr sz="1600" b="1"/>
            </a:lvl7pPr>
            <a:lvl8pPr marL="3195280" indent="0">
              <a:buNone/>
              <a:defRPr sz="1600" b="1"/>
            </a:lvl8pPr>
            <a:lvl9pPr marL="365171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26731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6399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30675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51715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870866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3742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200185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77118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289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938007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8022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78461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00213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4222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248814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48191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68106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80418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76314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711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46412234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044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14944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28824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24045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6862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8538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25874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31866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03156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80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827561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4514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745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40527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24105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262769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22288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48546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23741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066318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737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4841045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6193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653972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66235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5589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57737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3027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98757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74336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5798689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347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13494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274348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5387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831527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864483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1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435" indent="0">
              <a:buNone/>
              <a:defRPr sz="1200"/>
            </a:lvl2pPr>
            <a:lvl3pPr marL="912949" indent="0">
              <a:buNone/>
              <a:defRPr sz="1100"/>
            </a:lvl3pPr>
            <a:lvl4pPr marL="1369424" indent="0">
              <a:buNone/>
              <a:defRPr sz="900"/>
            </a:lvl4pPr>
            <a:lvl5pPr marL="1825898" indent="0">
              <a:buNone/>
              <a:defRPr sz="900"/>
            </a:lvl5pPr>
            <a:lvl6pPr marL="2282414" indent="0">
              <a:buNone/>
              <a:defRPr sz="900"/>
            </a:lvl6pPr>
            <a:lvl7pPr marL="2738846" indent="0">
              <a:buNone/>
              <a:defRPr sz="900"/>
            </a:lvl7pPr>
            <a:lvl8pPr marL="3195280" indent="0">
              <a:buNone/>
              <a:defRPr sz="900"/>
            </a:lvl8pPr>
            <a:lvl9pPr marL="3651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263258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435" indent="0">
              <a:buNone/>
              <a:defRPr sz="2800"/>
            </a:lvl2pPr>
            <a:lvl3pPr marL="912949" indent="0">
              <a:buNone/>
              <a:defRPr sz="2400"/>
            </a:lvl3pPr>
            <a:lvl4pPr marL="1369424" indent="0">
              <a:buNone/>
              <a:defRPr sz="2000"/>
            </a:lvl4pPr>
            <a:lvl5pPr marL="1825898" indent="0">
              <a:buNone/>
              <a:defRPr sz="2000"/>
            </a:lvl5pPr>
            <a:lvl6pPr marL="2282414" indent="0">
              <a:buNone/>
              <a:defRPr sz="2000"/>
            </a:lvl6pPr>
            <a:lvl7pPr marL="2738846" indent="0">
              <a:buNone/>
              <a:defRPr sz="2000"/>
            </a:lvl7pPr>
            <a:lvl8pPr marL="3195280" indent="0">
              <a:buNone/>
              <a:defRPr sz="2000"/>
            </a:lvl8pPr>
            <a:lvl9pPr marL="365171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8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435" indent="0">
              <a:buNone/>
              <a:defRPr sz="1200"/>
            </a:lvl2pPr>
            <a:lvl3pPr marL="912949" indent="0">
              <a:buNone/>
              <a:defRPr sz="1100"/>
            </a:lvl3pPr>
            <a:lvl4pPr marL="1369424" indent="0">
              <a:buNone/>
              <a:defRPr sz="900"/>
            </a:lvl4pPr>
            <a:lvl5pPr marL="1825898" indent="0">
              <a:buNone/>
              <a:defRPr sz="900"/>
            </a:lvl5pPr>
            <a:lvl6pPr marL="2282414" indent="0">
              <a:buNone/>
              <a:defRPr sz="900"/>
            </a:lvl6pPr>
            <a:lvl7pPr marL="2738846" indent="0">
              <a:buNone/>
              <a:defRPr sz="900"/>
            </a:lvl7pPr>
            <a:lvl8pPr marL="3195280" indent="0">
              <a:buNone/>
              <a:defRPr sz="900"/>
            </a:lvl8pPr>
            <a:lvl9pPr marL="365171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19344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74575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56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56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7712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31959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902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0544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350999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954427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58446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85692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046577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104431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1143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86787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9817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391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91838269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66281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762615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09178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6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2184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763895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440585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74677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24086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11337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32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0718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459473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396110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12703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243614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18216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4878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36643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17616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81446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11527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6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3390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0722134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92448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76623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406610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757126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89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71170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65571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90598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1967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1641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320037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19885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93937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2560539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5915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394780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7802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18222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95682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7409188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8225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41909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8233330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1653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507442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23308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492405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696807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612108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151805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164561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957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352" tIns="45718" rIns="91352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8935928"/>
      </p:ext>
    </p:extLst>
  </p:cSld>
  <p:clrMapOvr>
    <a:masterClrMapping/>
  </p:clrMapOvr>
  <p:transition spd="slow">
    <p:wip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7769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564948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56499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409070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96506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078722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53630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38805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04739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59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76906493"/>
      </p:ext>
    </p:extLst>
  </p:cSld>
  <p:clrMapOvr>
    <a:masterClrMapping/>
  </p:clrMapOvr>
  <p:transition spd="slow">
    <p:wip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077739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521742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82366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991490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19008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34332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346774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693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78397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54174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93536268"/>
      </p:ext>
    </p:extLst>
  </p:cSld>
  <p:clrMapOvr>
    <a:masterClrMapping/>
  </p:clrMapOvr>
  <p:transition spd="slow">
    <p:wip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0115908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43354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5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8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48" indent="0">
              <a:buNone/>
              <a:defRPr sz="1100"/>
            </a:lvl3pPr>
            <a:lvl4pPr marL="1370172" indent="0">
              <a:buNone/>
              <a:defRPr sz="900"/>
            </a:lvl4pPr>
            <a:lvl5pPr marL="1826896" indent="0">
              <a:buNone/>
              <a:defRPr sz="900"/>
            </a:lvl5pPr>
            <a:lvl6pPr marL="2283646" indent="0">
              <a:buNone/>
              <a:defRPr sz="900"/>
            </a:lvl6pPr>
            <a:lvl7pPr marL="2740342" indent="0">
              <a:buNone/>
              <a:defRPr sz="900"/>
            </a:lvl7pPr>
            <a:lvl8pPr marL="3197040" indent="0">
              <a:buNone/>
              <a:defRPr sz="900"/>
            </a:lvl8pPr>
            <a:lvl9pPr marL="3653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6598831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16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6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48" indent="0">
              <a:buNone/>
              <a:defRPr sz="1100"/>
            </a:lvl3pPr>
            <a:lvl4pPr marL="1370172" indent="0">
              <a:buNone/>
              <a:defRPr sz="900"/>
            </a:lvl4pPr>
            <a:lvl5pPr marL="1826896" indent="0">
              <a:buNone/>
              <a:defRPr sz="900"/>
            </a:lvl5pPr>
            <a:lvl6pPr marL="2283646" indent="0">
              <a:buNone/>
              <a:defRPr sz="900"/>
            </a:lvl6pPr>
            <a:lvl7pPr marL="2740342" indent="0">
              <a:buNone/>
              <a:defRPr sz="900"/>
            </a:lvl7pPr>
            <a:lvl8pPr marL="3197040" indent="0">
              <a:buNone/>
              <a:defRPr sz="900"/>
            </a:lvl8pPr>
            <a:lvl9pPr marL="36537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80857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2110957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56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56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21897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4290020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971970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2115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404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3329897"/>
      </p:ext>
    </p:extLst>
  </p:cSld>
  <p:clrMapOvr>
    <a:masterClrMapping/>
  </p:clrMapOvr>
  <p:transition spd="slow">
    <p:wip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8106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235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958172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314721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543116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345099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336649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99292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49835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44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352" tIns="45718" rIns="91352" bIns="45718"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352" tIns="45718" rIns="91352" bIns="45718"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43617601"/>
      </p:ext>
    </p:extLst>
  </p:cSld>
  <p:clrMapOvr>
    <a:masterClrMapping/>
  </p:clrMapOvr>
  <p:transition spd="slow">
    <p:wip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6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248668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8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4D9FAF7-E5E8-4716-80B1-48A8A49D3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65019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E280949-3A9B-4C34-8EE5-0D255C95C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14023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F8303A-DB66-46B4-AC2D-0B42B8779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182390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D31C0C7-E4E9-4FB8-A66D-442E33ED9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524423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67DBEA0-B6C2-4BBD-8F72-4342EF794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80606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0E115A6-EDBC-40DB-83E7-2B25E03D8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42060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20D337E-C946-4980-87A4-3EFFA888E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1063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7EBBDEF-7B8F-4958-BF98-F7F601E1BD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695466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08F28-03BD-4DE6-A3E2-F20F16CFA6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5119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3366309"/>
      </p:ext>
    </p:extLst>
  </p:cSld>
  <p:clrMapOvr>
    <a:masterClrMapping/>
  </p:clrMapOvr>
  <p:transition spd="slow">
    <p:wip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0BF305E-7CA0-40A1-A98F-0EE95EB6C5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563244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C04B8D4-F3BE-43A6-A0EA-6170CD014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78136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9D348C7-B676-4120-9CEB-115D19E48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95186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D036D51-9A71-46D4-9B11-D35DC3E95D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332493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83350D7-B3A7-4FBD-BEA8-A5C24B8D0E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0135294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6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2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80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93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8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23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A339C0-6D21-40B9-B3F7-98AD71A39B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0979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B4237B9-2FAD-4944-BA9B-B9AEF5616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261873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9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9" indent="0">
              <a:buNone/>
              <a:defRPr sz="2000" b="1"/>
            </a:lvl2pPr>
            <a:lvl3pPr marL="913108" indent="0">
              <a:buNone/>
              <a:defRPr sz="1900" b="1"/>
            </a:lvl3pPr>
            <a:lvl4pPr marL="1369662" indent="0">
              <a:buNone/>
              <a:defRPr sz="1600" b="1"/>
            </a:lvl4pPr>
            <a:lvl5pPr marL="1826216" indent="0">
              <a:buNone/>
              <a:defRPr sz="1600" b="1"/>
            </a:lvl5pPr>
            <a:lvl6pPr marL="2282806" indent="0">
              <a:buNone/>
              <a:defRPr sz="1600" b="1"/>
            </a:lvl6pPr>
            <a:lvl7pPr marL="2739322" indent="0">
              <a:buNone/>
              <a:defRPr sz="1600" b="1"/>
            </a:lvl7pPr>
            <a:lvl8pPr marL="3195840" indent="0">
              <a:buNone/>
              <a:defRPr sz="1600" b="1"/>
            </a:lvl8pPr>
            <a:lvl9pPr marL="365235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9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33A9AC-1BA8-47F1-AD67-218518411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891818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1663345-11E1-4AEA-845C-1F7947CD16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1707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78A84FC-601A-4CDB-B99F-CC3A59248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32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537655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2868857"/>
      </p:ext>
    </p:extLst>
  </p:cSld>
  <p:clrMapOvr>
    <a:masterClrMapping/>
  </p:clrMapOvr>
  <p:transition spd="slow">
    <p:wip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68FC9D-A44F-459E-B84E-1BEA8D15A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96857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E1FF605-4844-4773-924B-73BCE5F12F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816957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BB64F75-4E80-4A7D-BD50-BFAAF2D6AA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1516066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96B6994-4329-495F-ADC4-2577FA0A0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883582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4CE63C6-AB24-4A75-8E9E-BEC26A15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406623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BABE97-6ADA-4B6E-BDFE-84AEA5572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000363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B02E352-B527-4A87-A5C9-074F709E2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017147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85EEF56-4E68-4D5D-BBFA-97BA986129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67961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09D600D-8FE5-4F6E-9276-8482A2EE3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15601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D48A90-81C5-4276-BD5B-8033EA89D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4734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3836304"/>
      </p:ext>
    </p:extLst>
  </p:cSld>
  <p:clrMapOvr>
    <a:masterClrMapping/>
  </p:clrMapOvr>
  <p:transition spd="slow">
    <p:wip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BEA4356-A125-4420-ACEF-145EDED0B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31193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9F1C8DE-8D34-403D-85CB-1E24170A7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114969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B52FBA-1BD7-4290-8198-F53E0FFBA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5494696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CAE8A5D-3468-41BC-A1CD-F300B1660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2193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E1B694D-7602-4D55-AFF6-268690654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158100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A3B166D-53CD-4358-92A7-58D2E999F4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830569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B628E93-33FF-4113-8A73-91E0605BF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9497297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5AE7FEFE-1BAC-450C-9F16-2BA9799292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365678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0ED0753-59BA-41C8-BCA6-32D67C2BE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84037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903969-824E-4968-8777-78B8E1390B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98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1412201"/>
      </p:ext>
    </p:extLst>
  </p:cSld>
  <p:clrMapOvr>
    <a:masterClrMapping/>
  </p:clrMapOvr>
  <p:transition spd="slow">
    <p:wip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569FE5E-C30F-46D1-AF84-0D81789DB7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4649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7A0549-945C-40EA-AB9C-C6D00204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923887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C6B4737-C56B-407F-AAF2-B3E60C852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821821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B474C3C-F07F-4BF5-982E-05FFC8C8D3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4963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3855908-C101-43DA-BC0B-A33C38201F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22514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118898D-8D8B-4821-B40D-0DCA5C0A26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36402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B9C4B51-7CCD-40FF-815A-4E94411EF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5152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4B7E2E1-809D-4553-BD01-CD8E442F39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135266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EEDCE94-D3B9-485F-880A-372B2DB11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42789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EDAF107-F561-490B-97D2-FD130EC27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27642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3460937"/>
      </p:ext>
    </p:extLst>
  </p:cSld>
  <p:clrMapOvr>
    <a:masterClrMapping/>
  </p:clrMapOvr>
  <p:transition spd="slow">
    <p:wip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2A0C59CD-BBE4-4D6D-A725-80EB279D6A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254960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86E55B6-C034-449B-86DD-773C1D228F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536038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4D76417-4012-42AF-93DB-1C4463ED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235522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2AF20BA-B59A-41FA-BAB7-D9C3D0988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6001845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DA85D-ADDE-4A1C-AA24-717808319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9799237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8B9CA1D-9ABE-431A-838D-912F1E2CC5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9405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FA13A58-C39A-4924-AE25-466B9D759E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0979195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64695A-7223-44CA-8365-ADECFF1DD4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3364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023AF62-D1B6-45F8-AF8B-0C1FE2CF8B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6525080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3F474A6-DCE1-4210-8657-1DE0D3B76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5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19120282"/>
      </p:ext>
    </p:extLst>
  </p:cSld>
  <p:clrMapOvr>
    <a:masterClrMapping/>
  </p:clrMapOvr>
  <p:transition spd="slow">
    <p:wip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F097D48-21A4-4215-BB75-94AF84B86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68161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AB4BFDB-4AEE-4383-9D92-367F0837A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37662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D880DCC-9518-41CA-B345-37543FEDA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651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867D5E9-9806-48A9-8BC5-0B58A7ABE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352987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6605B36-4F13-427A-ABF9-4B93FDC8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849828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9ECB2BA-5D99-4B7F-9E8A-72D05BB64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255534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A040E40-539E-46B2-9968-787781DFB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40326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BCECF1DB-5A62-4AF9-A2BC-096618E7C3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12447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B5263C4-197E-4D21-8072-8E51EDA90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7355761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C45491F-62A9-46E6-AB84-AD83665415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39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0814399"/>
      </p:ext>
    </p:extLst>
  </p:cSld>
  <p:clrMapOvr>
    <a:masterClrMapping/>
  </p:clrMapOvr>
  <p:transition spd="slow">
    <p:wip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519" indent="0">
              <a:buNone/>
              <a:defRPr sz="1200"/>
            </a:lvl2pPr>
            <a:lvl3pPr marL="913108" indent="0">
              <a:buNone/>
              <a:defRPr sz="1100"/>
            </a:lvl3pPr>
            <a:lvl4pPr marL="1369662" indent="0">
              <a:buNone/>
              <a:defRPr sz="900"/>
            </a:lvl4pPr>
            <a:lvl5pPr marL="1826216" indent="0">
              <a:buNone/>
              <a:defRPr sz="900"/>
            </a:lvl5pPr>
            <a:lvl6pPr marL="2282806" indent="0">
              <a:buNone/>
              <a:defRPr sz="900"/>
            </a:lvl6pPr>
            <a:lvl7pPr marL="2739322" indent="0">
              <a:buNone/>
              <a:defRPr sz="900"/>
            </a:lvl7pPr>
            <a:lvl8pPr marL="3195840" indent="0">
              <a:buNone/>
              <a:defRPr sz="900"/>
            </a:lvl8pPr>
            <a:lvl9pPr marL="36523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5768BC1-9ADF-42AD-9626-D9517E2F1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56845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2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19" indent="0">
              <a:buNone/>
              <a:defRPr sz="2800"/>
            </a:lvl2pPr>
            <a:lvl3pPr marL="913108" indent="0">
              <a:buNone/>
              <a:defRPr sz="2400"/>
            </a:lvl3pPr>
            <a:lvl4pPr marL="1369662" indent="0">
              <a:buNone/>
              <a:defRPr sz="2000"/>
            </a:lvl4pPr>
            <a:lvl5pPr marL="1826216" indent="0">
              <a:buNone/>
              <a:defRPr sz="2000"/>
            </a:lvl5pPr>
            <a:lvl6pPr marL="2282806" indent="0">
              <a:buNone/>
              <a:defRPr sz="2000"/>
            </a:lvl6pPr>
            <a:lvl7pPr marL="2739322" indent="0">
              <a:buNone/>
              <a:defRPr sz="2000"/>
            </a:lvl7pPr>
            <a:lvl8pPr marL="3195840" indent="0">
              <a:buNone/>
              <a:defRPr sz="2000"/>
            </a:lvl8pPr>
            <a:lvl9pPr marL="3652359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9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519" indent="0">
              <a:buNone/>
              <a:defRPr sz="1200"/>
            </a:lvl2pPr>
            <a:lvl3pPr marL="913108" indent="0">
              <a:buNone/>
              <a:defRPr sz="1100"/>
            </a:lvl3pPr>
            <a:lvl4pPr marL="1369662" indent="0">
              <a:buNone/>
              <a:defRPr sz="900"/>
            </a:lvl4pPr>
            <a:lvl5pPr marL="1826216" indent="0">
              <a:buNone/>
              <a:defRPr sz="900"/>
            </a:lvl5pPr>
            <a:lvl6pPr marL="2282806" indent="0">
              <a:buNone/>
              <a:defRPr sz="900"/>
            </a:lvl6pPr>
            <a:lvl7pPr marL="2739322" indent="0">
              <a:buNone/>
              <a:defRPr sz="900"/>
            </a:lvl7pPr>
            <a:lvl8pPr marL="3195840" indent="0">
              <a:buNone/>
              <a:defRPr sz="900"/>
            </a:lvl8pPr>
            <a:lvl9pPr marL="365235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C3F5103F-47E7-427F-B1B6-326F299AB1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244451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07915752-29B4-49A6-941A-452DFCF73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823548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6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6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278F26E-D813-44D5-A321-A9B01D0F6A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69138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1A58A356-CA2A-46B0-B9C2-FDA5240A1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788991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72464430-C480-470C-8421-155FD7E09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213506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F335727-1CC6-48D3-B679-80BEF364A6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3365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BDFD681-48A5-4549-8459-FE7904AF8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45947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5FC74EC-C3A4-4D38-A56F-BD6177955F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781971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0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66079E77-BDAE-4586-B9DE-2137DD15C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459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8896733"/>
      </p:ext>
    </p:extLst>
  </p:cSld>
  <p:clrMapOvr>
    <a:masterClrMapping/>
  </p:clrMapOvr>
  <p:transition spd="slow">
    <p:wip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9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E9EB9F7F-C00A-4AB1-9708-AF39836E31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6184822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8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9DAAE52D-11D8-4ABA-9F39-A9B7DE3444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70582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7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320ED414-9587-4935-8057-19005B88C9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540880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6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F55D17E8-A303-432C-81C4-05DC774628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978015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5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A0F74460-3CC8-49EB-B89A-0ED3CF013C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8935789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4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D0FC7D4F-382E-4ACA-B2FD-FBF276BAF6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87762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9C7C24D-52E8-48D6-B46F-76CBE8DE4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4049166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4C19E8C1-0A75-4CB1-AFE5-EFC32A68E7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490963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+mn-cs"/>
              </a:defRPr>
            </a:lvl1pPr>
          </a:lstStyle>
          <a:p>
            <a:pPr>
              <a:defRPr/>
            </a:pPr>
            <a:fld id="{8EE57841-1831-4189-A2B5-18A2935F9E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150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477897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4884923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4669160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22478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5420041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3623518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319698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515857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56055211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62825825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6322243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152575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91411546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  <a:prstGeom prst="rect">
            <a:avLst/>
          </a:prstGeom>
        </p:spPr>
        <p:txBody>
          <a:bodyPr lIns="91352" tIns="45718" rIns="91352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2224148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72373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  <a:prstGeom prst="rect">
            <a:avLst/>
          </a:prstGeom>
        </p:spPr>
        <p:txBody>
          <a:bodyPr lIns="91352" tIns="45718" rIns="91352" bIns="45718" anchor="t"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777784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6336133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6013789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05652073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lIns="91352" tIns="45718" rIns="91352" bIns="45718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5083622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4381265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7"/>
            <a:ext cx="10515600" cy="2852737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2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68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5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8362860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2590158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lIns="91352" tIns="45718" rIns="91352" bIns="45718"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lIns="91352" tIns="45718" rIns="91352" bIns="45718"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012081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122068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45434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8933924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4211756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99228615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3859106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41203470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72996600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3588339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5105877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2561366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15033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649113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04133833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0289096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80181338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1669960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70736527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9078720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1979215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69155671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97316337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4"/>
            <a:ext cx="6172200" cy="4873625"/>
          </a:xfrm>
          <a:prstGeom prst="rect">
            <a:avLst/>
          </a:prstGeom>
        </p:spPr>
        <p:txBody>
          <a:bodyPr lIns="91352" tIns="45718" rIns="91352" bIns="4571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7914406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9624985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lIns="91352" tIns="45718" rIns="91352" bIns="45718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84"/>
            <a:ext cx="6172200" cy="4873625"/>
          </a:xfrm>
          <a:prstGeom prst="rect">
            <a:avLst/>
          </a:prstGeom>
        </p:spPr>
        <p:txBody>
          <a:bodyPr lIns="91352" tIns="45718" rIns="91352" bIns="45718" anchor="t"/>
          <a:lstStyle>
            <a:lvl1pPr marL="0" indent="0">
              <a:buNone/>
              <a:defRPr sz="3200"/>
            </a:lvl1pPr>
            <a:lvl2pPr marL="456675" indent="0">
              <a:buNone/>
              <a:defRPr sz="2800"/>
            </a:lvl2pPr>
            <a:lvl3pPr marL="913402" indent="0">
              <a:buNone/>
              <a:defRPr sz="2400"/>
            </a:lvl3pPr>
            <a:lvl4pPr marL="1370104" indent="0">
              <a:buNone/>
              <a:defRPr sz="2000"/>
            </a:lvl4pPr>
            <a:lvl5pPr marL="1826805" indent="0">
              <a:buNone/>
              <a:defRPr sz="2000"/>
            </a:lvl5pPr>
            <a:lvl6pPr marL="2283534" indent="0">
              <a:buNone/>
              <a:defRPr sz="2000"/>
            </a:lvl6pPr>
            <a:lvl7pPr marL="2740206" indent="0">
              <a:buNone/>
              <a:defRPr sz="2000"/>
            </a:lvl7pPr>
            <a:lvl8pPr marL="3196880" indent="0">
              <a:buNone/>
              <a:defRPr sz="2000"/>
            </a:lvl8pPr>
            <a:lvl9pPr marL="3653555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  <a:prstGeom prst="rect">
            <a:avLst/>
          </a:prstGeom>
        </p:spPr>
        <p:txBody>
          <a:bodyPr lIns="91352" tIns="45718" rIns="91352" bIns="45718"/>
          <a:lstStyle>
            <a:lvl1pPr marL="0" indent="0">
              <a:buNone/>
              <a:defRPr sz="1600"/>
            </a:lvl1pPr>
            <a:lvl2pPr marL="456675" indent="0">
              <a:buNone/>
              <a:defRPr sz="1500"/>
            </a:lvl2pPr>
            <a:lvl3pPr marL="913402" indent="0">
              <a:buNone/>
              <a:defRPr sz="1200"/>
            </a:lvl3pPr>
            <a:lvl4pPr marL="1370104" indent="0">
              <a:buNone/>
              <a:defRPr sz="1100"/>
            </a:lvl4pPr>
            <a:lvl5pPr marL="1826805" indent="0">
              <a:buNone/>
              <a:defRPr sz="1100"/>
            </a:lvl5pPr>
            <a:lvl6pPr marL="2283534" indent="0">
              <a:buNone/>
              <a:defRPr sz="1100"/>
            </a:lvl6pPr>
            <a:lvl7pPr marL="2740206" indent="0">
              <a:buNone/>
              <a:defRPr sz="1100"/>
            </a:lvl7pPr>
            <a:lvl8pPr marL="3196880" indent="0">
              <a:buNone/>
              <a:defRPr sz="1100"/>
            </a:lvl8pPr>
            <a:lvl9pPr marL="3653555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83610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5801730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3"/>
            <a:ext cx="2628900" cy="58118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3"/>
            <a:ext cx="7734300" cy="5811839"/>
          </a:xfrm>
          <a:prstGeom prst="rect">
            <a:avLst/>
          </a:prstGeom>
        </p:spPr>
        <p:txBody>
          <a:bodyPr vert="eaVert" lIns="91352" tIns="45718" rIns="91352" bIns="45718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5B1E30A7-CDA4-4472-8EA4-8DD7894E1BFD}" type="datetimeFigureOut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28/11/2023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lIns="91352" tIns="45718" rIns="91352" bIns="4571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A2246759-8020-4D62-B317-E24F730288A5}" type="slidenum">
              <a:rPr lang="en-GB" sz="1900" smtClean="0">
                <a:solidFill>
                  <a:prstClr val="black"/>
                </a:solidFill>
                <a:latin typeface="Calibri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190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64859406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782" tIns="121782" rIns="121782" bIns="121782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91345337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75" indent="0" algn="ctr">
              <a:buNone/>
              <a:defRPr sz="2000"/>
            </a:lvl2pPr>
            <a:lvl3pPr marL="913402" indent="0" algn="ctr">
              <a:buNone/>
              <a:defRPr sz="1900"/>
            </a:lvl3pPr>
            <a:lvl4pPr marL="1370104" indent="0" algn="ctr">
              <a:buNone/>
              <a:defRPr sz="1600"/>
            </a:lvl4pPr>
            <a:lvl5pPr marL="1826805" indent="0" algn="ctr">
              <a:buNone/>
              <a:defRPr sz="1600"/>
            </a:lvl5pPr>
            <a:lvl6pPr marL="2283534" indent="0" algn="ctr">
              <a:buNone/>
              <a:defRPr sz="1600"/>
            </a:lvl6pPr>
            <a:lvl7pPr marL="2740206" indent="0" algn="ctr">
              <a:buNone/>
              <a:defRPr sz="1600"/>
            </a:lvl7pPr>
            <a:lvl8pPr marL="3196880" indent="0" algn="ctr">
              <a:buNone/>
              <a:defRPr sz="1600"/>
            </a:lvl8pPr>
            <a:lvl9pPr marL="365355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41482-A81B-4C77-A7E6-3C3A7CD39E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678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E14724-788D-4FB1-95C1-11E8D62E33F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10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6675" indent="0">
              <a:buNone/>
              <a:defRPr sz="2000"/>
            </a:lvl2pPr>
            <a:lvl3pPr marL="913402" indent="0">
              <a:buNone/>
              <a:defRPr sz="1900"/>
            </a:lvl3pPr>
            <a:lvl4pPr marL="1370104" indent="0">
              <a:buNone/>
              <a:defRPr sz="1600"/>
            </a:lvl4pPr>
            <a:lvl5pPr marL="1826805" indent="0">
              <a:buNone/>
              <a:defRPr sz="1600"/>
            </a:lvl5pPr>
            <a:lvl6pPr marL="2283534" indent="0">
              <a:buNone/>
              <a:defRPr sz="1600"/>
            </a:lvl6pPr>
            <a:lvl7pPr marL="2740206" indent="0">
              <a:buNone/>
              <a:defRPr sz="1600"/>
            </a:lvl7pPr>
            <a:lvl8pPr marL="3196880" indent="0">
              <a:buNone/>
              <a:defRPr sz="1600"/>
            </a:lvl8pPr>
            <a:lvl9pPr marL="365355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C54D3-2EA2-4B1D-A900-9DA4431096F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3214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2E798-64F2-41B7-8742-AE4DFE8CC26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460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75" indent="0">
              <a:buNone/>
              <a:defRPr sz="2000" b="1"/>
            </a:lvl2pPr>
            <a:lvl3pPr marL="913402" indent="0">
              <a:buNone/>
              <a:defRPr sz="1900" b="1"/>
            </a:lvl3pPr>
            <a:lvl4pPr marL="1370104" indent="0">
              <a:buNone/>
              <a:defRPr sz="1600" b="1"/>
            </a:lvl4pPr>
            <a:lvl5pPr marL="1826805" indent="0">
              <a:buNone/>
              <a:defRPr sz="1600" b="1"/>
            </a:lvl5pPr>
            <a:lvl6pPr marL="2283534" indent="0">
              <a:buNone/>
              <a:defRPr sz="1600" b="1"/>
            </a:lvl6pPr>
            <a:lvl7pPr marL="2740206" indent="0">
              <a:buNone/>
              <a:defRPr sz="1600" b="1"/>
            </a:lvl7pPr>
            <a:lvl8pPr marL="3196880" indent="0">
              <a:buNone/>
              <a:defRPr sz="1600" b="1"/>
            </a:lvl8pPr>
            <a:lvl9pPr marL="365355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57CD77-9EF3-470C-B483-4D9D604918C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463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E9ED-B610-4E15-8E1A-EF3FC4EA0BA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5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5.xml"/><Relationship Id="rId18" Type="http://schemas.openxmlformats.org/officeDocument/2006/relationships/slideLayout" Target="../slideLayouts/slideLayout310.xml"/><Relationship Id="rId26" Type="http://schemas.openxmlformats.org/officeDocument/2006/relationships/slideLayout" Target="../slideLayouts/slideLayout318.xml"/><Relationship Id="rId39" Type="http://schemas.openxmlformats.org/officeDocument/2006/relationships/slideLayout" Target="../slideLayouts/slideLayout331.xml"/><Relationship Id="rId21" Type="http://schemas.openxmlformats.org/officeDocument/2006/relationships/slideLayout" Target="../slideLayouts/slideLayout313.xml"/><Relationship Id="rId34" Type="http://schemas.openxmlformats.org/officeDocument/2006/relationships/slideLayout" Target="../slideLayouts/slideLayout326.xml"/><Relationship Id="rId42" Type="http://schemas.openxmlformats.org/officeDocument/2006/relationships/slideLayout" Target="../slideLayouts/slideLayout334.xml"/><Relationship Id="rId47" Type="http://schemas.openxmlformats.org/officeDocument/2006/relationships/slideLayout" Target="../slideLayouts/slideLayout339.xml"/><Relationship Id="rId50" Type="http://schemas.openxmlformats.org/officeDocument/2006/relationships/slideLayout" Target="../slideLayouts/slideLayout342.xml"/><Relationship Id="rId55" Type="http://schemas.openxmlformats.org/officeDocument/2006/relationships/slideLayout" Target="../slideLayouts/slideLayout347.xml"/><Relationship Id="rId63" Type="http://schemas.openxmlformats.org/officeDocument/2006/relationships/slideLayout" Target="../slideLayouts/slideLayout355.xml"/><Relationship Id="rId68" Type="http://schemas.openxmlformats.org/officeDocument/2006/relationships/slideLayout" Target="../slideLayouts/slideLayout360.xml"/><Relationship Id="rId76" Type="http://schemas.openxmlformats.org/officeDocument/2006/relationships/slideLayout" Target="../slideLayouts/slideLayout368.xml"/><Relationship Id="rId84" Type="http://schemas.openxmlformats.org/officeDocument/2006/relationships/slideLayout" Target="../slideLayouts/slideLayout376.xml"/><Relationship Id="rId89" Type="http://schemas.openxmlformats.org/officeDocument/2006/relationships/theme" Target="../theme/theme10.xml"/><Relationship Id="rId7" Type="http://schemas.openxmlformats.org/officeDocument/2006/relationships/slideLayout" Target="../slideLayouts/slideLayout299.xml"/><Relationship Id="rId71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294.xml"/><Relationship Id="rId16" Type="http://schemas.openxmlformats.org/officeDocument/2006/relationships/slideLayout" Target="../slideLayouts/slideLayout308.xml"/><Relationship Id="rId29" Type="http://schemas.openxmlformats.org/officeDocument/2006/relationships/slideLayout" Target="../slideLayouts/slideLayout321.xml"/><Relationship Id="rId11" Type="http://schemas.openxmlformats.org/officeDocument/2006/relationships/slideLayout" Target="../slideLayouts/slideLayout303.xml"/><Relationship Id="rId24" Type="http://schemas.openxmlformats.org/officeDocument/2006/relationships/slideLayout" Target="../slideLayouts/slideLayout316.xml"/><Relationship Id="rId32" Type="http://schemas.openxmlformats.org/officeDocument/2006/relationships/slideLayout" Target="../slideLayouts/slideLayout324.xml"/><Relationship Id="rId37" Type="http://schemas.openxmlformats.org/officeDocument/2006/relationships/slideLayout" Target="../slideLayouts/slideLayout329.xml"/><Relationship Id="rId40" Type="http://schemas.openxmlformats.org/officeDocument/2006/relationships/slideLayout" Target="../slideLayouts/slideLayout332.xml"/><Relationship Id="rId45" Type="http://schemas.openxmlformats.org/officeDocument/2006/relationships/slideLayout" Target="../slideLayouts/slideLayout337.xml"/><Relationship Id="rId53" Type="http://schemas.openxmlformats.org/officeDocument/2006/relationships/slideLayout" Target="../slideLayouts/slideLayout345.xml"/><Relationship Id="rId58" Type="http://schemas.openxmlformats.org/officeDocument/2006/relationships/slideLayout" Target="../slideLayouts/slideLayout350.xml"/><Relationship Id="rId66" Type="http://schemas.openxmlformats.org/officeDocument/2006/relationships/slideLayout" Target="../slideLayouts/slideLayout358.xml"/><Relationship Id="rId74" Type="http://schemas.openxmlformats.org/officeDocument/2006/relationships/slideLayout" Target="../slideLayouts/slideLayout366.xml"/><Relationship Id="rId79" Type="http://schemas.openxmlformats.org/officeDocument/2006/relationships/slideLayout" Target="../slideLayouts/slideLayout371.xml"/><Relationship Id="rId87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297.xml"/><Relationship Id="rId61" Type="http://schemas.openxmlformats.org/officeDocument/2006/relationships/slideLayout" Target="../slideLayouts/slideLayout353.xml"/><Relationship Id="rId82" Type="http://schemas.openxmlformats.org/officeDocument/2006/relationships/slideLayout" Target="../slideLayouts/slideLayout374.xml"/><Relationship Id="rId19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296.xml"/><Relationship Id="rId9" Type="http://schemas.openxmlformats.org/officeDocument/2006/relationships/slideLayout" Target="../slideLayouts/slideLayout301.xml"/><Relationship Id="rId14" Type="http://schemas.openxmlformats.org/officeDocument/2006/relationships/slideLayout" Target="../slideLayouts/slideLayout306.xml"/><Relationship Id="rId22" Type="http://schemas.openxmlformats.org/officeDocument/2006/relationships/slideLayout" Target="../slideLayouts/slideLayout314.xml"/><Relationship Id="rId27" Type="http://schemas.openxmlformats.org/officeDocument/2006/relationships/slideLayout" Target="../slideLayouts/slideLayout319.xml"/><Relationship Id="rId30" Type="http://schemas.openxmlformats.org/officeDocument/2006/relationships/slideLayout" Target="../slideLayouts/slideLayout322.xml"/><Relationship Id="rId35" Type="http://schemas.openxmlformats.org/officeDocument/2006/relationships/slideLayout" Target="../slideLayouts/slideLayout327.xml"/><Relationship Id="rId43" Type="http://schemas.openxmlformats.org/officeDocument/2006/relationships/slideLayout" Target="../slideLayouts/slideLayout335.xml"/><Relationship Id="rId48" Type="http://schemas.openxmlformats.org/officeDocument/2006/relationships/slideLayout" Target="../slideLayouts/slideLayout340.xml"/><Relationship Id="rId56" Type="http://schemas.openxmlformats.org/officeDocument/2006/relationships/slideLayout" Target="../slideLayouts/slideLayout348.xml"/><Relationship Id="rId64" Type="http://schemas.openxmlformats.org/officeDocument/2006/relationships/slideLayout" Target="../slideLayouts/slideLayout356.xml"/><Relationship Id="rId69" Type="http://schemas.openxmlformats.org/officeDocument/2006/relationships/slideLayout" Target="../slideLayouts/slideLayout361.xml"/><Relationship Id="rId77" Type="http://schemas.openxmlformats.org/officeDocument/2006/relationships/slideLayout" Target="../slideLayouts/slideLayout369.xml"/><Relationship Id="rId8" Type="http://schemas.openxmlformats.org/officeDocument/2006/relationships/slideLayout" Target="../slideLayouts/slideLayout300.xml"/><Relationship Id="rId51" Type="http://schemas.openxmlformats.org/officeDocument/2006/relationships/slideLayout" Target="../slideLayouts/slideLayout343.xml"/><Relationship Id="rId72" Type="http://schemas.openxmlformats.org/officeDocument/2006/relationships/slideLayout" Target="../slideLayouts/slideLayout364.xml"/><Relationship Id="rId80" Type="http://schemas.openxmlformats.org/officeDocument/2006/relationships/slideLayout" Target="../slideLayouts/slideLayout372.xml"/><Relationship Id="rId85" Type="http://schemas.openxmlformats.org/officeDocument/2006/relationships/slideLayout" Target="../slideLayouts/slideLayout377.xml"/><Relationship Id="rId3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4.xml"/><Relationship Id="rId17" Type="http://schemas.openxmlformats.org/officeDocument/2006/relationships/slideLayout" Target="../slideLayouts/slideLayout309.xml"/><Relationship Id="rId25" Type="http://schemas.openxmlformats.org/officeDocument/2006/relationships/slideLayout" Target="../slideLayouts/slideLayout317.xml"/><Relationship Id="rId33" Type="http://schemas.openxmlformats.org/officeDocument/2006/relationships/slideLayout" Target="../slideLayouts/slideLayout325.xml"/><Relationship Id="rId38" Type="http://schemas.openxmlformats.org/officeDocument/2006/relationships/slideLayout" Target="../slideLayouts/slideLayout330.xml"/><Relationship Id="rId46" Type="http://schemas.openxmlformats.org/officeDocument/2006/relationships/slideLayout" Target="../slideLayouts/slideLayout338.xml"/><Relationship Id="rId59" Type="http://schemas.openxmlformats.org/officeDocument/2006/relationships/slideLayout" Target="../slideLayouts/slideLayout351.xml"/><Relationship Id="rId67" Type="http://schemas.openxmlformats.org/officeDocument/2006/relationships/slideLayout" Target="../slideLayouts/slideLayout359.xml"/><Relationship Id="rId20" Type="http://schemas.openxmlformats.org/officeDocument/2006/relationships/slideLayout" Target="../slideLayouts/slideLayout312.xml"/><Relationship Id="rId41" Type="http://schemas.openxmlformats.org/officeDocument/2006/relationships/slideLayout" Target="../slideLayouts/slideLayout333.xml"/><Relationship Id="rId54" Type="http://schemas.openxmlformats.org/officeDocument/2006/relationships/slideLayout" Target="../slideLayouts/slideLayout346.xml"/><Relationship Id="rId62" Type="http://schemas.openxmlformats.org/officeDocument/2006/relationships/slideLayout" Target="../slideLayouts/slideLayout354.xml"/><Relationship Id="rId70" Type="http://schemas.openxmlformats.org/officeDocument/2006/relationships/slideLayout" Target="../slideLayouts/slideLayout362.xml"/><Relationship Id="rId75" Type="http://schemas.openxmlformats.org/officeDocument/2006/relationships/slideLayout" Target="../slideLayouts/slideLayout367.xml"/><Relationship Id="rId83" Type="http://schemas.openxmlformats.org/officeDocument/2006/relationships/slideLayout" Target="../slideLayouts/slideLayout375.xml"/><Relationship Id="rId88" Type="http://schemas.openxmlformats.org/officeDocument/2006/relationships/slideLayout" Target="../slideLayouts/slideLayout380.xml"/><Relationship Id="rId1" Type="http://schemas.openxmlformats.org/officeDocument/2006/relationships/slideLayout" Target="../slideLayouts/slideLayout293.xml"/><Relationship Id="rId6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307.xml"/><Relationship Id="rId23" Type="http://schemas.openxmlformats.org/officeDocument/2006/relationships/slideLayout" Target="../slideLayouts/slideLayout315.xml"/><Relationship Id="rId28" Type="http://schemas.openxmlformats.org/officeDocument/2006/relationships/slideLayout" Target="../slideLayouts/slideLayout320.xml"/><Relationship Id="rId36" Type="http://schemas.openxmlformats.org/officeDocument/2006/relationships/slideLayout" Target="../slideLayouts/slideLayout328.xml"/><Relationship Id="rId49" Type="http://schemas.openxmlformats.org/officeDocument/2006/relationships/slideLayout" Target="../slideLayouts/slideLayout341.xml"/><Relationship Id="rId57" Type="http://schemas.openxmlformats.org/officeDocument/2006/relationships/slideLayout" Target="../slideLayouts/slideLayout349.xml"/><Relationship Id="rId10" Type="http://schemas.openxmlformats.org/officeDocument/2006/relationships/slideLayout" Target="../slideLayouts/slideLayout302.xml"/><Relationship Id="rId31" Type="http://schemas.openxmlformats.org/officeDocument/2006/relationships/slideLayout" Target="../slideLayouts/slideLayout323.xml"/><Relationship Id="rId44" Type="http://schemas.openxmlformats.org/officeDocument/2006/relationships/slideLayout" Target="../slideLayouts/slideLayout336.xml"/><Relationship Id="rId52" Type="http://schemas.openxmlformats.org/officeDocument/2006/relationships/slideLayout" Target="../slideLayouts/slideLayout344.xml"/><Relationship Id="rId60" Type="http://schemas.openxmlformats.org/officeDocument/2006/relationships/slideLayout" Target="../slideLayouts/slideLayout352.xml"/><Relationship Id="rId65" Type="http://schemas.openxmlformats.org/officeDocument/2006/relationships/slideLayout" Target="../slideLayouts/slideLayout357.xml"/><Relationship Id="rId73" Type="http://schemas.openxmlformats.org/officeDocument/2006/relationships/slideLayout" Target="../slideLayouts/slideLayout365.xml"/><Relationship Id="rId78" Type="http://schemas.openxmlformats.org/officeDocument/2006/relationships/slideLayout" Target="../slideLayouts/slideLayout370.xml"/><Relationship Id="rId81" Type="http://schemas.openxmlformats.org/officeDocument/2006/relationships/slideLayout" Target="../slideLayouts/slideLayout373.xml"/><Relationship Id="rId86" Type="http://schemas.openxmlformats.org/officeDocument/2006/relationships/slideLayout" Target="../slideLayouts/slideLayout378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3.xml"/><Relationship Id="rId18" Type="http://schemas.openxmlformats.org/officeDocument/2006/relationships/slideLayout" Target="../slideLayouts/slideLayout398.xml"/><Relationship Id="rId26" Type="http://schemas.openxmlformats.org/officeDocument/2006/relationships/slideLayout" Target="../slideLayouts/slideLayout406.xml"/><Relationship Id="rId39" Type="http://schemas.openxmlformats.org/officeDocument/2006/relationships/slideLayout" Target="../slideLayouts/slideLayout419.xml"/><Relationship Id="rId21" Type="http://schemas.openxmlformats.org/officeDocument/2006/relationships/slideLayout" Target="../slideLayouts/slideLayout401.xml"/><Relationship Id="rId34" Type="http://schemas.openxmlformats.org/officeDocument/2006/relationships/slideLayout" Target="../slideLayouts/slideLayout414.xml"/><Relationship Id="rId42" Type="http://schemas.openxmlformats.org/officeDocument/2006/relationships/slideLayout" Target="../slideLayouts/slideLayout422.xml"/><Relationship Id="rId47" Type="http://schemas.openxmlformats.org/officeDocument/2006/relationships/slideLayout" Target="../slideLayouts/slideLayout427.xml"/><Relationship Id="rId50" Type="http://schemas.openxmlformats.org/officeDocument/2006/relationships/slideLayout" Target="../slideLayouts/slideLayout430.xml"/><Relationship Id="rId55" Type="http://schemas.openxmlformats.org/officeDocument/2006/relationships/slideLayout" Target="../slideLayouts/slideLayout435.xml"/><Relationship Id="rId63" Type="http://schemas.openxmlformats.org/officeDocument/2006/relationships/slideLayout" Target="../slideLayouts/slideLayout443.xml"/><Relationship Id="rId68" Type="http://schemas.openxmlformats.org/officeDocument/2006/relationships/slideLayout" Target="../slideLayouts/slideLayout448.xml"/><Relationship Id="rId76" Type="http://schemas.openxmlformats.org/officeDocument/2006/relationships/slideLayout" Target="../slideLayouts/slideLayout456.xml"/><Relationship Id="rId84" Type="http://schemas.openxmlformats.org/officeDocument/2006/relationships/slideLayout" Target="../slideLayouts/slideLayout464.xml"/><Relationship Id="rId89" Type="http://schemas.openxmlformats.org/officeDocument/2006/relationships/theme" Target="../theme/theme11.xml"/><Relationship Id="rId7" Type="http://schemas.openxmlformats.org/officeDocument/2006/relationships/slideLayout" Target="../slideLayouts/slideLayout387.xml"/><Relationship Id="rId71" Type="http://schemas.openxmlformats.org/officeDocument/2006/relationships/slideLayout" Target="../slideLayouts/slideLayout451.xml"/><Relationship Id="rId2" Type="http://schemas.openxmlformats.org/officeDocument/2006/relationships/slideLayout" Target="../slideLayouts/slideLayout382.xml"/><Relationship Id="rId16" Type="http://schemas.openxmlformats.org/officeDocument/2006/relationships/slideLayout" Target="../slideLayouts/slideLayout396.xml"/><Relationship Id="rId29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391.xml"/><Relationship Id="rId24" Type="http://schemas.openxmlformats.org/officeDocument/2006/relationships/slideLayout" Target="../slideLayouts/slideLayout404.xml"/><Relationship Id="rId32" Type="http://schemas.openxmlformats.org/officeDocument/2006/relationships/slideLayout" Target="../slideLayouts/slideLayout412.xml"/><Relationship Id="rId37" Type="http://schemas.openxmlformats.org/officeDocument/2006/relationships/slideLayout" Target="../slideLayouts/slideLayout417.xml"/><Relationship Id="rId40" Type="http://schemas.openxmlformats.org/officeDocument/2006/relationships/slideLayout" Target="../slideLayouts/slideLayout420.xml"/><Relationship Id="rId45" Type="http://schemas.openxmlformats.org/officeDocument/2006/relationships/slideLayout" Target="../slideLayouts/slideLayout425.xml"/><Relationship Id="rId53" Type="http://schemas.openxmlformats.org/officeDocument/2006/relationships/slideLayout" Target="../slideLayouts/slideLayout433.xml"/><Relationship Id="rId58" Type="http://schemas.openxmlformats.org/officeDocument/2006/relationships/slideLayout" Target="../slideLayouts/slideLayout438.xml"/><Relationship Id="rId66" Type="http://schemas.openxmlformats.org/officeDocument/2006/relationships/slideLayout" Target="../slideLayouts/slideLayout446.xml"/><Relationship Id="rId74" Type="http://schemas.openxmlformats.org/officeDocument/2006/relationships/slideLayout" Target="../slideLayouts/slideLayout454.xml"/><Relationship Id="rId79" Type="http://schemas.openxmlformats.org/officeDocument/2006/relationships/slideLayout" Target="../slideLayouts/slideLayout459.xml"/><Relationship Id="rId87" Type="http://schemas.openxmlformats.org/officeDocument/2006/relationships/slideLayout" Target="../slideLayouts/slideLayout467.xml"/><Relationship Id="rId5" Type="http://schemas.openxmlformats.org/officeDocument/2006/relationships/slideLayout" Target="../slideLayouts/slideLayout385.xml"/><Relationship Id="rId61" Type="http://schemas.openxmlformats.org/officeDocument/2006/relationships/slideLayout" Target="../slideLayouts/slideLayout441.xml"/><Relationship Id="rId82" Type="http://schemas.openxmlformats.org/officeDocument/2006/relationships/slideLayout" Target="../slideLayouts/slideLayout462.xml"/><Relationship Id="rId19" Type="http://schemas.openxmlformats.org/officeDocument/2006/relationships/slideLayout" Target="../slideLayouts/slideLayout399.xml"/><Relationship Id="rId4" Type="http://schemas.openxmlformats.org/officeDocument/2006/relationships/slideLayout" Target="../slideLayouts/slideLayout384.xml"/><Relationship Id="rId9" Type="http://schemas.openxmlformats.org/officeDocument/2006/relationships/slideLayout" Target="../slideLayouts/slideLayout389.xml"/><Relationship Id="rId14" Type="http://schemas.openxmlformats.org/officeDocument/2006/relationships/slideLayout" Target="../slideLayouts/slideLayout394.xml"/><Relationship Id="rId22" Type="http://schemas.openxmlformats.org/officeDocument/2006/relationships/slideLayout" Target="../slideLayouts/slideLayout402.xml"/><Relationship Id="rId27" Type="http://schemas.openxmlformats.org/officeDocument/2006/relationships/slideLayout" Target="../slideLayouts/slideLayout407.xml"/><Relationship Id="rId30" Type="http://schemas.openxmlformats.org/officeDocument/2006/relationships/slideLayout" Target="../slideLayouts/slideLayout410.xml"/><Relationship Id="rId35" Type="http://schemas.openxmlformats.org/officeDocument/2006/relationships/slideLayout" Target="../slideLayouts/slideLayout415.xml"/><Relationship Id="rId43" Type="http://schemas.openxmlformats.org/officeDocument/2006/relationships/slideLayout" Target="../slideLayouts/slideLayout423.xml"/><Relationship Id="rId48" Type="http://schemas.openxmlformats.org/officeDocument/2006/relationships/slideLayout" Target="../slideLayouts/slideLayout428.xml"/><Relationship Id="rId56" Type="http://schemas.openxmlformats.org/officeDocument/2006/relationships/slideLayout" Target="../slideLayouts/slideLayout436.xml"/><Relationship Id="rId64" Type="http://schemas.openxmlformats.org/officeDocument/2006/relationships/slideLayout" Target="../slideLayouts/slideLayout444.xml"/><Relationship Id="rId69" Type="http://schemas.openxmlformats.org/officeDocument/2006/relationships/slideLayout" Target="../slideLayouts/slideLayout449.xml"/><Relationship Id="rId77" Type="http://schemas.openxmlformats.org/officeDocument/2006/relationships/slideLayout" Target="../slideLayouts/slideLayout457.xml"/><Relationship Id="rId8" Type="http://schemas.openxmlformats.org/officeDocument/2006/relationships/slideLayout" Target="../slideLayouts/slideLayout388.xml"/><Relationship Id="rId51" Type="http://schemas.openxmlformats.org/officeDocument/2006/relationships/slideLayout" Target="../slideLayouts/slideLayout431.xml"/><Relationship Id="rId72" Type="http://schemas.openxmlformats.org/officeDocument/2006/relationships/slideLayout" Target="../slideLayouts/slideLayout452.xml"/><Relationship Id="rId80" Type="http://schemas.openxmlformats.org/officeDocument/2006/relationships/slideLayout" Target="../slideLayouts/slideLayout460.xml"/><Relationship Id="rId85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383.xml"/><Relationship Id="rId12" Type="http://schemas.openxmlformats.org/officeDocument/2006/relationships/slideLayout" Target="../slideLayouts/slideLayout392.xml"/><Relationship Id="rId17" Type="http://schemas.openxmlformats.org/officeDocument/2006/relationships/slideLayout" Target="../slideLayouts/slideLayout397.xml"/><Relationship Id="rId25" Type="http://schemas.openxmlformats.org/officeDocument/2006/relationships/slideLayout" Target="../slideLayouts/slideLayout405.xml"/><Relationship Id="rId33" Type="http://schemas.openxmlformats.org/officeDocument/2006/relationships/slideLayout" Target="../slideLayouts/slideLayout413.xml"/><Relationship Id="rId38" Type="http://schemas.openxmlformats.org/officeDocument/2006/relationships/slideLayout" Target="../slideLayouts/slideLayout418.xml"/><Relationship Id="rId46" Type="http://schemas.openxmlformats.org/officeDocument/2006/relationships/slideLayout" Target="../slideLayouts/slideLayout426.xml"/><Relationship Id="rId59" Type="http://schemas.openxmlformats.org/officeDocument/2006/relationships/slideLayout" Target="../slideLayouts/slideLayout439.xml"/><Relationship Id="rId67" Type="http://schemas.openxmlformats.org/officeDocument/2006/relationships/slideLayout" Target="../slideLayouts/slideLayout447.xml"/><Relationship Id="rId20" Type="http://schemas.openxmlformats.org/officeDocument/2006/relationships/slideLayout" Target="../slideLayouts/slideLayout400.xml"/><Relationship Id="rId41" Type="http://schemas.openxmlformats.org/officeDocument/2006/relationships/slideLayout" Target="../slideLayouts/slideLayout421.xml"/><Relationship Id="rId54" Type="http://schemas.openxmlformats.org/officeDocument/2006/relationships/slideLayout" Target="../slideLayouts/slideLayout434.xml"/><Relationship Id="rId62" Type="http://schemas.openxmlformats.org/officeDocument/2006/relationships/slideLayout" Target="../slideLayouts/slideLayout442.xml"/><Relationship Id="rId70" Type="http://schemas.openxmlformats.org/officeDocument/2006/relationships/slideLayout" Target="../slideLayouts/slideLayout450.xml"/><Relationship Id="rId75" Type="http://schemas.openxmlformats.org/officeDocument/2006/relationships/slideLayout" Target="../slideLayouts/slideLayout455.xml"/><Relationship Id="rId83" Type="http://schemas.openxmlformats.org/officeDocument/2006/relationships/slideLayout" Target="../slideLayouts/slideLayout463.xml"/><Relationship Id="rId88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381.xml"/><Relationship Id="rId6" Type="http://schemas.openxmlformats.org/officeDocument/2006/relationships/slideLayout" Target="../slideLayouts/slideLayout386.xml"/><Relationship Id="rId15" Type="http://schemas.openxmlformats.org/officeDocument/2006/relationships/slideLayout" Target="../slideLayouts/slideLayout395.xml"/><Relationship Id="rId23" Type="http://schemas.openxmlformats.org/officeDocument/2006/relationships/slideLayout" Target="../slideLayouts/slideLayout403.xml"/><Relationship Id="rId28" Type="http://schemas.openxmlformats.org/officeDocument/2006/relationships/slideLayout" Target="../slideLayouts/slideLayout408.xml"/><Relationship Id="rId36" Type="http://schemas.openxmlformats.org/officeDocument/2006/relationships/slideLayout" Target="../slideLayouts/slideLayout416.xml"/><Relationship Id="rId49" Type="http://schemas.openxmlformats.org/officeDocument/2006/relationships/slideLayout" Target="../slideLayouts/slideLayout429.xml"/><Relationship Id="rId57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390.xml"/><Relationship Id="rId31" Type="http://schemas.openxmlformats.org/officeDocument/2006/relationships/slideLayout" Target="../slideLayouts/slideLayout411.xml"/><Relationship Id="rId44" Type="http://schemas.openxmlformats.org/officeDocument/2006/relationships/slideLayout" Target="../slideLayouts/slideLayout424.xml"/><Relationship Id="rId52" Type="http://schemas.openxmlformats.org/officeDocument/2006/relationships/slideLayout" Target="../slideLayouts/slideLayout432.xml"/><Relationship Id="rId60" Type="http://schemas.openxmlformats.org/officeDocument/2006/relationships/slideLayout" Target="../slideLayouts/slideLayout440.xml"/><Relationship Id="rId65" Type="http://schemas.openxmlformats.org/officeDocument/2006/relationships/slideLayout" Target="../slideLayouts/slideLayout445.xml"/><Relationship Id="rId73" Type="http://schemas.openxmlformats.org/officeDocument/2006/relationships/slideLayout" Target="../slideLayouts/slideLayout453.xml"/><Relationship Id="rId78" Type="http://schemas.openxmlformats.org/officeDocument/2006/relationships/slideLayout" Target="../slideLayouts/slideLayout458.xml"/><Relationship Id="rId81" Type="http://schemas.openxmlformats.org/officeDocument/2006/relationships/slideLayout" Target="../slideLayouts/slideLayout461.xml"/><Relationship Id="rId86" Type="http://schemas.openxmlformats.org/officeDocument/2006/relationships/slideLayout" Target="../slideLayouts/slideLayout4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81.xml"/><Relationship Id="rId26" Type="http://schemas.openxmlformats.org/officeDocument/2006/relationships/slideLayout" Target="../slideLayouts/slideLayout89.xml"/><Relationship Id="rId3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84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80.xml"/><Relationship Id="rId25" Type="http://schemas.openxmlformats.org/officeDocument/2006/relationships/slideLayout" Target="../slideLayouts/slideLayout88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20" Type="http://schemas.openxmlformats.org/officeDocument/2006/relationships/slideLayout" Target="../slideLayouts/slideLayout83.xml"/><Relationship Id="rId29" Type="http://schemas.openxmlformats.org/officeDocument/2006/relationships/slideLayout" Target="../slideLayouts/slideLayout92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2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23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82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Relationship Id="rId22" Type="http://schemas.openxmlformats.org/officeDocument/2006/relationships/slideLayout" Target="../slideLayouts/slideLayout85.xml"/><Relationship Id="rId27" Type="http://schemas.openxmlformats.org/officeDocument/2006/relationships/slideLayout" Target="../slideLayouts/slideLayout90.xml"/><Relationship Id="rId30" Type="http://schemas.openxmlformats.org/officeDocument/2006/relationships/slideLayout" Target="../slideLayouts/slideLayout9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9.xml"/><Relationship Id="rId18" Type="http://schemas.openxmlformats.org/officeDocument/2006/relationships/slideLayout" Target="../slideLayouts/slideLayout134.xml"/><Relationship Id="rId26" Type="http://schemas.openxmlformats.org/officeDocument/2006/relationships/slideLayout" Target="../slideLayouts/slideLayout142.xml"/><Relationship Id="rId39" Type="http://schemas.openxmlformats.org/officeDocument/2006/relationships/slideLayout" Target="../slideLayouts/slideLayout155.xml"/><Relationship Id="rId21" Type="http://schemas.openxmlformats.org/officeDocument/2006/relationships/slideLayout" Target="../slideLayouts/slideLayout137.xml"/><Relationship Id="rId34" Type="http://schemas.openxmlformats.org/officeDocument/2006/relationships/slideLayout" Target="../slideLayouts/slideLayout150.xml"/><Relationship Id="rId42" Type="http://schemas.openxmlformats.org/officeDocument/2006/relationships/slideLayout" Target="../slideLayouts/slideLayout158.xml"/><Relationship Id="rId47" Type="http://schemas.openxmlformats.org/officeDocument/2006/relationships/slideLayout" Target="../slideLayouts/slideLayout163.xml"/><Relationship Id="rId50" Type="http://schemas.openxmlformats.org/officeDocument/2006/relationships/slideLayout" Target="../slideLayouts/slideLayout166.xml"/><Relationship Id="rId55" Type="http://schemas.openxmlformats.org/officeDocument/2006/relationships/slideLayout" Target="../slideLayouts/slideLayout171.xml"/><Relationship Id="rId63" Type="http://schemas.openxmlformats.org/officeDocument/2006/relationships/slideLayout" Target="../slideLayouts/slideLayout179.xml"/><Relationship Id="rId68" Type="http://schemas.openxmlformats.org/officeDocument/2006/relationships/slideLayout" Target="../slideLayouts/slideLayout184.xml"/><Relationship Id="rId76" Type="http://schemas.openxmlformats.org/officeDocument/2006/relationships/slideLayout" Target="../slideLayouts/slideLayout192.xml"/><Relationship Id="rId84" Type="http://schemas.openxmlformats.org/officeDocument/2006/relationships/slideLayout" Target="../slideLayouts/slideLayout200.xml"/><Relationship Id="rId89" Type="http://schemas.openxmlformats.org/officeDocument/2006/relationships/theme" Target="../theme/theme8.xml"/><Relationship Id="rId7" Type="http://schemas.openxmlformats.org/officeDocument/2006/relationships/slideLayout" Target="../slideLayouts/slideLayout123.xml"/><Relationship Id="rId71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29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27.xml"/><Relationship Id="rId24" Type="http://schemas.openxmlformats.org/officeDocument/2006/relationships/slideLayout" Target="../slideLayouts/slideLayout140.xml"/><Relationship Id="rId32" Type="http://schemas.openxmlformats.org/officeDocument/2006/relationships/slideLayout" Target="../slideLayouts/slideLayout148.xml"/><Relationship Id="rId37" Type="http://schemas.openxmlformats.org/officeDocument/2006/relationships/slideLayout" Target="../slideLayouts/slideLayout153.xml"/><Relationship Id="rId40" Type="http://schemas.openxmlformats.org/officeDocument/2006/relationships/slideLayout" Target="../slideLayouts/slideLayout156.xml"/><Relationship Id="rId45" Type="http://schemas.openxmlformats.org/officeDocument/2006/relationships/slideLayout" Target="../slideLayouts/slideLayout161.xml"/><Relationship Id="rId53" Type="http://schemas.openxmlformats.org/officeDocument/2006/relationships/slideLayout" Target="../slideLayouts/slideLayout169.xml"/><Relationship Id="rId58" Type="http://schemas.openxmlformats.org/officeDocument/2006/relationships/slideLayout" Target="../slideLayouts/slideLayout174.xml"/><Relationship Id="rId66" Type="http://schemas.openxmlformats.org/officeDocument/2006/relationships/slideLayout" Target="../slideLayouts/slideLayout182.xml"/><Relationship Id="rId74" Type="http://schemas.openxmlformats.org/officeDocument/2006/relationships/slideLayout" Target="../slideLayouts/slideLayout190.xml"/><Relationship Id="rId79" Type="http://schemas.openxmlformats.org/officeDocument/2006/relationships/slideLayout" Target="../slideLayouts/slideLayout195.xml"/><Relationship Id="rId87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177.xml"/><Relationship Id="rId82" Type="http://schemas.openxmlformats.org/officeDocument/2006/relationships/slideLayout" Target="../slideLayouts/slideLayout198.xml"/><Relationship Id="rId19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Relationship Id="rId22" Type="http://schemas.openxmlformats.org/officeDocument/2006/relationships/slideLayout" Target="../slideLayouts/slideLayout138.xml"/><Relationship Id="rId27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6.xml"/><Relationship Id="rId35" Type="http://schemas.openxmlformats.org/officeDocument/2006/relationships/slideLayout" Target="../slideLayouts/slideLayout151.xml"/><Relationship Id="rId43" Type="http://schemas.openxmlformats.org/officeDocument/2006/relationships/slideLayout" Target="../slideLayouts/slideLayout159.xml"/><Relationship Id="rId48" Type="http://schemas.openxmlformats.org/officeDocument/2006/relationships/slideLayout" Target="../slideLayouts/slideLayout164.xml"/><Relationship Id="rId56" Type="http://schemas.openxmlformats.org/officeDocument/2006/relationships/slideLayout" Target="../slideLayouts/slideLayout172.xml"/><Relationship Id="rId64" Type="http://schemas.openxmlformats.org/officeDocument/2006/relationships/slideLayout" Target="../slideLayouts/slideLayout180.xml"/><Relationship Id="rId69" Type="http://schemas.openxmlformats.org/officeDocument/2006/relationships/slideLayout" Target="../slideLayouts/slideLayout185.xml"/><Relationship Id="rId77" Type="http://schemas.openxmlformats.org/officeDocument/2006/relationships/slideLayout" Target="../slideLayouts/slideLayout193.xml"/><Relationship Id="rId8" Type="http://schemas.openxmlformats.org/officeDocument/2006/relationships/slideLayout" Target="../slideLayouts/slideLayout124.xml"/><Relationship Id="rId51" Type="http://schemas.openxmlformats.org/officeDocument/2006/relationships/slideLayout" Target="../slideLayouts/slideLayout167.xml"/><Relationship Id="rId72" Type="http://schemas.openxmlformats.org/officeDocument/2006/relationships/slideLayout" Target="../slideLayouts/slideLayout188.xml"/><Relationship Id="rId80" Type="http://schemas.openxmlformats.org/officeDocument/2006/relationships/slideLayout" Target="../slideLayouts/slideLayout196.xml"/><Relationship Id="rId85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8.xml"/><Relationship Id="rId17" Type="http://schemas.openxmlformats.org/officeDocument/2006/relationships/slideLayout" Target="../slideLayouts/slideLayout133.xml"/><Relationship Id="rId25" Type="http://schemas.openxmlformats.org/officeDocument/2006/relationships/slideLayout" Target="../slideLayouts/slideLayout141.xml"/><Relationship Id="rId33" Type="http://schemas.openxmlformats.org/officeDocument/2006/relationships/slideLayout" Target="../slideLayouts/slideLayout149.xml"/><Relationship Id="rId38" Type="http://schemas.openxmlformats.org/officeDocument/2006/relationships/slideLayout" Target="../slideLayouts/slideLayout154.xml"/><Relationship Id="rId46" Type="http://schemas.openxmlformats.org/officeDocument/2006/relationships/slideLayout" Target="../slideLayouts/slideLayout162.xml"/><Relationship Id="rId59" Type="http://schemas.openxmlformats.org/officeDocument/2006/relationships/slideLayout" Target="../slideLayouts/slideLayout175.xml"/><Relationship Id="rId67" Type="http://schemas.openxmlformats.org/officeDocument/2006/relationships/slideLayout" Target="../slideLayouts/slideLayout183.xml"/><Relationship Id="rId20" Type="http://schemas.openxmlformats.org/officeDocument/2006/relationships/slideLayout" Target="../slideLayouts/slideLayout136.xml"/><Relationship Id="rId41" Type="http://schemas.openxmlformats.org/officeDocument/2006/relationships/slideLayout" Target="../slideLayouts/slideLayout157.xml"/><Relationship Id="rId54" Type="http://schemas.openxmlformats.org/officeDocument/2006/relationships/slideLayout" Target="../slideLayouts/slideLayout170.xml"/><Relationship Id="rId62" Type="http://schemas.openxmlformats.org/officeDocument/2006/relationships/slideLayout" Target="../slideLayouts/slideLayout178.xml"/><Relationship Id="rId70" Type="http://schemas.openxmlformats.org/officeDocument/2006/relationships/slideLayout" Target="../slideLayouts/slideLayout186.xml"/><Relationship Id="rId75" Type="http://schemas.openxmlformats.org/officeDocument/2006/relationships/slideLayout" Target="../slideLayouts/slideLayout191.xml"/><Relationship Id="rId83" Type="http://schemas.openxmlformats.org/officeDocument/2006/relationships/slideLayout" Target="../slideLayouts/slideLayout199.xml"/><Relationship Id="rId88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5" Type="http://schemas.openxmlformats.org/officeDocument/2006/relationships/slideLayout" Target="../slideLayouts/slideLayout131.xml"/><Relationship Id="rId23" Type="http://schemas.openxmlformats.org/officeDocument/2006/relationships/slideLayout" Target="../slideLayouts/slideLayout139.xml"/><Relationship Id="rId28" Type="http://schemas.openxmlformats.org/officeDocument/2006/relationships/slideLayout" Target="../slideLayouts/slideLayout144.xml"/><Relationship Id="rId36" Type="http://schemas.openxmlformats.org/officeDocument/2006/relationships/slideLayout" Target="../slideLayouts/slideLayout152.xml"/><Relationship Id="rId49" Type="http://schemas.openxmlformats.org/officeDocument/2006/relationships/slideLayout" Target="../slideLayouts/slideLayout165.xml"/><Relationship Id="rId57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26.xml"/><Relationship Id="rId31" Type="http://schemas.openxmlformats.org/officeDocument/2006/relationships/slideLayout" Target="../slideLayouts/slideLayout147.xml"/><Relationship Id="rId44" Type="http://schemas.openxmlformats.org/officeDocument/2006/relationships/slideLayout" Target="../slideLayouts/slideLayout160.xml"/><Relationship Id="rId52" Type="http://schemas.openxmlformats.org/officeDocument/2006/relationships/slideLayout" Target="../slideLayouts/slideLayout168.xml"/><Relationship Id="rId60" Type="http://schemas.openxmlformats.org/officeDocument/2006/relationships/slideLayout" Target="../slideLayouts/slideLayout176.xml"/><Relationship Id="rId65" Type="http://schemas.openxmlformats.org/officeDocument/2006/relationships/slideLayout" Target="../slideLayouts/slideLayout181.xml"/><Relationship Id="rId73" Type="http://schemas.openxmlformats.org/officeDocument/2006/relationships/slideLayout" Target="../slideLayouts/slideLayout189.xml"/><Relationship Id="rId78" Type="http://schemas.openxmlformats.org/officeDocument/2006/relationships/slideLayout" Target="../slideLayouts/slideLayout194.xml"/><Relationship Id="rId81" Type="http://schemas.openxmlformats.org/officeDocument/2006/relationships/slideLayout" Target="../slideLayouts/slideLayout197.xml"/><Relationship Id="rId86" Type="http://schemas.openxmlformats.org/officeDocument/2006/relationships/slideLayout" Target="../slideLayouts/slideLayout202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22.xml"/><Relationship Id="rId26" Type="http://schemas.openxmlformats.org/officeDocument/2006/relationships/slideLayout" Target="../slideLayouts/slideLayout230.xml"/><Relationship Id="rId39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25.xml"/><Relationship Id="rId34" Type="http://schemas.openxmlformats.org/officeDocument/2006/relationships/slideLayout" Target="../slideLayouts/slideLayout238.xml"/><Relationship Id="rId42" Type="http://schemas.openxmlformats.org/officeDocument/2006/relationships/slideLayout" Target="../slideLayouts/slideLayout246.xml"/><Relationship Id="rId47" Type="http://schemas.openxmlformats.org/officeDocument/2006/relationships/slideLayout" Target="../slideLayouts/slideLayout251.xml"/><Relationship Id="rId50" Type="http://schemas.openxmlformats.org/officeDocument/2006/relationships/slideLayout" Target="../slideLayouts/slideLayout254.xml"/><Relationship Id="rId55" Type="http://schemas.openxmlformats.org/officeDocument/2006/relationships/slideLayout" Target="../slideLayouts/slideLayout259.xml"/><Relationship Id="rId63" Type="http://schemas.openxmlformats.org/officeDocument/2006/relationships/slideLayout" Target="../slideLayouts/slideLayout267.xml"/><Relationship Id="rId68" Type="http://schemas.openxmlformats.org/officeDocument/2006/relationships/slideLayout" Target="../slideLayouts/slideLayout272.xml"/><Relationship Id="rId76" Type="http://schemas.openxmlformats.org/officeDocument/2006/relationships/slideLayout" Target="../slideLayouts/slideLayout280.xml"/><Relationship Id="rId84" Type="http://schemas.openxmlformats.org/officeDocument/2006/relationships/slideLayout" Target="../slideLayouts/slideLayout288.xml"/><Relationship Id="rId89" Type="http://schemas.openxmlformats.org/officeDocument/2006/relationships/theme" Target="../theme/theme9.xml"/><Relationship Id="rId7" Type="http://schemas.openxmlformats.org/officeDocument/2006/relationships/slideLayout" Target="../slideLayouts/slideLayout211.xml"/><Relationship Id="rId71" Type="http://schemas.openxmlformats.org/officeDocument/2006/relationships/slideLayout" Target="../slideLayouts/slideLayout275.xml"/><Relationship Id="rId2" Type="http://schemas.openxmlformats.org/officeDocument/2006/relationships/slideLayout" Target="../slideLayouts/slideLayout206.xml"/><Relationship Id="rId16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33.xml"/><Relationship Id="rId11" Type="http://schemas.openxmlformats.org/officeDocument/2006/relationships/slideLayout" Target="../slideLayouts/slideLayout215.xml"/><Relationship Id="rId24" Type="http://schemas.openxmlformats.org/officeDocument/2006/relationships/slideLayout" Target="../slideLayouts/slideLayout228.xml"/><Relationship Id="rId32" Type="http://schemas.openxmlformats.org/officeDocument/2006/relationships/slideLayout" Target="../slideLayouts/slideLayout236.xml"/><Relationship Id="rId37" Type="http://schemas.openxmlformats.org/officeDocument/2006/relationships/slideLayout" Target="../slideLayouts/slideLayout241.xml"/><Relationship Id="rId40" Type="http://schemas.openxmlformats.org/officeDocument/2006/relationships/slideLayout" Target="../slideLayouts/slideLayout244.xml"/><Relationship Id="rId45" Type="http://schemas.openxmlformats.org/officeDocument/2006/relationships/slideLayout" Target="../slideLayouts/slideLayout249.xml"/><Relationship Id="rId53" Type="http://schemas.openxmlformats.org/officeDocument/2006/relationships/slideLayout" Target="../slideLayouts/slideLayout257.xml"/><Relationship Id="rId58" Type="http://schemas.openxmlformats.org/officeDocument/2006/relationships/slideLayout" Target="../slideLayouts/slideLayout262.xml"/><Relationship Id="rId66" Type="http://schemas.openxmlformats.org/officeDocument/2006/relationships/slideLayout" Target="../slideLayouts/slideLayout270.xml"/><Relationship Id="rId74" Type="http://schemas.openxmlformats.org/officeDocument/2006/relationships/slideLayout" Target="../slideLayouts/slideLayout278.xml"/><Relationship Id="rId79" Type="http://schemas.openxmlformats.org/officeDocument/2006/relationships/slideLayout" Target="../slideLayouts/slideLayout283.xml"/><Relationship Id="rId87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09.xml"/><Relationship Id="rId61" Type="http://schemas.openxmlformats.org/officeDocument/2006/relationships/slideLayout" Target="../slideLayouts/slideLayout265.xml"/><Relationship Id="rId82" Type="http://schemas.openxmlformats.org/officeDocument/2006/relationships/slideLayout" Target="../slideLayouts/slideLayout286.xml"/><Relationship Id="rId19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31.xml"/><Relationship Id="rId30" Type="http://schemas.openxmlformats.org/officeDocument/2006/relationships/slideLayout" Target="../slideLayouts/slideLayout234.xml"/><Relationship Id="rId35" Type="http://schemas.openxmlformats.org/officeDocument/2006/relationships/slideLayout" Target="../slideLayouts/slideLayout239.xml"/><Relationship Id="rId43" Type="http://schemas.openxmlformats.org/officeDocument/2006/relationships/slideLayout" Target="../slideLayouts/slideLayout247.xml"/><Relationship Id="rId48" Type="http://schemas.openxmlformats.org/officeDocument/2006/relationships/slideLayout" Target="../slideLayouts/slideLayout252.xml"/><Relationship Id="rId56" Type="http://schemas.openxmlformats.org/officeDocument/2006/relationships/slideLayout" Target="../slideLayouts/slideLayout260.xml"/><Relationship Id="rId64" Type="http://schemas.openxmlformats.org/officeDocument/2006/relationships/slideLayout" Target="../slideLayouts/slideLayout268.xml"/><Relationship Id="rId69" Type="http://schemas.openxmlformats.org/officeDocument/2006/relationships/slideLayout" Target="../slideLayouts/slideLayout273.xml"/><Relationship Id="rId77" Type="http://schemas.openxmlformats.org/officeDocument/2006/relationships/slideLayout" Target="../slideLayouts/slideLayout281.xml"/><Relationship Id="rId8" Type="http://schemas.openxmlformats.org/officeDocument/2006/relationships/slideLayout" Target="../slideLayouts/slideLayout212.xml"/><Relationship Id="rId51" Type="http://schemas.openxmlformats.org/officeDocument/2006/relationships/slideLayout" Target="../slideLayouts/slideLayout255.xml"/><Relationship Id="rId72" Type="http://schemas.openxmlformats.org/officeDocument/2006/relationships/slideLayout" Target="../slideLayouts/slideLayout276.xml"/><Relationship Id="rId80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6.xml"/><Relationship Id="rId17" Type="http://schemas.openxmlformats.org/officeDocument/2006/relationships/slideLayout" Target="../slideLayouts/slideLayout221.xml"/><Relationship Id="rId25" Type="http://schemas.openxmlformats.org/officeDocument/2006/relationships/slideLayout" Target="../slideLayouts/slideLayout229.xml"/><Relationship Id="rId33" Type="http://schemas.openxmlformats.org/officeDocument/2006/relationships/slideLayout" Target="../slideLayouts/slideLayout237.xml"/><Relationship Id="rId38" Type="http://schemas.openxmlformats.org/officeDocument/2006/relationships/slideLayout" Target="../slideLayouts/slideLayout242.xml"/><Relationship Id="rId46" Type="http://schemas.openxmlformats.org/officeDocument/2006/relationships/slideLayout" Target="../slideLayouts/slideLayout250.xml"/><Relationship Id="rId59" Type="http://schemas.openxmlformats.org/officeDocument/2006/relationships/slideLayout" Target="../slideLayouts/slideLayout263.xml"/><Relationship Id="rId67" Type="http://schemas.openxmlformats.org/officeDocument/2006/relationships/slideLayout" Target="../slideLayouts/slideLayout271.xml"/><Relationship Id="rId20" Type="http://schemas.openxmlformats.org/officeDocument/2006/relationships/slideLayout" Target="../slideLayouts/slideLayout224.xml"/><Relationship Id="rId41" Type="http://schemas.openxmlformats.org/officeDocument/2006/relationships/slideLayout" Target="../slideLayouts/slideLayout245.xml"/><Relationship Id="rId54" Type="http://schemas.openxmlformats.org/officeDocument/2006/relationships/slideLayout" Target="../slideLayouts/slideLayout258.xml"/><Relationship Id="rId62" Type="http://schemas.openxmlformats.org/officeDocument/2006/relationships/slideLayout" Target="../slideLayouts/slideLayout266.xml"/><Relationship Id="rId70" Type="http://schemas.openxmlformats.org/officeDocument/2006/relationships/slideLayout" Target="../slideLayouts/slideLayout274.xml"/><Relationship Id="rId75" Type="http://schemas.openxmlformats.org/officeDocument/2006/relationships/slideLayout" Target="../slideLayouts/slideLayout279.xml"/><Relationship Id="rId83" Type="http://schemas.openxmlformats.org/officeDocument/2006/relationships/slideLayout" Target="../slideLayouts/slideLayout287.xml"/><Relationship Id="rId88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9.xml"/><Relationship Id="rId23" Type="http://schemas.openxmlformats.org/officeDocument/2006/relationships/slideLayout" Target="../slideLayouts/slideLayout227.xml"/><Relationship Id="rId28" Type="http://schemas.openxmlformats.org/officeDocument/2006/relationships/slideLayout" Target="../slideLayouts/slideLayout232.xml"/><Relationship Id="rId36" Type="http://schemas.openxmlformats.org/officeDocument/2006/relationships/slideLayout" Target="../slideLayouts/slideLayout240.xml"/><Relationship Id="rId49" Type="http://schemas.openxmlformats.org/officeDocument/2006/relationships/slideLayout" Target="../slideLayouts/slideLayout253.xml"/><Relationship Id="rId57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14.xml"/><Relationship Id="rId31" Type="http://schemas.openxmlformats.org/officeDocument/2006/relationships/slideLayout" Target="../slideLayouts/slideLayout235.xml"/><Relationship Id="rId44" Type="http://schemas.openxmlformats.org/officeDocument/2006/relationships/slideLayout" Target="../slideLayouts/slideLayout248.xml"/><Relationship Id="rId52" Type="http://schemas.openxmlformats.org/officeDocument/2006/relationships/slideLayout" Target="../slideLayouts/slideLayout256.xml"/><Relationship Id="rId60" Type="http://schemas.openxmlformats.org/officeDocument/2006/relationships/slideLayout" Target="../slideLayouts/slideLayout264.xml"/><Relationship Id="rId65" Type="http://schemas.openxmlformats.org/officeDocument/2006/relationships/slideLayout" Target="../slideLayouts/slideLayout269.xml"/><Relationship Id="rId73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82.xml"/><Relationship Id="rId81" Type="http://schemas.openxmlformats.org/officeDocument/2006/relationships/slideLayout" Target="../slideLayouts/slideLayout285.xml"/><Relationship Id="rId86" Type="http://schemas.openxmlformats.org/officeDocument/2006/relationships/slideLayout" Target="../slideLayouts/slideLayout2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2" tIns="45718" rIns="9135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2" tIns="45718" rIns="9135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23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718" rIns="9135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56" tIns="45718" rIns="9135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36"/>
            <a:ext cx="2844800" cy="366713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448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36"/>
            <a:ext cx="3860800" cy="366713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448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36"/>
            <a:ext cx="2844800" cy="366713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448">
              <a:defRPr/>
            </a:pPr>
            <a:fld id="{28D8A24E-F84C-425D-8506-2C6FAD84FC79}" type="slidenum">
              <a:rPr lang="en-US" altLang="en-US" smtClean="0">
                <a:latin typeface="Arial" pitchFamily="34" charset="0"/>
                <a:ea typeface="+mn-ea"/>
                <a:sym typeface="Arial"/>
              </a:rPr>
              <a:pPr defTabSz="913448">
                <a:defRPr/>
              </a:pPr>
              <a:t>‹#›</a:t>
            </a:fld>
            <a:endParaRPr lang="en-US" altLang="en-US">
              <a:latin typeface="Arial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115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  <p:sldLayoutId id="2147484380" r:id="rId12"/>
    <p:sldLayoutId id="2147484381" r:id="rId13"/>
    <p:sldLayoutId id="2147484382" r:id="rId14"/>
    <p:sldLayoutId id="2147484383" r:id="rId15"/>
    <p:sldLayoutId id="2147484384" r:id="rId16"/>
    <p:sldLayoutId id="2147484385" r:id="rId17"/>
    <p:sldLayoutId id="2147484386" r:id="rId18"/>
    <p:sldLayoutId id="2147484387" r:id="rId19"/>
    <p:sldLayoutId id="2147484388" r:id="rId20"/>
    <p:sldLayoutId id="2147484389" r:id="rId21"/>
    <p:sldLayoutId id="2147484390" r:id="rId22"/>
    <p:sldLayoutId id="2147484391" r:id="rId23"/>
    <p:sldLayoutId id="2147484392" r:id="rId24"/>
    <p:sldLayoutId id="2147484393" r:id="rId25"/>
    <p:sldLayoutId id="2147484394" r:id="rId26"/>
    <p:sldLayoutId id="2147484395" r:id="rId27"/>
    <p:sldLayoutId id="2147484396" r:id="rId28"/>
    <p:sldLayoutId id="2147484397" r:id="rId29"/>
    <p:sldLayoutId id="2147484398" r:id="rId30"/>
    <p:sldLayoutId id="2147484399" r:id="rId31"/>
    <p:sldLayoutId id="2147484400" r:id="rId32"/>
    <p:sldLayoutId id="2147484401" r:id="rId33"/>
    <p:sldLayoutId id="2147484402" r:id="rId34"/>
    <p:sldLayoutId id="2147484403" r:id="rId35"/>
    <p:sldLayoutId id="2147484404" r:id="rId36"/>
    <p:sldLayoutId id="2147484405" r:id="rId37"/>
    <p:sldLayoutId id="2147484406" r:id="rId38"/>
    <p:sldLayoutId id="2147484407" r:id="rId39"/>
    <p:sldLayoutId id="2147484408" r:id="rId40"/>
    <p:sldLayoutId id="2147484409" r:id="rId41"/>
    <p:sldLayoutId id="2147484410" r:id="rId42"/>
    <p:sldLayoutId id="2147484411" r:id="rId43"/>
    <p:sldLayoutId id="2147484412" r:id="rId44"/>
    <p:sldLayoutId id="2147484413" r:id="rId45"/>
    <p:sldLayoutId id="2147484414" r:id="rId46"/>
    <p:sldLayoutId id="2147484415" r:id="rId47"/>
    <p:sldLayoutId id="2147484416" r:id="rId48"/>
    <p:sldLayoutId id="2147484417" r:id="rId49"/>
    <p:sldLayoutId id="2147484418" r:id="rId50"/>
    <p:sldLayoutId id="2147484419" r:id="rId51"/>
    <p:sldLayoutId id="2147484420" r:id="rId52"/>
    <p:sldLayoutId id="2147484421" r:id="rId53"/>
    <p:sldLayoutId id="2147484422" r:id="rId54"/>
    <p:sldLayoutId id="2147484423" r:id="rId55"/>
    <p:sldLayoutId id="2147484424" r:id="rId56"/>
    <p:sldLayoutId id="2147484425" r:id="rId57"/>
    <p:sldLayoutId id="2147484426" r:id="rId58"/>
    <p:sldLayoutId id="2147484427" r:id="rId59"/>
    <p:sldLayoutId id="2147484428" r:id="rId60"/>
    <p:sldLayoutId id="2147484429" r:id="rId61"/>
    <p:sldLayoutId id="2147484430" r:id="rId62"/>
    <p:sldLayoutId id="2147484431" r:id="rId63"/>
    <p:sldLayoutId id="2147484432" r:id="rId64"/>
    <p:sldLayoutId id="2147484433" r:id="rId65"/>
    <p:sldLayoutId id="2147484434" r:id="rId66"/>
    <p:sldLayoutId id="2147484435" r:id="rId67"/>
    <p:sldLayoutId id="2147484436" r:id="rId68"/>
    <p:sldLayoutId id="2147484437" r:id="rId69"/>
    <p:sldLayoutId id="2147484438" r:id="rId70"/>
    <p:sldLayoutId id="2147484439" r:id="rId71"/>
    <p:sldLayoutId id="2147484440" r:id="rId72"/>
    <p:sldLayoutId id="2147484441" r:id="rId73"/>
    <p:sldLayoutId id="2147484442" r:id="rId74"/>
    <p:sldLayoutId id="2147484443" r:id="rId75"/>
    <p:sldLayoutId id="2147484444" r:id="rId76"/>
    <p:sldLayoutId id="2147484445" r:id="rId77"/>
    <p:sldLayoutId id="2147484446" r:id="rId78"/>
    <p:sldLayoutId id="2147484447" r:id="rId79"/>
    <p:sldLayoutId id="2147484448" r:id="rId80"/>
    <p:sldLayoutId id="2147484449" r:id="rId81"/>
    <p:sldLayoutId id="2147484450" r:id="rId82"/>
    <p:sldLayoutId id="2147484451" r:id="rId83"/>
    <p:sldLayoutId id="2147484452" r:id="rId84"/>
    <p:sldLayoutId id="2147484453" r:id="rId85"/>
    <p:sldLayoutId id="2147484454" r:id="rId86"/>
    <p:sldLayoutId id="2147484455" r:id="rId87"/>
    <p:sldLayoutId id="2147484456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69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44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17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8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562" indent="-34256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7" indent="-2854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718" rIns="9132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26" tIns="45718" rIns="9132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1"/>
            <a:ext cx="2844800" cy="366713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108">
              <a:buFont typeface="Arial"/>
              <a:buNone/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1"/>
            <a:ext cx="3860800" cy="366713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108">
              <a:buFont typeface="Arial"/>
              <a:buNone/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1"/>
            <a:ext cx="2844800" cy="366713"/>
          </a:xfrm>
          <a:prstGeom prst="rect">
            <a:avLst/>
          </a:prstGeom>
        </p:spPr>
        <p:txBody>
          <a:bodyPr vert="horz" lIns="91326" tIns="45718" rIns="91326" bIns="45718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3108">
              <a:buFont typeface="Arial"/>
              <a:buNone/>
              <a:defRPr/>
            </a:pPr>
            <a:fld id="{28D8A24E-F84C-425D-8506-2C6FAD84FC79}" type="slidenum">
              <a:rPr lang="en-US" altLang="en-US" smtClean="0">
                <a:latin typeface="Arial" pitchFamily="34" charset="0"/>
                <a:ea typeface="+mn-ea"/>
                <a:sym typeface="Arial"/>
              </a:rPr>
              <a:pPr defTabSz="913108">
                <a:buFont typeface="Arial"/>
                <a:buNone/>
                <a:defRPr/>
              </a:pPr>
              <a:t>‹#›</a:t>
            </a:fld>
            <a:endParaRPr lang="en-US" altLang="en-US">
              <a:latin typeface="Arial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67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  <p:sldLayoutId id="2147484474" r:id="rId17"/>
    <p:sldLayoutId id="2147484475" r:id="rId18"/>
    <p:sldLayoutId id="2147484476" r:id="rId19"/>
    <p:sldLayoutId id="2147484477" r:id="rId20"/>
    <p:sldLayoutId id="2147484478" r:id="rId21"/>
    <p:sldLayoutId id="2147484479" r:id="rId22"/>
    <p:sldLayoutId id="2147484480" r:id="rId23"/>
    <p:sldLayoutId id="2147484481" r:id="rId24"/>
    <p:sldLayoutId id="2147484482" r:id="rId25"/>
    <p:sldLayoutId id="2147484483" r:id="rId26"/>
    <p:sldLayoutId id="2147484484" r:id="rId27"/>
    <p:sldLayoutId id="2147484485" r:id="rId28"/>
    <p:sldLayoutId id="2147484486" r:id="rId29"/>
    <p:sldLayoutId id="2147484487" r:id="rId30"/>
    <p:sldLayoutId id="2147484488" r:id="rId31"/>
    <p:sldLayoutId id="2147484489" r:id="rId32"/>
    <p:sldLayoutId id="2147484490" r:id="rId33"/>
    <p:sldLayoutId id="2147484491" r:id="rId34"/>
    <p:sldLayoutId id="2147484492" r:id="rId35"/>
    <p:sldLayoutId id="2147484493" r:id="rId36"/>
    <p:sldLayoutId id="2147484494" r:id="rId37"/>
    <p:sldLayoutId id="2147484495" r:id="rId38"/>
    <p:sldLayoutId id="2147484496" r:id="rId39"/>
    <p:sldLayoutId id="2147484497" r:id="rId40"/>
    <p:sldLayoutId id="2147484498" r:id="rId41"/>
    <p:sldLayoutId id="2147484499" r:id="rId42"/>
    <p:sldLayoutId id="2147484500" r:id="rId43"/>
    <p:sldLayoutId id="2147484501" r:id="rId44"/>
    <p:sldLayoutId id="2147484502" r:id="rId45"/>
    <p:sldLayoutId id="2147484503" r:id="rId46"/>
    <p:sldLayoutId id="2147484504" r:id="rId47"/>
    <p:sldLayoutId id="2147484505" r:id="rId48"/>
    <p:sldLayoutId id="2147484506" r:id="rId49"/>
    <p:sldLayoutId id="2147484507" r:id="rId50"/>
    <p:sldLayoutId id="2147484508" r:id="rId51"/>
    <p:sldLayoutId id="2147484509" r:id="rId52"/>
    <p:sldLayoutId id="2147484510" r:id="rId53"/>
    <p:sldLayoutId id="2147484511" r:id="rId54"/>
    <p:sldLayoutId id="2147484512" r:id="rId55"/>
    <p:sldLayoutId id="2147484513" r:id="rId56"/>
    <p:sldLayoutId id="2147484514" r:id="rId57"/>
    <p:sldLayoutId id="2147484515" r:id="rId58"/>
    <p:sldLayoutId id="2147484516" r:id="rId59"/>
    <p:sldLayoutId id="2147484517" r:id="rId60"/>
    <p:sldLayoutId id="2147484518" r:id="rId61"/>
    <p:sldLayoutId id="2147484519" r:id="rId62"/>
    <p:sldLayoutId id="2147484520" r:id="rId63"/>
    <p:sldLayoutId id="2147484521" r:id="rId64"/>
    <p:sldLayoutId id="2147484522" r:id="rId65"/>
    <p:sldLayoutId id="2147484523" r:id="rId66"/>
    <p:sldLayoutId id="2147484524" r:id="rId67"/>
    <p:sldLayoutId id="2147484525" r:id="rId68"/>
    <p:sldLayoutId id="2147484526" r:id="rId69"/>
    <p:sldLayoutId id="2147484527" r:id="rId70"/>
    <p:sldLayoutId id="2147484528" r:id="rId71"/>
    <p:sldLayoutId id="2147484529" r:id="rId72"/>
    <p:sldLayoutId id="2147484530" r:id="rId73"/>
    <p:sldLayoutId id="2147484531" r:id="rId74"/>
    <p:sldLayoutId id="2147484532" r:id="rId75"/>
    <p:sldLayoutId id="2147484533" r:id="rId76"/>
    <p:sldLayoutId id="2147484534" r:id="rId77"/>
    <p:sldLayoutId id="2147484535" r:id="rId78"/>
    <p:sldLayoutId id="2147484536" r:id="rId79"/>
    <p:sldLayoutId id="2147484537" r:id="rId80"/>
    <p:sldLayoutId id="2147484538" r:id="rId81"/>
    <p:sldLayoutId id="2147484539" r:id="rId82"/>
    <p:sldLayoutId id="2147484540" r:id="rId83"/>
    <p:sldLayoutId id="2147484541" r:id="rId84"/>
    <p:sldLayoutId id="2147484542" r:id="rId85"/>
    <p:sldLayoutId id="2147484543" r:id="rId86"/>
    <p:sldLayoutId id="2147484544" r:id="rId87"/>
    <p:sldLayoutId id="2147484545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51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1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66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621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442" indent="-34244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87" indent="-28537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02" indent="-2282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0" indent="-2282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39" indent="-22829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8" indent="-228296" algn="l" defTabSz="913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82" indent="-228296" algn="l" defTabSz="913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36" indent="-228296" algn="l" defTabSz="913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726" indent="-228296" algn="l" defTabSz="91310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8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6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1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6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22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0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59" algn="l" defTabSz="91310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2" tIns="45718" rIns="9135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2" tIns="45718" rIns="9135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7138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2" tIns="45718" rIns="9135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2" tIns="45718" rIns="9135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defTabSz="91340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5929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1A39B8E1-22C8-424E-A8D0-08A7CA6DAF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352" tIns="45718" rIns="91352" bIns="4571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CFCFCF"/>
                </a:solidFill>
                <a:latin typeface="Calibri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1309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  <p:sldLayoutId id="2147484105" r:id="rId14"/>
    <p:sldLayoutId id="2147484106" r:id="rId15"/>
    <p:sldLayoutId id="2147484107" r:id="rId16"/>
    <p:sldLayoutId id="2147484108" r:id="rId17"/>
    <p:sldLayoutId id="2147484109" r:id="rId18"/>
    <p:sldLayoutId id="2147484110" r:id="rId19"/>
    <p:sldLayoutId id="2147484111" r:id="rId20"/>
    <p:sldLayoutId id="2147484112" r:id="rId21"/>
    <p:sldLayoutId id="2147484113" r:id="rId22"/>
    <p:sldLayoutId id="2147484114" r:id="rId23"/>
    <p:sldLayoutId id="2147484115" r:id="rId24"/>
    <p:sldLayoutId id="2147484116" r:id="rId25"/>
    <p:sldLayoutId id="2147484117" r:id="rId26"/>
    <p:sldLayoutId id="2147484118" r:id="rId27"/>
    <p:sldLayoutId id="2147484119" r:id="rId28"/>
    <p:sldLayoutId id="2147484120" r:id="rId29"/>
    <p:sldLayoutId id="2147484121" r:id="rId30"/>
  </p:sldLayoutIdLst>
  <p:transition spd="slow">
    <p:wipe/>
  </p:transition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9Slide.vn - 2019">
            <a:extLst>
              <a:ext uri="{FF2B5EF4-FFF2-40B4-BE49-F238E27FC236}">
                <a16:creationId xmlns:a16="http://schemas.microsoft.com/office/drawing/2014/main" xmlns="" id="{1A39B8E1-22C8-424E-A8D0-08A7CA6DAF5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lIns="91352" tIns="45718" rIns="91352" bIns="4571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CFCFCF"/>
                </a:solidFill>
                <a:latin typeface="Calibri"/>
                <a:ea typeface="+mn-ea"/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27873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  <p:sldLayoutId id="2147484140" r:id="rId18"/>
    <p:sldLayoutId id="2147484141" r:id="rId19"/>
    <p:sldLayoutId id="2147484142" r:id="rId20"/>
    <p:sldLayoutId id="2147484143" r:id="rId21"/>
    <p:sldLayoutId id="2147484144" r:id="rId22"/>
    <p:sldLayoutId id="2147484145" r:id="rId23"/>
    <p:sldLayoutId id="2147484146" r:id="rId24"/>
    <p:sldLayoutId id="2147484147" r:id="rId25"/>
    <p:sldLayoutId id="2147484148" r:id="rId26"/>
    <p:sldLayoutId id="2147484149" r:id="rId27"/>
    <p:sldLayoutId id="2147484150" r:id="rId28"/>
    <p:sldLayoutId id="2147484151" r:id="rId29"/>
    <p:sldLayoutId id="2147484152" r:id="rId30"/>
  </p:sldLayoutIdLst>
  <p:transition spd="slow">
    <p:wipe/>
  </p:transition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352" tIns="45718" rIns="9135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/>
            </a:lvl1pPr>
          </a:lstStyle>
          <a:p>
            <a:fld id="{DEF3BF5D-1501-4C3F-A085-D631B058F4FC}" type="slidenum">
              <a:rPr lang="en-US" altLang="en-US" smtClean="0">
                <a:solidFill>
                  <a:srgbClr val="000000"/>
                </a:solidFill>
                <a:latin typeface="Arial"/>
                <a:ea typeface="+mn-ea"/>
              </a:rPr>
              <a:pPr/>
              <a:t>‹#›</a:t>
            </a:fld>
            <a:endParaRPr lang="en-US" altLang="en-US" smtClean="0">
              <a:solidFill>
                <a:srgbClr val="000000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049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667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34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010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680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546" indent="-342546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29" indent="-285457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352" tIns="45718" rIns="91352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2" tIns="45718" rIns="91352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FD0510F1-C705-4209-842C-EB98E35100D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11/28/2023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352" tIns="45718" rIns="9135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AF80326-5B3F-468F-80C0-F61695FED36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9235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</p:sldLayoutIdLst>
  <p:txStyles>
    <p:titleStyle>
      <a:lvl1pPr algn="l" defTabSz="91340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65" indent="-228365" algn="l" defTabSz="91340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09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66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40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11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843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54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245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974" indent="-228365" algn="l" defTabSz="91340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02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0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0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34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06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880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555" algn="l" defTabSz="913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2" tIns="45718" rIns="9127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272" tIns="45718" rIns="9127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97"/>
            <a:ext cx="2844800" cy="366713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496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97"/>
            <a:ext cx="3860800" cy="366713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496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97"/>
            <a:ext cx="2844800" cy="366713"/>
          </a:xfrm>
          <a:prstGeom prst="rect">
            <a:avLst/>
          </a:prstGeom>
        </p:spPr>
        <p:txBody>
          <a:bodyPr vert="horz" lIns="91272" tIns="45718" rIns="91272" bIns="45718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496">
              <a:defRPr/>
            </a:pPr>
            <a:fld id="{28D8A24E-F84C-425D-8506-2C6FAD84FC79}" type="slidenum">
              <a:rPr lang="en-US" altLang="en-US" smtClean="0">
                <a:latin typeface="Arial" pitchFamily="34" charset="0"/>
                <a:ea typeface="+mn-ea"/>
                <a:sym typeface="Arial"/>
              </a:rPr>
              <a:pPr defTabSz="912496">
                <a:defRPr/>
              </a:pPr>
              <a:t>‹#›</a:t>
            </a:fld>
            <a:endParaRPr lang="en-US" altLang="en-US">
              <a:latin typeface="Arial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81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  <p:sldLayoutId id="2147484207" r:id="rId17"/>
    <p:sldLayoutId id="2147484208" r:id="rId18"/>
    <p:sldLayoutId id="2147484209" r:id="rId19"/>
    <p:sldLayoutId id="2147484210" r:id="rId20"/>
    <p:sldLayoutId id="2147484211" r:id="rId21"/>
    <p:sldLayoutId id="2147484212" r:id="rId22"/>
    <p:sldLayoutId id="2147484213" r:id="rId23"/>
    <p:sldLayoutId id="2147484214" r:id="rId24"/>
    <p:sldLayoutId id="2147484215" r:id="rId25"/>
    <p:sldLayoutId id="2147484216" r:id="rId26"/>
    <p:sldLayoutId id="2147484217" r:id="rId27"/>
    <p:sldLayoutId id="2147484218" r:id="rId28"/>
    <p:sldLayoutId id="2147484219" r:id="rId29"/>
    <p:sldLayoutId id="2147484220" r:id="rId30"/>
    <p:sldLayoutId id="2147484221" r:id="rId31"/>
    <p:sldLayoutId id="2147484222" r:id="rId32"/>
    <p:sldLayoutId id="2147484223" r:id="rId33"/>
    <p:sldLayoutId id="2147484224" r:id="rId34"/>
    <p:sldLayoutId id="2147484225" r:id="rId35"/>
    <p:sldLayoutId id="2147484226" r:id="rId36"/>
    <p:sldLayoutId id="2147484227" r:id="rId37"/>
    <p:sldLayoutId id="2147484228" r:id="rId38"/>
    <p:sldLayoutId id="2147484229" r:id="rId39"/>
    <p:sldLayoutId id="2147484230" r:id="rId40"/>
    <p:sldLayoutId id="2147484231" r:id="rId41"/>
    <p:sldLayoutId id="2147484232" r:id="rId42"/>
    <p:sldLayoutId id="2147484233" r:id="rId43"/>
    <p:sldLayoutId id="2147484234" r:id="rId44"/>
    <p:sldLayoutId id="2147484235" r:id="rId45"/>
    <p:sldLayoutId id="2147484236" r:id="rId46"/>
    <p:sldLayoutId id="2147484237" r:id="rId47"/>
    <p:sldLayoutId id="2147484238" r:id="rId48"/>
    <p:sldLayoutId id="2147484239" r:id="rId49"/>
    <p:sldLayoutId id="2147484240" r:id="rId50"/>
    <p:sldLayoutId id="2147484241" r:id="rId51"/>
    <p:sldLayoutId id="2147484242" r:id="rId52"/>
    <p:sldLayoutId id="2147484243" r:id="rId53"/>
    <p:sldLayoutId id="2147484244" r:id="rId54"/>
    <p:sldLayoutId id="2147484245" r:id="rId55"/>
    <p:sldLayoutId id="2147484246" r:id="rId56"/>
    <p:sldLayoutId id="2147484247" r:id="rId57"/>
    <p:sldLayoutId id="2147484248" r:id="rId58"/>
    <p:sldLayoutId id="2147484249" r:id="rId59"/>
    <p:sldLayoutId id="2147484250" r:id="rId60"/>
    <p:sldLayoutId id="2147484251" r:id="rId61"/>
    <p:sldLayoutId id="2147484252" r:id="rId62"/>
    <p:sldLayoutId id="2147484253" r:id="rId63"/>
    <p:sldLayoutId id="2147484254" r:id="rId64"/>
    <p:sldLayoutId id="2147484255" r:id="rId65"/>
    <p:sldLayoutId id="2147484256" r:id="rId66"/>
    <p:sldLayoutId id="2147484257" r:id="rId67"/>
    <p:sldLayoutId id="2147484258" r:id="rId68"/>
    <p:sldLayoutId id="2147484259" r:id="rId69"/>
    <p:sldLayoutId id="2147484260" r:id="rId70"/>
    <p:sldLayoutId id="2147484261" r:id="rId71"/>
    <p:sldLayoutId id="2147484262" r:id="rId72"/>
    <p:sldLayoutId id="2147484263" r:id="rId73"/>
    <p:sldLayoutId id="2147484264" r:id="rId74"/>
    <p:sldLayoutId id="2147484265" r:id="rId75"/>
    <p:sldLayoutId id="2147484266" r:id="rId76"/>
    <p:sldLayoutId id="2147484267" r:id="rId77"/>
    <p:sldLayoutId id="2147484268" r:id="rId78"/>
    <p:sldLayoutId id="2147484269" r:id="rId79"/>
    <p:sldLayoutId id="2147484270" r:id="rId80"/>
    <p:sldLayoutId id="2147484271" r:id="rId81"/>
    <p:sldLayoutId id="2147484272" r:id="rId82"/>
    <p:sldLayoutId id="2147484273" r:id="rId83"/>
    <p:sldLayoutId id="2147484274" r:id="rId84"/>
    <p:sldLayoutId id="2147484275" r:id="rId85"/>
    <p:sldLayoutId id="2147484276" r:id="rId86"/>
    <p:sldLayoutId id="2147484277" r:id="rId87"/>
    <p:sldLayoutId id="2147484278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19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49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874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49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226" indent="-34222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83" indent="-2851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46" indent="-2281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840" indent="-2281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035" indent="-22815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336" indent="-228152" algn="l" defTabSz="9124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585" indent="-228152" algn="l" defTabSz="9124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832" indent="-228152" algn="l" defTabSz="9124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34" indent="-228152" algn="l" defTabSz="9124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49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4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992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94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486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680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875" algn="l" defTabSz="91249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718" rIns="9131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2" tIns="45718" rIns="9131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465"/>
            <a:ext cx="2844800" cy="366713"/>
          </a:xfrm>
          <a:prstGeom prst="rect">
            <a:avLst/>
          </a:prstGeom>
        </p:spPr>
        <p:txBody>
          <a:bodyPr vert="horz" lIns="91312" tIns="45718" rIns="91312" bIns="45718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949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465"/>
            <a:ext cx="3860800" cy="366713"/>
          </a:xfrm>
          <a:prstGeom prst="rect">
            <a:avLst/>
          </a:prstGeom>
        </p:spPr>
        <p:txBody>
          <a:bodyPr vert="horz" lIns="91312" tIns="45718" rIns="91312" bIns="45718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949">
              <a:defRPr/>
            </a:pPr>
            <a:endParaRPr lang="en-US">
              <a:latin typeface="Arial" pitchFamily="34" charset="0"/>
              <a:ea typeface="+mn-ea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465"/>
            <a:ext cx="2844800" cy="366713"/>
          </a:xfrm>
          <a:prstGeom prst="rect">
            <a:avLst/>
          </a:prstGeom>
        </p:spPr>
        <p:txBody>
          <a:bodyPr vert="horz" lIns="91312" tIns="45718" rIns="91312" bIns="45718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cs typeface="Arial" pitchFamily="34" charset="0"/>
              </a:defRPr>
            </a:lvl1pPr>
          </a:lstStyle>
          <a:p>
            <a:pPr defTabSz="912949">
              <a:defRPr/>
            </a:pPr>
            <a:fld id="{28D8A24E-F84C-425D-8506-2C6FAD84FC79}" type="slidenum">
              <a:rPr lang="en-US" altLang="en-US" smtClean="0">
                <a:latin typeface="Arial" pitchFamily="34" charset="0"/>
                <a:ea typeface="+mn-ea"/>
                <a:sym typeface="Arial"/>
              </a:rPr>
              <a:pPr defTabSz="912949">
                <a:defRPr/>
              </a:pPr>
              <a:t>‹#›</a:t>
            </a:fld>
            <a:endParaRPr lang="en-US" altLang="en-US">
              <a:latin typeface="Arial" pitchFamily="34" charset="0"/>
              <a:ea typeface="+mn-e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41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0" r:id="rId1"/>
    <p:sldLayoutId id="2147484281" r:id="rId2"/>
    <p:sldLayoutId id="2147484282" r:id="rId3"/>
    <p:sldLayoutId id="2147484283" r:id="rId4"/>
    <p:sldLayoutId id="2147484284" r:id="rId5"/>
    <p:sldLayoutId id="2147484285" r:id="rId6"/>
    <p:sldLayoutId id="2147484286" r:id="rId7"/>
    <p:sldLayoutId id="2147484287" r:id="rId8"/>
    <p:sldLayoutId id="2147484288" r:id="rId9"/>
    <p:sldLayoutId id="2147484289" r:id="rId10"/>
    <p:sldLayoutId id="2147484290" r:id="rId11"/>
    <p:sldLayoutId id="2147484291" r:id="rId12"/>
    <p:sldLayoutId id="2147484292" r:id="rId13"/>
    <p:sldLayoutId id="2147484293" r:id="rId14"/>
    <p:sldLayoutId id="2147484294" r:id="rId15"/>
    <p:sldLayoutId id="2147484295" r:id="rId16"/>
    <p:sldLayoutId id="2147484296" r:id="rId17"/>
    <p:sldLayoutId id="2147484297" r:id="rId18"/>
    <p:sldLayoutId id="2147484298" r:id="rId19"/>
    <p:sldLayoutId id="2147484299" r:id="rId20"/>
    <p:sldLayoutId id="2147484300" r:id="rId21"/>
    <p:sldLayoutId id="2147484301" r:id="rId22"/>
    <p:sldLayoutId id="2147484302" r:id="rId23"/>
    <p:sldLayoutId id="2147484303" r:id="rId24"/>
    <p:sldLayoutId id="2147484304" r:id="rId25"/>
    <p:sldLayoutId id="2147484305" r:id="rId26"/>
    <p:sldLayoutId id="2147484306" r:id="rId27"/>
    <p:sldLayoutId id="2147484307" r:id="rId28"/>
    <p:sldLayoutId id="2147484308" r:id="rId29"/>
    <p:sldLayoutId id="2147484309" r:id="rId30"/>
    <p:sldLayoutId id="2147484310" r:id="rId31"/>
    <p:sldLayoutId id="2147484311" r:id="rId32"/>
    <p:sldLayoutId id="2147484312" r:id="rId33"/>
    <p:sldLayoutId id="2147484313" r:id="rId34"/>
    <p:sldLayoutId id="2147484314" r:id="rId35"/>
    <p:sldLayoutId id="2147484315" r:id="rId36"/>
    <p:sldLayoutId id="2147484316" r:id="rId37"/>
    <p:sldLayoutId id="2147484317" r:id="rId38"/>
    <p:sldLayoutId id="2147484318" r:id="rId39"/>
    <p:sldLayoutId id="2147484319" r:id="rId40"/>
    <p:sldLayoutId id="2147484320" r:id="rId41"/>
    <p:sldLayoutId id="2147484321" r:id="rId42"/>
    <p:sldLayoutId id="2147484322" r:id="rId43"/>
    <p:sldLayoutId id="2147484323" r:id="rId44"/>
    <p:sldLayoutId id="2147484324" r:id="rId45"/>
    <p:sldLayoutId id="2147484325" r:id="rId46"/>
    <p:sldLayoutId id="2147484326" r:id="rId47"/>
    <p:sldLayoutId id="2147484327" r:id="rId48"/>
    <p:sldLayoutId id="2147484328" r:id="rId49"/>
    <p:sldLayoutId id="2147484329" r:id="rId50"/>
    <p:sldLayoutId id="2147484330" r:id="rId51"/>
    <p:sldLayoutId id="2147484331" r:id="rId52"/>
    <p:sldLayoutId id="2147484332" r:id="rId53"/>
    <p:sldLayoutId id="2147484333" r:id="rId54"/>
    <p:sldLayoutId id="2147484334" r:id="rId55"/>
    <p:sldLayoutId id="2147484335" r:id="rId56"/>
    <p:sldLayoutId id="2147484336" r:id="rId57"/>
    <p:sldLayoutId id="2147484337" r:id="rId58"/>
    <p:sldLayoutId id="2147484338" r:id="rId59"/>
    <p:sldLayoutId id="2147484339" r:id="rId60"/>
    <p:sldLayoutId id="2147484340" r:id="rId61"/>
    <p:sldLayoutId id="2147484341" r:id="rId62"/>
    <p:sldLayoutId id="2147484342" r:id="rId63"/>
    <p:sldLayoutId id="2147484343" r:id="rId64"/>
    <p:sldLayoutId id="2147484344" r:id="rId65"/>
    <p:sldLayoutId id="2147484345" r:id="rId66"/>
    <p:sldLayoutId id="2147484346" r:id="rId67"/>
    <p:sldLayoutId id="2147484347" r:id="rId68"/>
    <p:sldLayoutId id="2147484348" r:id="rId69"/>
    <p:sldLayoutId id="2147484349" r:id="rId70"/>
    <p:sldLayoutId id="2147484350" r:id="rId71"/>
    <p:sldLayoutId id="2147484351" r:id="rId72"/>
    <p:sldLayoutId id="2147484352" r:id="rId73"/>
    <p:sldLayoutId id="2147484353" r:id="rId74"/>
    <p:sldLayoutId id="2147484354" r:id="rId75"/>
    <p:sldLayoutId id="2147484355" r:id="rId76"/>
    <p:sldLayoutId id="2147484356" r:id="rId77"/>
    <p:sldLayoutId id="2147484357" r:id="rId78"/>
    <p:sldLayoutId id="2147484358" r:id="rId79"/>
    <p:sldLayoutId id="2147484359" r:id="rId80"/>
    <p:sldLayoutId id="2147484360" r:id="rId81"/>
    <p:sldLayoutId id="2147484361" r:id="rId82"/>
    <p:sldLayoutId id="2147484362" r:id="rId83"/>
    <p:sldLayoutId id="2147484363" r:id="rId84"/>
    <p:sldLayoutId id="2147484364" r:id="rId85"/>
    <p:sldLayoutId id="2147484365" r:id="rId86"/>
    <p:sldLayoutId id="2147484366" r:id="rId87"/>
    <p:sldLayoutId id="2147484367" r:id="rId8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3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4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2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89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386" indent="-34238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56" indent="-285324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06" indent="-2282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40" indent="-2282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075" indent="-22825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89" indent="-228258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64" indent="-228258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38" indent="-228258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54" indent="-228258" algn="l" defTabSz="9129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9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4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8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14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6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0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15" algn="l" defTabSz="91294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23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11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-457200"/>
            <a:ext cx="12192000" cy="7315200"/>
          </a:xfrm>
          <a:gradFill rotWithShape="1">
            <a:gsLst>
              <a:gs pos="0">
                <a:srgbClr val="FF66CC"/>
              </a:gs>
              <a:gs pos="100000">
                <a:srgbClr val="9AF8A3"/>
              </a:gs>
            </a:gsLst>
            <a:lin ang="2700000" scaled="1"/>
          </a:gradFill>
        </p:spPr>
        <p:txBody>
          <a:bodyPr/>
          <a:lstStyle/>
          <a:p>
            <a:pPr lvl="4" eaLnBrk="1" hangingPunct="1"/>
            <a:endParaRPr lang="en-US" altLang="en-US" sz="2000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40000" y="2819466"/>
            <a:ext cx="60960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6400" y="5334066"/>
            <a:ext cx="18288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5334066"/>
            <a:ext cx="17272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3078" name="Picture 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19">
            <a:off x="5342468" y="1066800"/>
            <a:ext cx="227753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2" y="3248040"/>
            <a:ext cx="1902884" cy="117157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518400" y="5029266"/>
            <a:ext cx="8128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406400" y="3505212"/>
            <a:ext cx="12192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3082" name="Picture 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3" y="2971866"/>
            <a:ext cx="5461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514609"/>
            <a:ext cx="812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676427"/>
            <a:ext cx="60960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711200" y="457266"/>
            <a:ext cx="9144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609600" y="609666"/>
            <a:ext cx="11176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3087" name="Picture 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9956800" y="66"/>
            <a:ext cx="14224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pic>
        <p:nvPicPr>
          <p:cNvPr id="3089" name="Picture 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6096000"/>
            <a:ext cx="132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18"/>
          <p:cNvSpPr txBox="1">
            <a:spLocks noChangeArrowheads="1"/>
          </p:cNvSpPr>
          <p:nvPr/>
        </p:nvSpPr>
        <p:spPr bwMode="auto">
          <a:xfrm flipH="1">
            <a:off x="1084944" y="4724407"/>
            <a:ext cx="1037590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 anchor="ctr"/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Lớp: 3A2</a:t>
            </a:r>
          </a:p>
          <a:p>
            <a:pPr lvl="1"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ea typeface="+mn-ea"/>
              </a:rPr>
              <a:t>Giáo viên: Phan Thị Mỹ Vương</a:t>
            </a: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5791200" y="2514666"/>
            <a:ext cx="12192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92" name="AutoShape 20"/>
          <p:cNvSpPr>
            <a:spLocks noChangeArrowheads="1"/>
          </p:cNvSpPr>
          <p:nvPr/>
        </p:nvSpPr>
        <p:spPr bwMode="auto">
          <a:xfrm>
            <a:off x="1828800" y="14478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b="1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3" name="AutoShape 21"/>
          <p:cNvSpPr>
            <a:spLocks noChangeArrowheads="1"/>
          </p:cNvSpPr>
          <p:nvPr/>
        </p:nvSpPr>
        <p:spPr bwMode="auto">
          <a:xfrm>
            <a:off x="3505200" y="6086477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b="1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9347200" y="1066800"/>
            <a:ext cx="8128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  <a:defRPr/>
            </a:pPr>
            <a:endParaRPr lang="en-US" altLang="en-US" b="1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11176000" y="1981266"/>
            <a:ext cx="304800" cy="38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52" tIns="45718" rIns="91352" bIns="45718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900">
              <a:solidFill>
                <a:srgbClr val="000000"/>
              </a:solidFill>
              <a:ea typeface="+mn-ea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0871200" y="19812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b="1" smtClean="0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812800" y="2743200"/>
            <a:ext cx="6096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b="1" smtClean="0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10777704" y="4210144"/>
            <a:ext cx="677333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b="1" smtClean="0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1373140" y="4343405"/>
            <a:ext cx="677333" cy="345291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352" tIns="45718" rIns="91352" bIns="45718" anchor="ctr"/>
          <a:lstStyle/>
          <a:p>
            <a:pPr algn="ctr" eaLnBrk="1" hangingPunct="1">
              <a:spcBef>
                <a:spcPct val="50000"/>
              </a:spcBef>
            </a:pPr>
            <a:endParaRPr lang="en-US" altLang="en-US" b="1" smtClean="0">
              <a:solidFill>
                <a:srgbClr val="FF0066"/>
              </a:solidFill>
              <a:latin typeface=".VnTime" pitchFamily="34" charset="0"/>
              <a:ea typeface="+mn-ea"/>
            </a:endParaRPr>
          </a:p>
        </p:txBody>
      </p:sp>
      <p:pic>
        <p:nvPicPr>
          <p:cNvPr id="3100" name="Picture 2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200" y="381000"/>
            <a:ext cx="914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2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6096000"/>
            <a:ext cx="132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2" name="WordArt 30"/>
          <p:cNvSpPr>
            <a:spLocks noChangeArrowheads="1" noChangeShapeType="1" noTextEdit="1"/>
          </p:cNvSpPr>
          <p:nvPr/>
        </p:nvSpPr>
        <p:spPr bwMode="auto">
          <a:xfrm>
            <a:off x="912284" y="457261"/>
            <a:ext cx="10176933" cy="5972175"/>
          </a:xfrm>
          <a:prstGeom prst="rect">
            <a:avLst/>
          </a:prstGeom>
        </p:spPr>
        <p:txBody>
          <a:bodyPr spcFirstLastPara="1" wrap="none" lIns="91352" tIns="45718" rIns="91352" bIns="45718" fromWordArt="1">
            <a:prstTxWarp prst="textArchUp">
              <a:avLst>
                <a:gd name="adj" fmla="val 10397822"/>
              </a:avLst>
            </a:prstTxWarp>
          </a:bodyPr>
          <a:lstStyle/>
          <a:p>
            <a:pPr algn="ctr"/>
            <a:r>
              <a:rPr lang="vi-VN" sz="6000" b="1" kern="10" dirty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ea typeface="+mn-ea"/>
                <a:cs typeface="Times New Roman"/>
              </a:rPr>
              <a:t>CHÀO MỪNG QUÝ THẦY CÔ VỀ DỰ GIỜ </a:t>
            </a:r>
          </a:p>
        </p:txBody>
      </p:sp>
    </p:spTree>
    <p:extLst>
      <p:ext uri="{BB962C8B-B14F-4D97-AF65-F5344CB8AC3E}">
        <p14:creationId xmlns:p14="http://schemas.microsoft.com/office/powerpoint/2010/main" val="373081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xit" presetSubtype="8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0" grpId="0"/>
      <p:bldP spid="3090" grpId="1"/>
      <p:bldP spid="3096" grpId="0" animBg="1"/>
      <p:bldP spid="3097" grpId="0" animBg="1"/>
      <p:bldP spid="3098" grpId="0" animBg="1"/>
      <p:bldP spid="3099" grpId="0" animBg="1"/>
      <p:bldP spid="3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59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37" y="2196400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295458" y="1148291"/>
            <a:ext cx="1887535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1923029" y="5334058"/>
            <a:ext cx="8077201" cy="919401"/>
          </a:xfrm>
          <a:prstGeom prst="wedgeRoundRectCallout">
            <a:avLst>
              <a:gd name="adj1" fmla="val 44626"/>
              <a:gd name="adj2" fmla="val 67287"/>
              <a:gd name="adj3" fmla="val 16667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lIns="91352" tIns="45718" rIns="91352" bIns="45718">
            <a:spAutoFit/>
          </a:bodyPr>
          <a:lstStyle/>
          <a:p>
            <a:r>
              <a:rPr lang="vi-VN" dirty="0">
                <a:solidFill>
                  <a:srgbClr val="00682F"/>
                </a:solidFill>
                <a:cs typeface="Times New Roman" panose="02020603050405020304" pitchFamily="18" charset="0"/>
              </a:rPr>
              <a:t>Để xác định khối lượng các đồ vật trên đĩa cân bên phải ta </a:t>
            </a:r>
            <a:r>
              <a:rPr lang="en-US" dirty="0" smtClean="0">
                <a:solidFill>
                  <a:srgbClr val="00682F"/>
                </a:solidFill>
                <a:cs typeface="Times New Roman" panose="02020603050405020304" pitchFamily="18" charset="0"/>
              </a:rPr>
              <a:t>quan sát </a:t>
            </a:r>
            <a:r>
              <a:rPr lang="vi-VN" dirty="0" smtClean="0">
                <a:solidFill>
                  <a:srgbClr val="00682F"/>
                </a:solidFill>
                <a:cs typeface="Times New Roman" panose="02020603050405020304" pitchFamily="18" charset="0"/>
              </a:rPr>
              <a:t>tính </a:t>
            </a:r>
            <a:r>
              <a:rPr lang="vi-VN" dirty="0">
                <a:solidFill>
                  <a:srgbClr val="00682F"/>
                </a:solidFill>
                <a:cs typeface="Times New Roman" panose="02020603050405020304" pitchFamily="18" charset="0"/>
              </a:rPr>
              <a:t>tổng khối lượng các quả cân ở đĩa cân bên trái</a:t>
            </a:r>
            <a:r>
              <a:rPr lang="vi-VN" dirty="0" smtClean="0">
                <a:solidFill>
                  <a:srgbClr val="00682F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682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91"/>
            <a:ext cx="2057400" cy="170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91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59" y="2148211"/>
            <a:ext cx="4534647" cy="2643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737" y="2196400"/>
            <a:ext cx="4699521" cy="2725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03297" y="4531203"/>
            <a:ext cx="363272" cy="289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rtlCol="0" anchor="ctr"/>
          <a:lstStyle/>
          <a:p>
            <a:pPr algn="ctr" defTabSz="913402">
              <a:defRPr/>
            </a:pPr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7476" y="4357313"/>
            <a:ext cx="630381" cy="42564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4513" y="4457891"/>
            <a:ext cx="645419" cy="42564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150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58" y="1148291"/>
            <a:ext cx="1887535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1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05" y="2196403"/>
            <a:ext cx="4667795" cy="2710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2196400"/>
            <a:ext cx="4723715" cy="26841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82836" y="4211868"/>
            <a:ext cx="630381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969" y="4343401"/>
            <a:ext cx="697961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400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95458" y="1148291"/>
            <a:ext cx="1887535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671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320" y="1488293"/>
            <a:ext cx="7662863" cy="28388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0372F59-2DE8-4C1B-871C-773C72825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98183"/>
            <a:ext cx="2895600" cy="77870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295458" y="1148291"/>
            <a:ext cx="1887535" cy="766028"/>
            <a:chOff x="4906113" y="1052717"/>
            <a:chExt cx="1947542" cy="731372"/>
          </a:xfrm>
        </p:grpSpPr>
        <p:sp>
          <p:nvSpPr>
            <p:cNvPr id="15" name="Oval 14"/>
            <p:cNvSpPr/>
            <p:nvPr/>
          </p:nvSpPr>
          <p:spPr>
            <a:xfrm>
              <a:off x="4906113" y="1117790"/>
              <a:ext cx="595790" cy="444195"/>
            </a:xfrm>
            <a:prstGeom prst="ellipse">
              <a:avLst/>
            </a:prstGeom>
            <a:solidFill>
              <a:srgbClr val="937A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3600" b="1" dirty="0">
                  <a:solidFill>
                    <a:prstClr val="white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553635" y="1117790"/>
              <a:ext cx="871977" cy="444195"/>
            </a:xfrm>
            <a:prstGeom prst="roundRect">
              <a:avLst/>
            </a:prstGeom>
            <a:solidFill>
              <a:srgbClr val="FFD96D"/>
            </a:solidFill>
            <a:ln>
              <a:solidFill>
                <a:srgbClr val="FFD9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Số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88130" y="1052717"/>
              <a:ext cx="565525" cy="73137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402"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92760" y="4491562"/>
            <a:ext cx="3164649" cy="461667"/>
            <a:chOff x="2634834" y="4947137"/>
            <a:chExt cx="3164649" cy="461665"/>
          </a:xfrm>
        </p:grpSpPr>
        <p:sp>
          <p:nvSpPr>
            <p:cNvPr id="4" name="Rectangle 3"/>
            <p:cNvSpPr/>
            <p:nvPr/>
          </p:nvSpPr>
          <p:spPr>
            <a:xfrm>
              <a:off x="2634834" y="4947138"/>
              <a:ext cx="3164649" cy="461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70C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          g</a:t>
              </a:r>
              <a:endParaRPr lang="en-US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105399" y="4947137"/>
              <a:ext cx="694083" cy="46166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200705" y="4444365"/>
            <a:ext cx="3502711" cy="500743"/>
            <a:chOff x="2634834" y="4947137"/>
            <a:chExt cx="3164648" cy="500739"/>
          </a:xfrm>
        </p:grpSpPr>
        <p:sp>
          <p:nvSpPr>
            <p:cNvPr id="26" name="Rectangle 25"/>
            <p:cNvSpPr/>
            <p:nvPr/>
          </p:nvSpPr>
          <p:spPr>
            <a:xfrm>
              <a:off x="2634834" y="4986214"/>
              <a:ext cx="3130043" cy="4616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Gói 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bột mì</a:t>
              </a:r>
              <a:r>
                <a:rPr lang="en-US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>
                  <a:solidFill>
                    <a:srgbClr val="0070C0"/>
                  </a:solidFill>
                  <a:cs typeface="Times New Roman" panose="02020603050405020304" pitchFamily="18" charset="0"/>
                </a:rPr>
                <a:t>cân </a:t>
              </a:r>
              <a:r>
                <a:rPr lang="en-US" dirty="0" smtClean="0">
                  <a:solidFill>
                    <a:srgbClr val="0070C0"/>
                  </a:solidFill>
                  <a:cs typeface="Times New Roman" panose="02020603050405020304" pitchFamily="18" charset="0"/>
                </a:rPr>
                <a:t>nặng        g</a:t>
              </a:r>
              <a:endParaRPr lang="en-US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105399" y="4947137"/>
              <a:ext cx="694083" cy="46166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63327" y="4510325"/>
            <a:ext cx="832676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500g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36959" y="4458753"/>
            <a:ext cx="766456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250g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792757" y="5232357"/>
            <a:ext cx="5738303" cy="506407"/>
            <a:chOff x="2634834" y="4902397"/>
            <a:chExt cx="5738302" cy="506405"/>
          </a:xfrm>
        </p:grpSpPr>
        <p:sp>
          <p:nvSpPr>
            <p:cNvPr id="31" name="Rectangle 30"/>
            <p:cNvSpPr/>
            <p:nvPr/>
          </p:nvSpPr>
          <p:spPr>
            <a:xfrm>
              <a:off x="2634834" y="4947138"/>
              <a:ext cx="5738301" cy="461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c)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hơn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gói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bột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          g</a:t>
              </a:r>
              <a:endParaRPr lang="en-US" dirty="0">
                <a:solidFill>
                  <a:srgbClr val="7030A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646637" y="4902397"/>
              <a:ext cx="726499" cy="50640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 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804619" y="5264049"/>
            <a:ext cx="882239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250g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792759" y="5791313"/>
            <a:ext cx="5472204" cy="463595"/>
            <a:chOff x="2634834" y="4947138"/>
            <a:chExt cx="5472204" cy="463595"/>
          </a:xfrm>
        </p:grpSpPr>
        <p:sp>
          <p:nvSpPr>
            <p:cNvPr id="35" name="Rectangle 34"/>
            <p:cNvSpPr/>
            <p:nvPr/>
          </p:nvSpPr>
          <p:spPr>
            <a:xfrm>
              <a:off x="2634834" y="4947138"/>
              <a:ext cx="5472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  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Túi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7030A0"/>
                  </a:solidFill>
                  <a:cs typeface="Times New Roman" panose="02020603050405020304" pitchFamily="18" charset="0"/>
                </a:rPr>
                <a:t>táo</a:t>
              </a:r>
              <a:r>
                <a:rPr lang="en-US" dirty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và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gói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bột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mì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cân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nặng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là</a:t>
              </a:r>
              <a:r>
                <a:rPr lang="en-US" dirty="0" smtClean="0">
                  <a:solidFill>
                    <a:srgbClr val="7030A0"/>
                  </a:solidFill>
                  <a:cs typeface="Times New Roman" panose="02020603050405020304" pitchFamily="18" charset="0"/>
                </a:rPr>
                <a:t>          g</a:t>
              </a:r>
              <a:endParaRPr lang="en-US" dirty="0">
                <a:solidFill>
                  <a:srgbClr val="7030A0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7391400" y="4982135"/>
              <a:ext cx="630552" cy="428598"/>
            </a:xfrm>
            <a:prstGeom prst="roundRect">
              <a:avLst>
                <a:gd name="adj" fmla="val 9047"/>
              </a:avLst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Open Sans" panose="020B060603050402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7537597" y="5791313"/>
            <a:ext cx="844403" cy="44267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352" tIns="45718" rIns="91352" bIns="45718">
            <a:spAutoFit/>
          </a:bodyPr>
          <a:lstStyle/>
          <a:p>
            <a:pPr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750g</a:t>
            </a:r>
          </a:p>
        </p:txBody>
      </p:sp>
    </p:spTree>
    <p:extLst>
      <p:ext uri="{BB962C8B-B14F-4D97-AF65-F5344CB8AC3E}">
        <p14:creationId xmlns:p14="http://schemas.microsoft.com/office/powerpoint/2010/main" val="26479589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4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80"/>
            <a:ext cx="3962400" cy="707887"/>
          </a:xfrm>
          <a:prstGeom prst="rect">
            <a:avLst/>
          </a:prstGeom>
          <a:noFill/>
        </p:spPr>
        <p:txBody>
          <a:bodyPr lIns="91352" tIns="45718" rIns="91352" bIns="45718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402">
              <a:defRPr/>
            </a:pPr>
            <a:r>
              <a:rPr lang="en-GB" altLang="zh-CN" sz="4000" b="1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海报体W12" panose="040B0C09000000000000" pitchFamily="81" charset="-122"/>
                <a:cs typeface="Times New Roman" panose="02020603050405020304" pitchFamily="18" charset="0"/>
              </a:rPr>
              <a:t>LUYỆN TẬP</a:t>
            </a:r>
            <a:endParaRPr lang="zh-CN" altLang="en-US" sz="4000" b="1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4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pic>
        <p:nvPicPr>
          <p:cNvPr id="22" name="Picture 21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7BAAB50E-1425-F429-67EF-8F7936DBD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7" b="98929" l="286" r="98286">
                        <a14:foregroundMark x1="27143" y1="78929" x2="27143" y2="78929"/>
                        <a14:foregroundMark x1="29143" y1="76786" x2="29143" y2="76786"/>
                        <a14:foregroundMark x1="29143" y1="76786" x2="29143" y2="76786"/>
                        <a14:foregroundMark x1="29143" y1="76786" x2="29143" y2="76786"/>
                        <a14:foregroundMark x1="17714" y1="39643" x2="17714" y2="39643"/>
                        <a14:foregroundMark x1="17714" y1="39643" x2="17714" y2="39643"/>
                        <a14:foregroundMark x1="38000" y1="38571" x2="38000" y2="38571"/>
                        <a14:foregroundMark x1="38000" y1="38571" x2="38000" y2="3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4599" y="5148591"/>
            <a:ext cx="2057400" cy="17094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8855" y="1707151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8872" y="2548409"/>
            <a:ext cx="5397687" cy="1662795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3124258" y="4778714"/>
            <a:ext cx="7010399" cy="1328023"/>
          </a:xfrm>
          <a:prstGeom prst="wedgeRoundRectCallout">
            <a:avLst>
              <a:gd name="adj1" fmla="val 44849"/>
              <a:gd name="adj2" fmla="val 729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lIns="91352" tIns="45718" rIns="91352" bIns="45718">
            <a:spAutoFit/>
          </a:bodyPr>
          <a:lstStyle/>
          <a:p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Lưu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vi-VN" dirty="0" smtClean="0">
                <a:solidFill>
                  <a:srgbClr val="1311D1"/>
                </a:solidFill>
                <a:cs typeface="Times New Roman" panose="02020603050405020304" pitchFamily="18" charset="0"/>
              </a:rPr>
              <a:t>Thực </a:t>
            </a:r>
            <a:r>
              <a:rPr lang="vi-VN" dirty="0">
                <a:solidFill>
                  <a:srgbClr val="1311D1"/>
                </a:solidFill>
                <a:cs typeface="Times New Roman" panose="02020603050405020304" pitchFamily="18" charset="0"/>
              </a:rPr>
              <a:t>hiện tính kết quả phép tính rồi viết kí hiệu đơn vị gam sau kết quả vừa tìm được</a:t>
            </a:r>
            <a:r>
              <a:rPr lang="vi-VN" dirty="0" smtClean="0">
                <a:solidFill>
                  <a:srgbClr val="1311D1"/>
                </a:solidFill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1311D1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497" y="304858"/>
            <a:ext cx="2075867" cy="94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36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5" y="1707151"/>
            <a:ext cx="3608192" cy="6833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90" y="2699289"/>
            <a:ext cx="5397687" cy="166279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497" y="304858"/>
            <a:ext cx="2075867" cy="94705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03875" y="2885181"/>
            <a:ext cx="4745183" cy="1077219"/>
          </a:xfrm>
          <a:prstGeom prst="rect">
            <a:avLst/>
          </a:prstGeom>
        </p:spPr>
        <p:txBody>
          <a:bodyPr wrap="square" lIns="91352" tIns="45718" rIns="91352" bIns="45718">
            <a:spAutoFit/>
          </a:bodyPr>
          <a:lstStyle/>
          <a:p>
            <a:pPr marL="513822" indent="-513822">
              <a:buAutoNum type="alphaLcParenR"/>
            </a:pPr>
            <a:r>
              <a:rPr lang="en-US" sz="3200" dirty="0">
                <a:solidFill>
                  <a:srgbClr val="1311D1"/>
                </a:solidFill>
                <a:cs typeface="Times New Roman" panose="02020603050405020304" pitchFamily="18" charset="0"/>
              </a:rPr>
              <a:t>740 g – 360 g </a:t>
            </a:r>
          </a:p>
          <a:p>
            <a:r>
              <a:rPr lang="en-US" sz="3200" dirty="0">
                <a:solidFill>
                  <a:srgbClr val="1311D1"/>
                </a:solidFill>
                <a:cs typeface="Times New Roman" panose="02020603050405020304" pitchFamily="18" charset="0"/>
              </a:rPr>
              <a:t>b) 15 g x 4</a:t>
            </a:r>
            <a:endParaRPr lang="en-US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263" y="3412268"/>
            <a:ext cx="1236236" cy="584775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= 60 g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4351" y="2945969"/>
            <a:ext cx="1441420" cy="584775"/>
          </a:xfrm>
          <a:prstGeom prst="rect">
            <a:avLst/>
          </a:prstGeom>
        </p:spPr>
        <p:txBody>
          <a:bodyPr wrap="none" lIns="91352" tIns="45718" rIns="91352" bIns="45718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cs typeface="Times New Roman" panose="02020603050405020304" pitchFamily="18" charset="0"/>
              </a:rPr>
              <a:t>= 380 g</a:t>
            </a:r>
          </a:p>
        </p:txBody>
      </p:sp>
      <p:pic>
        <p:nvPicPr>
          <p:cNvPr id="11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406" y="5388271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544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7" y="304858"/>
            <a:ext cx="2075867" cy="947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58" y="1752607"/>
            <a:ext cx="9911401" cy="34447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827828" y="5507814"/>
            <a:ext cx="8992573" cy="9194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lIns="91352" tIns="45718" rIns="91352" bIns="45718">
            <a:spAutoFit/>
          </a:bodyPr>
          <a:lstStyle/>
          <a:p>
            <a:r>
              <a:rPr lang="en-US" b="1" u="sng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Gợi</a:t>
            </a:r>
            <a:r>
              <a:rPr lang="en-US" b="1" u="sng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ý:</a:t>
            </a:r>
          </a:p>
          <a:p>
            <a:r>
              <a:rPr lang="en-US" b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Quan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cân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thích</a:t>
            </a:r>
            <a:r>
              <a:rPr lang="en-US" b="1" dirty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hợp</a:t>
            </a:r>
            <a:r>
              <a:rPr lang="en-US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237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61" y="5507759"/>
            <a:ext cx="1396435" cy="11978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97" y="304858"/>
            <a:ext cx="2075867" cy="947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58" y="1752607"/>
            <a:ext cx="9911401" cy="344475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3276600" y="4343400"/>
            <a:ext cx="1371600" cy="609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61232" y="4410773"/>
            <a:ext cx="1167439" cy="542227"/>
          </a:xfrm>
          <a:prstGeom prst="line">
            <a:avLst/>
          </a:prstGeom>
          <a:ln w="28575">
            <a:solidFill>
              <a:srgbClr val="DD1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8039100" y="4343400"/>
            <a:ext cx="1371600" cy="609600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3" y="4410773"/>
            <a:ext cx="1485900" cy="542227"/>
          </a:xfrm>
          <a:prstGeom prst="line">
            <a:avLst/>
          </a:prstGeom>
          <a:ln w="28575">
            <a:solidFill>
              <a:srgbClr val="1311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885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78" y="-2678116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9" y="290188"/>
            <a:ext cx="3529443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5"/>
            <a:ext cx="3535987" cy="16887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99" y="-119107"/>
            <a:ext cx="1463167" cy="2694667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455" y="2345095"/>
            <a:ext cx="4523015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5" y="485988"/>
            <a:ext cx="3529443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49" y="4328544"/>
            <a:ext cx="3529443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262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doraemo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1" y="2514603"/>
            <a:ext cx="2878667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79" y="15636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3" y="1112839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9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411" y="2025649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491" y="914424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455" y="1862139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350" y="5113339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299" y="4665778"/>
            <a:ext cx="495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83" y="55768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834" y="4464051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6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070" y="55768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19" y="5681663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8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7086" y="1751013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9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35" y="1301772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519" y="2211388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1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570" y="1100137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2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83" y="1722439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3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6" y="2211388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4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430" y="2049578"/>
            <a:ext cx="495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5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34" y="5100639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75" y="4653078"/>
            <a:ext cx="49530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051" y="55641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31" y="4451351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19" y="5073672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9" y="55641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71" y="53990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2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6" y="3551239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3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7" y="3100388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4" name="Picture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22" y="4013200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35" y="2901972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6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002" y="3524252"/>
            <a:ext cx="4953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7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50" y="4013200"/>
            <a:ext cx="4953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271" y="3849691"/>
            <a:ext cx="4953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Oval Callout 39"/>
          <p:cNvSpPr/>
          <p:nvPr/>
        </p:nvSpPr>
        <p:spPr>
          <a:xfrm rot="21077095">
            <a:off x="5391153" y="1731963"/>
            <a:ext cx="5063067" cy="1930400"/>
          </a:xfrm>
          <a:prstGeom prst="wedgeEllipseCallout">
            <a:avLst>
              <a:gd name="adj1" fmla="val -45333"/>
              <a:gd name="adj2" fmla="val 589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2" tIns="45718" rIns="91322" bIns="45718" anchor="ctr"/>
          <a:lstStyle/>
          <a:p>
            <a:pPr algn="ctr" defTabSz="913063">
              <a:lnSpc>
                <a:spcPct val="150000"/>
              </a:lnSpc>
              <a:defRPr/>
            </a:pP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 defTabSz="913063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latin typeface="HP001 5 hàng" pitchFamily="34" charset="0"/>
                <a:cs typeface="Times New Roman" pitchFamily="18" charset="0"/>
                <a:sym typeface="Arial"/>
              </a:rPr>
              <a:t> </a:t>
            </a:r>
          </a:p>
          <a:p>
            <a:pPr defTabSz="913063">
              <a:defRPr/>
            </a:pP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294268" y="279515"/>
            <a:ext cx="3160183" cy="1084263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296" tIns="45706" rIns="91296" bIns="45706"/>
          <a:lstStyle/>
          <a:p>
            <a:pPr defTabSz="913063">
              <a:defRPr/>
            </a:pPr>
            <a:endParaRPr lang="en-US" sz="19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589863" name="TextBox 4"/>
          <p:cNvSpPr txBox="1">
            <a:spLocks noChangeArrowheads="1"/>
          </p:cNvSpPr>
          <p:nvPr/>
        </p:nvSpPr>
        <p:spPr bwMode="auto">
          <a:xfrm>
            <a:off x="653279" y="506277"/>
            <a:ext cx="2330324" cy="523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22" tIns="45718" rIns="91322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3063">
              <a:defRPr/>
            </a:pP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KHỞI ĐỘNG</a:t>
            </a:r>
            <a:endParaRPr lang="en-US" dirty="0">
              <a:solidFill>
                <a:prstClr val="white"/>
              </a:solidFill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 rot="21447742">
            <a:off x="4828659" y="2301807"/>
            <a:ext cx="6269953" cy="1123380"/>
          </a:xfrm>
          <a:prstGeom prst="rect">
            <a:avLst/>
          </a:prstGeom>
          <a:noFill/>
        </p:spPr>
        <p:txBody>
          <a:bodyPr lIns="91322" tIns="45718" rIns="91322" bIns="45718">
            <a:spAutoFit/>
          </a:bodyPr>
          <a:lstStyle/>
          <a:p>
            <a:pPr algn="ctr" defTabSz="913063">
              <a:defRPr/>
            </a:pPr>
            <a:r>
              <a:rPr lang="en-US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ea typeface="+mn-ea"/>
                <a:cs typeface="Times New Roman" panose="02020603050405020304" pitchFamily="18" charset="0"/>
                <a:sym typeface="Arial"/>
              </a:rPr>
              <a:t>THỬ TÀI CÙNG </a:t>
            </a:r>
          </a:p>
          <a:p>
            <a:pPr algn="ctr" defTabSz="913063">
              <a:defRPr/>
            </a:pPr>
            <a:r>
              <a:rPr lang="en-US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ea typeface="+mn-ea"/>
                <a:cs typeface="Times New Roman" panose="02020603050405020304" pitchFamily="18" charset="0"/>
                <a:sym typeface="Arial"/>
              </a:rPr>
              <a:t>ĐÔ – RÊ - MON</a:t>
            </a:r>
          </a:p>
          <a:p>
            <a:pPr defTabSz="913063">
              <a:defRPr/>
            </a:pPr>
            <a:r>
              <a:rPr lang="en-US" sz="19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  <a:sym typeface="Arial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788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1"/>
            <a:ext cx="8458200" cy="50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E2D183F3-6EBA-404B-ACEB-9FD2532E7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3429012"/>
            <a:ext cx="6594979" cy="113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3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78" y="-2678116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3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1" y="4057989"/>
            <a:ext cx="3535987" cy="168873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835" y="68333"/>
            <a:ext cx="1463167" cy="2694667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xmlns="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455" y="2345095"/>
            <a:ext cx="4523015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49" y="228359"/>
            <a:ext cx="3529443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xmlns="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5" y="4772173"/>
            <a:ext cx="3529443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4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điều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8960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rường minh họa, trẻ em vẫy tay tạm biệt, cậu bé hoạt hình minh họa, nghệ  thuật, con trai png | PNGEg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6858" y="1371600"/>
            <a:ext cx="4601511" cy="5239512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7" name="Title 1"/>
          <p:cNvSpPr>
            <a:spLocks noGrp="1" noChangeArrowheads="1"/>
          </p:cNvSpPr>
          <p:nvPr>
            <p:ph type="title"/>
          </p:nvPr>
        </p:nvSpPr>
        <p:spPr>
          <a:xfrm>
            <a:off x="539749" y="1890771"/>
            <a:ext cx="6013451" cy="2249487"/>
          </a:xfrm>
        </p:spPr>
        <p:txBody>
          <a:bodyPr anchor="b"/>
          <a:lstStyle/>
          <a:p>
            <a:pPr algn="ctr" eaLnBrk="1" hangingPunct="1"/>
            <a:r>
              <a:rPr lang="en-US" altLang="en-US" sz="5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alt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5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55763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7084" y="685801"/>
            <a:ext cx="9821333" cy="4946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8" tIns="45718" rIns="91268" bIns="45718" anchor="ctr"/>
          <a:lstStyle/>
          <a:p>
            <a:pPr algn="ctr" defTabSz="912451">
              <a:defRPr/>
            </a:pPr>
            <a:endParaRPr lang="en-US" sz="1900">
              <a:solidFill>
                <a:prstClr val="white"/>
              </a:solidFill>
              <a:sym typeface="Arial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0"/>
            <a:ext cx="1727200" cy="11430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268" tIns="45718" rIns="91268" bIns="45718" anchor="ctr"/>
          <a:lstStyle/>
          <a:p>
            <a:pPr defTabSz="912451" eaLnBrk="1" hangingPunct="1"/>
            <a:endParaRPr lang="vi-VN" altLang="en-US" sz="1900">
              <a:solidFill>
                <a:srgbClr val="000000"/>
              </a:solidFill>
              <a:latin typeface="Arial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08000" y="381000"/>
            <a:ext cx="711200" cy="304800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  <a:sym typeface="Arial"/>
              </a:rPr>
              <a:t>1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737851" y="23813"/>
            <a:ext cx="1320800" cy="990600"/>
            <a:chOff x="5084" y="-1658"/>
            <a:chExt cx="1104" cy="1104"/>
          </a:xfrm>
        </p:grpSpPr>
        <p:sp>
          <p:nvSpPr>
            <p:cNvPr id="94231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451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942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2451" eaLnBrk="1" hangingPunct="1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ea typeface="+mn-ea"/>
                  <a:cs typeface="Times New Roman"/>
                  <a:sym typeface="Arial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1038417" y="127130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1038417" y="127130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1044767" y="146179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1038417" y="127130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1101917" y="127130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1057467" y="127130"/>
            <a:ext cx="889000" cy="7429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27200" y="990684"/>
            <a:ext cx="8839200" cy="6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8" tIns="45718" rIns="91268" bIns="4571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  <a:sym typeface="Arial"/>
              </a:rPr>
              <a:t>              </a:t>
            </a:r>
            <a:r>
              <a:rPr lang="en-US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 mm + 100 mm = ?</a:t>
            </a:r>
          </a:p>
        </p:txBody>
      </p:sp>
      <p:pic>
        <p:nvPicPr>
          <p:cNvPr id="585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170380"/>
            <a:ext cx="2032000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3661836" y="3770324"/>
            <a:ext cx="5075767" cy="57308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268" tIns="45718" rIns="9126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450 mm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438400" y="3733800"/>
            <a:ext cx="914400" cy="6604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68" tIns="45718" rIns="91268" bIns="45718" anchor="ctr"/>
          <a:lstStyle/>
          <a:p>
            <a:pPr defTabSz="912451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2648109" y="3879860"/>
            <a:ext cx="400049" cy="3873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B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3619514" y="4851547"/>
            <a:ext cx="5077884" cy="5762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268" tIns="45718" rIns="9126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250 mm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336800" y="2541736"/>
            <a:ext cx="1016000" cy="80962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68" tIns="45718" rIns="91268" bIns="45718" anchor="ctr"/>
          <a:lstStyle/>
          <a:p>
            <a:pPr defTabSz="912451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2540001" y="2660779"/>
            <a:ext cx="501651" cy="3873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3642785" y="2541591"/>
            <a:ext cx="5103283" cy="58261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268" tIns="45718" rIns="9126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350 mm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438435" y="4784745"/>
            <a:ext cx="901700" cy="7016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268" tIns="45718" rIns="91268" bIns="45718" anchor="ctr"/>
          <a:lstStyle/>
          <a:p>
            <a:pPr defTabSz="912451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2647953" y="4946779"/>
            <a:ext cx="378883" cy="387351"/>
          </a:xfrm>
          <a:prstGeom prst="rect">
            <a:avLst/>
          </a:prstGeom>
        </p:spPr>
        <p:txBody>
          <a:bodyPr wrap="none" lIns="91268" tIns="45718" rIns="9126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451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30272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19215" y="1123949"/>
            <a:ext cx="9819217" cy="4946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8" tIns="45718" rIns="91308" bIns="45718" anchor="ctr"/>
          <a:lstStyle/>
          <a:p>
            <a:pPr algn="ctr" defTabSz="912904">
              <a:defRPr/>
            </a:pPr>
            <a:endParaRPr lang="en-US" sz="1900">
              <a:solidFill>
                <a:prstClr val="white"/>
              </a:solidFill>
              <a:sym typeface="Arial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1"/>
            <a:ext cx="1727200" cy="101441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08" tIns="45718" rIns="91308" bIns="45718" anchor="ctr"/>
          <a:lstStyle/>
          <a:p>
            <a:pPr defTabSz="912904" eaLnBrk="1" hangingPunct="1"/>
            <a:endParaRPr lang="vi-VN" altLang="en-US" sz="1900">
              <a:solidFill>
                <a:srgbClr val="000000"/>
              </a:solidFill>
              <a:latin typeface="Arial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711200" cy="304800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737851" y="23813"/>
            <a:ext cx="1320800" cy="990600"/>
            <a:chOff x="5084" y="-1658"/>
            <a:chExt cx="1104" cy="1104"/>
          </a:xfrm>
        </p:grpSpPr>
        <p:sp>
          <p:nvSpPr>
            <p:cNvPr id="95255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2904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9525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2904" eaLnBrk="1" hangingPunct="1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ea typeface="+mn-ea"/>
                  <a:cs typeface="Times New Roman"/>
                  <a:sym typeface="Arial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1038417" y="127103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1038417" y="127103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1044767" y="96848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1038417" y="127103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1101917" y="127103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1057467" y="127103"/>
            <a:ext cx="889000" cy="7429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46363" y="1193813"/>
            <a:ext cx="6072716" cy="64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8" tIns="45718" rIns="91308" bIns="4571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68 mm giảm 4 lần = ?</a:t>
            </a:r>
          </a:p>
        </p:txBody>
      </p:sp>
      <p:pic>
        <p:nvPicPr>
          <p:cNvPr id="586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6583">
            <a:off x="9537453" y="187179"/>
            <a:ext cx="1477963" cy="268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3395133" y="2699511"/>
            <a:ext cx="6060016" cy="573087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308" tIns="45718" rIns="9130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16 mm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336899" y="2616200"/>
            <a:ext cx="808567" cy="812800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8" tIns="45718" rIns="91308" bIns="45718" anchor="ctr"/>
          <a:lstStyle/>
          <a:p>
            <a:pPr defTabSz="912904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2438400" y="2736953"/>
            <a:ext cx="508000" cy="3873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3452302" y="4681641"/>
            <a:ext cx="5996516" cy="5762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308" tIns="45718" rIns="9130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20 mm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5200" y="3625880"/>
            <a:ext cx="865717" cy="717551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8" tIns="45718" rIns="91308" bIns="45718" anchor="ctr"/>
          <a:lstStyle/>
          <a:p>
            <a:pPr defTabSz="912904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2438400" y="3752872"/>
            <a:ext cx="406400" cy="3873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B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3395133" y="3659191"/>
            <a:ext cx="6053667" cy="582612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308" tIns="45718" rIns="91308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Times New Roman" panose="02020603050405020304" pitchFamily="18" charset="0"/>
              </a:rPr>
              <a:t>17 mm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35200" y="4576780"/>
            <a:ext cx="880533" cy="782637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08" tIns="45718" rIns="91308" bIns="45718" anchor="ctr"/>
          <a:lstStyle/>
          <a:p>
            <a:pPr defTabSz="912904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2438400" y="4768953"/>
            <a:ext cx="406400" cy="387351"/>
          </a:xfrm>
          <a:prstGeom prst="rect">
            <a:avLst/>
          </a:prstGeom>
        </p:spPr>
        <p:txBody>
          <a:bodyPr wrap="none" lIns="91308" tIns="45718" rIns="91308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2904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7509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2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7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82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7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92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7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9584" y="889001"/>
            <a:ext cx="9819216" cy="49466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718" rIns="91352" bIns="45718" anchor="ctr"/>
          <a:lstStyle/>
          <a:p>
            <a:pPr algn="ctr" defTabSz="913402">
              <a:defRPr/>
            </a:pPr>
            <a:endParaRPr lang="en-US" sz="1900">
              <a:solidFill>
                <a:prstClr val="white"/>
              </a:solidFill>
              <a:sym typeface="Arial"/>
            </a:endParaRP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0" y="1"/>
            <a:ext cx="1727200" cy="101441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52" tIns="45718" rIns="91352" bIns="45718" anchor="ctr"/>
          <a:lstStyle/>
          <a:p>
            <a:pPr defTabSz="913402" eaLnBrk="1" hangingPunct="1"/>
            <a:endParaRPr lang="vi-VN" altLang="en-US" sz="1900">
              <a:solidFill>
                <a:srgbClr val="000000"/>
              </a:solidFill>
              <a:latin typeface="Arial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08000" y="304800"/>
            <a:ext cx="711200" cy="304800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/>
                <a:ea typeface="+mn-ea"/>
                <a:cs typeface="Arial" pitchFamily="34" charset="0"/>
                <a:sym typeface="Arial"/>
              </a:rPr>
              <a:t>3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10737851" y="23813"/>
            <a:ext cx="1320800" cy="990600"/>
            <a:chOff x="5084" y="-1658"/>
            <a:chExt cx="1104" cy="1104"/>
          </a:xfrm>
        </p:grpSpPr>
        <p:sp>
          <p:nvSpPr>
            <p:cNvPr id="96279" name="AutoShape 34"/>
            <p:cNvSpPr>
              <a:spLocks noChangeArrowheads="1"/>
            </p:cNvSpPr>
            <p:nvPr/>
          </p:nvSpPr>
          <p:spPr bwMode="auto">
            <a:xfrm>
              <a:off x="5084" y="-165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defTabSz="913402" eaLnBrk="1" hangingPunct="1"/>
              <a:endParaRPr lang="vi-VN" altLang="en-US" sz="6000" b="1">
                <a:solidFill>
                  <a:srgbClr val="FF0066"/>
                </a:solidFill>
                <a:latin typeface=".VnHelvetInsH" pitchFamily="34" charset="0"/>
                <a:ea typeface="+mn-ea"/>
                <a:cs typeface="Arial" pitchFamily="34" charset="0"/>
                <a:sym typeface="Arial"/>
              </a:endParaRPr>
            </a:p>
          </p:txBody>
        </p:sp>
        <p:sp>
          <p:nvSpPr>
            <p:cNvPr id="9628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5339" y="-1403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3402" eaLnBrk="1" hangingPunct="1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ea typeface="+mn-ea"/>
                  <a:cs typeface="Times New Roman"/>
                  <a:sym typeface="Arial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11038417" y="127074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11038417" y="127074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11044767" y="96848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11038417" y="127074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11101917" y="127074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11057467" y="127074"/>
            <a:ext cx="889000" cy="7429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  <a:ea typeface="+mn-ea"/>
                <a:cs typeface="Arial" pitchFamily="34" charset="0"/>
                <a:sym typeface="Arial"/>
              </a:rPr>
              <a:t>5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27200" y="1092257"/>
            <a:ext cx="8839200" cy="646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2" tIns="45718" rIns="91352" bIns="45718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 mm gấp 5 lần= ?</a:t>
            </a:r>
          </a:p>
        </p:txBody>
      </p:sp>
      <p:pic>
        <p:nvPicPr>
          <p:cNvPr id="586" name="Picture 2" descr="Kết quả hình ảnh cho doraemon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36583">
            <a:off x="8960645" y="3737791"/>
            <a:ext cx="14335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3528485" y="2616200"/>
            <a:ext cx="3513667" cy="573088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52" tIns="45718" rIns="91352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60 mm</a:t>
            </a:r>
          </a:p>
        </p:txBody>
      </p:sp>
      <p:sp>
        <p:nvSpPr>
          <p:cNvPr id="23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76967" y="2616213"/>
            <a:ext cx="975784" cy="6143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52" tIns="45718" rIns="91352" bIns="45718" anchor="ctr"/>
          <a:lstStyle/>
          <a:p>
            <a:pPr defTabSz="913402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4" name="WordArt 226"/>
          <p:cNvSpPr>
            <a:spLocks noChangeArrowheads="1" noChangeShapeType="1" noTextEdit="1"/>
          </p:cNvSpPr>
          <p:nvPr/>
        </p:nvSpPr>
        <p:spPr bwMode="auto">
          <a:xfrm>
            <a:off x="2243668" y="2660723"/>
            <a:ext cx="499533" cy="3873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A</a:t>
            </a:r>
          </a:p>
        </p:txBody>
      </p:sp>
      <p:sp>
        <p:nvSpPr>
          <p:cNvPr id="25" name="AutoShape 51"/>
          <p:cNvSpPr>
            <a:spLocks noChangeArrowheads="1"/>
          </p:cNvSpPr>
          <p:nvPr/>
        </p:nvSpPr>
        <p:spPr bwMode="auto">
          <a:xfrm>
            <a:off x="3458633" y="3868744"/>
            <a:ext cx="3513667" cy="576263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52" tIns="45718" rIns="91352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70 mm</a:t>
            </a:r>
          </a:p>
        </p:txBody>
      </p:sp>
      <p:sp>
        <p:nvSpPr>
          <p:cNvPr id="27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33601" y="5027699"/>
            <a:ext cx="933451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52" tIns="45718" rIns="91352" bIns="45718" anchor="ctr"/>
          <a:lstStyle/>
          <a:p>
            <a:pPr defTabSz="913402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28" name="WordArt 226"/>
          <p:cNvSpPr>
            <a:spLocks noChangeArrowheads="1" noChangeShapeType="1" noTextEdit="1"/>
          </p:cNvSpPr>
          <p:nvPr/>
        </p:nvSpPr>
        <p:spPr bwMode="auto">
          <a:xfrm>
            <a:off x="2345268" y="5175323"/>
            <a:ext cx="499533" cy="3873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C</a:t>
            </a:r>
          </a:p>
        </p:txBody>
      </p:sp>
      <p:sp>
        <p:nvSpPr>
          <p:cNvPr id="29" name="AutoShape 51"/>
          <p:cNvSpPr>
            <a:spLocks noChangeArrowheads="1"/>
          </p:cNvSpPr>
          <p:nvPr/>
        </p:nvSpPr>
        <p:spPr bwMode="auto">
          <a:xfrm>
            <a:off x="3509435" y="5021349"/>
            <a:ext cx="3532717" cy="581025"/>
          </a:xfrm>
          <a:prstGeom prst="roundRect">
            <a:avLst>
              <a:gd name="adj" fmla="val 16667"/>
            </a:avLst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352" tIns="45718" rIns="91352" bIns="45718" anchor="ctr"/>
          <a:lstStyle/>
          <a:p>
            <a:pPr algn="ctr" defTabSz="9134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7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  <a:sym typeface="Arial"/>
              </a:rPr>
              <a:t>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80 mm</a:t>
            </a:r>
          </a:p>
        </p:txBody>
      </p:sp>
      <p:sp>
        <p:nvSpPr>
          <p:cNvPr id="30" name="Oval 59">
            <a:hlinkHover r:id="" action="ppaction://noaction" highlightClick="1">
              <a:snd r:embed="rId8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976969" y="3835406"/>
            <a:ext cx="999067" cy="61436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52" tIns="45718" rIns="91352" bIns="45718" anchor="ctr"/>
          <a:lstStyle/>
          <a:p>
            <a:pPr defTabSz="913402"/>
            <a:endParaRPr lang="vi-VN" altLang="en-US" sz="2000">
              <a:solidFill>
                <a:srgbClr val="000000"/>
              </a:solidFill>
              <a:latin typeface=".VnTime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31" name="WordArt 226"/>
          <p:cNvSpPr>
            <a:spLocks noChangeArrowheads="1" noChangeShapeType="1" noTextEdit="1"/>
          </p:cNvSpPr>
          <p:nvPr/>
        </p:nvSpPr>
        <p:spPr bwMode="auto">
          <a:xfrm>
            <a:off x="2235201" y="3956076"/>
            <a:ext cx="389467" cy="387351"/>
          </a:xfrm>
          <a:prstGeom prst="rect">
            <a:avLst/>
          </a:prstGeom>
        </p:spPr>
        <p:txBody>
          <a:bodyPr wrap="none" lIns="91352" tIns="45718" rIns="91352" bIns="4571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3402" eaLnBrk="1" hangingPunct="1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"/>
                <a:ea typeface="+mn-ea"/>
                <a:cs typeface="Arial" pitchFamily="34" charset="0"/>
                <a:sym typeface="Arial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65849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4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74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79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84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89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4.44444E-6 L -3.33333E-6 -0.07222 " pathEditMode="relative" rAng="0" ptsTypes="AA">
                                      <p:cBhvr>
                                        <p:cTn id="1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18" grpId="0"/>
      <p:bldP spid="23" grpId="0" animBg="1"/>
      <p:bldP spid="24" grpId="0" animBg="1"/>
      <p:bldP spid="27" grpId="0" animBg="1"/>
      <p:bldP spid="28" grpId="0" animBg="1"/>
      <p:bldP spid="29" grpId="0" animBg="1"/>
      <p:bldP spid="29" grpId="1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86259" y="3443442"/>
            <a:ext cx="5423671" cy="1354217"/>
            <a:chOff x="3927607" y="3284036"/>
            <a:chExt cx="5423671" cy="1354218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3927607" y="3428501"/>
              <a:ext cx="2493855" cy="1030724"/>
            </a:xfrm>
            <a:prstGeom prst="cloud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dirty="0" err="1">
                  <a:solidFill>
                    <a:prstClr val="white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prstClr val="white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 31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FDF99F60-2DEC-4DEF-9300-E3C8E7CE95D2}"/>
                </a:ext>
              </a:extLst>
            </p:cNvPr>
            <p:cNvSpPr txBox="1"/>
            <p:nvPr/>
          </p:nvSpPr>
          <p:spPr>
            <a:xfrm>
              <a:off x="6236559" y="3284036"/>
              <a:ext cx="3114719" cy="1354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0" b="1" dirty="0">
                  <a:solidFill>
                    <a:srgbClr val="FF0000"/>
                  </a:solidFill>
                  <a:ea typeface="Tahoma" panose="020B0604030504040204" pitchFamily="34" charset="0"/>
                  <a:cs typeface="Times New Roman" panose="02020603050405020304" pitchFamily="18" charset="0"/>
                </a:rPr>
                <a:t>GAM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DF99F60-2DEC-4DEF-9300-E3C8E7CE95D2}"/>
              </a:ext>
            </a:extLst>
          </p:cNvPr>
          <p:cNvSpPr txBox="1"/>
          <p:nvPr/>
        </p:nvSpPr>
        <p:spPr>
          <a:xfrm>
            <a:off x="976586" y="1676402"/>
            <a:ext cx="10520063" cy="1261880"/>
          </a:xfrm>
          <a:prstGeom prst="rect">
            <a:avLst/>
          </a:prstGeom>
          <a:noFill/>
        </p:spPr>
        <p:txBody>
          <a:bodyPr wrap="square" lIns="91352" tIns="45718" rIns="91352" bIns="45718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6BA35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Thứ Năm ngày 30 tháng 11 năm 2023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0070C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Toán</a:t>
            </a:r>
            <a:endParaRPr lang="en-US" sz="4000" b="1" dirty="0">
              <a:solidFill>
                <a:srgbClr val="0070C0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19" y="559409"/>
            <a:ext cx="5590072" cy="21722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2" y="64279"/>
            <a:ext cx="2115433" cy="99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1111" y1="6349" x2="61111" y2="6349"/>
                        <a14:foregroundMark x1="84848" y1="6746" x2="84848" y2="6746"/>
                        <a14:foregroundMark x1="96465" y1="67857" x2="96465" y2="67857"/>
                        <a14:foregroundMark x1="65657" y1="79762" x2="65657" y2="79762"/>
                        <a14:foregroundMark x1="28788" y1="82937" x2="28788" y2="82937"/>
                        <a14:foregroundMark x1="19192" y1="59127" x2="19192" y2="59127"/>
                        <a14:foregroundMark x1="41919" y1="57540" x2="41919" y2="57540"/>
                        <a14:foregroundMark x1="57071" y1="73810" x2="57071" y2="73810"/>
                        <a14:foregroundMark x1="55051" y1="62698" x2="55051" y2="62698"/>
                        <a14:foregroundMark x1="68182" y1="50794" x2="68182" y2="50794"/>
                        <a14:foregroundMark x1="32828" y1="48810" x2="32828" y2="48810"/>
                        <a14:foregroundMark x1="40404" y1="66667" x2="40404" y2="66667"/>
                        <a14:foregroundMark x1="48990" y1="53968" x2="48990" y2="53968"/>
                        <a14:foregroundMark x1="92424" y1="36508" x2="92424" y2="36508"/>
                        <a14:foregroundMark x1="88889" y1="22619" x2="88889" y2="22619"/>
                        <a14:foregroundMark x1="89899" y1="25397" x2="89899" y2="25397"/>
                        <a14:foregroundMark x1="48990" y1="80159" x2="48990" y2="80159"/>
                        <a14:foregroundMark x1="39394" y1="78175" x2="39394" y2="78175"/>
                        <a14:foregroundMark x1="39394" y1="78175" x2="39394" y2="78175"/>
                        <a14:foregroundMark x1="49495" y1="87698" x2="49495" y2="87698"/>
                        <a14:foregroundMark x1="49495" y1="87698" x2="49495" y2="87698"/>
                        <a14:foregroundMark x1="58081" y1="68254" x2="58081" y2="68254"/>
                        <a14:foregroundMark x1="58081" y1="68254" x2="58081" y2="68254"/>
                        <a14:foregroundMark x1="59091" y1="54762" x2="59091" y2="54762"/>
                        <a14:foregroundMark x1="59091" y1="54762" x2="59091" y2="54762"/>
                        <a14:foregroundMark x1="66162" y1="49603" x2="66162" y2="49603"/>
                        <a14:foregroundMark x1="64646" y1="40476" x2="64646" y2="40476"/>
                        <a14:foregroundMark x1="64141" y1="97619" x2="64141" y2="97619"/>
                        <a14:foregroundMark x1="38384" y1="97222" x2="38384" y2="97222"/>
                        <a14:foregroundMark x1="45455" y1="87698" x2="45455" y2="87698"/>
                        <a14:foregroundMark x1="66162" y1="90476" x2="66162" y2="90476"/>
                        <a14:foregroundMark x1="60606" y1="89286" x2="60606" y2="89286"/>
                        <a14:foregroundMark x1="60101" y1="81349" x2="60101" y2="81349"/>
                        <a14:foregroundMark x1="47980" y1="68651" x2="47980" y2="68651"/>
                        <a14:foregroundMark x1="47980" y1="68651" x2="47980" y2="68651"/>
                        <a14:foregroundMark x1="54545" y1="3571" x2="54545" y2="3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2141" y="1819453"/>
            <a:ext cx="1754187" cy="2232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8372" y="533401"/>
            <a:ext cx="2877533" cy="12064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3" y="2898697"/>
            <a:ext cx="5747412" cy="10215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52" tIns="45718" rIns="91352" bIns="45718" rtlCol="0">
            <a:spAutoFit/>
          </a:bodyPr>
          <a:lstStyle/>
          <a:p>
            <a:pPr marL="285457" indent="-285457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Gam là một đơn vị đo khối lượng.</a:t>
            </a:r>
          </a:p>
          <a:p>
            <a:pPr marL="285457" indent="-285457"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Gam viết tắt là 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53" b="95868" l="0" r="99417">
                        <a14:foregroundMark x1="44606" y1="75207" x2="44606" y2="75207"/>
                        <a14:foregroundMark x1="41399" y1="14050" x2="41399" y2="14050"/>
                        <a14:foregroundMark x1="46064" y1="16529" x2="45773" y2="17355"/>
                        <a14:foregroundMark x1="52187" y1="19835" x2="52187" y2="19835"/>
                        <a14:foregroundMark x1="36443" y1="19008" x2="36443" y2="19008"/>
                        <a14:foregroundMark x1="43440" y1="46281" x2="43440" y2="46281"/>
                        <a14:foregroundMark x1="42857" y1="33884" x2="42857" y2="34711"/>
                        <a14:foregroundMark x1="45773" y1="58678" x2="45773" y2="61157"/>
                        <a14:foregroundMark x1="44898" y1="49587" x2="44898" y2="49587"/>
                        <a14:foregroundMark x1="36443" y1="10744" x2="36443" y2="10744"/>
                        <a14:foregroundMark x1="36443" y1="10744" x2="36443" y2="10744"/>
                        <a14:foregroundMark x1="67055" y1="62810" x2="67055" y2="62810"/>
                        <a14:foregroundMark x1="72012" y1="37190" x2="72012" y2="37190"/>
                        <a14:foregroundMark x1="75219" y1="28099" x2="75219" y2="28099"/>
                        <a14:foregroundMark x1="68805" y1="46281" x2="68805" y2="46281"/>
                        <a14:foregroundMark x1="79592" y1="6612" x2="79592" y2="6612"/>
                        <a14:foregroundMark x1="83673" y1="13223" x2="83673" y2="13223"/>
                        <a14:foregroundMark x1="87755" y1="14050" x2="87755" y2="14050"/>
                        <a14:foregroundMark x1="93294" y1="14050" x2="93294" y2="14050"/>
                        <a14:foregroundMark x1="93586" y1="19008" x2="93586" y2="19008"/>
                        <a14:foregroundMark x1="78134" y1="17355" x2="78134" y2="17355"/>
                        <a14:foregroundMark x1="78134" y1="17355" x2="78134" y2="17355"/>
                        <a14:foregroundMark x1="52187" y1="19835" x2="52187" y2="19835"/>
                        <a14:foregroundMark x1="45481" y1="17355" x2="45481" y2="17355"/>
                        <a14:foregroundMark x1="40816" y1="19008" x2="40816" y2="19008"/>
                        <a14:foregroundMark x1="35860" y1="16529" x2="35860" y2="16529"/>
                        <a14:foregroundMark x1="66181" y1="83471" x2="66181" y2="83471"/>
                        <a14:foregroundMark x1="46939" y1="82645" x2="46939" y2="82645"/>
                        <a14:foregroundMark x1="47230" y1="80992" x2="47230" y2="80992"/>
                        <a14:foregroundMark x1="46064" y1="53719" x2="46064" y2="53719"/>
                        <a14:foregroundMark x1="44898" y1="52893" x2="44898" y2="52893"/>
                        <a14:foregroundMark x1="44898" y1="52893" x2="44898" y2="52893"/>
                        <a14:foregroundMark x1="44898" y1="17355" x2="44898" y2="17355"/>
                        <a14:foregroundMark x1="51603" y1="25620" x2="51020" y2="25620"/>
                        <a14:foregroundMark x1="52478" y1="14050" x2="52478" y2="14050"/>
                        <a14:foregroundMark x1="44898" y1="12397" x2="44898" y2="12397"/>
                        <a14:foregroundMark x1="44606" y1="25620" x2="44606" y2="25620"/>
                        <a14:foregroundMark x1="46064" y1="19835" x2="46064" y2="19835"/>
                        <a14:foregroundMark x1="46064" y1="13223" x2="46064" y2="13223"/>
                        <a14:foregroundMark x1="42857" y1="15702" x2="42857" y2="15702"/>
                        <a14:foregroundMark x1="39359" y1="16529" x2="39359" y2="16529"/>
                        <a14:foregroundMark x1="37609" y1="16529" x2="37609" y2="16529"/>
                        <a14:foregroundMark x1="37609" y1="16529" x2="37609" y2="16529"/>
                        <a14:foregroundMark x1="47813" y1="15702" x2="47813" y2="15702"/>
                        <a14:foregroundMark x1="47813" y1="15702" x2="47813" y2="15702"/>
                        <a14:foregroundMark x1="48397" y1="15702" x2="49854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5702" x2="50146" y2="15702"/>
                        <a14:foregroundMark x1="50146" y1="16529" x2="50146" y2="16529"/>
                        <a14:foregroundMark x1="49854" y1="19008" x2="49854" y2="19008"/>
                        <a14:foregroundMark x1="49854" y1="19008" x2="47813" y2="21488"/>
                        <a14:foregroundMark x1="41691" y1="38017" x2="41691" y2="38017"/>
                        <a14:foregroundMark x1="70554" y1="43802" x2="70554" y2="43802"/>
                        <a14:foregroundMark x1="70554" y1="43802" x2="70554" y2="43802"/>
                        <a14:foregroundMark x1="70554" y1="43802" x2="70554" y2="43802"/>
                        <a14:foregroundMark x1="72886" y1="38017" x2="72886" y2="38017"/>
                        <a14:foregroundMark x1="74927" y1="26446" x2="74927" y2="26446"/>
                        <a14:foregroundMark x1="74927" y1="26446" x2="74927" y2="26446"/>
                        <a14:foregroundMark x1="77259" y1="21488" x2="77259" y2="21488"/>
                        <a14:foregroundMark x1="79009" y1="10744" x2="79009" y2="10744"/>
                        <a14:foregroundMark x1="77259" y1="7438" x2="77259" y2="7438"/>
                        <a14:foregroundMark x1="82799" y1="17355" x2="82799" y2="17355"/>
                        <a14:foregroundMark x1="95044" y1="16529" x2="95044" y2="16529"/>
                        <a14:foregroundMark x1="95335" y1="12397" x2="95335" y2="12397"/>
                        <a14:foregroundMark x1="94169" y1="9917" x2="94169" y2="9917"/>
                        <a14:foregroundMark x1="92420" y1="16529" x2="92420" y2="16529"/>
                        <a14:foregroundMark x1="83382" y1="6612" x2="83382" y2="6612"/>
                        <a14:foregroundMark x1="88921" y1="7438" x2="88921" y2="7438"/>
                        <a14:foregroundMark x1="93003" y1="19835" x2="91837" y2="19008"/>
                        <a14:foregroundMark x1="94169" y1="21488" x2="93586" y2="21488"/>
                        <a14:foregroundMark x1="93294" y1="19008" x2="93294" y2="19008"/>
                        <a14:foregroundMark x1="93294" y1="19008" x2="93294" y2="19008"/>
                        <a14:foregroundMark x1="68222" y1="43802" x2="68222" y2="43802"/>
                        <a14:foregroundMark x1="73761" y1="31405" x2="73761" y2="31405"/>
                        <a14:foregroundMark x1="73761" y1="31405" x2="73761" y2="31405"/>
                        <a14:foregroundMark x1="28863" y1="61157" x2="28863" y2="61157"/>
                        <a14:foregroundMark x1="22449" y1="46281" x2="21283" y2="49587"/>
                        <a14:foregroundMark x1="29446" y1="78512" x2="29446" y2="78512"/>
                        <a14:foregroundMark x1="26822" y1="61157" x2="26822" y2="61157"/>
                        <a14:foregroundMark x1="24198" y1="52066" x2="24198" y2="52066"/>
                        <a14:foregroundMark x1="26239" y1="61157" x2="26239" y2="61157"/>
                        <a14:foregroundMark x1="26239" y1="57025" x2="26239" y2="57025"/>
                        <a14:foregroundMark x1="17493" y1="40496" x2="17493" y2="40496"/>
                        <a14:foregroundMark x1="16910" y1="43802" x2="16910" y2="43802"/>
                        <a14:foregroundMark x1="17784" y1="50413" x2="17784" y2="50413"/>
                        <a14:foregroundMark x1="17784" y1="50413" x2="17784" y2="50413"/>
                        <a14:foregroundMark x1="12245" y1="42975" x2="12245" y2="42975"/>
                        <a14:foregroundMark x1="12245" y1="42975" x2="12245" y2="42975"/>
                        <a14:foregroundMark x1="11662" y1="38843" x2="11662" y2="38843"/>
                        <a14:foregroundMark x1="11370" y1="34711" x2="11370" y2="34711"/>
                        <a14:foregroundMark x1="11370" y1="47107" x2="11370" y2="47107"/>
                        <a14:foregroundMark x1="10204" y1="42975" x2="10204" y2="42975"/>
                        <a14:foregroundMark x1="8163" y1="40496" x2="8163" y2="40496"/>
                        <a14:foregroundMark x1="7289" y1="38843" x2="7289" y2="38843"/>
                        <a14:foregroundMark x1="6122" y1="34711" x2="6122" y2="34711"/>
                        <a14:foregroundMark x1="6122" y1="49587" x2="6122" y2="49587"/>
                        <a14:foregroundMark x1="6414" y1="43802" x2="6414" y2="43802"/>
                        <a14:foregroundMark x1="5248" y1="42975" x2="5248" y2="42975"/>
                        <a14:foregroundMark x1="2915" y1="41322" x2="2915" y2="41322"/>
                        <a14:foregroundMark x1="1458" y1="38017" x2="1458" y2="38017"/>
                        <a14:foregroundMark x1="3499" y1="49587" x2="3499" y2="49587"/>
                        <a14:foregroundMark x1="2915" y1="43802" x2="2915" y2="43802"/>
                        <a14:foregroundMark x1="2915" y1="33884" x2="2915" y2="33884"/>
                        <a14:backgroundMark x1="11079" y1="80992" x2="11079" y2="80992"/>
                        <a14:backgroundMark x1="11079" y1="80992" x2="11079" y2="80992"/>
                        <a14:backgroundMark x1="13411" y1="74380" x2="13411" y2="74380"/>
                        <a14:backgroundMark x1="20991" y1="68595" x2="20991" y2="68595"/>
                        <a14:backgroundMark x1="18659" y1="64463" x2="18659" y2="64463"/>
                        <a14:backgroundMark x1="7289" y1="65289" x2="7289" y2="65289"/>
                        <a14:backgroundMark x1="7289" y1="65289" x2="7289" y2="65289"/>
                        <a14:backgroundMark x1="7289" y1="65289" x2="7289" y2="65289"/>
                        <a14:backgroundMark x1="12828" y1="23140" x2="12828" y2="23140"/>
                        <a14:backgroundMark x1="12828" y1="22314" x2="12828" y2="22314"/>
                        <a14:backgroundMark x1="22157" y1="22314" x2="22157" y2="22314"/>
                        <a14:backgroundMark x1="23032" y1="22314" x2="23032" y2="22314"/>
                        <a14:backgroundMark x1="26822" y1="28926" x2="26822" y2="28926"/>
                        <a14:backgroundMark x1="26822" y1="30579" x2="26822" y2="30579"/>
                        <a14:backgroundMark x1="26822" y1="30579" x2="26822" y2="30579"/>
                        <a14:backgroundMark x1="26822" y1="30579" x2="26822" y2="30579"/>
                        <a14:backgroundMark x1="25656" y1="19008" x2="25656" y2="19008"/>
                        <a14:backgroundMark x1="25656" y1="19008" x2="25656" y2="19008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4956" y1="13223" x2="4956" y2="13223"/>
                        <a14:backgroundMark x1="11370" y1="12397" x2="11370" y2="12397"/>
                        <a14:backgroundMark x1="11662" y1="12397" x2="11662" y2="12397"/>
                        <a14:backgroundMark x1="11662" y1="12397" x2="11662" y2="12397"/>
                        <a14:backgroundMark x1="22157" y1="15702" x2="22157" y2="15702"/>
                        <a14:backgroundMark x1="18659" y1="13223" x2="18659" y2="13223"/>
                        <a14:backgroundMark x1="17784" y1="12397" x2="17784" y2="12397"/>
                        <a14:backgroundMark x1="14577" y1="12397" x2="14577" y2="12397"/>
                        <a14:backgroundMark x1="4956" y1="69421" x2="4956" y2="69421"/>
                        <a14:backgroundMark x1="20408" y1="80165" x2="20408" y2="80165"/>
                        <a14:backgroundMark x1="17493" y1="85950" x2="17493" y2="85950"/>
                        <a14:backgroundMark x1="15452" y1="64463" x2="15452" y2="64463"/>
                        <a14:backgroundMark x1="11079" y1="61983" x2="11079" y2="619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9899" y="4253345"/>
            <a:ext cx="3942159" cy="1390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09803" y="4267258"/>
            <a:ext cx="5823612" cy="14812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Ngoài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1kg, 2kg, 5kg,</a:t>
            </a:r>
          </a:p>
          <a:p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còn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các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quả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cân</a:t>
            </a:r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 1g, 2g, 5g, 10g,</a:t>
            </a:r>
          </a:p>
          <a:p>
            <a:r>
              <a:rPr lang="en-US" sz="2700" b="1" dirty="0">
                <a:solidFill>
                  <a:srgbClr val="0070C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20g, 50g, 100g, 200g, 500g.</a:t>
            </a:r>
          </a:p>
        </p:txBody>
      </p:sp>
    </p:spTree>
    <p:extLst>
      <p:ext uri="{BB962C8B-B14F-4D97-AF65-F5344CB8AC3E}">
        <p14:creationId xmlns:p14="http://schemas.microsoft.com/office/powerpoint/2010/main" val="1378800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2" y="64279"/>
            <a:ext cx="2115433" cy="99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40" y="1438871"/>
            <a:ext cx="6523527" cy="21303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59" y="1600259"/>
            <a:ext cx="3038959" cy="338429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59" y="4302873"/>
            <a:ext cx="6324599" cy="64698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52" tIns="45718" rIns="91352" bIns="4571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a typeface="Open Sans" panose="020B0606030504020204" pitchFamily="34" charset="0"/>
                <a:cs typeface="Times New Roman" panose="02020603050405020304" pitchFamily="18" charset="0"/>
              </a:rPr>
              <a:t>1 kg = 1 000 g ; 1000 g = 1 kg.</a:t>
            </a:r>
          </a:p>
        </p:txBody>
      </p:sp>
      <p:pic>
        <p:nvPicPr>
          <p:cNvPr id="15" name="Picture 4" descr="Lý thuyết dạng toán: xác định vật nặng hơn, nhẹ hơn hay nặng bằng nhau dựa  vào cân thăng bằng toán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99" y="5527411"/>
            <a:ext cx="2000543" cy="115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ài 15: Ki-lô-gam | SGK Toán lớp 2 - Kết nối tri thứ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406" y="5388271"/>
            <a:ext cx="2308801" cy="129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4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DE85E2E-7A94-476B-9EBE-B8FD8B1DF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4" y="685800"/>
            <a:ext cx="7139119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34129D7E-5BA1-4512-A1FD-C6BC14AD5B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142113" y="3075080"/>
            <a:ext cx="3962400" cy="707887"/>
          </a:xfrm>
          <a:prstGeom prst="rect">
            <a:avLst/>
          </a:prstGeom>
          <a:noFill/>
        </p:spPr>
        <p:txBody>
          <a:bodyPr lIns="91352" tIns="45718" rIns="91352" bIns="45718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3402">
              <a:defRPr/>
            </a:pPr>
            <a:r>
              <a:rPr lang="en-GB" altLang="zh-CN" sz="4000" b="1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海报体W12" panose="040B0C09000000000000" pitchFamily="81" charset="-122"/>
                <a:cs typeface="Times New Roman" panose="02020603050405020304" pitchFamily="18" charset="0"/>
              </a:rPr>
              <a:t>Hoạt</a:t>
            </a:r>
            <a:r>
              <a:rPr lang="en-GB" altLang="zh-CN" sz="4000" b="1" dirty="0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GB" altLang="zh-CN" sz="4000" b="1" dirty="0" err="1">
                <a:ln w="412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华康海报体W12" panose="040B0C09000000000000" pitchFamily="81" charset="-122"/>
                <a:cs typeface="Times New Roman" panose="02020603050405020304" pitchFamily="18" charset="0"/>
              </a:rPr>
              <a:t>động</a:t>
            </a:r>
            <a:endParaRPr lang="zh-CN" altLang="en-US" sz="4000" b="1" dirty="0">
              <a:ln w="412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209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  <p:tag name="INKNOELEADERBOARD" val="-20548083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5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7166</TotalTime>
  <Words>351</Words>
  <Application>Microsoft Office PowerPoint</Application>
  <PresentationFormat>Custom</PresentationFormat>
  <Paragraphs>109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Office Theme</vt:lpstr>
      <vt:lpstr>6_Office Theme</vt:lpstr>
      <vt:lpstr>5_Office Theme</vt:lpstr>
      <vt:lpstr>7_Office Theme</vt:lpstr>
      <vt:lpstr>8_Office Theme</vt:lpstr>
      <vt:lpstr>Default Design</vt:lpstr>
      <vt:lpstr>10_Office Theme</vt:lpstr>
      <vt:lpstr>9_Office Theme</vt:lpstr>
      <vt:lpstr>11_Office Theme</vt:lpstr>
      <vt:lpstr>12_Office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em!</vt:lpstr>
    </vt:vector>
  </TitlesOfParts>
  <Company>AN_CHAU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MY</cp:lastModifiedBy>
  <cp:revision>580</cp:revision>
  <dcterms:created xsi:type="dcterms:W3CDTF">2009-10-26T05:52:20Z</dcterms:created>
  <dcterms:modified xsi:type="dcterms:W3CDTF">2023-11-28T12:15:25Z</dcterms:modified>
</cp:coreProperties>
</file>