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0" r:id="rId1"/>
    <p:sldMasterId id="2147483828" r:id="rId2"/>
    <p:sldMasterId id="2147483841" r:id="rId3"/>
    <p:sldMasterId id="2147483865" r:id="rId4"/>
  </p:sldMasterIdLst>
  <p:notesMasterIdLst>
    <p:notesMasterId r:id="rId24"/>
  </p:notesMasterIdLst>
  <p:sldIdLst>
    <p:sldId id="2007577208" r:id="rId5"/>
    <p:sldId id="2007577209" r:id="rId6"/>
    <p:sldId id="2007577222" r:id="rId7"/>
    <p:sldId id="2007577214" r:id="rId8"/>
    <p:sldId id="2007577213" r:id="rId9"/>
    <p:sldId id="257" r:id="rId10"/>
    <p:sldId id="2007577193" r:id="rId11"/>
    <p:sldId id="2007577219" r:id="rId12"/>
    <p:sldId id="2007577220" r:id="rId13"/>
    <p:sldId id="2007577198" r:id="rId14"/>
    <p:sldId id="2007577221" r:id="rId15"/>
    <p:sldId id="2007577197" r:id="rId16"/>
    <p:sldId id="2007577201" r:id="rId17"/>
    <p:sldId id="2007577215" r:id="rId18"/>
    <p:sldId id="2007577216" r:id="rId19"/>
    <p:sldId id="2007577217" r:id="rId20"/>
    <p:sldId id="2007577218" r:id="rId21"/>
    <p:sldId id="2007577203" r:id="rId22"/>
    <p:sldId id="2007577204" r:id="rId23"/>
  </p:sldIdLst>
  <p:sldSz cx="12192000" cy="6858000"/>
  <p:notesSz cx="6858000" cy="9144000"/>
  <p:defaultTextStyle>
    <a:defPPr>
      <a:defRPr lang="en-US"/>
    </a:defPPr>
    <a:lvl1pPr marL="0" algn="l" defTabSz="457016" rtl="0" eaLnBrk="1" latinLnBrk="0" hangingPunct="1">
      <a:defRPr sz="1800" kern="1200">
        <a:solidFill>
          <a:schemeClr val="tx1"/>
        </a:solidFill>
        <a:latin typeface="+mn-lt"/>
        <a:ea typeface="+mn-ea"/>
        <a:cs typeface="+mn-cs"/>
      </a:defRPr>
    </a:lvl1pPr>
    <a:lvl2pPr marL="457016" algn="l" defTabSz="457016" rtl="0" eaLnBrk="1" latinLnBrk="0" hangingPunct="1">
      <a:defRPr sz="1800" kern="1200">
        <a:solidFill>
          <a:schemeClr val="tx1"/>
        </a:solidFill>
        <a:latin typeface="+mn-lt"/>
        <a:ea typeface="+mn-ea"/>
        <a:cs typeface="+mn-cs"/>
      </a:defRPr>
    </a:lvl2pPr>
    <a:lvl3pPr marL="914031" algn="l" defTabSz="457016" rtl="0" eaLnBrk="1" latinLnBrk="0" hangingPunct="1">
      <a:defRPr sz="1800" kern="1200">
        <a:solidFill>
          <a:schemeClr val="tx1"/>
        </a:solidFill>
        <a:latin typeface="+mn-lt"/>
        <a:ea typeface="+mn-ea"/>
        <a:cs typeface="+mn-cs"/>
      </a:defRPr>
    </a:lvl3pPr>
    <a:lvl4pPr marL="1371048" algn="l" defTabSz="457016" rtl="0" eaLnBrk="1" latinLnBrk="0" hangingPunct="1">
      <a:defRPr sz="1800" kern="1200">
        <a:solidFill>
          <a:schemeClr val="tx1"/>
        </a:solidFill>
        <a:latin typeface="+mn-lt"/>
        <a:ea typeface="+mn-ea"/>
        <a:cs typeface="+mn-cs"/>
      </a:defRPr>
    </a:lvl4pPr>
    <a:lvl5pPr marL="1828065" algn="l" defTabSz="457016" rtl="0" eaLnBrk="1" latinLnBrk="0" hangingPunct="1">
      <a:defRPr sz="1800" kern="1200">
        <a:solidFill>
          <a:schemeClr val="tx1"/>
        </a:solidFill>
        <a:latin typeface="+mn-lt"/>
        <a:ea typeface="+mn-ea"/>
        <a:cs typeface="+mn-cs"/>
      </a:defRPr>
    </a:lvl5pPr>
    <a:lvl6pPr marL="2285080" algn="l" defTabSz="457016" rtl="0" eaLnBrk="1" latinLnBrk="0" hangingPunct="1">
      <a:defRPr sz="1800" kern="1200">
        <a:solidFill>
          <a:schemeClr val="tx1"/>
        </a:solidFill>
        <a:latin typeface="+mn-lt"/>
        <a:ea typeface="+mn-ea"/>
        <a:cs typeface="+mn-cs"/>
      </a:defRPr>
    </a:lvl6pPr>
    <a:lvl7pPr marL="2742096" algn="l" defTabSz="457016" rtl="0" eaLnBrk="1" latinLnBrk="0" hangingPunct="1">
      <a:defRPr sz="1800" kern="1200">
        <a:solidFill>
          <a:schemeClr val="tx1"/>
        </a:solidFill>
        <a:latin typeface="+mn-lt"/>
        <a:ea typeface="+mn-ea"/>
        <a:cs typeface="+mn-cs"/>
      </a:defRPr>
    </a:lvl7pPr>
    <a:lvl8pPr marL="3199113" algn="l" defTabSz="457016" rtl="0" eaLnBrk="1" latinLnBrk="0" hangingPunct="1">
      <a:defRPr sz="1800" kern="1200">
        <a:solidFill>
          <a:schemeClr val="tx1"/>
        </a:solidFill>
        <a:latin typeface="+mn-lt"/>
        <a:ea typeface="+mn-ea"/>
        <a:cs typeface="+mn-cs"/>
      </a:defRPr>
    </a:lvl8pPr>
    <a:lvl9pPr marL="3656128" algn="l" defTabSz="45701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FFFFCC"/>
    <a:srgbClr val="FFFE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288" autoAdjust="0"/>
  </p:normalViewPr>
  <p:slideViewPr>
    <p:cSldViewPr snapToGrid="0">
      <p:cViewPr varScale="1">
        <p:scale>
          <a:sx n="80" d="100"/>
          <a:sy n="80" d="100"/>
        </p:scale>
        <p:origin x="894" y="1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7DFB91-C8BC-4212-91DE-46519075F4A8}" type="datetimeFigureOut">
              <a:rPr lang="vi-VN" smtClean="0"/>
              <a:t>08/04/2024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E3C4B-7E70-49D2-A4DA-B1DC64D7F2F1}" type="slidenum">
              <a:rPr lang="vi-VN" smtClean="0"/>
              <a:t>‹#›</a:t>
            </a:fld>
            <a:endParaRPr lang="vi-VN"/>
          </a:p>
        </p:txBody>
      </p:sp>
    </p:spTree>
    <p:extLst>
      <p:ext uri="{BB962C8B-B14F-4D97-AF65-F5344CB8AC3E}">
        <p14:creationId xmlns:p14="http://schemas.microsoft.com/office/powerpoint/2010/main" val="3929288693"/>
      </p:ext>
    </p:extLst>
  </p:cSld>
  <p:clrMap bg1="lt1" tx1="dk1" bg2="lt2" tx2="dk2" accent1="accent1" accent2="accent2" accent3="accent3" accent4="accent4" accent5="accent5" accent6="accent6" hlink="hlink" folHlink="folHlink"/>
  <p:notesStyle>
    <a:lvl1pPr marL="0" algn="l" defTabSz="914031" rtl="0" eaLnBrk="1" latinLnBrk="0" hangingPunct="1">
      <a:defRPr sz="1200" kern="1200">
        <a:solidFill>
          <a:schemeClr val="tx1"/>
        </a:solidFill>
        <a:latin typeface="+mn-lt"/>
        <a:ea typeface="+mn-ea"/>
        <a:cs typeface="+mn-cs"/>
      </a:defRPr>
    </a:lvl1pPr>
    <a:lvl2pPr marL="457016" algn="l" defTabSz="914031" rtl="0" eaLnBrk="1" latinLnBrk="0" hangingPunct="1">
      <a:defRPr sz="1200" kern="1200">
        <a:solidFill>
          <a:schemeClr val="tx1"/>
        </a:solidFill>
        <a:latin typeface="+mn-lt"/>
        <a:ea typeface="+mn-ea"/>
        <a:cs typeface="+mn-cs"/>
      </a:defRPr>
    </a:lvl2pPr>
    <a:lvl3pPr marL="914031" algn="l" defTabSz="914031" rtl="0" eaLnBrk="1" latinLnBrk="0" hangingPunct="1">
      <a:defRPr sz="1200" kern="1200">
        <a:solidFill>
          <a:schemeClr val="tx1"/>
        </a:solidFill>
        <a:latin typeface="+mn-lt"/>
        <a:ea typeface="+mn-ea"/>
        <a:cs typeface="+mn-cs"/>
      </a:defRPr>
    </a:lvl3pPr>
    <a:lvl4pPr marL="1371048" algn="l" defTabSz="914031" rtl="0" eaLnBrk="1" latinLnBrk="0" hangingPunct="1">
      <a:defRPr sz="1200" kern="1200">
        <a:solidFill>
          <a:schemeClr val="tx1"/>
        </a:solidFill>
        <a:latin typeface="+mn-lt"/>
        <a:ea typeface="+mn-ea"/>
        <a:cs typeface="+mn-cs"/>
      </a:defRPr>
    </a:lvl4pPr>
    <a:lvl5pPr marL="1828065" algn="l" defTabSz="914031" rtl="0" eaLnBrk="1" latinLnBrk="0" hangingPunct="1">
      <a:defRPr sz="1200" kern="1200">
        <a:solidFill>
          <a:schemeClr val="tx1"/>
        </a:solidFill>
        <a:latin typeface="+mn-lt"/>
        <a:ea typeface="+mn-ea"/>
        <a:cs typeface="+mn-cs"/>
      </a:defRPr>
    </a:lvl5pPr>
    <a:lvl6pPr marL="2285080" algn="l" defTabSz="914031" rtl="0" eaLnBrk="1" latinLnBrk="0" hangingPunct="1">
      <a:defRPr sz="1200" kern="1200">
        <a:solidFill>
          <a:schemeClr val="tx1"/>
        </a:solidFill>
        <a:latin typeface="+mn-lt"/>
        <a:ea typeface="+mn-ea"/>
        <a:cs typeface="+mn-cs"/>
      </a:defRPr>
    </a:lvl6pPr>
    <a:lvl7pPr marL="2742096" algn="l" defTabSz="914031" rtl="0" eaLnBrk="1" latinLnBrk="0" hangingPunct="1">
      <a:defRPr sz="1200" kern="1200">
        <a:solidFill>
          <a:schemeClr val="tx1"/>
        </a:solidFill>
        <a:latin typeface="+mn-lt"/>
        <a:ea typeface="+mn-ea"/>
        <a:cs typeface="+mn-cs"/>
      </a:defRPr>
    </a:lvl7pPr>
    <a:lvl8pPr marL="3199113" algn="l" defTabSz="914031" rtl="0" eaLnBrk="1" latinLnBrk="0" hangingPunct="1">
      <a:defRPr sz="1200" kern="1200">
        <a:solidFill>
          <a:schemeClr val="tx1"/>
        </a:solidFill>
        <a:latin typeface="+mn-lt"/>
        <a:ea typeface="+mn-ea"/>
        <a:cs typeface="+mn-cs"/>
      </a:defRPr>
    </a:lvl8pPr>
    <a:lvl9pPr marL="3656128" algn="l" defTabSz="914031"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1"/>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7"/>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3"/>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02" bIns="45702"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5"/>
            <a:ext cx="9070848" cy="457201"/>
          </a:xfrm>
        </p:spPr>
        <p:txBody>
          <a:bodyPr>
            <a:normAutofit/>
          </a:bodyPr>
          <a:lstStyle>
            <a:lvl1pPr marL="0" indent="0" algn="ctr">
              <a:spcBef>
                <a:spcPts val="0"/>
              </a:spcBef>
              <a:buNone/>
              <a:defRPr sz="1600" spc="80" baseline="0">
                <a:solidFill>
                  <a:schemeClr val="tx1"/>
                </a:solidFill>
              </a:defRPr>
            </a:lvl1pPr>
            <a:lvl2pPr marL="457016" indent="0" algn="ctr">
              <a:buNone/>
              <a:defRPr sz="1600"/>
            </a:lvl2pPr>
            <a:lvl3pPr marL="914031" indent="0" algn="ctr">
              <a:buNone/>
              <a:defRPr sz="1600"/>
            </a:lvl3pPr>
            <a:lvl4pPr marL="1371048" indent="0" algn="ctr">
              <a:buNone/>
              <a:defRPr sz="1600"/>
            </a:lvl4pPr>
            <a:lvl5pPr marL="1828065" indent="0" algn="ctr">
              <a:buNone/>
              <a:defRPr sz="1600"/>
            </a:lvl5pPr>
            <a:lvl6pPr marL="2285080" indent="0" algn="ctr">
              <a:buNone/>
              <a:defRPr sz="1600"/>
            </a:lvl6pPr>
            <a:lvl7pPr marL="2742096" indent="0" algn="ctr">
              <a:buNone/>
              <a:defRPr sz="1600"/>
            </a:lvl7pPr>
            <a:lvl8pPr marL="3199113" indent="0" algn="ctr">
              <a:buNone/>
              <a:defRPr sz="1600"/>
            </a:lvl8pPr>
            <a:lvl9pPr marL="3656128"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1" y="1341258"/>
            <a:ext cx="1554480" cy="527213"/>
          </a:xfrm>
        </p:spPr>
        <p:txBody>
          <a:bodyPr/>
          <a:lstStyle>
            <a:lvl1pPr algn="ctr">
              <a:defRPr sz="1300" spc="0" baseline="0">
                <a:solidFill>
                  <a:schemeClr val="tx1"/>
                </a:solidFill>
                <a:latin typeface="+mn-lt"/>
              </a:defRPr>
            </a:lvl1pPr>
          </a:lstStyle>
          <a:p>
            <a:fld id="{DDA51639-B2D6-4652-B8C3-1B4C224A7BAF}" type="datetimeFigureOut">
              <a:rPr lang="en-US" smtClean="0"/>
              <a:t>4/8/2024</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3468442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smtClean="0"/>
              <a:t>4/8/2024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221084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smtClean="0"/>
              <a:t>4/8/2024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26446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4"/>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2875" indent="0" algn="ctr">
              <a:buNone/>
              <a:defRPr>
                <a:solidFill>
                  <a:schemeClr val="tx1">
                    <a:tint val="75000"/>
                  </a:schemeClr>
                </a:solidFill>
              </a:defRPr>
            </a:lvl2pPr>
            <a:lvl3pPr marL="1085751" indent="0" algn="ctr">
              <a:buNone/>
              <a:defRPr>
                <a:solidFill>
                  <a:schemeClr val="tx1">
                    <a:tint val="75000"/>
                  </a:schemeClr>
                </a:solidFill>
              </a:defRPr>
            </a:lvl3pPr>
            <a:lvl4pPr marL="1628634" indent="0" algn="ctr">
              <a:buNone/>
              <a:defRPr>
                <a:solidFill>
                  <a:schemeClr val="tx1">
                    <a:tint val="75000"/>
                  </a:schemeClr>
                </a:solidFill>
              </a:defRPr>
            </a:lvl4pPr>
            <a:lvl5pPr marL="2171508" indent="0" algn="ctr">
              <a:buNone/>
              <a:defRPr>
                <a:solidFill>
                  <a:schemeClr val="tx1">
                    <a:tint val="75000"/>
                  </a:schemeClr>
                </a:solidFill>
              </a:defRPr>
            </a:lvl5pPr>
            <a:lvl6pPr marL="2714381" indent="0" algn="ctr">
              <a:buNone/>
              <a:defRPr>
                <a:solidFill>
                  <a:schemeClr val="tx1">
                    <a:tint val="75000"/>
                  </a:schemeClr>
                </a:solidFill>
              </a:defRPr>
            </a:lvl6pPr>
            <a:lvl7pPr marL="3257258" indent="0" algn="ctr">
              <a:buNone/>
              <a:defRPr>
                <a:solidFill>
                  <a:schemeClr val="tx1">
                    <a:tint val="75000"/>
                  </a:schemeClr>
                </a:solidFill>
              </a:defRPr>
            </a:lvl7pPr>
            <a:lvl8pPr marL="3800133" indent="0" algn="ctr">
              <a:buNone/>
              <a:defRPr>
                <a:solidFill>
                  <a:schemeClr val="tx1">
                    <a:tint val="75000"/>
                  </a:schemeClr>
                </a:solidFill>
              </a:defRPr>
            </a:lvl8pPr>
            <a:lvl9pPr marL="434301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1EB41A-B444-47C0-8A24-BCF3021D4166}"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364DE7-C625-410D-85CC-FEE164C3FB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948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1EB41A-B444-47C0-8A24-BCF3021D4166}"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364DE7-C625-410D-85CC-FEE164C3FB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8964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23"/>
            <a:ext cx="10363200" cy="1500187"/>
          </a:xfrm>
        </p:spPr>
        <p:txBody>
          <a:bodyPr anchor="b"/>
          <a:lstStyle>
            <a:lvl1pPr marL="0" indent="0">
              <a:buNone/>
              <a:defRPr sz="2400">
                <a:solidFill>
                  <a:schemeClr val="tx1">
                    <a:tint val="75000"/>
                  </a:schemeClr>
                </a:solidFill>
              </a:defRPr>
            </a:lvl1pPr>
            <a:lvl2pPr marL="542875" indent="0">
              <a:buNone/>
              <a:defRPr sz="2200">
                <a:solidFill>
                  <a:schemeClr val="tx1">
                    <a:tint val="75000"/>
                  </a:schemeClr>
                </a:solidFill>
              </a:defRPr>
            </a:lvl2pPr>
            <a:lvl3pPr marL="1085751" indent="0">
              <a:buNone/>
              <a:defRPr sz="1900">
                <a:solidFill>
                  <a:schemeClr val="tx1">
                    <a:tint val="75000"/>
                  </a:schemeClr>
                </a:solidFill>
              </a:defRPr>
            </a:lvl3pPr>
            <a:lvl4pPr marL="1628634" indent="0">
              <a:buNone/>
              <a:defRPr sz="1600">
                <a:solidFill>
                  <a:schemeClr val="tx1">
                    <a:tint val="75000"/>
                  </a:schemeClr>
                </a:solidFill>
              </a:defRPr>
            </a:lvl4pPr>
            <a:lvl5pPr marL="2171508" indent="0">
              <a:buNone/>
              <a:defRPr sz="1600">
                <a:solidFill>
                  <a:schemeClr val="tx1">
                    <a:tint val="75000"/>
                  </a:schemeClr>
                </a:solidFill>
              </a:defRPr>
            </a:lvl5pPr>
            <a:lvl6pPr marL="2714381" indent="0">
              <a:buNone/>
              <a:defRPr sz="1600">
                <a:solidFill>
                  <a:schemeClr val="tx1">
                    <a:tint val="75000"/>
                  </a:schemeClr>
                </a:solidFill>
              </a:defRPr>
            </a:lvl6pPr>
            <a:lvl7pPr marL="3257258" indent="0">
              <a:buNone/>
              <a:defRPr sz="1600">
                <a:solidFill>
                  <a:schemeClr val="tx1">
                    <a:tint val="75000"/>
                  </a:schemeClr>
                </a:solidFill>
              </a:defRPr>
            </a:lvl7pPr>
            <a:lvl8pPr marL="3800133" indent="0">
              <a:buNone/>
              <a:defRPr sz="1600">
                <a:solidFill>
                  <a:schemeClr val="tx1">
                    <a:tint val="75000"/>
                  </a:schemeClr>
                </a:solidFill>
              </a:defRPr>
            </a:lvl8pPr>
            <a:lvl9pPr marL="434301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1EB41A-B444-47C0-8A24-BCF3021D4166}"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364DE7-C625-410D-85CC-FEE164C3FB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022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17"/>
            <a:ext cx="5384800" cy="4525963"/>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17"/>
            <a:ext cx="5384800" cy="4525963"/>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1EB41A-B444-47C0-8A24-BCF3021D4166}"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364DE7-C625-410D-85CC-FEE164C3FB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857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19" y="1535113"/>
            <a:ext cx="5386917" cy="639762"/>
          </a:xfrm>
        </p:spPr>
        <p:txBody>
          <a:bodyPr anchor="b"/>
          <a:lstStyle>
            <a:lvl1pPr marL="0" indent="0">
              <a:buNone/>
              <a:defRPr sz="2800" b="1"/>
            </a:lvl1pPr>
            <a:lvl2pPr marL="542875" indent="0">
              <a:buNone/>
              <a:defRPr sz="2400" b="1"/>
            </a:lvl2pPr>
            <a:lvl3pPr marL="1085751" indent="0">
              <a:buNone/>
              <a:defRPr sz="2200" b="1"/>
            </a:lvl3pPr>
            <a:lvl4pPr marL="1628634" indent="0">
              <a:buNone/>
              <a:defRPr sz="1900" b="1"/>
            </a:lvl4pPr>
            <a:lvl5pPr marL="2171508" indent="0">
              <a:buNone/>
              <a:defRPr sz="1900" b="1"/>
            </a:lvl5pPr>
            <a:lvl6pPr marL="2714381" indent="0">
              <a:buNone/>
              <a:defRPr sz="1900" b="1"/>
            </a:lvl6pPr>
            <a:lvl7pPr marL="3257258" indent="0">
              <a:buNone/>
              <a:defRPr sz="1900" b="1"/>
            </a:lvl7pPr>
            <a:lvl8pPr marL="3800133" indent="0">
              <a:buNone/>
              <a:defRPr sz="1900" b="1"/>
            </a:lvl8pPr>
            <a:lvl9pPr marL="4343010"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19" y="2174875"/>
            <a:ext cx="5386917"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00" b="1"/>
            </a:lvl1pPr>
            <a:lvl2pPr marL="542875" indent="0">
              <a:buNone/>
              <a:defRPr sz="2400" b="1"/>
            </a:lvl2pPr>
            <a:lvl3pPr marL="1085751" indent="0">
              <a:buNone/>
              <a:defRPr sz="2200" b="1"/>
            </a:lvl3pPr>
            <a:lvl4pPr marL="1628634" indent="0">
              <a:buNone/>
              <a:defRPr sz="1900" b="1"/>
            </a:lvl4pPr>
            <a:lvl5pPr marL="2171508" indent="0">
              <a:buNone/>
              <a:defRPr sz="1900" b="1"/>
            </a:lvl5pPr>
            <a:lvl6pPr marL="2714381" indent="0">
              <a:buNone/>
              <a:defRPr sz="1900" b="1"/>
            </a:lvl6pPr>
            <a:lvl7pPr marL="3257258" indent="0">
              <a:buNone/>
              <a:defRPr sz="1900" b="1"/>
            </a:lvl7pPr>
            <a:lvl8pPr marL="3800133" indent="0">
              <a:buNone/>
              <a:defRPr sz="1900" b="1"/>
            </a:lvl8pPr>
            <a:lvl9pPr marL="4343010"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1EB41A-B444-47C0-8A24-BCF3021D4166}" type="datetimeFigureOut">
              <a:rPr lang="en-US" smtClean="0">
                <a:solidFill>
                  <a:prstClr val="black">
                    <a:tint val="75000"/>
                  </a:prstClr>
                </a:solidFill>
              </a:rPr>
              <a:pPr/>
              <a:t>4/8/2024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8364DE7-C625-410D-85CC-FEE164C3FB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894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1EB41A-B444-47C0-8A24-BCF3021D4166}" type="datetimeFigureOut">
              <a:rPr lang="en-US" smtClean="0">
                <a:solidFill>
                  <a:prstClr val="black">
                    <a:tint val="75000"/>
                  </a:prstClr>
                </a:solidFill>
              </a:rPr>
              <a:pPr/>
              <a:t>4/8/2024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8364DE7-C625-410D-85CC-FEE164C3FB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006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1EB41A-B444-47C0-8A24-BCF3021D4166}" type="datetimeFigureOut">
              <a:rPr lang="en-US" smtClean="0">
                <a:solidFill>
                  <a:prstClr val="black">
                    <a:tint val="75000"/>
                  </a:prstClr>
                </a:solidFill>
              </a:rPr>
              <a:pPr/>
              <a:t>4/8/2024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8364DE7-C625-410D-85CC-FEE164C3FB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84590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51" y="273069"/>
            <a:ext cx="6815667" cy="5853113"/>
          </a:xfrm>
        </p:spPr>
        <p:txBody>
          <a:bodyPr/>
          <a:lstStyle>
            <a:lvl1pPr>
              <a:defRPr sz="3800"/>
            </a:lvl1pPr>
            <a:lvl2pPr>
              <a:defRPr sz="3300"/>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19"/>
            <a:ext cx="4011084" cy="4691063"/>
          </a:xfrm>
        </p:spPr>
        <p:txBody>
          <a:bodyPr/>
          <a:lstStyle>
            <a:lvl1pPr marL="0" indent="0">
              <a:buNone/>
              <a:defRPr sz="1600"/>
            </a:lvl1pPr>
            <a:lvl2pPr marL="542875" indent="0">
              <a:buNone/>
              <a:defRPr sz="1400"/>
            </a:lvl2pPr>
            <a:lvl3pPr marL="1085751" indent="0">
              <a:buNone/>
              <a:defRPr sz="1200"/>
            </a:lvl3pPr>
            <a:lvl4pPr marL="1628634" indent="0">
              <a:buNone/>
              <a:defRPr sz="1000"/>
            </a:lvl4pPr>
            <a:lvl5pPr marL="2171508" indent="0">
              <a:buNone/>
              <a:defRPr sz="1000"/>
            </a:lvl5pPr>
            <a:lvl6pPr marL="2714381" indent="0">
              <a:buNone/>
              <a:defRPr sz="1000"/>
            </a:lvl6pPr>
            <a:lvl7pPr marL="3257258" indent="0">
              <a:buNone/>
              <a:defRPr sz="1000"/>
            </a:lvl7pPr>
            <a:lvl8pPr marL="3800133" indent="0">
              <a:buNone/>
              <a:defRPr sz="1000"/>
            </a:lvl8pPr>
            <a:lvl9pPr marL="434301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1EB41A-B444-47C0-8A24-BCF3021D4166}"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364DE7-C625-410D-85CC-FEE164C3FB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1514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smtClean="0"/>
              <a:t>4/8/2024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97438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9" y="612775"/>
            <a:ext cx="7315200" cy="4114800"/>
          </a:xfrm>
        </p:spPr>
        <p:txBody>
          <a:bodyPr/>
          <a:lstStyle>
            <a:lvl1pPr marL="0" indent="0">
              <a:buNone/>
              <a:defRPr sz="3800"/>
            </a:lvl1pPr>
            <a:lvl2pPr marL="542875" indent="0">
              <a:buNone/>
              <a:defRPr sz="3300"/>
            </a:lvl2pPr>
            <a:lvl3pPr marL="1085751" indent="0">
              <a:buNone/>
              <a:defRPr sz="2800"/>
            </a:lvl3pPr>
            <a:lvl4pPr marL="1628634" indent="0">
              <a:buNone/>
              <a:defRPr sz="2400"/>
            </a:lvl4pPr>
            <a:lvl5pPr marL="2171508" indent="0">
              <a:buNone/>
              <a:defRPr sz="2400"/>
            </a:lvl5pPr>
            <a:lvl6pPr marL="2714381" indent="0">
              <a:buNone/>
              <a:defRPr sz="2400"/>
            </a:lvl6pPr>
            <a:lvl7pPr marL="3257258" indent="0">
              <a:buNone/>
              <a:defRPr sz="2400"/>
            </a:lvl7pPr>
            <a:lvl8pPr marL="3800133" indent="0">
              <a:buNone/>
              <a:defRPr sz="2400"/>
            </a:lvl8pPr>
            <a:lvl9pPr marL="4343010" indent="0">
              <a:buNone/>
              <a:defRPr sz="2400"/>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600"/>
            </a:lvl1pPr>
            <a:lvl2pPr marL="542875" indent="0">
              <a:buNone/>
              <a:defRPr sz="1400"/>
            </a:lvl2pPr>
            <a:lvl3pPr marL="1085751" indent="0">
              <a:buNone/>
              <a:defRPr sz="1200"/>
            </a:lvl3pPr>
            <a:lvl4pPr marL="1628634" indent="0">
              <a:buNone/>
              <a:defRPr sz="1000"/>
            </a:lvl4pPr>
            <a:lvl5pPr marL="2171508" indent="0">
              <a:buNone/>
              <a:defRPr sz="1000"/>
            </a:lvl5pPr>
            <a:lvl6pPr marL="2714381" indent="0">
              <a:buNone/>
              <a:defRPr sz="1000"/>
            </a:lvl6pPr>
            <a:lvl7pPr marL="3257258" indent="0">
              <a:buNone/>
              <a:defRPr sz="1000"/>
            </a:lvl7pPr>
            <a:lvl8pPr marL="3800133" indent="0">
              <a:buNone/>
              <a:defRPr sz="1000"/>
            </a:lvl8pPr>
            <a:lvl9pPr marL="434301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21EB41A-B444-47C0-8A24-BCF3021D4166}"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8364DE7-C625-410D-85CC-FEE164C3FB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6419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1EB41A-B444-47C0-8A24-BCF3021D4166}"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364DE7-C625-410D-85CC-FEE164C3FB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1881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5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1EB41A-B444-47C0-8A24-BCF3021D4166}"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8364DE7-C625-410D-85CC-FEE164C3FB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4500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57"/>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solidFill>
                <a:prstClr val="black">
                  <a:tint val="75000"/>
                </a:prstClr>
              </a:solidFill>
            </a:endParaRPr>
          </a:p>
        </p:txBody>
      </p:sp>
      <p:sp>
        <p:nvSpPr>
          <p:cNvPr id="4" name="Footer Placeholder 3"/>
          <p:cNvSpPr>
            <a:spLocks noGrp="1"/>
          </p:cNvSpPr>
          <p:nvPr>
            <p:ph type="ftr" sz="quarter" idx="11"/>
          </p:nvPr>
        </p:nvSpPr>
        <p:spPr>
          <a:xfrm>
            <a:off x="4165601" y="6245225"/>
            <a:ext cx="3860800" cy="476250"/>
          </a:xfrm>
        </p:spPr>
        <p:txBody>
          <a:bodyPr/>
          <a:lstStyle>
            <a:lvl1pPr>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DEB4B43B-633D-418E-9BE9-5571BAEFD034}"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200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F253-58F2-4E53-91F2-F0F89B2A0534}"/>
              </a:ext>
            </a:extLst>
          </p:cNvPr>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B2DB39-DEC9-43D0-8758-EC28BD653A91}"/>
              </a:ext>
            </a:extLst>
          </p:cNvPr>
          <p:cNvSpPr>
            <a:spLocks noGrp="1"/>
          </p:cNvSpPr>
          <p:nvPr>
            <p:ph type="subTitle" idx="1"/>
          </p:nvPr>
        </p:nvSpPr>
        <p:spPr>
          <a:xfrm>
            <a:off x="1524001" y="3602038"/>
            <a:ext cx="9144000" cy="1655762"/>
          </a:xfrm>
        </p:spPr>
        <p:txBody>
          <a:bodyPr/>
          <a:lstStyle>
            <a:lvl1pPr marL="0" indent="0" algn="ctr">
              <a:buNone/>
              <a:defRPr sz="2400"/>
            </a:lvl1pPr>
            <a:lvl2pPr marL="456771" indent="0" algn="ctr">
              <a:buNone/>
              <a:defRPr sz="2000"/>
            </a:lvl2pPr>
            <a:lvl3pPr marL="913541" indent="0" algn="ctr">
              <a:buNone/>
              <a:defRPr sz="1800"/>
            </a:lvl3pPr>
            <a:lvl4pPr marL="1370312" indent="0" algn="ctr">
              <a:buNone/>
              <a:defRPr sz="1600"/>
            </a:lvl4pPr>
            <a:lvl5pPr marL="1827085" indent="0" algn="ctr">
              <a:buNone/>
              <a:defRPr sz="1600"/>
            </a:lvl5pPr>
            <a:lvl6pPr marL="2283854" indent="0" algn="ctr">
              <a:buNone/>
              <a:defRPr sz="1600"/>
            </a:lvl6pPr>
            <a:lvl7pPr marL="2740625" indent="0" algn="ctr">
              <a:buNone/>
              <a:defRPr sz="1600"/>
            </a:lvl7pPr>
            <a:lvl8pPr marL="3197397" indent="0" algn="ctr">
              <a:buNone/>
              <a:defRPr sz="1600"/>
            </a:lvl8pPr>
            <a:lvl9pPr marL="365416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5B4BDE-899E-4A28-9BFA-B9D76ABB19BE}"/>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0E45ED9-0E6F-4F7B-BD79-9FDAB85D40A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7DDD6-910B-433B-8A0D-F9FFA3FA7CE9}"/>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003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7FE9-ABD5-4E1E-9E69-D341847C4E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A4DCE5-2B3D-4EA7-9277-D42B9084EB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A1C50-8B08-40F7-8BCB-9EF8E4A63586}"/>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D190CD6-2035-4877-B86A-6EFD1F660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B40BBF-C61E-4D97-BD90-ABC440665964}"/>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561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9EE5-A7D0-4E2B-B040-2E35BE4FBF7E}"/>
              </a:ext>
            </a:extLst>
          </p:cNvPr>
          <p:cNvSpPr>
            <a:spLocks noGrp="1"/>
          </p:cNvSpPr>
          <p:nvPr>
            <p:ph type="title"/>
          </p:nvPr>
        </p:nvSpPr>
        <p:spPr>
          <a:xfrm>
            <a:off x="831850" y="1709745"/>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48E622-A75A-4FCB-9631-F7C7D2790506}"/>
              </a:ext>
            </a:extLst>
          </p:cNvPr>
          <p:cNvSpPr>
            <a:spLocks noGrp="1"/>
          </p:cNvSpPr>
          <p:nvPr>
            <p:ph type="body" idx="1"/>
          </p:nvPr>
        </p:nvSpPr>
        <p:spPr>
          <a:xfrm>
            <a:off x="831850" y="4589470"/>
            <a:ext cx="10515600" cy="1500187"/>
          </a:xfrm>
        </p:spPr>
        <p:txBody>
          <a:bodyPr/>
          <a:lstStyle>
            <a:lvl1pPr marL="0" indent="0">
              <a:buNone/>
              <a:defRPr sz="2400">
                <a:solidFill>
                  <a:schemeClr val="tx1">
                    <a:tint val="75000"/>
                  </a:schemeClr>
                </a:solidFill>
              </a:defRPr>
            </a:lvl1pPr>
            <a:lvl2pPr marL="456771" indent="0">
              <a:buNone/>
              <a:defRPr sz="2000">
                <a:solidFill>
                  <a:schemeClr val="tx1">
                    <a:tint val="75000"/>
                  </a:schemeClr>
                </a:solidFill>
              </a:defRPr>
            </a:lvl2pPr>
            <a:lvl3pPr marL="913541" indent="0">
              <a:buNone/>
              <a:defRPr sz="1800">
                <a:solidFill>
                  <a:schemeClr val="tx1">
                    <a:tint val="75000"/>
                  </a:schemeClr>
                </a:solidFill>
              </a:defRPr>
            </a:lvl3pPr>
            <a:lvl4pPr marL="1370312" indent="0">
              <a:buNone/>
              <a:defRPr sz="1600">
                <a:solidFill>
                  <a:schemeClr val="tx1">
                    <a:tint val="75000"/>
                  </a:schemeClr>
                </a:solidFill>
              </a:defRPr>
            </a:lvl4pPr>
            <a:lvl5pPr marL="1827085" indent="0">
              <a:buNone/>
              <a:defRPr sz="1600">
                <a:solidFill>
                  <a:schemeClr val="tx1">
                    <a:tint val="75000"/>
                  </a:schemeClr>
                </a:solidFill>
              </a:defRPr>
            </a:lvl5pPr>
            <a:lvl6pPr marL="2283854" indent="0">
              <a:buNone/>
              <a:defRPr sz="1600">
                <a:solidFill>
                  <a:schemeClr val="tx1">
                    <a:tint val="75000"/>
                  </a:schemeClr>
                </a:solidFill>
              </a:defRPr>
            </a:lvl6pPr>
            <a:lvl7pPr marL="2740625" indent="0">
              <a:buNone/>
              <a:defRPr sz="1600">
                <a:solidFill>
                  <a:schemeClr val="tx1">
                    <a:tint val="75000"/>
                  </a:schemeClr>
                </a:solidFill>
              </a:defRPr>
            </a:lvl7pPr>
            <a:lvl8pPr marL="3197397" indent="0">
              <a:buNone/>
              <a:defRPr sz="1600">
                <a:solidFill>
                  <a:schemeClr val="tx1">
                    <a:tint val="75000"/>
                  </a:schemeClr>
                </a:solidFill>
              </a:defRPr>
            </a:lvl8pPr>
            <a:lvl9pPr marL="365416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2305CD-FCE8-4E3A-8B7C-9B08BD589E59}"/>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3186397-92C5-4A4D-B097-37A0587FFB0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E2BB1DD-ABC4-4CA5-99F3-97C6769DE5A5}"/>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894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BA55-ECC1-4127-B077-83C62478F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5FF8AC-367A-4168-B46F-BF9746F33D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9A0B2-0850-447A-9FC4-4442138E2D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6A8389-8F20-43EF-8730-BEB2C8D95142}"/>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36AA016-C7D2-4AB5-B013-612124565C7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11CFCA5-11FC-4C07-9E49-7C9EC65331D5}"/>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996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32A-BD2C-4ED9-A406-DBC8AE947755}"/>
              </a:ext>
            </a:extLst>
          </p:cNvPr>
          <p:cNvSpPr>
            <a:spLocks noGrp="1"/>
          </p:cNvSpPr>
          <p:nvPr>
            <p:ph type="title"/>
          </p:nvPr>
        </p:nvSpPr>
        <p:spPr>
          <a:xfrm>
            <a:off x="839788" y="365132"/>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DE4221-E711-4CB9-AAD5-1934F3B34EF4}"/>
              </a:ext>
            </a:extLst>
          </p:cNvPr>
          <p:cNvSpPr>
            <a:spLocks noGrp="1"/>
          </p:cNvSpPr>
          <p:nvPr>
            <p:ph type="body" idx="1"/>
          </p:nvPr>
        </p:nvSpPr>
        <p:spPr>
          <a:xfrm>
            <a:off x="839790" y="1681164"/>
            <a:ext cx="5157787" cy="823912"/>
          </a:xfrm>
        </p:spPr>
        <p:txBody>
          <a:bodyPr anchor="b"/>
          <a:lstStyle>
            <a:lvl1pPr marL="0" indent="0">
              <a:buNone/>
              <a:defRPr sz="2400" b="1"/>
            </a:lvl1pPr>
            <a:lvl2pPr marL="456771" indent="0">
              <a:buNone/>
              <a:defRPr sz="2000" b="1"/>
            </a:lvl2pPr>
            <a:lvl3pPr marL="913541" indent="0">
              <a:buNone/>
              <a:defRPr sz="1800" b="1"/>
            </a:lvl3pPr>
            <a:lvl4pPr marL="1370312" indent="0">
              <a:buNone/>
              <a:defRPr sz="1600" b="1"/>
            </a:lvl4pPr>
            <a:lvl5pPr marL="1827085" indent="0">
              <a:buNone/>
              <a:defRPr sz="1600" b="1"/>
            </a:lvl5pPr>
            <a:lvl6pPr marL="2283854" indent="0">
              <a:buNone/>
              <a:defRPr sz="1600" b="1"/>
            </a:lvl6pPr>
            <a:lvl7pPr marL="2740625" indent="0">
              <a:buNone/>
              <a:defRPr sz="1600" b="1"/>
            </a:lvl7pPr>
            <a:lvl8pPr marL="3197397" indent="0">
              <a:buNone/>
              <a:defRPr sz="1600" b="1"/>
            </a:lvl8pPr>
            <a:lvl9pPr marL="365416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A71089-A5BA-4E36-9F3F-BC898E8412F7}"/>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74A958-1C82-48F0-81AD-FE31E69BFE9B}"/>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6771" indent="0">
              <a:buNone/>
              <a:defRPr sz="2000" b="1"/>
            </a:lvl2pPr>
            <a:lvl3pPr marL="913541" indent="0">
              <a:buNone/>
              <a:defRPr sz="1800" b="1"/>
            </a:lvl3pPr>
            <a:lvl4pPr marL="1370312" indent="0">
              <a:buNone/>
              <a:defRPr sz="1600" b="1"/>
            </a:lvl4pPr>
            <a:lvl5pPr marL="1827085" indent="0">
              <a:buNone/>
              <a:defRPr sz="1600" b="1"/>
            </a:lvl5pPr>
            <a:lvl6pPr marL="2283854" indent="0">
              <a:buNone/>
              <a:defRPr sz="1600" b="1"/>
            </a:lvl6pPr>
            <a:lvl7pPr marL="2740625" indent="0">
              <a:buNone/>
              <a:defRPr sz="1600" b="1"/>
            </a:lvl7pPr>
            <a:lvl8pPr marL="3197397" indent="0">
              <a:buNone/>
              <a:defRPr sz="1600" b="1"/>
            </a:lvl8pPr>
            <a:lvl9pPr marL="365416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E90735-2B40-4279-9644-C2995D18F9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BF13EB-CEFB-4C06-886E-3DAE70E9DE16}"/>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8797C39-BDDC-4BEB-A123-34AA57A402A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D3815E7-DF24-4341-AA12-8D53D5BA3D16}"/>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11274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A113-C38C-4264-BED9-38494EB6AA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A8016C-867E-47FC-A760-EB365F5F093B}"/>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8F4101F-3E5D-4A45-A9F2-AF987733637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891FA42-2594-4EFA-B196-1353331DD9F6}"/>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113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1"/>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7"/>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3"/>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5" y="4682062"/>
            <a:ext cx="9070848" cy="457200"/>
          </a:xfrm>
        </p:spPr>
        <p:txBody>
          <a:bodyPr anchor="t">
            <a:normAutofit/>
          </a:bodyPr>
          <a:lstStyle>
            <a:lvl1pPr marL="0" indent="0" algn="ctr">
              <a:buNone/>
              <a:defRPr sz="1600">
                <a:solidFill>
                  <a:schemeClr val="tx1"/>
                </a:solidFill>
                <a:effectLst/>
              </a:defRPr>
            </a:lvl1pPr>
            <a:lvl2pPr marL="457016" indent="0">
              <a:buNone/>
              <a:defRPr sz="1600">
                <a:solidFill>
                  <a:schemeClr val="tx1">
                    <a:tint val="75000"/>
                  </a:schemeClr>
                </a:solidFill>
              </a:defRPr>
            </a:lvl2pPr>
            <a:lvl3pPr marL="914031" indent="0">
              <a:buNone/>
              <a:defRPr sz="1600">
                <a:solidFill>
                  <a:schemeClr val="tx1">
                    <a:tint val="75000"/>
                  </a:schemeClr>
                </a:solidFill>
              </a:defRPr>
            </a:lvl3pPr>
            <a:lvl4pPr marL="1371048" indent="0">
              <a:buNone/>
              <a:defRPr sz="1400">
                <a:solidFill>
                  <a:schemeClr val="tx1">
                    <a:tint val="75000"/>
                  </a:schemeClr>
                </a:solidFill>
              </a:defRPr>
            </a:lvl4pPr>
            <a:lvl5pPr marL="1828065" indent="0">
              <a:buNone/>
              <a:defRPr sz="1400">
                <a:solidFill>
                  <a:schemeClr val="tx1">
                    <a:tint val="75000"/>
                  </a:schemeClr>
                </a:solidFill>
              </a:defRPr>
            </a:lvl5pPr>
            <a:lvl6pPr marL="2285080" indent="0">
              <a:buNone/>
              <a:defRPr sz="1400">
                <a:solidFill>
                  <a:schemeClr val="tx1">
                    <a:tint val="75000"/>
                  </a:schemeClr>
                </a:solidFill>
              </a:defRPr>
            </a:lvl6pPr>
            <a:lvl7pPr marL="2742096" indent="0">
              <a:buNone/>
              <a:defRPr sz="1400">
                <a:solidFill>
                  <a:schemeClr val="tx1">
                    <a:tint val="75000"/>
                  </a:schemeClr>
                </a:solidFill>
              </a:defRPr>
            </a:lvl7pPr>
            <a:lvl8pPr marL="3199113" indent="0">
              <a:buNone/>
              <a:defRPr sz="1400">
                <a:solidFill>
                  <a:schemeClr val="tx1">
                    <a:tint val="75000"/>
                  </a:schemeClr>
                </a:solidFill>
              </a:defRPr>
            </a:lvl8pPr>
            <a:lvl9pPr marL="36561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9"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smtClean="0"/>
              <a:t>4/8/2024</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9662199"/>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51004-69F8-488B-BF22-AA67E2D282F8}"/>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317C04-1DAA-450F-8DC8-E9EB78FAA92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4FA937E-4222-4DC2-BF67-A7883F9258F1}"/>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575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FE22-B310-4215-B7DD-4E05554FB43F}"/>
              </a:ext>
            </a:extLst>
          </p:cNvPr>
          <p:cNvSpPr>
            <a:spLocks noGrp="1"/>
          </p:cNvSpPr>
          <p:nvPr>
            <p:ph type="title"/>
          </p:nvPr>
        </p:nvSpPr>
        <p:spPr>
          <a:xfrm>
            <a:off x="839795"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EA6181-B25A-49DC-84D6-9CEFA44FE1EE}"/>
              </a:ext>
            </a:extLst>
          </p:cNvPr>
          <p:cNvSpPr>
            <a:spLocks noGrp="1"/>
          </p:cNvSpPr>
          <p:nvPr>
            <p:ph idx="1"/>
          </p:nvPr>
        </p:nvSpPr>
        <p:spPr>
          <a:xfrm>
            <a:off x="5183188" y="98743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E08AD-48C9-4976-BF65-ECC58E308AC2}"/>
              </a:ext>
            </a:extLst>
          </p:cNvPr>
          <p:cNvSpPr>
            <a:spLocks noGrp="1"/>
          </p:cNvSpPr>
          <p:nvPr>
            <p:ph type="body" sz="half" idx="2"/>
          </p:nvPr>
        </p:nvSpPr>
        <p:spPr>
          <a:xfrm>
            <a:off x="839795" y="2057400"/>
            <a:ext cx="3932237" cy="3811588"/>
          </a:xfrm>
        </p:spPr>
        <p:txBody>
          <a:bodyPr/>
          <a:lstStyle>
            <a:lvl1pPr marL="0" indent="0">
              <a:buNone/>
              <a:defRPr sz="1600"/>
            </a:lvl1pPr>
            <a:lvl2pPr marL="456771" indent="0">
              <a:buNone/>
              <a:defRPr sz="1400"/>
            </a:lvl2pPr>
            <a:lvl3pPr marL="913541" indent="0">
              <a:buNone/>
              <a:defRPr sz="1200"/>
            </a:lvl3pPr>
            <a:lvl4pPr marL="1370312" indent="0">
              <a:buNone/>
              <a:defRPr sz="1000"/>
            </a:lvl4pPr>
            <a:lvl5pPr marL="1827085" indent="0">
              <a:buNone/>
              <a:defRPr sz="1000"/>
            </a:lvl5pPr>
            <a:lvl6pPr marL="2283854" indent="0">
              <a:buNone/>
              <a:defRPr sz="1000"/>
            </a:lvl6pPr>
            <a:lvl7pPr marL="2740625" indent="0">
              <a:buNone/>
              <a:defRPr sz="1000"/>
            </a:lvl7pPr>
            <a:lvl8pPr marL="3197397" indent="0">
              <a:buNone/>
              <a:defRPr sz="1000"/>
            </a:lvl8pPr>
            <a:lvl9pPr marL="365416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C87748-D7DD-481C-BDDC-5927F3D19B76}"/>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BA9EB97-4234-48DD-A475-F6133AE00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08A0E99-E720-4ECC-A27F-79D5FD7B53DA}"/>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840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4B83-2E1A-41F5-A122-C66500E53841}"/>
              </a:ext>
            </a:extLst>
          </p:cNvPr>
          <p:cNvSpPr>
            <a:spLocks noGrp="1"/>
          </p:cNvSpPr>
          <p:nvPr>
            <p:ph type="title"/>
          </p:nvPr>
        </p:nvSpPr>
        <p:spPr>
          <a:xfrm>
            <a:off x="839795"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86366-02DF-42C8-9F56-AD4B808B78F0}"/>
              </a:ext>
            </a:extLst>
          </p:cNvPr>
          <p:cNvSpPr>
            <a:spLocks noGrp="1"/>
          </p:cNvSpPr>
          <p:nvPr>
            <p:ph type="pic" idx="1"/>
          </p:nvPr>
        </p:nvSpPr>
        <p:spPr>
          <a:xfrm>
            <a:off x="5183188" y="987432"/>
            <a:ext cx="6172200" cy="4873625"/>
          </a:xfrm>
        </p:spPr>
        <p:txBody>
          <a:bodyPr/>
          <a:lstStyle>
            <a:lvl1pPr marL="0" indent="0">
              <a:buNone/>
              <a:defRPr sz="3200"/>
            </a:lvl1pPr>
            <a:lvl2pPr marL="456771" indent="0">
              <a:buNone/>
              <a:defRPr sz="2800"/>
            </a:lvl2pPr>
            <a:lvl3pPr marL="913541" indent="0">
              <a:buNone/>
              <a:defRPr sz="2400"/>
            </a:lvl3pPr>
            <a:lvl4pPr marL="1370312" indent="0">
              <a:buNone/>
              <a:defRPr sz="2000"/>
            </a:lvl4pPr>
            <a:lvl5pPr marL="1827085" indent="0">
              <a:buNone/>
              <a:defRPr sz="2000"/>
            </a:lvl5pPr>
            <a:lvl6pPr marL="2283854" indent="0">
              <a:buNone/>
              <a:defRPr sz="2000"/>
            </a:lvl6pPr>
            <a:lvl7pPr marL="2740625" indent="0">
              <a:buNone/>
              <a:defRPr sz="2000"/>
            </a:lvl7pPr>
            <a:lvl8pPr marL="3197397" indent="0">
              <a:buNone/>
              <a:defRPr sz="2000"/>
            </a:lvl8pPr>
            <a:lvl9pPr marL="3654168" indent="0">
              <a:buNone/>
              <a:defRPr sz="2000"/>
            </a:lvl9pPr>
          </a:lstStyle>
          <a:p>
            <a:endParaRPr lang="en-US"/>
          </a:p>
        </p:txBody>
      </p:sp>
      <p:sp>
        <p:nvSpPr>
          <p:cNvPr id="4" name="Text Placeholder 3">
            <a:extLst>
              <a:ext uri="{FF2B5EF4-FFF2-40B4-BE49-F238E27FC236}">
                <a16:creationId xmlns:a16="http://schemas.microsoft.com/office/drawing/2014/main" id="{20D16088-367F-4322-B9D9-CD19D29EFDB1}"/>
              </a:ext>
            </a:extLst>
          </p:cNvPr>
          <p:cNvSpPr>
            <a:spLocks noGrp="1"/>
          </p:cNvSpPr>
          <p:nvPr>
            <p:ph type="body" sz="half" idx="2"/>
          </p:nvPr>
        </p:nvSpPr>
        <p:spPr>
          <a:xfrm>
            <a:off x="839795" y="2057400"/>
            <a:ext cx="3932237" cy="3811588"/>
          </a:xfrm>
        </p:spPr>
        <p:txBody>
          <a:bodyPr/>
          <a:lstStyle>
            <a:lvl1pPr marL="0" indent="0">
              <a:buNone/>
              <a:defRPr sz="1600"/>
            </a:lvl1pPr>
            <a:lvl2pPr marL="456771" indent="0">
              <a:buNone/>
              <a:defRPr sz="1400"/>
            </a:lvl2pPr>
            <a:lvl3pPr marL="913541" indent="0">
              <a:buNone/>
              <a:defRPr sz="1200"/>
            </a:lvl3pPr>
            <a:lvl4pPr marL="1370312" indent="0">
              <a:buNone/>
              <a:defRPr sz="1000"/>
            </a:lvl4pPr>
            <a:lvl5pPr marL="1827085" indent="0">
              <a:buNone/>
              <a:defRPr sz="1000"/>
            </a:lvl5pPr>
            <a:lvl6pPr marL="2283854" indent="0">
              <a:buNone/>
              <a:defRPr sz="1000"/>
            </a:lvl6pPr>
            <a:lvl7pPr marL="2740625" indent="0">
              <a:buNone/>
              <a:defRPr sz="1000"/>
            </a:lvl7pPr>
            <a:lvl8pPr marL="3197397" indent="0">
              <a:buNone/>
              <a:defRPr sz="1000"/>
            </a:lvl8pPr>
            <a:lvl9pPr marL="365416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21436-2968-450E-B502-F59F893A0FF1}"/>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903A709-F08A-47E1-8353-0A8C7056597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2B36731-A233-4F7A-BC46-775466153BC0}"/>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1424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EEA4-A7E3-4229-ACB6-D99D928EAB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1D7F9E-F294-478C-857D-E921720B52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2D7FF-3B13-449B-BB1F-ED70391C2080}"/>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95A0191-D738-49F4-8459-23BF713A8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A791F03-764C-43D3-A409-C5AC14E2FF2C}"/>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0606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717929-DA55-4954-A17E-FA212F0D8131}"/>
              </a:ext>
            </a:extLst>
          </p:cNvPr>
          <p:cNvSpPr>
            <a:spLocks noGrp="1"/>
          </p:cNvSpPr>
          <p:nvPr>
            <p:ph type="title" orient="vert"/>
          </p:nvPr>
        </p:nvSpPr>
        <p:spPr>
          <a:xfrm>
            <a:off x="8724900" y="365127"/>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9C5AD9-1524-4AB6-8C0D-90EB0518D3FF}"/>
              </a:ext>
            </a:extLst>
          </p:cNvPr>
          <p:cNvSpPr>
            <a:spLocks noGrp="1"/>
          </p:cNvSpPr>
          <p:nvPr>
            <p:ph type="body" orient="vert" idx="1"/>
          </p:nvPr>
        </p:nvSpPr>
        <p:spPr>
          <a:xfrm>
            <a:off x="838200" y="365127"/>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DADB9-F472-47AE-B113-F30C3560F598}"/>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81EBA1C-780A-4316-953A-10F18415A0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49C8C62-0996-4E25-AEFB-04A5A898AE98}"/>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0061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F253-58F2-4E53-91F2-F0F89B2A0534}"/>
              </a:ext>
            </a:extLst>
          </p:cNvPr>
          <p:cNvSpPr>
            <a:spLocks noGrp="1"/>
          </p:cNvSpPr>
          <p:nvPr>
            <p:ph type="ctrTitle"/>
          </p:nvPr>
        </p:nvSpPr>
        <p:spPr>
          <a:xfrm>
            <a:off x="1524001" y="1122364"/>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B2DB39-DEC9-43D0-8758-EC28BD653A91}"/>
              </a:ext>
            </a:extLst>
          </p:cNvPr>
          <p:cNvSpPr>
            <a:spLocks noGrp="1"/>
          </p:cNvSpPr>
          <p:nvPr>
            <p:ph type="subTitle" idx="1"/>
          </p:nvPr>
        </p:nvSpPr>
        <p:spPr>
          <a:xfrm>
            <a:off x="1524001" y="3602038"/>
            <a:ext cx="9144000" cy="1655762"/>
          </a:xfrm>
        </p:spPr>
        <p:txBody>
          <a:bodyPr/>
          <a:lstStyle>
            <a:lvl1pPr marL="0" indent="0" algn="ctr">
              <a:buNone/>
              <a:defRPr sz="2400"/>
            </a:lvl1pPr>
            <a:lvl2pPr marL="456771" indent="0" algn="ctr">
              <a:buNone/>
              <a:defRPr sz="2000"/>
            </a:lvl2pPr>
            <a:lvl3pPr marL="913541" indent="0" algn="ctr">
              <a:buNone/>
              <a:defRPr sz="1800"/>
            </a:lvl3pPr>
            <a:lvl4pPr marL="1370312" indent="0" algn="ctr">
              <a:buNone/>
              <a:defRPr sz="1600"/>
            </a:lvl4pPr>
            <a:lvl5pPr marL="1827085" indent="0" algn="ctr">
              <a:buNone/>
              <a:defRPr sz="1600"/>
            </a:lvl5pPr>
            <a:lvl6pPr marL="2283854" indent="0" algn="ctr">
              <a:buNone/>
              <a:defRPr sz="1600"/>
            </a:lvl6pPr>
            <a:lvl7pPr marL="2740625" indent="0" algn="ctr">
              <a:buNone/>
              <a:defRPr sz="1600"/>
            </a:lvl7pPr>
            <a:lvl8pPr marL="3197397" indent="0" algn="ctr">
              <a:buNone/>
              <a:defRPr sz="1600"/>
            </a:lvl8pPr>
            <a:lvl9pPr marL="365416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5B4BDE-899E-4A28-9BFA-B9D76ABB19BE}"/>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0E45ED9-0E6F-4F7B-BD79-9FDAB85D40A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7DDD6-910B-433B-8A0D-F9FFA3FA7CE9}"/>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36329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7FE9-ABD5-4E1E-9E69-D341847C4E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A4DCE5-2B3D-4EA7-9277-D42B9084EB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A1C50-8B08-40F7-8BCB-9EF8E4A63586}"/>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D190CD6-2035-4877-B86A-6EFD1F660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B40BBF-C61E-4D97-BD90-ABC440665964}"/>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68373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09EE5-A7D0-4E2B-B040-2E35BE4FBF7E}"/>
              </a:ext>
            </a:extLst>
          </p:cNvPr>
          <p:cNvSpPr>
            <a:spLocks noGrp="1"/>
          </p:cNvSpPr>
          <p:nvPr>
            <p:ph type="title"/>
          </p:nvPr>
        </p:nvSpPr>
        <p:spPr>
          <a:xfrm>
            <a:off x="831850" y="1709745"/>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48E622-A75A-4FCB-9631-F7C7D2790506}"/>
              </a:ext>
            </a:extLst>
          </p:cNvPr>
          <p:cNvSpPr>
            <a:spLocks noGrp="1"/>
          </p:cNvSpPr>
          <p:nvPr>
            <p:ph type="body" idx="1"/>
          </p:nvPr>
        </p:nvSpPr>
        <p:spPr>
          <a:xfrm>
            <a:off x="831850" y="4589470"/>
            <a:ext cx="10515600" cy="1500187"/>
          </a:xfrm>
        </p:spPr>
        <p:txBody>
          <a:bodyPr/>
          <a:lstStyle>
            <a:lvl1pPr marL="0" indent="0">
              <a:buNone/>
              <a:defRPr sz="2400">
                <a:solidFill>
                  <a:schemeClr val="tx1">
                    <a:tint val="75000"/>
                  </a:schemeClr>
                </a:solidFill>
              </a:defRPr>
            </a:lvl1pPr>
            <a:lvl2pPr marL="456771" indent="0">
              <a:buNone/>
              <a:defRPr sz="2000">
                <a:solidFill>
                  <a:schemeClr val="tx1">
                    <a:tint val="75000"/>
                  </a:schemeClr>
                </a:solidFill>
              </a:defRPr>
            </a:lvl2pPr>
            <a:lvl3pPr marL="913541" indent="0">
              <a:buNone/>
              <a:defRPr sz="1800">
                <a:solidFill>
                  <a:schemeClr val="tx1">
                    <a:tint val="75000"/>
                  </a:schemeClr>
                </a:solidFill>
              </a:defRPr>
            </a:lvl3pPr>
            <a:lvl4pPr marL="1370312" indent="0">
              <a:buNone/>
              <a:defRPr sz="1600">
                <a:solidFill>
                  <a:schemeClr val="tx1">
                    <a:tint val="75000"/>
                  </a:schemeClr>
                </a:solidFill>
              </a:defRPr>
            </a:lvl4pPr>
            <a:lvl5pPr marL="1827085" indent="0">
              <a:buNone/>
              <a:defRPr sz="1600">
                <a:solidFill>
                  <a:schemeClr val="tx1">
                    <a:tint val="75000"/>
                  </a:schemeClr>
                </a:solidFill>
              </a:defRPr>
            </a:lvl5pPr>
            <a:lvl6pPr marL="2283854" indent="0">
              <a:buNone/>
              <a:defRPr sz="1600">
                <a:solidFill>
                  <a:schemeClr val="tx1">
                    <a:tint val="75000"/>
                  </a:schemeClr>
                </a:solidFill>
              </a:defRPr>
            </a:lvl6pPr>
            <a:lvl7pPr marL="2740625" indent="0">
              <a:buNone/>
              <a:defRPr sz="1600">
                <a:solidFill>
                  <a:schemeClr val="tx1">
                    <a:tint val="75000"/>
                  </a:schemeClr>
                </a:solidFill>
              </a:defRPr>
            </a:lvl7pPr>
            <a:lvl8pPr marL="3197397" indent="0">
              <a:buNone/>
              <a:defRPr sz="1600">
                <a:solidFill>
                  <a:schemeClr val="tx1">
                    <a:tint val="75000"/>
                  </a:schemeClr>
                </a:solidFill>
              </a:defRPr>
            </a:lvl8pPr>
            <a:lvl9pPr marL="365416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2305CD-FCE8-4E3A-8B7C-9B08BD589E59}"/>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3186397-92C5-4A4D-B097-37A0587FFB0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E2BB1DD-ABC4-4CA5-99F3-97C6769DE5A5}"/>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06393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9BA55-ECC1-4127-B077-83C62478F8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5FF8AC-367A-4168-B46F-BF9746F33D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59A0B2-0850-447A-9FC4-4442138E2D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6A8389-8F20-43EF-8730-BEB2C8D95142}"/>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36AA016-C7D2-4AB5-B013-612124565C7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11CFCA5-11FC-4C07-9E49-7C9EC65331D5}"/>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992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0932A-BD2C-4ED9-A406-DBC8AE947755}"/>
              </a:ext>
            </a:extLst>
          </p:cNvPr>
          <p:cNvSpPr>
            <a:spLocks noGrp="1"/>
          </p:cNvSpPr>
          <p:nvPr>
            <p:ph type="title"/>
          </p:nvPr>
        </p:nvSpPr>
        <p:spPr>
          <a:xfrm>
            <a:off x="839788" y="365132"/>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DE4221-E711-4CB9-AAD5-1934F3B34EF4}"/>
              </a:ext>
            </a:extLst>
          </p:cNvPr>
          <p:cNvSpPr>
            <a:spLocks noGrp="1"/>
          </p:cNvSpPr>
          <p:nvPr>
            <p:ph type="body" idx="1"/>
          </p:nvPr>
        </p:nvSpPr>
        <p:spPr>
          <a:xfrm>
            <a:off x="839790" y="1681164"/>
            <a:ext cx="5157787" cy="823912"/>
          </a:xfrm>
        </p:spPr>
        <p:txBody>
          <a:bodyPr anchor="b"/>
          <a:lstStyle>
            <a:lvl1pPr marL="0" indent="0">
              <a:buNone/>
              <a:defRPr sz="2400" b="1"/>
            </a:lvl1pPr>
            <a:lvl2pPr marL="456771" indent="0">
              <a:buNone/>
              <a:defRPr sz="2000" b="1"/>
            </a:lvl2pPr>
            <a:lvl3pPr marL="913541" indent="0">
              <a:buNone/>
              <a:defRPr sz="1800" b="1"/>
            </a:lvl3pPr>
            <a:lvl4pPr marL="1370312" indent="0">
              <a:buNone/>
              <a:defRPr sz="1600" b="1"/>
            </a:lvl4pPr>
            <a:lvl5pPr marL="1827085" indent="0">
              <a:buNone/>
              <a:defRPr sz="1600" b="1"/>
            </a:lvl5pPr>
            <a:lvl6pPr marL="2283854" indent="0">
              <a:buNone/>
              <a:defRPr sz="1600" b="1"/>
            </a:lvl6pPr>
            <a:lvl7pPr marL="2740625" indent="0">
              <a:buNone/>
              <a:defRPr sz="1600" b="1"/>
            </a:lvl7pPr>
            <a:lvl8pPr marL="3197397" indent="0">
              <a:buNone/>
              <a:defRPr sz="1600" b="1"/>
            </a:lvl8pPr>
            <a:lvl9pPr marL="365416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A71089-A5BA-4E36-9F3F-BC898E8412F7}"/>
              </a:ext>
            </a:extLst>
          </p:cNvPr>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74A958-1C82-48F0-81AD-FE31E69BFE9B}"/>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6771" indent="0">
              <a:buNone/>
              <a:defRPr sz="2000" b="1"/>
            </a:lvl2pPr>
            <a:lvl3pPr marL="913541" indent="0">
              <a:buNone/>
              <a:defRPr sz="1800" b="1"/>
            </a:lvl3pPr>
            <a:lvl4pPr marL="1370312" indent="0">
              <a:buNone/>
              <a:defRPr sz="1600" b="1"/>
            </a:lvl4pPr>
            <a:lvl5pPr marL="1827085" indent="0">
              <a:buNone/>
              <a:defRPr sz="1600" b="1"/>
            </a:lvl5pPr>
            <a:lvl6pPr marL="2283854" indent="0">
              <a:buNone/>
              <a:defRPr sz="1600" b="1"/>
            </a:lvl6pPr>
            <a:lvl7pPr marL="2740625" indent="0">
              <a:buNone/>
              <a:defRPr sz="1600" b="1"/>
            </a:lvl7pPr>
            <a:lvl8pPr marL="3197397" indent="0">
              <a:buNone/>
              <a:defRPr sz="1600" b="1"/>
            </a:lvl8pPr>
            <a:lvl9pPr marL="365416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E90735-2B40-4279-9644-C2995D18F99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BF13EB-CEFB-4C06-886E-3DAE70E9DE16}"/>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28797C39-BDDC-4BEB-A123-34AA57A402A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DD3815E7-DF24-4341-AA12-8D53D5BA3D16}"/>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552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1"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smtClean="0"/>
              <a:t>4/8/2024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941750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A113-C38C-4264-BED9-38494EB6AA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A8016C-867E-47FC-A760-EB365F5F093B}"/>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38F4101F-3E5D-4A45-A9F2-AF987733637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4891FA42-2594-4EFA-B196-1353331DD9F6}"/>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9105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251004-69F8-488B-BF22-AA67E2D282F8}"/>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2317C04-1DAA-450F-8DC8-E9EB78FAA92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4FA937E-4222-4DC2-BF67-A7883F9258F1}"/>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33531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FE22-B310-4215-B7DD-4E05554FB43F}"/>
              </a:ext>
            </a:extLst>
          </p:cNvPr>
          <p:cNvSpPr>
            <a:spLocks noGrp="1"/>
          </p:cNvSpPr>
          <p:nvPr>
            <p:ph type="title"/>
          </p:nvPr>
        </p:nvSpPr>
        <p:spPr>
          <a:xfrm>
            <a:off x="839795"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EA6181-B25A-49DC-84D6-9CEFA44FE1EE}"/>
              </a:ext>
            </a:extLst>
          </p:cNvPr>
          <p:cNvSpPr>
            <a:spLocks noGrp="1"/>
          </p:cNvSpPr>
          <p:nvPr>
            <p:ph idx="1"/>
          </p:nvPr>
        </p:nvSpPr>
        <p:spPr>
          <a:xfrm>
            <a:off x="5183188" y="98743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2E08AD-48C9-4976-BF65-ECC58E308AC2}"/>
              </a:ext>
            </a:extLst>
          </p:cNvPr>
          <p:cNvSpPr>
            <a:spLocks noGrp="1"/>
          </p:cNvSpPr>
          <p:nvPr>
            <p:ph type="body" sz="half" idx="2"/>
          </p:nvPr>
        </p:nvSpPr>
        <p:spPr>
          <a:xfrm>
            <a:off x="839795" y="2057400"/>
            <a:ext cx="3932237" cy="3811588"/>
          </a:xfrm>
        </p:spPr>
        <p:txBody>
          <a:bodyPr/>
          <a:lstStyle>
            <a:lvl1pPr marL="0" indent="0">
              <a:buNone/>
              <a:defRPr sz="1600"/>
            </a:lvl1pPr>
            <a:lvl2pPr marL="456771" indent="0">
              <a:buNone/>
              <a:defRPr sz="1400"/>
            </a:lvl2pPr>
            <a:lvl3pPr marL="913541" indent="0">
              <a:buNone/>
              <a:defRPr sz="1200"/>
            </a:lvl3pPr>
            <a:lvl4pPr marL="1370312" indent="0">
              <a:buNone/>
              <a:defRPr sz="1000"/>
            </a:lvl4pPr>
            <a:lvl5pPr marL="1827085" indent="0">
              <a:buNone/>
              <a:defRPr sz="1000"/>
            </a:lvl5pPr>
            <a:lvl6pPr marL="2283854" indent="0">
              <a:buNone/>
              <a:defRPr sz="1000"/>
            </a:lvl6pPr>
            <a:lvl7pPr marL="2740625" indent="0">
              <a:buNone/>
              <a:defRPr sz="1000"/>
            </a:lvl7pPr>
            <a:lvl8pPr marL="3197397" indent="0">
              <a:buNone/>
              <a:defRPr sz="1000"/>
            </a:lvl8pPr>
            <a:lvl9pPr marL="365416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C87748-D7DD-481C-BDDC-5927F3D19B76}"/>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BA9EB97-4234-48DD-A475-F6133AE00F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08A0E99-E720-4ECC-A27F-79D5FD7B53DA}"/>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57485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D4B83-2E1A-41F5-A122-C66500E53841}"/>
              </a:ext>
            </a:extLst>
          </p:cNvPr>
          <p:cNvSpPr>
            <a:spLocks noGrp="1"/>
          </p:cNvSpPr>
          <p:nvPr>
            <p:ph type="title"/>
          </p:nvPr>
        </p:nvSpPr>
        <p:spPr>
          <a:xfrm>
            <a:off x="839795"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8486366-02DF-42C8-9F56-AD4B808B78F0}"/>
              </a:ext>
            </a:extLst>
          </p:cNvPr>
          <p:cNvSpPr>
            <a:spLocks noGrp="1"/>
          </p:cNvSpPr>
          <p:nvPr>
            <p:ph type="pic" idx="1"/>
          </p:nvPr>
        </p:nvSpPr>
        <p:spPr>
          <a:xfrm>
            <a:off x="5183188" y="987432"/>
            <a:ext cx="6172200" cy="4873625"/>
          </a:xfrm>
        </p:spPr>
        <p:txBody>
          <a:bodyPr/>
          <a:lstStyle>
            <a:lvl1pPr marL="0" indent="0">
              <a:buNone/>
              <a:defRPr sz="3200"/>
            </a:lvl1pPr>
            <a:lvl2pPr marL="456771" indent="0">
              <a:buNone/>
              <a:defRPr sz="2800"/>
            </a:lvl2pPr>
            <a:lvl3pPr marL="913541" indent="0">
              <a:buNone/>
              <a:defRPr sz="2400"/>
            </a:lvl3pPr>
            <a:lvl4pPr marL="1370312" indent="0">
              <a:buNone/>
              <a:defRPr sz="2000"/>
            </a:lvl4pPr>
            <a:lvl5pPr marL="1827085" indent="0">
              <a:buNone/>
              <a:defRPr sz="2000"/>
            </a:lvl5pPr>
            <a:lvl6pPr marL="2283854" indent="0">
              <a:buNone/>
              <a:defRPr sz="2000"/>
            </a:lvl6pPr>
            <a:lvl7pPr marL="2740625" indent="0">
              <a:buNone/>
              <a:defRPr sz="2000"/>
            </a:lvl7pPr>
            <a:lvl8pPr marL="3197397" indent="0">
              <a:buNone/>
              <a:defRPr sz="2000"/>
            </a:lvl8pPr>
            <a:lvl9pPr marL="3654168" indent="0">
              <a:buNone/>
              <a:defRPr sz="2000"/>
            </a:lvl9pPr>
          </a:lstStyle>
          <a:p>
            <a:endParaRPr lang="en-US"/>
          </a:p>
        </p:txBody>
      </p:sp>
      <p:sp>
        <p:nvSpPr>
          <p:cNvPr id="4" name="Text Placeholder 3">
            <a:extLst>
              <a:ext uri="{FF2B5EF4-FFF2-40B4-BE49-F238E27FC236}">
                <a16:creationId xmlns:a16="http://schemas.microsoft.com/office/drawing/2014/main" id="{20D16088-367F-4322-B9D9-CD19D29EFDB1}"/>
              </a:ext>
            </a:extLst>
          </p:cNvPr>
          <p:cNvSpPr>
            <a:spLocks noGrp="1"/>
          </p:cNvSpPr>
          <p:nvPr>
            <p:ph type="body" sz="half" idx="2"/>
          </p:nvPr>
        </p:nvSpPr>
        <p:spPr>
          <a:xfrm>
            <a:off x="839795" y="2057400"/>
            <a:ext cx="3932237" cy="3811588"/>
          </a:xfrm>
        </p:spPr>
        <p:txBody>
          <a:bodyPr/>
          <a:lstStyle>
            <a:lvl1pPr marL="0" indent="0">
              <a:buNone/>
              <a:defRPr sz="1600"/>
            </a:lvl1pPr>
            <a:lvl2pPr marL="456771" indent="0">
              <a:buNone/>
              <a:defRPr sz="1400"/>
            </a:lvl2pPr>
            <a:lvl3pPr marL="913541" indent="0">
              <a:buNone/>
              <a:defRPr sz="1200"/>
            </a:lvl3pPr>
            <a:lvl4pPr marL="1370312" indent="0">
              <a:buNone/>
              <a:defRPr sz="1000"/>
            </a:lvl4pPr>
            <a:lvl5pPr marL="1827085" indent="0">
              <a:buNone/>
              <a:defRPr sz="1000"/>
            </a:lvl5pPr>
            <a:lvl6pPr marL="2283854" indent="0">
              <a:buNone/>
              <a:defRPr sz="1000"/>
            </a:lvl6pPr>
            <a:lvl7pPr marL="2740625" indent="0">
              <a:buNone/>
              <a:defRPr sz="1000"/>
            </a:lvl7pPr>
            <a:lvl8pPr marL="3197397" indent="0">
              <a:buNone/>
              <a:defRPr sz="1000"/>
            </a:lvl8pPr>
            <a:lvl9pPr marL="365416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621436-2968-450E-B502-F59F893A0FF1}"/>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903A709-F08A-47E1-8353-0A8C7056597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2B36731-A233-4F7A-BC46-775466153BC0}"/>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8633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AEEA4-A7E3-4229-ACB6-D99D928EAB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1D7F9E-F294-478C-857D-E921720B52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A2D7FF-3B13-449B-BB1F-ED70391C2080}"/>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95A0191-D738-49F4-8459-23BF713A80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A791F03-764C-43D3-A409-C5AC14E2FF2C}"/>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247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717929-DA55-4954-A17E-FA212F0D8131}"/>
              </a:ext>
            </a:extLst>
          </p:cNvPr>
          <p:cNvSpPr>
            <a:spLocks noGrp="1"/>
          </p:cNvSpPr>
          <p:nvPr>
            <p:ph type="title" orient="vert"/>
          </p:nvPr>
        </p:nvSpPr>
        <p:spPr>
          <a:xfrm>
            <a:off x="8724900" y="365127"/>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9C5AD9-1524-4AB6-8C0D-90EB0518D3FF}"/>
              </a:ext>
            </a:extLst>
          </p:cNvPr>
          <p:cNvSpPr>
            <a:spLocks noGrp="1"/>
          </p:cNvSpPr>
          <p:nvPr>
            <p:ph type="body" orient="vert" idx="1"/>
          </p:nvPr>
        </p:nvSpPr>
        <p:spPr>
          <a:xfrm>
            <a:off x="838200" y="365127"/>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DDADB9-F472-47AE-B113-F30C3560F598}"/>
              </a:ext>
            </a:extLst>
          </p:cNvPr>
          <p:cNvSpPr>
            <a:spLocks noGrp="1"/>
          </p:cNvSpPr>
          <p:nvPr>
            <p:ph type="dt" sz="half" idx="10"/>
          </p:nvPr>
        </p:nvSpPr>
        <p:spPr/>
        <p:txBody>
          <a:bodyPr/>
          <a:lstStyle/>
          <a:p>
            <a:fld id="{679192F9-9E8D-44B3-9857-379034FFC716}" type="datetimeFigureOut">
              <a:rPr lang="en-US" smtClean="0">
                <a:solidFill>
                  <a:prstClr val="black">
                    <a:tint val="75000"/>
                  </a:prstClr>
                </a:solidFill>
              </a:rPr>
              <a:pPr/>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81EBA1C-780A-4316-953A-10F18415A0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49C8C62-0996-4E25-AEFB-04A5A898AE98}"/>
              </a:ext>
            </a:extLst>
          </p:cNvPr>
          <p:cNvSpPr>
            <a:spLocks noGrp="1"/>
          </p:cNvSpPr>
          <p:nvPr>
            <p:ph type="sldNum" sz="quarter" idx="12"/>
          </p:nvPr>
        </p:nvSpPr>
        <p:spPr/>
        <p:txBody>
          <a:bodyPr/>
          <a:lstStyle/>
          <a:p>
            <a:fld id="{BA16CF58-9897-48F8-9C0B-C144E54791A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063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016" indent="0">
              <a:buNone/>
              <a:defRPr sz="1900" b="1"/>
            </a:lvl2pPr>
            <a:lvl3pPr marL="914031" indent="0">
              <a:buNone/>
              <a:defRPr sz="1800" b="1"/>
            </a:lvl3pPr>
            <a:lvl4pPr marL="1371048" indent="0">
              <a:buNone/>
              <a:defRPr sz="1600" b="1"/>
            </a:lvl4pPr>
            <a:lvl5pPr marL="1828065" indent="0">
              <a:buNone/>
              <a:defRPr sz="1600" b="1"/>
            </a:lvl5pPr>
            <a:lvl6pPr marL="2285080" indent="0">
              <a:buNone/>
              <a:defRPr sz="1600" b="1"/>
            </a:lvl6pPr>
            <a:lvl7pPr marL="2742096" indent="0">
              <a:buNone/>
              <a:defRPr sz="1600" b="1"/>
            </a:lvl7pPr>
            <a:lvl8pPr marL="3199113" indent="0">
              <a:buNone/>
              <a:defRPr sz="1600" b="1"/>
            </a:lvl8pPr>
            <a:lvl9pPr marL="3656128"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016" indent="0">
              <a:buNone/>
              <a:defRPr sz="1900" b="1"/>
            </a:lvl2pPr>
            <a:lvl3pPr marL="914031" indent="0">
              <a:buNone/>
              <a:defRPr sz="1800" b="1"/>
            </a:lvl3pPr>
            <a:lvl4pPr marL="1371048" indent="0">
              <a:buNone/>
              <a:defRPr sz="1600" b="1"/>
            </a:lvl4pPr>
            <a:lvl5pPr marL="1828065" indent="0">
              <a:buNone/>
              <a:defRPr sz="1600" b="1"/>
            </a:lvl5pPr>
            <a:lvl6pPr marL="2285080" indent="0">
              <a:buNone/>
              <a:defRPr sz="1600" b="1"/>
            </a:lvl6pPr>
            <a:lvl7pPr marL="2742096" indent="0">
              <a:buNone/>
              <a:defRPr sz="1600" b="1"/>
            </a:lvl7pPr>
            <a:lvl8pPr marL="3199113" indent="0">
              <a:buNone/>
              <a:defRPr sz="1600" b="1"/>
            </a:lvl8pPr>
            <a:lvl9pPr marL="36561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smtClean="0"/>
              <a:t>4/8/2024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317464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smtClean="0"/>
              <a:t>4/8/2024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429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smtClean="0"/>
              <a:t>4/8/2024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291433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7"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031"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1"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016" indent="0">
              <a:buNone/>
              <a:defRPr sz="1200"/>
            </a:lvl2pPr>
            <a:lvl3pPr marL="914031" indent="0">
              <a:buNone/>
              <a:defRPr sz="1000"/>
            </a:lvl3pPr>
            <a:lvl4pPr marL="1371048" indent="0">
              <a:buNone/>
              <a:defRPr sz="900"/>
            </a:lvl4pPr>
            <a:lvl5pPr marL="1828065" indent="0">
              <a:buNone/>
              <a:defRPr sz="900"/>
            </a:lvl5pPr>
            <a:lvl6pPr marL="2285080" indent="0">
              <a:buNone/>
              <a:defRPr sz="900"/>
            </a:lvl6pPr>
            <a:lvl7pPr marL="2742096" indent="0">
              <a:buNone/>
              <a:defRPr sz="900"/>
            </a:lvl7pPr>
            <a:lvl8pPr marL="3199113" indent="0">
              <a:buNone/>
              <a:defRPr sz="900"/>
            </a:lvl8pPr>
            <a:lvl9pPr marL="3656128"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smtClean="0"/>
              <a:t>4/8/2024</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8" y="6223002"/>
            <a:ext cx="1463040" cy="274320"/>
          </a:xfrm>
        </p:spPr>
        <p:txBody>
          <a:bodyPr/>
          <a:lstStyle>
            <a:lvl1pPr>
              <a:defRPr>
                <a:solidFill>
                  <a:srgbClr val="FFFFFF"/>
                </a:solidFill>
              </a:defRPr>
            </a:lvl1pPr>
          </a:lstStyle>
          <a:p>
            <a:fld id="{4FAB73BC-B049-4115-A692-8D63A059BFB8}" type="slidenum">
              <a:rPr lang="en-US" smtClean="0"/>
              <a:pPr/>
              <a:t>‹#›</a:t>
            </a:fld>
            <a:endParaRPr lang="en-US" dirty="0"/>
          </a:p>
        </p:txBody>
      </p:sp>
      <p:sp>
        <p:nvSpPr>
          <p:cNvPr id="12" name="Rectangle 11"/>
          <p:cNvSpPr/>
          <p:nvPr/>
        </p:nvSpPr>
        <p:spPr>
          <a:xfrm>
            <a:off x="9157547"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99535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7"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1"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016" indent="0">
              <a:buNone/>
              <a:defRPr sz="2800"/>
            </a:lvl2pPr>
            <a:lvl3pPr marL="914031" indent="0">
              <a:buNone/>
              <a:defRPr sz="2400"/>
            </a:lvl3pPr>
            <a:lvl4pPr marL="1371048" indent="0">
              <a:buNone/>
              <a:defRPr sz="2000"/>
            </a:lvl4pPr>
            <a:lvl5pPr marL="1828065" indent="0">
              <a:buNone/>
              <a:defRPr sz="2000"/>
            </a:lvl5pPr>
            <a:lvl6pPr marL="2285080" indent="0">
              <a:buNone/>
              <a:defRPr sz="2000"/>
            </a:lvl6pPr>
            <a:lvl7pPr marL="2742096" indent="0">
              <a:buNone/>
              <a:defRPr sz="2000"/>
            </a:lvl7pPr>
            <a:lvl8pPr marL="3199113" indent="0">
              <a:buNone/>
              <a:defRPr sz="2000"/>
            </a:lvl8pPr>
            <a:lvl9pPr marL="3656128"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1"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016" indent="0">
              <a:buNone/>
              <a:defRPr sz="1200"/>
            </a:lvl2pPr>
            <a:lvl3pPr marL="914031" indent="0">
              <a:buNone/>
              <a:defRPr sz="1000"/>
            </a:lvl3pPr>
            <a:lvl4pPr marL="1371048" indent="0">
              <a:buNone/>
              <a:defRPr sz="900"/>
            </a:lvl4pPr>
            <a:lvl5pPr marL="1828065" indent="0">
              <a:buNone/>
              <a:defRPr sz="900"/>
            </a:lvl5pPr>
            <a:lvl6pPr marL="2285080" indent="0">
              <a:buNone/>
              <a:defRPr sz="900"/>
            </a:lvl6pPr>
            <a:lvl7pPr marL="2742096" indent="0">
              <a:buNone/>
              <a:defRPr sz="900"/>
            </a:lvl7pPr>
            <a:lvl8pPr marL="3199113" indent="0">
              <a:buNone/>
              <a:defRPr sz="900"/>
            </a:lvl8pPr>
            <a:lvl9pPr marL="36561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smtClean="0"/>
              <a:t>4/8/2024</a:t>
            </a:fld>
            <a:endParaRPr lang="en-US" dirty="0"/>
          </a:p>
        </p:txBody>
      </p:sp>
      <p:sp>
        <p:nvSpPr>
          <p:cNvPr id="6" name="Footer Placeholder 5"/>
          <p:cNvSpPr>
            <a:spLocks noGrp="1"/>
          </p:cNvSpPr>
          <p:nvPr>
            <p:ph type="ftr" sz="quarter" idx="11"/>
          </p:nvPr>
        </p:nvSpPr>
        <p:spPr/>
        <p:txBody>
          <a:bodyPr/>
          <a:lstStyle>
            <a:lvl1pPr marL="0" algn="r" defTabSz="914031"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smtClean="0"/>
              <a:pPr/>
              <a:t>‹#›</a:t>
            </a:fld>
            <a:endParaRPr lang="en-US" dirty="0"/>
          </a:p>
        </p:txBody>
      </p:sp>
      <p:sp>
        <p:nvSpPr>
          <p:cNvPr id="10" name="Rectangle 9"/>
          <p:cNvSpPr/>
          <p:nvPr/>
        </p:nvSpPr>
        <p:spPr>
          <a:xfrm>
            <a:off x="9157547"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35045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234697"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04" tIns="45702" rIns="91404" bIns="45702"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04" tIns="45702" rIns="91404" bIns="4570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04" tIns="45702" rIns="91404" bIns="45702" rtlCol="0" anchor="b"/>
          <a:lstStyle>
            <a:lvl1pPr algn="l">
              <a:defRPr sz="1000">
                <a:solidFill>
                  <a:schemeClr val="tx1">
                    <a:lumMod val="75000"/>
                    <a:lumOff val="25000"/>
                  </a:schemeClr>
                </a:solidFill>
              </a:defRPr>
            </a:lvl1pPr>
          </a:lstStyle>
          <a:p>
            <a:fld id="{CBC48EC7-AF6A-48D3-8284-14BACBEBDD84}" type="datetimeFigureOut">
              <a:rPr lang="en-US" smtClean="0"/>
              <a:t>4/8/2024</a:t>
            </a:fld>
            <a:endParaRPr lang="en-US" dirty="0"/>
          </a:p>
        </p:txBody>
      </p:sp>
      <p:sp>
        <p:nvSpPr>
          <p:cNvPr id="5" name="Footer Placeholder 4"/>
          <p:cNvSpPr>
            <a:spLocks noGrp="1"/>
          </p:cNvSpPr>
          <p:nvPr>
            <p:ph type="ftr" sz="quarter" idx="3"/>
          </p:nvPr>
        </p:nvSpPr>
        <p:spPr>
          <a:xfrm>
            <a:off x="3489961" y="6307672"/>
            <a:ext cx="5212080" cy="274320"/>
          </a:xfrm>
          <a:prstGeom prst="rect">
            <a:avLst/>
          </a:prstGeom>
        </p:spPr>
        <p:txBody>
          <a:bodyPr vert="horz" lIns="91404" tIns="45702" rIns="91404" bIns="45702"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1" y="6307672"/>
            <a:ext cx="1463040" cy="274320"/>
          </a:xfrm>
          <a:prstGeom prst="rect">
            <a:avLst/>
          </a:prstGeom>
        </p:spPr>
        <p:txBody>
          <a:bodyPr vert="horz" lIns="91404" tIns="45702" rIns="91404" bIns="45702" rtlCol="0" anchor="b"/>
          <a:lstStyle>
            <a:lvl1pPr algn="r">
              <a:defRPr sz="1000">
                <a:solidFill>
                  <a:schemeClr val="tx1">
                    <a:lumMod val="75000"/>
                    <a:lumOff val="25000"/>
                  </a:schemeClr>
                </a:solidFill>
              </a:defRPr>
            </a:lvl1pPr>
          </a:lstStyle>
          <a:p>
            <a:fld id="{4FAB73BC-B049-4115-A692-8D63A059BFB8}" type="slidenum">
              <a:rPr lang="en-US" smtClean="0"/>
              <a:pPr/>
              <a:t>‹#›</a:t>
            </a:fld>
            <a:endParaRPr lang="en-US" dirty="0"/>
          </a:p>
        </p:txBody>
      </p:sp>
      <p:pic>
        <p:nvPicPr>
          <p:cNvPr id="8" name="Picture 7">
            <a:extLst>
              <a:ext uri="{FF2B5EF4-FFF2-40B4-BE49-F238E27FC236}">
                <a16:creationId xmlns:a16="http://schemas.microsoft.com/office/drawing/2014/main" id="{6323733D-6FAB-7AE1-DE02-28F9AD2ABDC6}"/>
              </a:ext>
            </a:extLst>
          </p:cNvPr>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backgroundRemoval t="10000" b="90000" l="10000" r="90000">
                        <a14:foregroundMark x1="28214" y1="59286" x2="24541" y2="50663"/>
                        <a14:foregroundMark x1="24541" y1="50663" x2="28571" y2="28469"/>
                        <a14:foregroundMark x1="28571" y1="28469" x2="41071" y2="23367"/>
                        <a14:foregroundMark x1="41071" y1="23367" x2="61378" y2="26122"/>
                        <a14:foregroundMark x1="61378" y1="26122" x2="73520" y2="48776"/>
                        <a14:foregroundMark x1="73520" y1="48776" x2="74235" y2="65918"/>
                        <a14:foregroundMark x1="74235" y1="65918" x2="73571" y2="68061"/>
                        <a14:foregroundMark x1="38980" y1="62857" x2="68622" y2="62755"/>
                        <a14:foregroundMark x1="68622" y1="62755" x2="70204" y2="64847"/>
                        <a14:foregroundMark x1="46071" y1="56735" x2="46786" y2="56327"/>
                        <a14:foregroundMark x1="48929" y1="58316" x2="39745" y2="53061"/>
                        <a14:foregroundMark x1="39745" y1="53061" x2="39694" y2="53469"/>
                        <a14:foregroundMark x1="55459" y1="80408" x2="55459" y2="80408"/>
                        <a14:foregroundMark x1="51735" y1="79694" x2="47653" y2="80714"/>
                        <a14:foregroundMark x1="32500" y1="59000" x2="50000" y2="31000"/>
                        <a14:foregroundMark x1="50000" y1="31000" x2="58500" y2="44500"/>
                        <a14:foregroundMark x1="69500" y1="39000" x2="25500" y2="35000"/>
                        <a14:foregroundMark x1="25500" y1="35000" x2="25500" y2="35000"/>
                        <a14:backgroundMark x1="13000" y1="73000" x2="13000" y2="73000"/>
                        <a14:backgroundMark x1="14500" y1="75500" x2="12000" y2="72000"/>
                        <a14:backgroundMark x1="8500" y1="67500" x2="10000" y2="72000"/>
                        <a14:backgroundMark x1="13000" y1="71000" x2="13000" y2="76000"/>
                      </a14:backgroundRemoval>
                    </a14:imgEffect>
                  </a14:imgLayer>
                </a14:imgProps>
              </a:ext>
              <a:ext uri="{28A0092B-C50C-407E-A947-70E740481C1C}">
                <a14:useLocalDpi xmlns:a14="http://schemas.microsoft.com/office/drawing/2010/main" val="0"/>
              </a:ext>
            </a:extLst>
          </a:blip>
          <a:srcRect l="10779" t="14752" r="9729" b="9930"/>
          <a:stretch/>
        </p:blipFill>
        <p:spPr>
          <a:xfrm>
            <a:off x="-830955" y="2"/>
            <a:ext cx="803066" cy="760905"/>
          </a:xfrm>
          <a:prstGeom prst="rect">
            <a:avLst/>
          </a:prstGeom>
          <a:ln>
            <a:no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9B9DA304-15C3-2C82-F00B-205FCC811C60}"/>
              </a:ext>
            </a:extLst>
          </p:cNvPr>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backgroundRemoval t="10000" b="90000" l="10000" r="90000">
                        <a14:foregroundMark x1="28214" y1="59286" x2="24541" y2="50663"/>
                        <a14:foregroundMark x1="24541" y1="50663" x2="28571" y2="28469"/>
                        <a14:foregroundMark x1="28571" y1="28469" x2="41071" y2="23367"/>
                        <a14:foregroundMark x1="41071" y1="23367" x2="61378" y2="26122"/>
                        <a14:foregroundMark x1="61378" y1="26122" x2="73520" y2="48776"/>
                        <a14:foregroundMark x1="73520" y1="48776" x2="74235" y2="65918"/>
                        <a14:foregroundMark x1="74235" y1="65918" x2="73571" y2="68061"/>
                        <a14:foregroundMark x1="38980" y1="62857" x2="68622" y2="62755"/>
                        <a14:foregroundMark x1="68622" y1="62755" x2="70204" y2="64847"/>
                        <a14:foregroundMark x1="46071" y1="56735" x2="46786" y2="56327"/>
                        <a14:foregroundMark x1="48929" y1="58316" x2="39745" y2="53061"/>
                        <a14:foregroundMark x1="39745" y1="53061" x2="39694" y2="53469"/>
                        <a14:foregroundMark x1="55459" y1="80408" x2="55459" y2="80408"/>
                        <a14:foregroundMark x1="51735" y1="79694" x2="47653" y2="80714"/>
                        <a14:foregroundMark x1="32500" y1="59000" x2="50000" y2="31000"/>
                        <a14:foregroundMark x1="50000" y1="31000" x2="58500" y2="44500"/>
                        <a14:foregroundMark x1="69500" y1="39000" x2="25500" y2="35000"/>
                        <a14:foregroundMark x1="25500" y1="35000" x2="25500" y2="35000"/>
                        <a14:backgroundMark x1="13000" y1="73000" x2="13000" y2="73000"/>
                        <a14:backgroundMark x1="14500" y1="75500" x2="12000" y2="72000"/>
                        <a14:backgroundMark x1="8500" y1="67500" x2="10000" y2="72000"/>
                        <a14:backgroundMark x1="13000" y1="71000" x2="13000" y2="76000"/>
                      </a14:backgroundRemoval>
                    </a14:imgEffect>
                  </a14:imgLayer>
                </a14:imgProps>
              </a:ext>
              <a:ext uri="{28A0092B-C50C-407E-A947-70E740481C1C}">
                <a14:useLocalDpi xmlns:a14="http://schemas.microsoft.com/office/drawing/2010/main" val="0"/>
              </a:ext>
            </a:extLst>
          </a:blip>
          <a:srcRect l="10779" t="14752" r="9729" b="9930"/>
          <a:stretch/>
        </p:blipFill>
        <p:spPr>
          <a:xfrm>
            <a:off x="12219889" y="-1"/>
            <a:ext cx="803066" cy="760905"/>
          </a:xfrm>
          <a:prstGeom prst="rect">
            <a:avLst/>
          </a:prstGeom>
          <a:ln>
            <a:no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433156FD-2958-31A2-D151-14B9AF0FE770}"/>
              </a:ext>
            </a:extLst>
          </p:cNvPr>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backgroundRemoval t="10000" b="90000" l="10000" r="90000">
                        <a14:foregroundMark x1="28214" y1="59286" x2="24541" y2="50663"/>
                        <a14:foregroundMark x1="24541" y1="50663" x2="28571" y2="28469"/>
                        <a14:foregroundMark x1="28571" y1="28469" x2="41071" y2="23367"/>
                        <a14:foregroundMark x1="41071" y1="23367" x2="61378" y2="26122"/>
                        <a14:foregroundMark x1="61378" y1="26122" x2="73520" y2="48776"/>
                        <a14:foregroundMark x1="73520" y1="48776" x2="74235" y2="65918"/>
                        <a14:foregroundMark x1="74235" y1="65918" x2="73571" y2="68061"/>
                        <a14:foregroundMark x1="38980" y1="62857" x2="68622" y2="62755"/>
                        <a14:foregroundMark x1="68622" y1="62755" x2="70204" y2="64847"/>
                        <a14:foregroundMark x1="46071" y1="56735" x2="46786" y2="56327"/>
                        <a14:foregroundMark x1="48929" y1="58316" x2="39745" y2="53061"/>
                        <a14:foregroundMark x1="39745" y1="53061" x2="39694" y2="53469"/>
                        <a14:foregroundMark x1="55459" y1="80408" x2="55459" y2="80408"/>
                        <a14:foregroundMark x1="51735" y1="79694" x2="47653" y2="80714"/>
                        <a14:foregroundMark x1="32500" y1="59000" x2="50000" y2="31000"/>
                        <a14:foregroundMark x1="50000" y1="31000" x2="58500" y2="44500"/>
                        <a14:foregroundMark x1="69500" y1="39000" x2="25500" y2="35000"/>
                        <a14:foregroundMark x1="25500" y1="35000" x2="25500" y2="35000"/>
                        <a14:backgroundMark x1="13000" y1="73000" x2="13000" y2="73000"/>
                        <a14:backgroundMark x1="14500" y1="75500" x2="12000" y2="72000"/>
                        <a14:backgroundMark x1="8500" y1="67500" x2="10000" y2="72000"/>
                        <a14:backgroundMark x1="13000" y1="71000" x2="13000" y2="76000"/>
                      </a14:backgroundRemoval>
                    </a14:imgEffect>
                  </a14:imgLayer>
                </a14:imgProps>
              </a:ext>
              <a:ext uri="{28A0092B-C50C-407E-A947-70E740481C1C}">
                <a14:useLocalDpi xmlns:a14="http://schemas.microsoft.com/office/drawing/2010/main" val="0"/>
              </a:ext>
            </a:extLst>
          </a:blip>
          <a:srcRect l="10779" t="14752" r="9729" b="9930"/>
          <a:stretch/>
        </p:blipFill>
        <p:spPr>
          <a:xfrm>
            <a:off x="-830955" y="6151961"/>
            <a:ext cx="803066" cy="760905"/>
          </a:xfrm>
          <a:prstGeom prst="rect">
            <a:avLst/>
          </a:prstGeom>
          <a:ln>
            <a:no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8740D37-2307-8312-3578-EB706649EFAA}"/>
              </a:ext>
            </a:extLst>
          </p:cNvPr>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backgroundRemoval t="10000" b="90000" l="10000" r="90000">
                        <a14:foregroundMark x1="28214" y1="59286" x2="24541" y2="50663"/>
                        <a14:foregroundMark x1="24541" y1="50663" x2="28571" y2="28469"/>
                        <a14:foregroundMark x1="28571" y1="28469" x2="41071" y2="23367"/>
                        <a14:foregroundMark x1="41071" y1="23367" x2="61378" y2="26122"/>
                        <a14:foregroundMark x1="61378" y1="26122" x2="73520" y2="48776"/>
                        <a14:foregroundMark x1="73520" y1="48776" x2="74235" y2="65918"/>
                        <a14:foregroundMark x1="74235" y1="65918" x2="73571" y2="68061"/>
                        <a14:foregroundMark x1="38980" y1="62857" x2="68622" y2="62755"/>
                        <a14:foregroundMark x1="68622" y1="62755" x2="70204" y2="64847"/>
                        <a14:foregroundMark x1="46071" y1="56735" x2="46786" y2="56327"/>
                        <a14:foregroundMark x1="48929" y1="58316" x2="39745" y2="53061"/>
                        <a14:foregroundMark x1="39745" y1="53061" x2="39694" y2="53469"/>
                        <a14:foregroundMark x1="55459" y1="80408" x2="55459" y2="80408"/>
                        <a14:foregroundMark x1="51735" y1="79694" x2="47653" y2="80714"/>
                        <a14:foregroundMark x1="32500" y1="59000" x2="50000" y2="31000"/>
                        <a14:foregroundMark x1="50000" y1="31000" x2="58500" y2="44500"/>
                        <a14:foregroundMark x1="69500" y1="39000" x2="25500" y2="35000"/>
                        <a14:foregroundMark x1="25500" y1="35000" x2="25500" y2="35000"/>
                        <a14:backgroundMark x1="13000" y1="73000" x2="13000" y2="73000"/>
                        <a14:backgroundMark x1="14500" y1="75500" x2="12000" y2="72000"/>
                        <a14:backgroundMark x1="8500" y1="67500" x2="10000" y2="72000"/>
                        <a14:backgroundMark x1="13000" y1="71000" x2="13000" y2="76000"/>
                      </a14:backgroundRemoval>
                    </a14:imgEffect>
                  </a14:imgLayer>
                </a14:imgProps>
              </a:ext>
              <a:ext uri="{28A0092B-C50C-407E-A947-70E740481C1C}">
                <a14:useLocalDpi xmlns:a14="http://schemas.microsoft.com/office/drawing/2010/main" val="0"/>
              </a:ext>
            </a:extLst>
          </a:blip>
          <a:srcRect l="10779" t="14752" r="9729" b="9930"/>
          <a:stretch/>
        </p:blipFill>
        <p:spPr>
          <a:xfrm>
            <a:off x="12219889" y="6151958"/>
            <a:ext cx="803066" cy="760905"/>
          </a:xfrm>
          <a:prstGeom prst="rect">
            <a:avLst/>
          </a:prstGeom>
          <a:ln>
            <a:no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C2A71585-FC75-5826-533B-1F7370D7BE57}"/>
              </a:ext>
            </a:extLst>
          </p:cNvPr>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backgroundRemoval t="10000" b="90000" l="10000" r="90000">
                        <a14:foregroundMark x1="28214" y1="59286" x2="24541" y2="50663"/>
                        <a14:foregroundMark x1="24541" y1="50663" x2="28571" y2="28469"/>
                        <a14:foregroundMark x1="28571" y1="28469" x2="41071" y2="23367"/>
                        <a14:foregroundMark x1="41071" y1="23367" x2="61378" y2="26122"/>
                        <a14:foregroundMark x1="61378" y1="26122" x2="73520" y2="48776"/>
                        <a14:foregroundMark x1="73520" y1="48776" x2="74235" y2="65918"/>
                        <a14:foregroundMark x1="74235" y1="65918" x2="73571" y2="68061"/>
                        <a14:foregroundMark x1="38980" y1="62857" x2="68622" y2="62755"/>
                        <a14:foregroundMark x1="68622" y1="62755" x2="70204" y2="64847"/>
                        <a14:foregroundMark x1="46071" y1="56735" x2="46786" y2="56327"/>
                        <a14:foregroundMark x1="48929" y1="58316" x2="39745" y2="53061"/>
                        <a14:foregroundMark x1="39745" y1="53061" x2="39694" y2="53469"/>
                        <a14:foregroundMark x1="55459" y1="80408" x2="55459" y2="80408"/>
                        <a14:foregroundMark x1="51735" y1="79694" x2="47653" y2="80714"/>
                        <a14:foregroundMark x1="32500" y1="59000" x2="50000" y2="31000"/>
                        <a14:foregroundMark x1="50000" y1="31000" x2="58500" y2="44500"/>
                        <a14:foregroundMark x1="69500" y1="39000" x2="25500" y2="35000"/>
                        <a14:foregroundMark x1="25500" y1="35000" x2="25500" y2="35000"/>
                        <a14:backgroundMark x1="13000" y1="73000" x2="13000" y2="73000"/>
                        <a14:backgroundMark x1="14500" y1="75500" x2="12000" y2="72000"/>
                        <a14:backgroundMark x1="8500" y1="67500" x2="10000" y2="72000"/>
                        <a14:backgroundMark x1="13000" y1="71000" x2="13000" y2="76000"/>
                      </a14:backgroundRemoval>
                    </a14:imgEffect>
                  </a14:imgLayer>
                </a14:imgProps>
              </a:ext>
              <a:ext uri="{28A0092B-C50C-407E-A947-70E740481C1C}">
                <a14:useLocalDpi xmlns:a14="http://schemas.microsoft.com/office/drawing/2010/main" val="0"/>
              </a:ext>
            </a:extLst>
          </a:blip>
          <a:srcRect l="10779" t="14752" r="9729" b="9930"/>
          <a:stretch/>
        </p:blipFill>
        <p:spPr>
          <a:xfrm>
            <a:off x="5694467" y="3048548"/>
            <a:ext cx="803066" cy="760905"/>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3144446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l" defTabSz="914031"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07" indent="-182807" algn="l" defTabSz="914031"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016" indent="-182807" algn="l" defTabSz="914031"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226" indent="-182807" algn="l" defTabSz="914031"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435" indent="-182807" algn="l" defTabSz="914031"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79646" indent="-182807" algn="l" defTabSz="914031"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599355" indent="-228507" algn="l" defTabSz="914031"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899235" indent="-228507" algn="l" defTabSz="914031"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199115" indent="-228507" algn="l" defTabSz="914031"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498995" indent="-228507" algn="l" defTabSz="914031"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031" rtl="0" eaLnBrk="1" latinLnBrk="0" hangingPunct="1">
        <a:defRPr sz="1800" kern="1200">
          <a:solidFill>
            <a:schemeClr val="tx1"/>
          </a:solidFill>
          <a:latin typeface="+mn-lt"/>
          <a:ea typeface="+mn-ea"/>
          <a:cs typeface="+mn-cs"/>
        </a:defRPr>
      </a:lvl1pPr>
      <a:lvl2pPr marL="457016" algn="l" defTabSz="914031" rtl="0" eaLnBrk="1" latinLnBrk="0" hangingPunct="1">
        <a:defRPr sz="1800" kern="1200">
          <a:solidFill>
            <a:schemeClr val="tx1"/>
          </a:solidFill>
          <a:latin typeface="+mn-lt"/>
          <a:ea typeface="+mn-ea"/>
          <a:cs typeface="+mn-cs"/>
        </a:defRPr>
      </a:lvl2pPr>
      <a:lvl3pPr marL="914031" algn="l" defTabSz="914031" rtl="0" eaLnBrk="1" latinLnBrk="0" hangingPunct="1">
        <a:defRPr sz="1800" kern="1200">
          <a:solidFill>
            <a:schemeClr val="tx1"/>
          </a:solidFill>
          <a:latin typeface="+mn-lt"/>
          <a:ea typeface="+mn-ea"/>
          <a:cs typeface="+mn-cs"/>
        </a:defRPr>
      </a:lvl3pPr>
      <a:lvl4pPr marL="1371048" algn="l" defTabSz="914031" rtl="0" eaLnBrk="1" latinLnBrk="0" hangingPunct="1">
        <a:defRPr sz="1800" kern="1200">
          <a:solidFill>
            <a:schemeClr val="tx1"/>
          </a:solidFill>
          <a:latin typeface="+mn-lt"/>
          <a:ea typeface="+mn-ea"/>
          <a:cs typeface="+mn-cs"/>
        </a:defRPr>
      </a:lvl4pPr>
      <a:lvl5pPr marL="1828065" algn="l" defTabSz="914031" rtl="0" eaLnBrk="1" latinLnBrk="0" hangingPunct="1">
        <a:defRPr sz="1800" kern="1200">
          <a:solidFill>
            <a:schemeClr val="tx1"/>
          </a:solidFill>
          <a:latin typeface="+mn-lt"/>
          <a:ea typeface="+mn-ea"/>
          <a:cs typeface="+mn-cs"/>
        </a:defRPr>
      </a:lvl5pPr>
      <a:lvl6pPr marL="2285080" algn="l" defTabSz="914031" rtl="0" eaLnBrk="1" latinLnBrk="0" hangingPunct="1">
        <a:defRPr sz="1800" kern="1200">
          <a:solidFill>
            <a:schemeClr val="tx1"/>
          </a:solidFill>
          <a:latin typeface="+mn-lt"/>
          <a:ea typeface="+mn-ea"/>
          <a:cs typeface="+mn-cs"/>
        </a:defRPr>
      </a:lvl6pPr>
      <a:lvl7pPr marL="2742096" algn="l" defTabSz="914031" rtl="0" eaLnBrk="1" latinLnBrk="0" hangingPunct="1">
        <a:defRPr sz="1800" kern="1200">
          <a:solidFill>
            <a:schemeClr val="tx1"/>
          </a:solidFill>
          <a:latin typeface="+mn-lt"/>
          <a:ea typeface="+mn-ea"/>
          <a:cs typeface="+mn-cs"/>
        </a:defRPr>
      </a:lvl7pPr>
      <a:lvl8pPr marL="3199113" algn="l" defTabSz="914031" rtl="0" eaLnBrk="1" latinLnBrk="0" hangingPunct="1">
        <a:defRPr sz="1800" kern="1200">
          <a:solidFill>
            <a:schemeClr val="tx1"/>
          </a:solidFill>
          <a:latin typeface="+mn-lt"/>
          <a:ea typeface="+mn-ea"/>
          <a:cs typeface="+mn-cs"/>
        </a:defRPr>
      </a:lvl8pPr>
      <a:lvl9pPr marL="3656128" algn="l" defTabSz="91403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08568" tIns="54287" rIns="108568" bIns="54287" rtlCol="0" anchor="ctr">
            <a:normAutofit/>
          </a:bodyPr>
          <a:lstStyle/>
          <a:p>
            <a:r>
              <a:rPr lang="en-US"/>
              <a:t>Click to edit Master title style</a:t>
            </a:r>
          </a:p>
        </p:txBody>
      </p:sp>
      <p:sp>
        <p:nvSpPr>
          <p:cNvPr id="3" name="Text Placeholder 2"/>
          <p:cNvSpPr>
            <a:spLocks noGrp="1"/>
          </p:cNvSpPr>
          <p:nvPr>
            <p:ph type="body" idx="1"/>
          </p:nvPr>
        </p:nvSpPr>
        <p:spPr>
          <a:xfrm>
            <a:off x="609600" y="1600217"/>
            <a:ext cx="10972800" cy="4525963"/>
          </a:xfrm>
          <a:prstGeom prst="rect">
            <a:avLst/>
          </a:prstGeom>
        </p:spPr>
        <p:txBody>
          <a:bodyPr vert="horz" lIns="108568" tIns="54287" rIns="108568" bIns="5428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9"/>
            <a:ext cx="2844800" cy="365125"/>
          </a:xfrm>
          <a:prstGeom prst="rect">
            <a:avLst/>
          </a:prstGeom>
        </p:spPr>
        <p:txBody>
          <a:bodyPr vert="horz" lIns="108568" tIns="54287" rIns="108568" bIns="54287" rtlCol="0" anchor="ctr"/>
          <a:lstStyle>
            <a:lvl1pPr algn="l">
              <a:defRPr sz="1400">
                <a:solidFill>
                  <a:schemeClr val="tx1">
                    <a:tint val="75000"/>
                  </a:schemeClr>
                </a:solidFill>
              </a:defRPr>
            </a:lvl1pPr>
          </a:lstStyle>
          <a:p>
            <a:pPr defTabSz="1085751"/>
            <a:fld id="{721EB41A-B444-47C0-8A24-BCF3021D4166}" type="datetimeFigureOut">
              <a:rPr lang="en-US" smtClean="0">
                <a:solidFill>
                  <a:prstClr val="black">
                    <a:tint val="75000"/>
                  </a:prstClr>
                </a:solidFill>
              </a:rPr>
              <a:pPr defTabSz="1085751"/>
              <a:t>4/8/2024</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69"/>
            <a:ext cx="3860800" cy="365125"/>
          </a:xfrm>
          <a:prstGeom prst="rect">
            <a:avLst/>
          </a:prstGeom>
        </p:spPr>
        <p:txBody>
          <a:bodyPr vert="horz" lIns="108568" tIns="54287" rIns="108568" bIns="54287" rtlCol="0" anchor="ctr"/>
          <a:lstStyle>
            <a:lvl1pPr algn="ctr">
              <a:defRPr sz="1400">
                <a:solidFill>
                  <a:schemeClr val="tx1">
                    <a:tint val="75000"/>
                  </a:schemeClr>
                </a:solidFill>
              </a:defRPr>
            </a:lvl1pPr>
          </a:lstStyle>
          <a:p>
            <a:pPr defTabSz="108575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9"/>
            <a:ext cx="2844800" cy="365125"/>
          </a:xfrm>
          <a:prstGeom prst="rect">
            <a:avLst/>
          </a:prstGeom>
        </p:spPr>
        <p:txBody>
          <a:bodyPr vert="horz" lIns="108568" tIns="54287" rIns="108568" bIns="54287" rtlCol="0" anchor="ctr"/>
          <a:lstStyle>
            <a:lvl1pPr algn="r">
              <a:defRPr sz="1400">
                <a:solidFill>
                  <a:schemeClr val="tx1">
                    <a:tint val="75000"/>
                  </a:schemeClr>
                </a:solidFill>
              </a:defRPr>
            </a:lvl1pPr>
          </a:lstStyle>
          <a:p>
            <a:pPr defTabSz="1085751"/>
            <a:fld id="{F8364DE7-C625-410D-85CC-FEE164C3FB43}" type="slidenum">
              <a:rPr lang="en-US" smtClean="0">
                <a:solidFill>
                  <a:prstClr val="black">
                    <a:tint val="75000"/>
                  </a:prstClr>
                </a:solidFill>
              </a:rPr>
              <a:pPr defTabSz="1085751"/>
              <a:t>‹#›</a:t>
            </a:fld>
            <a:endParaRPr lang="en-US">
              <a:solidFill>
                <a:prstClr val="black">
                  <a:tint val="75000"/>
                </a:prstClr>
              </a:solidFill>
            </a:endParaRPr>
          </a:p>
        </p:txBody>
      </p:sp>
    </p:spTree>
    <p:extLst>
      <p:ext uri="{BB962C8B-B14F-4D97-AF65-F5344CB8AC3E}">
        <p14:creationId xmlns:p14="http://schemas.microsoft.com/office/powerpoint/2010/main" val="137853181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xStyles>
    <p:titleStyle>
      <a:lvl1pPr algn="ctr" defTabSz="1085751" rtl="0" eaLnBrk="1" latinLnBrk="0" hangingPunct="1">
        <a:spcBef>
          <a:spcPct val="0"/>
        </a:spcBef>
        <a:buNone/>
        <a:defRPr sz="5200" kern="1200">
          <a:solidFill>
            <a:schemeClr val="tx1"/>
          </a:solidFill>
          <a:latin typeface="+mj-lt"/>
          <a:ea typeface="+mj-ea"/>
          <a:cs typeface="+mj-cs"/>
        </a:defRPr>
      </a:lvl1pPr>
    </p:titleStyle>
    <p:bodyStyle>
      <a:lvl1pPr marL="407161" indent="-407161" algn="l" defTabSz="1085751"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2172" indent="-339302" algn="l" defTabSz="1085751"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57193" indent="-271443" algn="l" defTabSz="1085751"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0068" indent="-271443" algn="l" defTabSz="108575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2942" indent="-271443" algn="l" defTabSz="108575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85820" indent="-271443" algn="l" defTabSz="108575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28698" indent="-271443" algn="l" defTabSz="108575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1573" indent="-271443" algn="l" defTabSz="108575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4452" indent="-271443" algn="l" defTabSz="108575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5751" rtl="0" eaLnBrk="1" latinLnBrk="0" hangingPunct="1">
        <a:defRPr sz="2200" kern="1200">
          <a:solidFill>
            <a:schemeClr val="tx1"/>
          </a:solidFill>
          <a:latin typeface="+mn-lt"/>
          <a:ea typeface="+mn-ea"/>
          <a:cs typeface="+mn-cs"/>
        </a:defRPr>
      </a:lvl1pPr>
      <a:lvl2pPr marL="542875" algn="l" defTabSz="1085751" rtl="0" eaLnBrk="1" latinLnBrk="0" hangingPunct="1">
        <a:defRPr sz="2200" kern="1200">
          <a:solidFill>
            <a:schemeClr val="tx1"/>
          </a:solidFill>
          <a:latin typeface="+mn-lt"/>
          <a:ea typeface="+mn-ea"/>
          <a:cs typeface="+mn-cs"/>
        </a:defRPr>
      </a:lvl2pPr>
      <a:lvl3pPr marL="1085751" algn="l" defTabSz="1085751" rtl="0" eaLnBrk="1" latinLnBrk="0" hangingPunct="1">
        <a:defRPr sz="2200" kern="1200">
          <a:solidFill>
            <a:schemeClr val="tx1"/>
          </a:solidFill>
          <a:latin typeface="+mn-lt"/>
          <a:ea typeface="+mn-ea"/>
          <a:cs typeface="+mn-cs"/>
        </a:defRPr>
      </a:lvl3pPr>
      <a:lvl4pPr marL="1628634" algn="l" defTabSz="1085751" rtl="0" eaLnBrk="1" latinLnBrk="0" hangingPunct="1">
        <a:defRPr sz="2200" kern="1200">
          <a:solidFill>
            <a:schemeClr val="tx1"/>
          </a:solidFill>
          <a:latin typeface="+mn-lt"/>
          <a:ea typeface="+mn-ea"/>
          <a:cs typeface="+mn-cs"/>
        </a:defRPr>
      </a:lvl4pPr>
      <a:lvl5pPr marL="2171508" algn="l" defTabSz="1085751" rtl="0" eaLnBrk="1" latinLnBrk="0" hangingPunct="1">
        <a:defRPr sz="2200" kern="1200">
          <a:solidFill>
            <a:schemeClr val="tx1"/>
          </a:solidFill>
          <a:latin typeface="+mn-lt"/>
          <a:ea typeface="+mn-ea"/>
          <a:cs typeface="+mn-cs"/>
        </a:defRPr>
      </a:lvl5pPr>
      <a:lvl6pPr marL="2714381" algn="l" defTabSz="1085751" rtl="0" eaLnBrk="1" latinLnBrk="0" hangingPunct="1">
        <a:defRPr sz="2200" kern="1200">
          <a:solidFill>
            <a:schemeClr val="tx1"/>
          </a:solidFill>
          <a:latin typeface="+mn-lt"/>
          <a:ea typeface="+mn-ea"/>
          <a:cs typeface="+mn-cs"/>
        </a:defRPr>
      </a:lvl6pPr>
      <a:lvl7pPr marL="3257258" algn="l" defTabSz="1085751" rtl="0" eaLnBrk="1" latinLnBrk="0" hangingPunct="1">
        <a:defRPr sz="2200" kern="1200">
          <a:solidFill>
            <a:schemeClr val="tx1"/>
          </a:solidFill>
          <a:latin typeface="+mn-lt"/>
          <a:ea typeface="+mn-ea"/>
          <a:cs typeface="+mn-cs"/>
        </a:defRPr>
      </a:lvl7pPr>
      <a:lvl8pPr marL="3800133" algn="l" defTabSz="1085751" rtl="0" eaLnBrk="1" latinLnBrk="0" hangingPunct="1">
        <a:defRPr sz="2200" kern="1200">
          <a:solidFill>
            <a:schemeClr val="tx1"/>
          </a:solidFill>
          <a:latin typeface="+mn-lt"/>
          <a:ea typeface="+mn-ea"/>
          <a:cs typeface="+mn-cs"/>
        </a:defRPr>
      </a:lvl8pPr>
      <a:lvl9pPr marL="4343010" algn="l" defTabSz="1085751"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8B98D519-3321-458B-95AD-E9EF69D7F146}"/>
              </a:ext>
            </a:extLst>
          </p:cNvPr>
          <p:cNvSpPr txBox="1"/>
          <p:nvPr userDrawn="1"/>
        </p:nvSpPr>
        <p:spPr>
          <a:xfrm>
            <a:off x="0" y="-1604665"/>
            <a:ext cx="12192000" cy="461665"/>
          </a:xfrm>
          <a:prstGeom prst="rect">
            <a:avLst/>
          </a:prstGeom>
          <a:noFill/>
        </p:spPr>
        <p:txBody>
          <a:bodyPr vert="horz" lIns="91355" tIns="45678" rIns="91355" bIns="45678" rtlCol="0">
            <a:spAutoFit/>
          </a:bodyPr>
          <a:lstStyle/>
          <a:p>
            <a:pPr algn="ctr" defTabSz="913541"/>
            <a:r>
              <a:rPr lang="en-US" sz="2400">
                <a:solidFill>
                  <a:srgbClr val="CFCFCF"/>
                </a:solidFill>
              </a:rPr>
              <a:t>www.9slide.vn</a:t>
            </a:r>
          </a:p>
        </p:txBody>
      </p:sp>
      <p:sp>
        <p:nvSpPr>
          <p:cNvPr id="2" name="Title Placeholder 1">
            <a:extLst>
              <a:ext uri="{FF2B5EF4-FFF2-40B4-BE49-F238E27FC236}">
                <a16:creationId xmlns:a16="http://schemas.microsoft.com/office/drawing/2014/main" id="{8A64CFD7-0253-48B5-9B7E-4AA9A7F5AA30}"/>
              </a:ext>
            </a:extLst>
          </p:cNvPr>
          <p:cNvSpPr>
            <a:spLocks noGrp="1"/>
          </p:cNvSpPr>
          <p:nvPr>
            <p:ph type="title"/>
          </p:nvPr>
        </p:nvSpPr>
        <p:spPr>
          <a:xfrm>
            <a:off x="838200" y="365132"/>
            <a:ext cx="10515600" cy="1325563"/>
          </a:xfrm>
          <a:prstGeom prst="rect">
            <a:avLst/>
          </a:prstGeom>
        </p:spPr>
        <p:txBody>
          <a:bodyPr vert="horz" lIns="91355" tIns="45678" rIns="91355" bIns="4567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27E88B-9491-4FF2-A6D9-3AF144123802}"/>
              </a:ext>
            </a:extLst>
          </p:cNvPr>
          <p:cNvSpPr>
            <a:spLocks noGrp="1"/>
          </p:cNvSpPr>
          <p:nvPr>
            <p:ph type="body" idx="1"/>
          </p:nvPr>
        </p:nvSpPr>
        <p:spPr>
          <a:xfrm>
            <a:off x="838200" y="1825625"/>
            <a:ext cx="10515600" cy="4351338"/>
          </a:xfrm>
          <a:prstGeom prst="rect">
            <a:avLst/>
          </a:prstGeom>
        </p:spPr>
        <p:txBody>
          <a:bodyPr vert="horz" lIns="91355" tIns="45678" rIns="91355" bIns="456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C7580-02DE-4376-8DD6-A4AD4506A7D3}"/>
              </a:ext>
            </a:extLst>
          </p:cNvPr>
          <p:cNvSpPr>
            <a:spLocks noGrp="1"/>
          </p:cNvSpPr>
          <p:nvPr>
            <p:ph type="dt" sz="half" idx="2"/>
          </p:nvPr>
        </p:nvSpPr>
        <p:spPr>
          <a:xfrm>
            <a:off x="838200" y="6356357"/>
            <a:ext cx="2743200" cy="365125"/>
          </a:xfrm>
          <a:prstGeom prst="rect">
            <a:avLst/>
          </a:prstGeom>
        </p:spPr>
        <p:txBody>
          <a:bodyPr vert="horz" lIns="91355" tIns="45678" rIns="91355" bIns="45678" rtlCol="0" anchor="ctr"/>
          <a:lstStyle>
            <a:lvl1pPr algn="l">
              <a:defRPr sz="1200">
                <a:solidFill>
                  <a:schemeClr val="tx1">
                    <a:tint val="75000"/>
                  </a:schemeClr>
                </a:solidFill>
              </a:defRPr>
            </a:lvl1pPr>
          </a:lstStyle>
          <a:p>
            <a:pPr defTabSz="913541"/>
            <a:fld id="{679192F9-9E8D-44B3-9857-379034FFC716}" type="datetimeFigureOut">
              <a:rPr lang="en-US" smtClean="0">
                <a:solidFill>
                  <a:prstClr val="black">
                    <a:tint val="75000"/>
                  </a:prstClr>
                </a:solidFill>
              </a:rPr>
              <a:pPr defTabSz="913541"/>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521635D-5480-4DBF-8834-B4BBC39E9C47}"/>
              </a:ext>
            </a:extLst>
          </p:cNvPr>
          <p:cNvSpPr>
            <a:spLocks noGrp="1"/>
          </p:cNvSpPr>
          <p:nvPr>
            <p:ph type="ftr" sz="quarter" idx="3"/>
          </p:nvPr>
        </p:nvSpPr>
        <p:spPr>
          <a:xfrm>
            <a:off x="4038601" y="6356357"/>
            <a:ext cx="4114800" cy="365125"/>
          </a:xfrm>
          <a:prstGeom prst="rect">
            <a:avLst/>
          </a:prstGeom>
        </p:spPr>
        <p:txBody>
          <a:bodyPr vert="horz" lIns="91355" tIns="45678" rIns="91355" bIns="45678" rtlCol="0" anchor="ctr"/>
          <a:lstStyle>
            <a:lvl1pPr algn="ctr">
              <a:defRPr sz="1200">
                <a:solidFill>
                  <a:schemeClr val="tx1">
                    <a:tint val="75000"/>
                  </a:schemeClr>
                </a:solidFill>
              </a:defRPr>
            </a:lvl1pPr>
          </a:lstStyle>
          <a:p>
            <a:pPr defTabSz="91354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87E90C-A453-4354-A296-F4D253B7E27D}"/>
              </a:ext>
            </a:extLst>
          </p:cNvPr>
          <p:cNvSpPr>
            <a:spLocks noGrp="1"/>
          </p:cNvSpPr>
          <p:nvPr>
            <p:ph type="sldNum" sz="quarter" idx="4"/>
          </p:nvPr>
        </p:nvSpPr>
        <p:spPr>
          <a:xfrm>
            <a:off x="8610600" y="6356357"/>
            <a:ext cx="2743200" cy="365125"/>
          </a:xfrm>
          <a:prstGeom prst="rect">
            <a:avLst/>
          </a:prstGeom>
        </p:spPr>
        <p:txBody>
          <a:bodyPr vert="horz" lIns="91355" tIns="45678" rIns="91355" bIns="45678" rtlCol="0" anchor="ctr"/>
          <a:lstStyle>
            <a:lvl1pPr algn="r">
              <a:defRPr sz="1200">
                <a:solidFill>
                  <a:schemeClr val="tx1">
                    <a:tint val="75000"/>
                  </a:schemeClr>
                </a:solidFill>
              </a:defRPr>
            </a:lvl1pPr>
          </a:lstStyle>
          <a:p>
            <a:pPr defTabSz="913541"/>
            <a:fld id="{BA16CF58-9897-48F8-9C0B-C144E54791AB}" type="slidenum">
              <a:rPr lang="en-US" smtClean="0">
                <a:solidFill>
                  <a:prstClr val="black">
                    <a:tint val="75000"/>
                  </a:prstClr>
                </a:solidFill>
              </a:rPr>
              <a:pPr defTabSz="913541"/>
              <a:t>‹#›</a:t>
            </a:fld>
            <a:endParaRPr lang="en-US">
              <a:solidFill>
                <a:prstClr val="black">
                  <a:tint val="75000"/>
                </a:prstClr>
              </a:solidFill>
            </a:endParaRPr>
          </a:p>
        </p:txBody>
      </p:sp>
    </p:spTree>
    <p:extLst>
      <p:ext uri="{BB962C8B-B14F-4D97-AF65-F5344CB8AC3E}">
        <p14:creationId xmlns:p14="http://schemas.microsoft.com/office/powerpoint/2010/main" val="709435156"/>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l" defTabSz="91354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87" indent="-228387" algn="l" defTabSz="91354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56" indent="-228387" algn="l" defTabSz="91354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929" indent="-228387" algn="l" defTabSz="91354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699" indent="-228387" algn="l" defTabSz="9135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469" indent="-228387" algn="l" defTabSz="9135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241" indent="-228387" algn="l" defTabSz="9135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013" indent="-228387" algn="l" defTabSz="9135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782" indent="-228387" algn="l" defTabSz="9135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553" indent="-228387" algn="l" defTabSz="9135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541" rtl="0" eaLnBrk="1" latinLnBrk="0" hangingPunct="1">
        <a:defRPr sz="1800" kern="1200">
          <a:solidFill>
            <a:schemeClr val="tx1"/>
          </a:solidFill>
          <a:latin typeface="+mn-lt"/>
          <a:ea typeface="+mn-ea"/>
          <a:cs typeface="+mn-cs"/>
        </a:defRPr>
      </a:lvl1pPr>
      <a:lvl2pPr marL="456771" algn="l" defTabSz="913541" rtl="0" eaLnBrk="1" latinLnBrk="0" hangingPunct="1">
        <a:defRPr sz="1800" kern="1200">
          <a:solidFill>
            <a:schemeClr val="tx1"/>
          </a:solidFill>
          <a:latin typeface="+mn-lt"/>
          <a:ea typeface="+mn-ea"/>
          <a:cs typeface="+mn-cs"/>
        </a:defRPr>
      </a:lvl2pPr>
      <a:lvl3pPr marL="913541" algn="l" defTabSz="913541" rtl="0" eaLnBrk="1" latinLnBrk="0" hangingPunct="1">
        <a:defRPr sz="1800" kern="1200">
          <a:solidFill>
            <a:schemeClr val="tx1"/>
          </a:solidFill>
          <a:latin typeface="+mn-lt"/>
          <a:ea typeface="+mn-ea"/>
          <a:cs typeface="+mn-cs"/>
        </a:defRPr>
      </a:lvl3pPr>
      <a:lvl4pPr marL="1370312" algn="l" defTabSz="913541" rtl="0" eaLnBrk="1" latinLnBrk="0" hangingPunct="1">
        <a:defRPr sz="1800" kern="1200">
          <a:solidFill>
            <a:schemeClr val="tx1"/>
          </a:solidFill>
          <a:latin typeface="+mn-lt"/>
          <a:ea typeface="+mn-ea"/>
          <a:cs typeface="+mn-cs"/>
        </a:defRPr>
      </a:lvl4pPr>
      <a:lvl5pPr marL="1827085" algn="l" defTabSz="913541" rtl="0" eaLnBrk="1" latinLnBrk="0" hangingPunct="1">
        <a:defRPr sz="1800" kern="1200">
          <a:solidFill>
            <a:schemeClr val="tx1"/>
          </a:solidFill>
          <a:latin typeface="+mn-lt"/>
          <a:ea typeface="+mn-ea"/>
          <a:cs typeface="+mn-cs"/>
        </a:defRPr>
      </a:lvl5pPr>
      <a:lvl6pPr marL="2283854" algn="l" defTabSz="913541" rtl="0" eaLnBrk="1" latinLnBrk="0" hangingPunct="1">
        <a:defRPr sz="1800" kern="1200">
          <a:solidFill>
            <a:schemeClr val="tx1"/>
          </a:solidFill>
          <a:latin typeface="+mn-lt"/>
          <a:ea typeface="+mn-ea"/>
          <a:cs typeface="+mn-cs"/>
        </a:defRPr>
      </a:lvl6pPr>
      <a:lvl7pPr marL="2740625" algn="l" defTabSz="913541" rtl="0" eaLnBrk="1" latinLnBrk="0" hangingPunct="1">
        <a:defRPr sz="1800" kern="1200">
          <a:solidFill>
            <a:schemeClr val="tx1"/>
          </a:solidFill>
          <a:latin typeface="+mn-lt"/>
          <a:ea typeface="+mn-ea"/>
          <a:cs typeface="+mn-cs"/>
        </a:defRPr>
      </a:lvl7pPr>
      <a:lvl8pPr marL="3197397" algn="l" defTabSz="913541" rtl="0" eaLnBrk="1" latinLnBrk="0" hangingPunct="1">
        <a:defRPr sz="1800" kern="1200">
          <a:solidFill>
            <a:schemeClr val="tx1"/>
          </a:solidFill>
          <a:latin typeface="+mn-lt"/>
          <a:ea typeface="+mn-ea"/>
          <a:cs typeface="+mn-cs"/>
        </a:defRPr>
      </a:lvl8pPr>
      <a:lvl9pPr marL="3654168" algn="l" defTabSz="91354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8B98D519-3321-458B-95AD-E9EF69D7F146}"/>
              </a:ext>
            </a:extLst>
          </p:cNvPr>
          <p:cNvSpPr txBox="1"/>
          <p:nvPr userDrawn="1"/>
        </p:nvSpPr>
        <p:spPr>
          <a:xfrm>
            <a:off x="0" y="-1604665"/>
            <a:ext cx="12192000" cy="461665"/>
          </a:xfrm>
          <a:prstGeom prst="rect">
            <a:avLst/>
          </a:prstGeom>
          <a:noFill/>
        </p:spPr>
        <p:txBody>
          <a:bodyPr vert="horz" lIns="91355" tIns="45678" rIns="91355" bIns="45678" rtlCol="0">
            <a:spAutoFit/>
          </a:bodyPr>
          <a:lstStyle/>
          <a:p>
            <a:pPr algn="ctr" defTabSz="913541"/>
            <a:r>
              <a:rPr lang="en-US" sz="2400">
                <a:solidFill>
                  <a:srgbClr val="CFCFCF"/>
                </a:solidFill>
              </a:rPr>
              <a:t>www.9slide.vn</a:t>
            </a:r>
          </a:p>
        </p:txBody>
      </p:sp>
      <p:sp>
        <p:nvSpPr>
          <p:cNvPr id="2" name="Title Placeholder 1">
            <a:extLst>
              <a:ext uri="{FF2B5EF4-FFF2-40B4-BE49-F238E27FC236}">
                <a16:creationId xmlns:a16="http://schemas.microsoft.com/office/drawing/2014/main" id="{8A64CFD7-0253-48B5-9B7E-4AA9A7F5AA30}"/>
              </a:ext>
            </a:extLst>
          </p:cNvPr>
          <p:cNvSpPr>
            <a:spLocks noGrp="1"/>
          </p:cNvSpPr>
          <p:nvPr>
            <p:ph type="title"/>
          </p:nvPr>
        </p:nvSpPr>
        <p:spPr>
          <a:xfrm>
            <a:off x="838200" y="365132"/>
            <a:ext cx="10515600" cy="1325563"/>
          </a:xfrm>
          <a:prstGeom prst="rect">
            <a:avLst/>
          </a:prstGeom>
        </p:spPr>
        <p:txBody>
          <a:bodyPr vert="horz" lIns="91355" tIns="45678" rIns="91355" bIns="45678"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27E88B-9491-4FF2-A6D9-3AF144123802}"/>
              </a:ext>
            </a:extLst>
          </p:cNvPr>
          <p:cNvSpPr>
            <a:spLocks noGrp="1"/>
          </p:cNvSpPr>
          <p:nvPr>
            <p:ph type="body" idx="1"/>
          </p:nvPr>
        </p:nvSpPr>
        <p:spPr>
          <a:xfrm>
            <a:off x="838200" y="1825625"/>
            <a:ext cx="10515600" cy="4351338"/>
          </a:xfrm>
          <a:prstGeom prst="rect">
            <a:avLst/>
          </a:prstGeom>
        </p:spPr>
        <p:txBody>
          <a:bodyPr vert="horz" lIns="91355" tIns="45678" rIns="91355" bIns="456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AC7580-02DE-4376-8DD6-A4AD4506A7D3}"/>
              </a:ext>
            </a:extLst>
          </p:cNvPr>
          <p:cNvSpPr>
            <a:spLocks noGrp="1"/>
          </p:cNvSpPr>
          <p:nvPr>
            <p:ph type="dt" sz="half" idx="2"/>
          </p:nvPr>
        </p:nvSpPr>
        <p:spPr>
          <a:xfrm>
            <a:off x="838200" y="6356357"/>
            <a:ext cx="2743200" cy="365125"/>
          </a:xfrm>
          <a:prstGeom prst="rect">
            <a:avLst/>
          </a:prstGeom>
        </p:spPr>
        <p:txBody>
          <a:bodyPr vert="horz" lIns="91355" tIns="45678" rIns="91355" bIns="45678" rtlCol="0" anchor="ctr"/>
          <a:lstStyle>
            <a:lvl1pPr algn="l">
              <a:defRPr sz="1200">
                <a:solidFill>
                  <a:schemeClr val="tx1">
                    <a:tint val="75000"/>
                  </a:schemeClr>
                </a:solidFill>
              </a:defRPr>
            </a:lvl1pPr>
          </a:lstStyle>
          <a:p>
            <a:pPr defTabSz="913541"/>
            <a:fld id="{679192F9-9E8D-44B3-9857-379034FFC716}" type="datetimeFigureOut">
              <a:rPr lang="en-US" smtClean="0">
                <a:solidFill>
                  <a:prstClr val="black">
                    <a:tint val="75000"/>
                  </a:prstClr>
                </a:solidFill>
              </a:rPr>
              <a:pPr defTabSz="913541"/>
              <a:t>4/8/2024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521635D-5480-4DBF-8834-B4BBC39E9C47}"/>
              </a:ext>
            </a:extLst>
          </p:cNvPr>
          <p:cNvSpPr>
            <a:spLocks noGrp="1"/>
          </p:cNvSpPr>
          <p:nvPr>
            <p:ph type="ftr" sz="quarter" idx="3"/>
          </p:nvPr>
        </p:nvSpPr>
        <p:spPr>
          <a:xfrm>
            <a:off x="4038601" y="6356357"/>
            <a:ext cx="4114800" cy="365125"/>
          </a:xfrm>
          <a:prstGeom prst="rect">
            <a:avLst/>
          </a:prstGeom>
        </p:spPr>
        <p:txBody>
          <a:bodyPr vert="horz" lIns="91355" tIns="45678" rIns="91355" bIns="45678" rtlCol="0" anchor="ctr"/>
          <a:lstStyle>
            <a:lvl1pPr algn="ctr">
              <a:defRPr sz="1200">
                <a:solidFill>
                  <a:schemeClr val="tx1">
                    <a:tint val="75000"/>
                  </a:schemeClr>
                </a:solidFill>
              </a:defRPr>
            </a:lvl1pPr>
          </a:lstStyle>
          <a:p>
            <a:pPr defTabSz="913541"/>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587E90C-A453-4354-A296-F4D253B7E27D}"/>
              </a:ext>
            </a:extLst>
          </p:cNvPr>
          <p:cNvSpPr>
            <a:spLocks noGrp="1"/>
          </p:cNvSpPr>
          <p:nvPr>
            <p:ph type="sldNum" sz="quarter" idx="4"/>
          </p:nvPr>
        </p:nvSpPr>
        <p:spPr>
          <a:xfrm>
            <a:off x="8610600" y="6356357"/>
            <a:ext cx="2743200" cy="365125"/>
          </a:xfrm>
          <a:prstGeom prst="rect">
            <a:avLst/>
          </a:prstGeom>
        </p:spPr>
        <p:txBody>
          <a:bodyPr vert="horz" lIns="91355" tIns="45678" rIns="91355" bIns="45678" rtlCol="0" anchor="ctr"/>
          <a:lstStyle>
            <a:lvl1pPr algn="r">
              <a:defRPr sz="1200">
                <a:solidFill>
                  <a:schemeClr val="tx1">
                    <a:tint val="75000"/>
                  </a:schemeClr>
                </a:solidFill>
              </a:defRPr>
            </a:lvl1pPr>
          </a:lstStyle>
          <a:p>
            <a:pPr defTabSz="913541"/>
            <a:fld id="{BA16CF58-9897-48F8-9C0B-C144E54791AB}" type="slidenum">
              <a:rPr lang="en-US" smtClean="0">
                <a:solidFill>
                  <a:prstClr val="black">
                    <a:tint val="75000"/>
                  </a:prstClr>
                </a:solidFill>
              </a:rPr>
              <a:pPr defTabSz="913541"/>
              <a:t>‹#›</a:t>
            </a:fld>
            <a:endParaRPr lang="en-US">
              <a:solidFill>
                <a:prstClr val="black">
                  <a:tint val="75000"/>
                </a:prstClr>
              </a:solidFill>
            </a:endParaRPr>
          </a:p>
        </p:txBody>
      </p:sp>
    </p:spTree>
    <p:extLst>
      <p:ext uri="{BB962C8B-B14F-4D97-AF65-F5344CB8AC3E}">
        <p14:creationId xmlns:p14="http://schemas.microsoft.com/office/powerpoint/2010/main" val="2218394933"/>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xStyles>
    <p:titleStyle>
      <a:lvl1pPr algn="l" defTabSz="91354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87" indent="-228387" algn="l" defTabSz="91354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56" indent="-228387" algn="l" defTabSz="91354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929" indent="-228387" algn="l" defTabSz="91354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699" indent="-228387" algn="l" defTabSz="9135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469" indent="-228387" algn="l" defTabSz="9135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2241" indent="-228387" algn="l" defTabSz="9135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013" indent="-228387" algn="l" defTabSz="9135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782" indent="-228387" algn="l" defTabSz="9135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553" indent="-228387" algn="l" defTabSz="91354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541" rtl="0" eaLnBrk="1" latinLnBrk="0" hangingPunct="1">
        <a:defRPr sz="1800" kern="1200">
          <a:solidFill>
            <a:schemeClr val="tx1"/>
          </a:solidFill>
          <a:latin typeface="+mn-lt"/>
          <a:ea typeface="+mn-ea"/>
          <a:cs typeface="+mn-cs"/>
        </a:defRPr>
      </a:lvl1pPr>
      <a:lvl2pPr marL="456771" algn="l" defTabSz="913541" rtl="0" eaLnBrk="1" latinLnBrk="0" hangingPunct="1">
        <a:defRPr sz="1800" kern="1200">
          <a:solidFill>
            <a:schemeClr val="tx1"/>
          </a:solidFill>
          <a:latin typeface="+mn-lt"/>
          <a:ea typeface="+mn-ea"/>
          <a:cs typeface="+mn-cs"/>
        </a:defRPr>
      </a:lvl2pPr>
      <a:lvl3pPr marL="913541" algn="l" defTabSz="913541" rtl="0" eaLnBrk="1" latinLnBrk="0" hangingPunct="1">
        <a:defRPr sz="1800" kern="1200">
          <a:solidFill>
            <a:schemeClr val="tx1"/>
          </a:solidFill>
          <a:latin typeface="+mn-lt"/>
          <a:ea typeface="+mn-ea"/>
          <a:cs typeface="+mn-cs"/>
        </a:defRPr>
      </a:lvl3pPr>
      <a:lvl4pPr marL="1370312" algn="l" defTabSz="913541" rtl="0" eaLnBrk="1" latinLnBrk="0" hangingPunct="1">
        <a:defRPr sz="1800" kern="1200">
          <a:solidFill>
            <a:schemeClr val="tx1"/>
          </a:solidFill>
          <a:latin typeface="+mn-lt"/>
          <a:ea typeface="+mn-ea"/>
          <a:cs typeface="+mn-cs"/>
        </a:defRPr>
      </a:lvl4pPr>
      <a:lvl5pPr marL="1827085" algn="l" defTabSz="913541" rtl="0" eaLnBrk="1" latinLnBrk="0" hangingPunct="1">
        <a:defRPr sz="1800" kern="1200">
          <a:solidFill>
            <a:schemeClr val="tx1"/>
          </a:solidFill>
          <a:latin typeface="+mn-lt"/>
          <a:ea typeface="+mn-ea"/>
          <a:cs typeface="+mn-cs"/>
        </a:defRPr>
      </a:lvl5pPr>
      <a:lvl6pPr marL="2283854" algn="l" defTabSz="913541" rtl="0" eaLnBrk="1" latinLnBrk="0" hangingPunct="1">
        <a:defRPr sz="1800" kern="1200">
          <a:solidFill>
            <a:schemeClr val="tx1"/>
          </a:solidFill>
          <a:latin typeface="+mn-lt"/>
          <a:ea typeface="+mn-ea"/>
          <a:cs typeface="+mn-cs"/>
        </a:defRPr>
      </a:lvl6pPr>
      <a:lvl7pPr marL="2740625" algn="l" defTabSz="913541" rtl="0" eaLnBrk="1" latinLnBrk="0" hangingPunct="1">
        <a:defRPr sz="1800" kern="1200">
          <a:solidFill>
            <a:schemeClr val="tx1"/>
          </a:solidFill>
          <a:latin typeface="+mn-lt"/>
          <a:ea typeface="+mn-ea"/>
          <a:cs typeface="+mn-cs"/>
        </a:defRPr>
      </a:lvl7pPr>
      <a:lvl8pPr marL="3197397" algn="l" defTabSz="913541" rtl="0" eaLnBrk="1" latinLnBrk="0" hangingPunct="1">
        <a:defRPr sz="1800" kern="1200">
          <a:solidFill>
            <a:schemeClr val="tx1"/>
          </a:solidFill>
          <a:latin typeface="+mn-lt"/>
          <a:ea typeface="+mn-ea"/>
          <a:cs typeface="+mn-cs"/>
        </a:defRPr>
      </a:lvl8pPr>
      <a:lvl9pPr marL="3654168" algn="l" defTabSz="91354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audio" Target="file:///D:\NH&#7840;C%20-%20MUSSIC\nhac%2026.3\Thanh%20Ni&#234;n%20L&#224;m%20Theo%20L&#7901;i%20B&#225;c%20-%20Various%20Artists%20_%20B&#224;i%20h&#225;t,%20lyrics.mp3" TargetMode="External"/><Relationship Id="rId7" Type="http://schemas.openxmlformats.org/officeDocument/2006/relationships/image" Target="../media/image6.png"/><Relationship Id="rId2" Type="http://schemas.openxmlformats.org/officeDocument/2006/relationships/audio" Target="file:///D:\NH&#7840;C%20-%20MUSSIC\nhac%2026.3\Ni&#7873;m%20Tin%20Chi&#7871;n%20Th&#7855;ng%20M&#7929;%20T&#226;m.mp3" TargetMode="External"/><Relationship Id="rId1" Type="http://schemas.openxmlformats.org/officeDocument/2006/relationships/audio" Target="file:///D:\NH&#7840;C%20-%20MUSSIC\&#272;&#432;&#7901;ng%20&#272;&#7871;n%20Vinh%20Quang%20-%20B&#7913;c%20T&#432;&#7901;ng%20_%20B&#224;i%20h&#225;t,%20lyrics.mp3" TargetMode="Externa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4.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jpg"/><Relationship Id="rId2" Type="http://schemas.openxmlformats.org/officeDocument/2006/relationships/image" Target="../media/image11.jpeg"/><Relationship Id="rId1" Type="http://schemas.openxmlformats.org/officeDocument/2006/relationships/slideLayout" Target="../slideLayouts/slideLayout25.xml"/><Relationship Id="rId6" Type="http://schemas.openxmlformats.org/officeDocument/2006/relationships/image" Target="../media/image15.jpeg"/><Relationship Id="rId11" Type="http://schemas.openxmlformats.org/officeDocument/2006/relationships/image" Target="../media/image20.jpg"/><Relationship Id="rId5" Type="http://schemas.openxmlformats.org/officeDocument/2006/relationships/image" Target="../media/image14.jpg"/><Relationship Id="rId10" Type="http://schemas.openxmlformats.org/officeDocument/2006/relationships/image" Target="../media/image19.jpg"/><Relationship Id="rId4" Type="http://schemas.openxmlformats.org/officeDocument/2006/relationships/image" Target="../media/image13.jpe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95249" y="10319"/>
            <a:ext cx="12192000" cy="6858000"/>
          </a:xfrm>
          <a:prstGeom prst="rect">
            <a:avLst/>
          </a:prstGeom>
          <a:gradFill rotWithShape="1">
            <a:gsLst>
              <a:gs pos="0">
                <a:schemeClr val="bg1">
                  <a:alpha val="2000"/>
                </a:schemeClr>
              </a:gs>
              <a:gs pos="100000">
                <a:srgbClr val="B4EAD0"/>
              </a:gs>
            </a:gsLst>
            <a:path path="shape">
              <a:fillToRect l="50000" t="50000" r="50000" b="50000"/>
            </a:path>
          </a:gradFill>
          <a:ln w="9525">
            <a:solidFill>
              <a:schemeClr val="tx1"/>
            </a:solidFill>
            <a:miter lim="800000"/>
            <a:headEnd/>
            <a:tailEnd/>
          </a:ln>
          <a:effectLst/>
        </p:spPr>
        <p:txBody>
          <a:bodyPr wrap="none" lIns="108532" tIns="54270" rIns="108532" bIns="54270" anchor="ctr"/>
          <a:lstStyle/>
          <a:p>
            <a:pPr defTabSz="1085390">
              <a:defRPr/>
            </a:pPr>
            <a:endParaRPr lang="en-US" sz="2200">
              <a:solidFill>
                <a:prstClr val="black"/>
              </a:solidFill>
            </a:endParaRPr>
          </a:p>
        </p:txBody>
      </p:sp>
      <p:sp>
        <p:nvSpPr>
          <p:cNvPr id="77827" name="Rectangle 3"/>
          <p:cNvSpPr>
            <a:spLocks noChangeArrowheads="1"/>
          </p:cNvSpPr>
          <p:nvPr/>
        </p:nvSpPr>
        <p:spPr bwMode="auto">
          <a:xfrm>
            <a:off x="22950" y="171470"/>
            <a:ext cx="12192000" cy="1528763"/>
          </a:xfrm>
          <a:prstGeom prst="rect">
            <a:avLst/>
          </a:prstGeom>
          <a:gradFill rotWithShape="1">
            <a:gsLst>
              <a:gs pos="0">
                <a:schemeClr val="bg1"/>
              </a:gs>
              <a:gs pos="100000">
                <a:srgbClr val="B2ECE6"/>
              </a:gs>
            </a:gsLst>
            <a:lin ang="5400000" scaled="1"/>
          </a:gradFill>
          <a:ln w="9525">
            <a:noFill/>
            <a:miter lim="800000"/>
            <a:headEnd/>
            <a:tailEnd/>
          </a:ln>
          <a:effectLst/>
        </p:spPr>
        <p:txBody>
          <a:bodyPr lIns="108532" tIns="54270" rIns="108532" bIns="54270" anchor="ctr"/>
          <a:lstStyle/>
          <a:p>
            <a:pPr algn="ctr" defTabSz="1085390">
              <a:lnSpc>
                <a:spcPct val="115000"/>
              </a:lnSpc>
              <a:defRPr/>
            </a:pPr>
            <a:r>
              <a:rPr lang="en-US" sz="3800" b="1" dirty="0">
                <a:solidFill>
                  <a:srgbClr val="F79646">
                    <a:lumMod val="75000"/>
                  </a:srgbClr>
                </a:solidFill>
                <a:latin typeface="Times New Roman" pitchFamily="18" charset="0"/>
                <a:cs typeface="Times New Roman" pitchFamily="18" charset="0"/>
              </a:rPr>
              <a:t>TRƯỜNG TIỂU HỌC SỐ 1 </a:t>
            </a:r>
            <a:r>
              <a:rPr lang="en-US" sz="3800" b="1" dirty="0" smtClean="0">
                <a:solidFill>
                  <a:srgbClr val="F79646">
                    <a:lumMod val="75000"/>
                  </a:srgbClr>
                </a:solidFill>
                <a:latin typeface="Times New Roman" pitchFamily="18" charset="0"/>
                <a:cs typeface="Times New Roman" pitchFamily="18" charset="0"/>
              </a:rPr>
              <a:t>PHƯỚC THẮNG</a:t>
            </a:r>
            <a:endParaRPr lang="en-US" sz="3800" b="1" dirty="0">
              <a:solidFill>
                <a:srgbClr val="F79646">
                  <a:lumMod val="75000"/>
                </a:srgbClr>
              </a:solidFill>
              <a:latin typeface="Times New Roman" pitchFamily="18" charset="0"/>
              <a:cs typeface="Times New Roman" pitchFamily="18" charset="0"/>
            </a:endParaRPr>
          </a:p>
          <a:p>
            <a:pPr algn="ctr" defTabSz="1085390">
              <a:lnSpc>
                <a:spcPct val="115000"/>
              </a:lnSpc>
              <a:defRPr/>
            </a:pPr>
            <a:r>
              <a:rPr lang="en-US" sz="3300" b="1" dirty="0">
                <a:solidFill>
                  <a:srgbClr val="FF0000"/>
                </a:solidFill>
                <a:latin typeface=".VnTimeH" pitchFamily="34" charset="0"/>
              </a:rPr>
              <a:t>LỚP </a:t>
            </a:r>
            <a:r>
              <a:rPr lang="en-US" sz="3300" b="1" dirty="0" smtClean="0">
                <a:solidFill>
                  <a:srgbClr val="FF0000"/>
                </a:solidFill>
                <a:latin typeface=".VnTimeH" pitchFamily="34" charset="0"/>
              </a:rPr>
              <a:t>3A2</a:t>
            </a:r>
            <a:endParaRPr lang="en-US" sz="3300" b="1" dirty="0">
              <a:solidFill>
                <a:srgbClr val="FF6600"/>
              </a:solidFill>
              <a:latin typeface=".VnTimeH" pitchFamily="34" charset="0"/>
            </a:endParaRPr>
          </a:p>
        </p:txBody>
      </p:sp>
      <p:sp>
        <p:nvSpPr>
          <p:cNvPr id="77843" name="WordArt 19"/>
          <p:cNvSpPr>
            <a:spLocks noChangeArrowheads="1" noChangeShapeType="1" noTextEdit="1"/>
          </p:cNvSpPr>
          <p:nvPr/>
        </p:nvSpPr>
        <p:spPr bwMode="auto">
          <a:xfrm>
            <a:off x="490608" y="2162978"/>
            <a:ext cx="11020286" cy="4800600"/>
          </a:xfrm>
          <a:prstGeom prst="rect">
            <a:avLst/>
          </a:prstGeom>
        </p:spPr>
        <p:txBody>
          <a:bodyPr spcFirstLastPara="1" wrap="none" lIns="108532" tIns="54270" rIns="108532" bIns="54270" fromWordArt="1">
            <a:prstTxWarp prst="textArchUp">
              <a:avLst>
                <a:gd name="adj" fmla="val 10800000"/>
              </a:avLst>
            </a:prstTxWarp>
          </a:bodyPr>
          <a:lstStyle/>
          <a:p>
            <a:pPr algn="ctr" defTabSz="1085390">
              <a:defRPr/>
            </a:pPr>
            <a:r>
              <a:rPr lang="en-US" sz="4300" b="1" kern="10" dirty="0">
                <a:ln w="9525">
                  <a:solidFill>
                    <a:srgbClr val="FF3300"/>
                  </a:solidFill>
                  <a:round/>
                  <a:headEnd/>
                  <a:tailEnd/>
                </a:ln>
                <a:solidFill>
                  <a:srgbClr val="FF0000"/>
                </a:solidFill>
                <a:latin typeface="Times New Roman" panose="02020603050405020304" pitchFamily="18" charset="0"/>
                <a:cs typeface="Times New Roman" panose="02020603050405020304" pitchFamily="18" charset="0"/>
              </a:rPr>
              <a:t>NHIỆT LIỆT CHÀO MỪNG CÁC THẦY CÔ VỀ DỰ GIỜ THĂM LỚP</a:t>
            </a:r>
          </a:p>
        </p:txBody>
      </p:sp>
      <p:pic>
        <p:nvPicPr>
          <p:cNvPr id="77844" name="Picture 20" descr="sao"/>
          <p:cNvPicPr>
            <a:picLocks noChangeAspect="1" noChangeArrowheads="1" noCrop="1"/>
          </p:cNvPicPr>
          <p:nvPr/>
        </p:nvPicPr>
        <p:blipFill>
          <a:blip r:embed="rId5"/>
          <a:srcRect/>
          <a:stretch>
            <a:fillRect/>
          </a:stretch>
        </p:blipFill>
        <p:spPr bwMode="auto">
          <a:xfrm>
            <a:off x="2639484" y="1052515"/>
            <a:ext cx="1117600" cy="741362"/>
          </a:xfrm>
          <a:prstGeom prst="rect">
            <a:avLst/>
          </a:prstGeom>
          <a:noFill/>
        </p:spPr>
      </p:pic>
      <p:pic>
        <p:nvPicPr>
          <p:cNvPr id="77845" name="Picture 21" descr="sao"/>
          <p:cNvPicPr>
            <a:picLocks noChangeAspect="1" noChangeArrowheads="1" noCrop="1"/>
          </p:cNvPicPr>
          <p:nvPr/>
        </p:nvPicPr>
        <p:blipFill>
          <a:blip r:embed="rId5"/>
          <a:srcRect/>
          <a:stretch>
            <a:fillRect/>
          </a:stretch>
        </p:blipFill>
        <p:spPr bwMode="auto">
          <a:xfrm>
            <a:off x="2639484" y="3141663"/>
            <a:ext cx="1117600" cy="741362"/>
          </a:xfrm>
          <a:prstGeom prst="rect">
            <a:avLst/>
          </a:prstGeom>
          <a:noFill/>
        </p:spPr>
      </p:pic>
      <p:pic>
        <p:nvPicPr>
          <p:cNvPr id="77846" name="Picture 22" descr="sao"/>
          <p:cNvPicPr>
            <a:picLocks noChangeAspect="1" noChangeArrowheads="1" noCrop="1"/>
          </p:cNvPicPr>
          <p:nvPr/>
        </p:nvPicPr>
        <p:blipFill>
          <a:blip r:embed="rId5"/>
          <a:srcRect/>
          <a:stretch>
            <a:fillRect/>
          </a:stretch>
        </p:blipFill>
        <p:spPr bwMode="auto">
          <a:xfrm>
            <a:off x="3695700" y="5811838"/>
            <a:ext cx="1828800" cy="1046162"/>
          </a:xfrm>
          <a:prstGeom prst="rect">
            <a:avLst/>
          </a:prstGeom>
          <a:noFill/>
        </p:spPr>
      </p:pic>
      <p:pic>
        <p:nvPicPr>
          <p:cNvPr id="77847" name="Picture 23" descr="sao"/>
          <p:cNvPicPr>
            <a:picLocks noChangeAspect="1" noChangeArrowheads="1" noCrop="1"/>
          </p:cNvPicPr>
          <p:nvPr/>
        </p:nvPicPr>
        <p:blipFill>
          <a:blip r:embed="rId5"/>
          <a:srcRect/>
          <a:stretch>
            <a:fillRect/>
          </a:stretch>
        </p:blipFill>
        <p:spPr bwMode="auto">
          <a:xfrm>
            <a:off x="9169400" y="3068638"/>
            <a:ext cx="1117600" cy="741362"/>
          </a:xfrm>
          <a:prstGeom prst="rect">
            <a:avLst/>
          </a:prstGeom>
          <a:noFill/>
        </p:spPr>
      </p:pic>
      <p:pic>
        <p:nvPicPr>
          <p:cNvPr id="77848" name="Picture 24" descr="sao"/>
          <p:cNvPicPr>
            <a:picLocks noChangeAspect="1" noChangeArrowheads="1" noCrop="1"/>
          </p:cNvPicPr>
          <p:nvPr/>
        </p:nvPicPr>
        <p:blipFill>
          <a:blip r:embed="rId5"/>
          <a:srcRect/>
          <a:stretch>
            <a:fillRect/>
          </a:stretch>
        </p:blipFill>
        <p:spPr bwMode="auto">
          <a:xfrm>
            <a:off x="8879419" y="1052515"/>
            <a:ext cx="1117600" cy="741362"/>
          </a:xfrm>
          <a:prstGeom prst="rect">
            <a:avLst/>
          </a:prstGeom>
          <a:noFill/>
        </p:spPr>
      </p:pic>
      <p:pic>
        <p:nvPicPr>
          <p:cNvPr id="77849" name="Picture 25" descr="sao"/>
          <p:cNvPicPr>
            <a:picLocks noChangeAspect="1" noChangeArrowheads="1" noCrop="1"/>
          </p:cNvPicPr>
          <p:nvPr/>
        </p:nvPicPr>
        <p:blipFill>
          <a:blip r:embed="rId5"/>
          <a:srcRect/>
          <a:stretch>
            <a:fillRect/>
          </a:stretch>
        </p:blipFill>
        <p:spPr bwMode="auto">
          <a:xfrm>
            <a:off x="10223500" y="4868863"/>
            <a:ext cx="1117600" cy="741362"/>
          </a:xfrm>
          <a:prstGeom prst="rect">
            <a:avLst/>
          </a:prstGeom>
          <a:noFill/>
        </p:spPr>
      </p:pic>
      <p:pic>
        <p:nvPicPr>
          <p:cNvPr id="77850" name="Picture 26" descr="sao"/>
          <p:cNvPicPr>
            <a:picLocks noChangeAspect="1" noChangeArrowheads="1" noCrop="1"/>
          </p:cNvPicPr>
          <p:nvPr/>
        </p:nvPicPr>
        <p:blipFill>
          <a:blip r:embed="rId5"/>
          <a:srcRect/>
          <a:stretch>
            <a:fillRect/>
          </a:stretch>
        </p:blipFill>
        <p:spPr bwMode="auto">
          <a:xfrm>
            <a:off x="2063751" y="4919665"/>
            <a:ext cx="1117600" cy="741362"/>
          </a:xfrm>
          <a:prstGeom prst="rect">
            <a:avLst/>
          </a:prstGeom>
          <a:noFill/>
        </p:spPr>
      </p:pic>
      <p:pic>
        <p:nvPicPr>
          <p:cNvPr id="77851" name="Picture 27" descr="sao"/>
          <p:cNvPicPr>
            <a:picLocks noChangeAspect="1" noChangeArrowheads="1" noCrop="1"/>
          </p:cNvPicPr>
          <p:nvPr/>
        </p:nvPicPr>
        <p:blipFill>
          <a:blip r:embed="rId5"/>
          <a:srcRect/>
          <a:stretch>
            <a:fillRect/>
          </a:stretch>
        </p:blipFill>
        <p:spPr bwMode="auto">
          <a:xfrm>
            <a:off x="6000751" y="4941889"/>
            <a:ext cx="1117600" cy="741362"/>
          </a:xfrm>
          <a:prstGeom prst="rect">
            <a:avLst/>
          </a:prstGeom>
          <a:noFill/>
        </p:spPr>
      </p:pic>
      <p:pic>
        <p:nvPicPr>
          <p:cNvPr id="77852" name="Picture 28" descr="sao"/>
          <p:cNvPicPr>
            <a:picLocks noChangeAspect="1" noChangeArrowheads="1" noCrop="1"/>
          </p:cNvPicPr>
          <p:nvPr/>
        </p:nvPicPr>
        <p:blipFill>
          <a:blip r:embed="rId5"/>
          <a:srcRect/>
          <a:stretch>
            <a:fillRect/>
          </a:stretch>
        </p:blipFill>
        <p:spPr bwMode="auto">
          <a:xfrm>
            <a:off x="11074400" y="2"/>
            <a:ext cx="1117600" cy="741363"/>
          </a:xfrm>
          <a:prstGeom prst="rect">
            <a:avLst/>
          </a:prstGeom>
          <a:noFill/>
        </p:spPr>
      </p:pic>
      <p:pic>
        <p:nvPicPr>
          <p:cNvPr id="77854" name="Picture 30" descr="sao"/>
          <p:cNvPicPr>
            <a:picLocks noChangeAspect="1" noChangeArrowheads="1" noCrop="1"/>
          </p:cNvPicPr>
          <p:nvPr/>
        </p:nvPicPr>
        <p:blipFill>
          <a:blip r:embed="rId5"/>
          <a:srcRect/>
          <a:stretch>
            <a:fillRect/>
          </a:stretch>
        </p:blipFill>
        <p:spPr bwMode="auto">
          <a:xfrm>
            <a:off x="0" y="2"/>
            <a:ext cx="1117600" cy="741363"/>
          </a:xfrm>
          <a:prstGeom prst="rect">
            <a:avLst/>
          </a:prstGeom>
          <a:noFill/>
        </p:spPr>
      </p:pic>
      <p:pic>
        <p:nvPicPr>
          <p:cNvPr id="77856" name="Picture 32" descr="sao"/>
          <p:cNvPicPr>
            <a:picLocks noChangeAspect="1" noChangeArrowheads="1" noCrop="1"/>
          </p:cNvPicPr>
          <p:nvPr/>
        </p:nvPicPr>
        <p:blipFill>
          <a:blip r:embed="rId5"/>
          <a:srcRect/>
          <a:stretch>
            <a:fillRect/>
          </a:stretch>
        </p:blipFill>
        <p:spPr bwMode="auto">
          <a:xfrm>
            <a:off x="8208433" y="5811838"/>
            <a:ext cx="1828800" cy="1046162"/>
          </a:xfrm>
          <a:prstGeom prst="rect">
            <a:avLst/>
          </a:prstGeom>
          <a:noFill/>
        </p:spPr>
      </p:pic>
      <p:pic>
        <p:nvPicPr>
          <p:cNvPr id="20" name="Đường Đến Vinh Quang - Bức Tường _ Bài hát, lyrics.mp3">
            <a:hlinkClick r:id="" action="ppaction://media"/>
          </p:cNvPr>
          <p:cNvPicPr>
            <a:picLocks noRot="1" noChangeAspect="1"/>
          </p:cNvPicPr>
          <p:nvPr>
            <a:audioFile r:link="rId1"/>
          </p:nvPr>
        </p:nvPicPr>
        <p:blipFill>
          <a:blip r:embed="rId6"/>
          <a:stretch>
            <a:fillRect/>
          </a:stretch>
        </p:blipFill>
        <p:spPr>
          <a:xfrm>
            <a:off x="10566401" y="6248400"/>
            <a:ext cx="812800" cy="609600"/>
          </a:xfrm>
          <a:prstGeom prst="rect">
            <a:avLst/>
          </a:prstGeom>
        </p:spPr>
      </p:pic>
      <p:pic>
        <p:nvPicPr>
          <p:cNvPr id="21" name="Niềm Tin Chiến Thắng Mỹ Tâm.mp3">
            <a:hlinkClick r:id="" action="ppaction://media"/>
          </p:cNvPr>
          <p:cNvPicPr>
            <a:picLocks noRot="1" noChangeAspect="1"/>
          </p:cNvPicPr>
          <p:nvPr>
            <a:audioFile r:link="rId2"/>
          </p:nvPr>
        </p:nvPicPr>
        <p:blipFill>
          <a:blip r:embed="rId7"/>
          <a:stretch>
            <a:fillRect/>
          </a:stretch>
        </p:blipFill>
        <p:spPr>
          <a:xfrm>
            <a:off x="1422400" y="6324600"/>
            <a:ext cx="812800" cy="609600"/>
          </a:xfrm>
          <a:prstGeom prst="rect">
            <a:avLst/>
          </a:prstGeom>
        </p:spPr>
      </p:pic>
      <p:pic>
        <p:nvPicPr>
          <p:cNvPr id="22" name="Thanh Niên Làm Theo Lời Bác - Various Artists _ Bài hát, lyrics.mp3">
            <a:hlinkClick r:id="" action="ppaction://media"/>
          </p:cNvPr>
          <p:cNvPicPr>
            <a:picLocks noRot="1" noChangeAspect="1"/>
          </p:cNvPicPr>
          <p:nvPr>
            <a:audioFile r:link="rId3"/>
          </p:nvPr>
        </p:nvPicPr>
        <p:blipFill>
          <a:blip r:embed="rId7"/>
          <a:stretch>
            <a:fillRect/>
          </a:stretch>
        </p:blipFill>
        <p:spPr>
          <a:xfrm>
            <a:off x="2235200" y="6324600"/>
            <a:ext cx="812800" cy="609600"/>
          </a:xfrm>
          <a:prstGeom prst="rect">
            <a:avLst/>
          </a:prstGeom>
        </p:spPr>
      </p:pic>
      <p:pic>
        <p:nvPicPr>
          <p:cNvPr id="23" name="Picture 4" descr="Fireworks-09"/>
          <p:cNvPicPr>
            <a:picLocks noChangeAspect="1" noChangeArrowheads="1" noCrop="1"/>
          </p:cNvPicPr>
          <p:nvPr/>
        </p:nvPicPr>
        <p:blipFill>
          <a:blip r:embed="rId8"/>
          <a:srcRect/>
          <a:stretch>
            <a:fillRect/>
          </a:stretch>
        </p:blipFill>
        <p:spPr bwMode="auto">
          <a:xfrm>
            <a:off x="5815054" y="2133600"/>
            <a:ext cx="5503334" cy="6553200"/>
          </a:xfrm>
          <a:prstGeom prst="rect">
            <a:avLst/>
          </a:prstGeom>
          <a:noFill/>
          <a:ln w="9525">
            <a:noFill/>
            <a:miter lim="800000"/>
            <a:headEnd/>
            <a:tailEnd/>
          </a:ln>
        </p:spPr>
      </p:pic>
      <p:pic>
        <p:nvPicPr>
          <p:cNvPr id="24" name="Picture 4" descr="Fireworks-09"/>
          <p:cNvPicPr>
            <a:picLocks noChangeAspect="1" noChangeArrowheads="1" noCrop="1"/>
          </p:cNvPicPr>
          <p:nvPr/>
        </p:nvPicPr>
        <p:blipFill>
          <a:blip r:embed="rId8"/>
          <a:srcRect/>
          <a:stretch>
            <a:fillRect/>
          </a:stretch>
        </p:blipFill>
        <p:spPr bwMode="auto">
          <a:xfrm>
            <a:off x="973667" y="2686050"/>
            <a:ext cx="4224867" cy="6553200"/>
          </a:xfrm>
          <a:prstGeom prst="rect">
            <a:avLst/>
          </a:prstGeom>
          <a:noFill/>
          <a:ln w="9525">
            <a:noFill/>
            <a:miter lim="800000"/>
            <a:headEnd/>
            <a:tailEnd/>
          </a:ln>
        </p:spPr>
      </p:pic>
      <p:sp>
        <p:nvSpPr>
          <p:cNvPr id="2" name="Rectangle 1"/>
          <p:cNvSpPr/>
          <p:nvPr/>
        </p:nvSpPr>
        <p:spPr>
          <a:xfrm>
            <a:off x="1462916" y="5099571"/>
            <a:ext cx="9509885" cy="561456"/>
          </a:xfrm>
          <a:prstGeom prst="rect">
            <a:avLst/>
          </a:prstGeom>
          <a:noFill/>
        </p:spPr>
        <p:txBody>
          <a:bodyPr wrap="none" lIns="68345" tIns="34173" rIns="68345" bIns="34173">
            <a:spAutoFit/>
          </a:bodyPr>
          <a:lstStyle/>
          <a:p>
            <a:pPr algn="ctr" defTabSz="1085390"/>
            <a:r>
              <a:rPr lang="en-US" sz="3200" b="1" kern="10" cap="all" dirty="0">
                <a:ln w="9000" cmpd="sng">
                  <a:solidFill>
                    <a:srgbClr val="8064A2">
                      <a:shade val="50000"/>
                      <a:satMod val="120000"/>
                    </a:srgbClr>
                  </a:solidFill>
                  <a:prstDash val="solid"/>
                </a:ln>
                <a:solidFill>
                  <a:srgbClr val="CC0099"/>
                </a:soli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GIÁO VIÊN THỰC HIỆN: PHAN THỊ MỸ VƯƠNG</a:t>
            </a:r>
            <a:endParaRPr lang="en-US" sz="3200" b="1" cap="all" dirty="0">
              <a:ln w="9000" cmpd="sng">
                <a:solidFill>
                  <a:srgbClr val="8064A2">
                    <a:shade val="50000"/>
                    <a:satMod val="120000"/>
                  </a:srgbClr>
                </a:solidFill>
                <a:prstDash val="solid"/>
              </a:ln>
              <a:solidFill>
                <a:srgbClr val="CC0099"/>
              </a:solidFill>
              <a:effectLst>
                <a:reflection blurRad="12700" stA="28000" endPos="45000" dist="1000" dir="5400000" sy="-100000" algn="bl" rotWithShape="0"/>
              </a:effectLst>
            </a:endParaRPr>
          </a:p>
        </p:txBody>
      </p:sp>
      <p:sp>
        <p:nvSpPr>
          <p:cNvPr id="25" name="Rectangle 24"/>
          <p:cNvSpPr/>
          <p:nvPr/>
        </p:nvSpPr>
        <p:spPr>
          <a:xfrm>
            <a:off x="4294751" y="3883025"/>
            <a:ext cx="3797233" cy="561456"/>
          </a:xfrm>
          <a:prstGeom prst="rect">
            <a:avLst/>
          </a:prstGeom>
          <a:noFill/>
        </p:spPr>
        <p:txBody>
          <a:bodyPr wrap="none" lIns="68345" tIns="34173" rIns="68345" bIns="34173">
            <a:spAutoFit/>
          </a:bodyPr>
          <a:lstStyle/>
          <a:p>
            <a:pPr algn="ctr" defTabSz="1085390"/>
            <a:r>
              <a:rPr lang="en-US" sz="3200" b="1" kern="10" cap="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MÔN: TIẾNG VIỆT</a:t>
            </a:r>
            <a:endParaRPr lang="en-US" sz="3200" b="1" cap="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82362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afterEffect">
                                  <p:stCondLst>
                                    <p:cond delay="0"/>
                                  </p:stCondLst>
                                  <p:endCondLst>
                                    <p:cond evt="onNext" delay="0">
                                      <p:tgtEl>
                                        <p:sldTgt/>
                                      </p:tgtEl>
                                    </p:cond>
                                  </p:endCondLst>
                                  <p:childTnLst>
                                    <p:animClr clrSpc="hsl" dir="cw">
                                      <p:cBhvr override="childStyle">
                                        <p:cTn id="6" dur="500" fill="hold"/>
                                        <p:tgtEl>
                                          <p:spTgt spid="77843"/>
                                        </p:tgtEl>
                                        <p:attrNameLst>
                                          <p:attrName>style.color</p:attrName>
                                        </p:attrNameLst>
                                      </p:cBhvr>
                                      <p:by>
                                        <p:hsl h="10842353" s="0" l="0"/>
                                      </p:by>
                                    </p:animClr>
                                    <p:animClr clrSpc="hsl" dir="cw">
                                      <p:cBhvr>
                                        <p:cTn id="7" dur="500" fill="hold"/>
                                        <p:tgtEl>
                                          <p:spTgt spid="77843"/>
                                        </p:tgtEl>
                                        <p:attrNameLst>
                                          <p:attrName>fillcolor</p:attrName>
                                        </p:attrNameLst>
                                      </p:cBhvr>
                                      <p:by>
                                        <p:hsl h="10842353" s="0" l="0"/>
                                      </p:by>
                                    </p:animClr>
                                    <p:animClr clrSpc="hsl" dir="cw">
                                      <p:cBhvr>
                                        <p:cTn id="8" dur="500" fill="hold"/>
                                        <p:tgtEl>
                                          <p:spTgt spid="77843"/>
                                        </p:tgtEl>
                                        <p:attrNameLst>
                                          <p:attrName>stroke.color</p:attrName>
                                        </p:attrNameLst>
                                      </p:cBhvr>
                                      <p:by>
                                        <p:hsl h="10842353" s="0" l="0"/>
                                      </p:by>
                                    </p:animClr>
                                    <p:set>
                                      <p:cBhvr>
                                        <p:cTn id="9" dur="500" fill="hold"/>
                                        <p:tgtEl>
                                          <p:spTgt spid="778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1"/>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82048" fill="hold"/>
                                        <p:tgtEl>
                                          <p:spTgt spid="21"/>
                                        </p:tgtEl>
                                      </p:cBhvr>
                                    </p:cmd>
                                  </p:childTnLst>
                                </p:cTn>
                              </p:par>
                            </p:childTnLst>
                          </p:cTn>
                        </p:par>
                      </p:childTnLst>
                    </p:cTn>
                  </p:par>
                </p:childTnLst>
              </p:cTn>
              <p:nextCondLst>
                <p:cond evt="onClick" delay="0">
                  <p:tgtEl>
                    <p:spTgt spid="21"/>
                  </p:tgtEl>
                </p:cond>
              </p:nextCondLst>
            </p:seq>
            <p:audio>
              <p:cMediaNode>
                <p:cTn id="15"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seq concurrent="1" nextAc="seek">
              <p:cTn id="16" restart="whenNotActive" fill="hold" evtFilter="cancelBubble" nodeType="interactiveSeq">
                <p:stCondLst>
                  <p:cond evt="onClick" delay="0">
                    <p:tgtEl>
                      <p:spTgt spid="22"/>
                    </p:tgtEl>
                  </p:cond>
                </p:stCondLst>
                <p:endSync evt="end" delay="0">
                  <p:rtn val="all"/>
                </p:endSync>
                <p:childTnLst>
                  <p:par>
                    <p:cTn id="17" fill="hold">
                      <p:stCondLst>
                        <p:cond delay="0"/>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200064" fill="hold"/>
                                        <p:tgtEl>
                                          <p:spTgt spid="22"/>
                                        </p:tgtEl>
                                      </p:cBhvr>
                                    </p:cmd>
                                  </p:childTnLst>
                                </p:cTn>
                              </p:par>
                            </p:childTnLst>
                          </p:cTn>
                        </p:par>
                      </p:childTnLst>
                    </p:cTn>
                  </p:par>
                </p:childTnLst>
              </p:cTn>
              <p:nextCondLst>
                <p:cond evt="onClick" delay="0">
                  <p:tgtEl>
                    <p:spTgt spid="22"/>
                  </p:tgtEl>
                </p:cond>
              </p:nextCondLst>
            </p:seq>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seq concurrent="1" nextAc="seek">
              <p:cTn id="22" restart="whenNotActive" fill="hold" evtFilter="cancelBubble" nodeType="interactiveSeq">
                <p:stCondLst>
                  <p:cond evt="onClick" delay="0">
                    <p:tgtEl>
                      <p:spTgt spid="20"/>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30624" fill="hold"/>
                                        <p:tgtEl>
                                          <p:spTgt spid="20"/>
                                        </p:tgtEl>
                                      </p:cBhvr>
                                    </p:cmd>
                                  </p:childTnLst>
                                </p:cTn>
                              </p:par>
                            </p:childTnLst>
                          </p:cTn>
                        </p:par>
                      </p:childTnLst>
                    </p:cTn>
                  </p:par>
                </p:childTnLst>
              </p:cTn>
              <p:nextCondLst>
                <p:cond evt="onClick" delay="0">
                  <p:tgtEl>
                    <p:spTgt spid="20"/>
                  </p:tgtEl>
                </p:cond>
              </p:nextCondLst>
            </p:seq>
            <p:audio>
              <p:cMediaNode>
                <p:cTn id="27"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childTnLst>
        </p:cTn>
      </p:par>
    </p:tnLst>
    <p:bldLst>
      <p:bldP spid="7784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4DC698-C228-53DA-5B9A-113E0C6B8459}"/>
              </a:ext>
            </a:extLst>
          </p:cNvPr>
          <p:cNvSpPr/>
          <p:nvPr/>
        </p:nvSpPr>
        <p:spPr>
          <a:xfrm>
            <a:off x="220496" y="130424"/>
            <a:ext cx="11751013" cy="6527259"/>
          </a:xfrm>
          <a:prstGeom prst="roundRect">
            <a:avLst/>
          </a:prstGeom>
          <a:solidFill>
            <a:srgbClr val="FFFEEB"/>
          </a:solidFill>
          <a:ln w="31750">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04" tIns="45702" rIns="91404" bIns="45702" rtlCol="0" anchor="ctr"/>
          <a:lstStyle/>
          <a:p>
            <a:pPr algn="ctr"/>
            <a:endParaRPr lang="vi-VN"/>
          </a:p>
        </p:txBody>
      </p:sp>
      <p:sp>
        <p:nvSpPr>
          <p:cNvPr id="5" name="Title 1">
            <a:extLst>
              <a:ext uri="{FF2B5EF4-FFF2-40B4-BE49-F238E27FC236}">
                <a16:creationId xmlns:a16="http://schemas.microsoft.com/office/drawing/2014/main" id="{C9076C1A-3D8F-AFF5-F6B7-6CA16713EDB8}"/>
              </a:ext>
            </a:extLst>
          </p:cNvPr>
          <p:cNvSpPr txBox="1">
            <a:spLocks/>
          </p:cNvSpPr>
          <p:nvPr/>
        </p:nvSpPr>
        <p:spPr>
          <a:xfrm>
            <a:off x="220493" y="304801"/>
            <a:ext cx="11751012" cy="1317522"/>
          </a:xfrm>
          <a:prstGeom prst="rect">
            <a:avLst/>
          </a:prstGeom>
        </p:spPr>
        <p:txBody>
          <a:bodyPr vert="horz" lIns="91404" tIns="45702" rIns="91404" bIns="45702"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031">
              <a:defRPr/>
            </a:pPr>
            <a:r>
              <a:rPr lang="en-US" sz="2400" dirty="0">
                <a:solidFill>
                  <a:prstClr val="black"/>
                </a:solidFill>
                <a:latin typeface="Times New Roman" panose="02020603050405020304" pitchFamily="18" charset="0"/>
                <a:cs typeface="Times New Roman" pitchFamily="18" charset="0"/>
              </a:rPr>
              <a:t>Thứ Năm ngày 11</a:t>
            </a:r>
            <a:r>
              <a:rPr lang="vi-VN" sz="2400" dirty="0">
                <a:solidFill>
                  <a:prstClr val="black"/>
                </a:solidFill>
                <a:latin typeface="Times New Roman" panose="02020603050405020304" pitchFamily="18" charset="0"/>
                <a:cs typeface="Times New Roman" pitchFamily="18" charset="0"/>
              </a:rPr>
              <a:t> </a:t>
            </a:r>
            <a:r>
              <a:rPr lang="en-US" sz="2400" dirty="0">
                <a:solidFill>
                  <a:prstClr val="black"/>
                </a:solidFill>
                <a:latin typeface="Times New Roman" panose="02020603050405020304" pitchFamily="18" charset="0"/>
                <a:cs typeface="Times New Roman" pitchFamily="18" charset="0"/>
              </a:rPr>
              <a:t>tháng 04 năm 2024</a:t>
            </a:r>
          </a:p>
          <a:p>
            <a:pPr defTabSz="914031">
              <a:spcAft>
                <a:spcPts val="600"/>
              </a:spcAft>
              <a:defRPr/>
            </a:pPr>
            <a:r>
              <a:rPr lang="en-US" sz="2400" b="1" dirty="0">
                <a:solidFill>
                  <a:prstClr val="black"/>
                </a:solidFill>
                <a:latin typeface="Times New Roman" panose="02020603050405020304" pitchFamily="18" charset="0"/>
                <a:cs typeface="Times New Roman" pitchFamily="18" charset="0"/>
              </a:rPr>
              <a:t>Tiếng Việt</a:t>
            </a:r>
          </a:p>
          <a:p>
            <a:pPr defTabSz="914010">
              <a:defRPr/>
            </a:pPr>
            <a:r>
              <a:rPr lang="en-US" altLang="en-US" sz="2800" b="1" dirty="0">
                <a:solidFill>
                  <a:srgbClr val="FF0000"/>
                </a:solidFill>
                <a:latin typeface="Times New Roman" pitchFamily="18" charset="0"/>
                <a:cs typeface="Times New Roman" pitchFamily="18" charset="0"/>
              </a:rPr>
              <a:t>Nghe – viết: Hai Bà Trưng</a:t>
            </a:r>
          </a:p>
        </p:txBody>
      </p:sp>
      <p:pic>
        <p:nvPicPr>
          <p:cNvPr id="3" name="Picture 3">
            <a:extLst>
              <a:ext uri="{FF2B5EF4-FFF2-40B4-BE49-F238E27FC236}">
                <a16:creationId xmlns:a16="http://schemas.microsoft.com/office/drawing/2014/main" id="{71FE5795-01A1-70DB-479B-9B6A7C6D7F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6893" y="2047464"/>
            <a:ext cx="10722863" cy="4364789"/>
          </a:xfrm>
          <a:prstGeom prst="rect">
            <a:avLst/>
          </a:prstGeom>
          <a:effectLst>
            <a:outerShdw blurRad="50800" dist="38100" dir="2700000" algn="tl" rotWithShape="0">
              <a:prstClr val="black">
                <a:alpha val="40000"/>
              </a:prstClr>
            </a:outerShdw>
          </a:effectLst>
        </p:spPr>
      </p:pic>
      <p:pic>
        <p:nvPicPr>
          <p:cNvPr id="9" name="Picture 2">
            <a:extLst>
              <a:ext uri="{FF2B5EF4-FFF2-40B4-BE49-F238E27FC236}">
                <a16:creationId xmlns:a16="http://schemas.microsoft.com/office/drawing/2014/main" id="{D3023692-4954-13EF-DF8A-A5E30287C2D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157869" y="3371467"/>
            <a:ext cx="547370" cy="518633"/>
          </a:xfrm>
          <a:prstGeom prst="rect">
            <a:avLst/>
          </a:prstGeom>
          <a:effectLst>
            <a:glow rad="63500">
              <a:schemeClr val="accent4">
                <a:satMod val="175000"/>
                <a:alpha val="40000"/>
              </a:schemeClr>
            </a:glow>
          </a:effectLst>
        </p:spPr>
      </p:pic>
      <p:sp>
        <p:nvSpPr>
          <p:cNvPr id="10" name="Rectangle 9">
            <a:extLst>
              <a:ext uri="{FF2B5EF4-FFF2-40B4-BE49-F238E27FC236}">
                <a16:creationId xmlns:a16="http://schemas.microsoft.com/office/drawing/2014/main" id="{57261371-2C6F-F07D-84F9-7F9334A786BD}"/>
              </a:ext>
            </a:extLst>
          </p:cNvPr>
          <p:cNvSpPr/>
          <p:nvPr/>
        </p:nvSpPr>
        <p:spPr>
          <a:xfrm>
            <a:off x="1403054" y="3338396"/>
            <a:ext cx="4524010" cy="588697"/>
          </a:xfrm>
          <a:prstGeom prst="rect">
            <a:avLst/>
          </a:prstGeom>
          <a:noFill/>
          <a:ln w="28575">
            <a:noFill/>
            <a:prstDash val="dash"/>
          </a:ln>
        </p:spPr>
        <p:txBody>
          <a:bodyPr wrap="none" lIns="91404" tIns="45702" rIns="91404" bIns="45702">
            <a:spAutoFit/>
          </a:bodyPr>
          <a:lstStyle/>
          <a:p>
            <a:pPr defTabSz="914031">
              <a:defRPr/>
            </a:pPr>
            <a:r>
              <a:rPr lang="fi-FI" sz="3200" b="1" kern="0" dirty="0">
                <a:solidFill>
                  <a:srgbClr val="E53238">
                    <a:lumMod val="75000"/>
                  </a:srgbClr>
                </a:solidFill>
                <a:latin typeface="Source Han Sans Regular"/>
                <a:ea typeface="微软雅黑"/>
                <a:cs typeface="Calibri" panose="020F0502020204030204" pitchFamily="34" charset="0"/>
              </a:rPr>
              <a:t>1. Sai không quá 5 lỗi </a:t>
            </a:r>
          </a:p>
        </p:txBody>
      </p:sp>
      <p:sp>
        <p:nvSpPr>
          <p:cNvPr id="11" name="Rectangle 10">
            <a:extLst>
              <a:ext uri="{FF2B5EF4-FFF2-40B4-BE49-F238E27FC236}">
                <a16:creationId xmlns:a16="http://schemas.microsoft.com/office/drawing/2014/main" id="{91F474C2-829B-CC05-93BB-66D429A7C816}"/>
              </a:ext>
            </a:extLst>
          </p:cNvPr>
          <p:cNvSpPr/>
          <p:nvPr/>
        </p:nvSpPr>
        <p:spPr>
          <a:xfrm>
            <a:off x="1403057" y="4210890"/>
            <a:ext cx="5878431" cy="588697"/>
          </a:xfrm>
          <a:prstGeom prst="rect">
            <a:avLst/>
          </a:prstGeom>
          <a:noFill/>
          <a:ln w="28575">
            <a:noFill/>
            <a:prstDash val="dash"/>
          </a:ln>
        </p:spPr>
        <p:txBody>
          <a:bodyPr wrap="none" lIns="91404" tIns="45702" rIns="91404" bIns="45702">
            <a:spAutoFit/>
          </a:bodyPr>
          <a:lstStyle/>
          <a:p>
            <a:pPr defTabSz="914031">
              <a:defRPr/>
            </a:pPr>
            <a:r>
              <a:rPr lang="en-US" sz="3200" b="1" dirty="0">
                <a:solidFill>
                  <a:srgbClr val="0064D2">
                    <a:lumMod val="75000"/>
                  </a:srgbClr>
                </a:solidFill>
                <a:latin typeface="Source Han Sans Regular"/>
                <a:ea typeface="微软雅黑"/>
                <a:cs typeface="Calibri" panose="020F0502020204030204" pitchFamily="34" charset="0"/>
              </a:rPr>
              <a:t>2. </a:t>
            </a:r>
            <a:r>
              <a:rPr lang="en-US" sz="3200" b="1" dirty="0" err="1">
                <a:solidFill>
                  <a:srgbClr val="0064D2">
                    <a:lumMod val="75000"/>
                  </a:srgbClr>
                </a:solidFill>
                <a:latin typeface="Source Han Sans Regular"/>
                <a:ea typeface="微软雅黑"/>
                <a:cs typeface="Calibri" panose="020F0502020204030204" pitchFamily="34" charset="0"/>
              </a:rPr>
              <a:t>Chữ</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viết</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rõ</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ràng</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sạch</a:t>
            </a:r>
            <a:r>
              <a:rPr lang="en-US" sz="3200" b="1" dirty="0">
                <a:solidFill>
                  <a:srgbClr val="0064D2">
                    <a:lumMod val="75000"/>
                  </a:srgbClr>
                </a:solidFill>
                <a:latin typeface="Source Han Sans Regular"/>
                <a:ea typeface="微软雅黑"/>
                <a:cs typeface="Calibri" panose="020F0502020204030204" pitchFamily="34" charset="0"/>
              </a:rPr>
              <a:t> </a:t>
            </a:r>
            <a:r>
              <a:rPr lang="en-US" sz="3200" b="1" dirty="0" err="1">
                <a:solidFill>
                  <a:srgbClr val="0064D2">
                    <a:lumMod val="75000"/>
                  </a:srgbClr>
                </a:solidFill>
                <a:latin typeface="Source Han Sans Regular"/>
                <a:ea typeface="微软雅黑"/>
                <a:cs typeface="Calibri" panose="020F0502020204030204" pitchFamily="34" charset="0"/>
              </a:rPr>
              <a:t>đẹp</a:t>
            </a:r>
            <a:endParaRPr lang="en-US" sz="3200" b="1" dirty="0">
              <a:solidFill>
                <a:srgbClr val="0064D2">
                  <a:lumMod val="75000"/>
                </a:srgbClr>
              </a:solidFill>
              <a:latin typeface="Source Han Sans Regular"/>
              <a:ea typeface="微软雅黑"/>
              <a:cs typeface="Calibri" panose="020F0502020204030204" pitchFamily="34" charset="0"/>
            </a:endParaRPr>
          </a:p>
        </p:txBody>
      </p:sp>
      <p:sp>
        <p:nvSpPr>
          <p:cNvPr id="12" name="Rectangle 11">
            <a:extLst>
              <a:ext uri="{FF2B5EF4-FFF2-40B4-BE49-F238E27FC236}">
                <a16:creationId xmlns:a16="http://schemas.microsoft.com/office/drawing/2014/main" id="{6D393EC3-6911-84F8-F6B8-A3D459067D2A}"/>
              </a:ext>
            </a:extLst>
          </p:cNvPr>
          <p:cNvSpPr/>
          <p:nvPr/>
        </p:nvSpPr>
        <p:spPr>
          <a:xfrm>
            <a:off x="1403054" y="5197692"/>
            <a:ext cx="5647891" cy="588697"/>
          </a:xfrm>
          <a:prstGeom prst="rect">
            <a:avLst/>
          </a:prstGeom>
          <a:noFill/>
          <a:ln w="28575">
            <a:noFill/>
            <a:prstDash val="dash"/>
          </a:ln>
        </p:spPr>
        <p:txBody>
          <a:bodyPr wrap="none" lIns="91404" tIns="45702" rIns="91404" bIns="45702">
            <a:spAutoFit/>
          </a:bodyPr>
          <a:lstStyle/>
          <a:p>
            <a:pPr defTabSz="914031">
              <a:defRPr/>
            </a:pPr>
            <a:r>
              <a:rPr lang="en-US" sz="3200" b="1" kern="0" dirty="0">
                <a:solidFill>
                  <a:srgbClr val="00B050"/>
                </a:solidFill>
                <a:latin typeface="Source Han Sans Regular"/>
                <a:ea typeface="微软雅黑"/>
                <a:cs typeface="Calibri" panose="020F0502020204030204" pitchFamily="34" charset="0"/>
              </a:rPr>
              <a:t>3. </a:t>
            </a:r>
            <a:r>
              <a:rPr lang="en-US" sz="3200" b="1" kern="0" dirty="0" err="1">
                <a:solidFill>
                  <a:srgbClr val="00B050"/>
                </a:solidFill>
                <a:latin typeface="Source Han Sans Regular"/>
                <a:ea typeface="微软雅黑"/>
                <a:cs typeface="Calibri" panose="020F0502020204030204" pitchFamily="34" charset="0"/>
              </a:rPr>
              <a:t>Trình</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bày</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đúng</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hình</a:t>
            </a:r>
            <a:r>
              <a:rPr lang="en-US" sz="3200" b="1" kern="0" dirty="0">
                <a:solidFill>
                  <a:srgbClr val="00B050"/>
                </a:solidFill>
                <a:latin typeface="Source Han Sans Regular"/>
                <a:ea typeface="微软雅黑"/>
                <a:cs typeface="Calibri" panose="020F0502020204030204" pitchFamily="34" charset="0"/>
              </a:rPr>
              <a:t> </a:t>
            </a:r>
            <a:r>
              <a:rPr lang="en-US" sz="3200" b="1" kern="0" dirty="0" err="1">
                <a:solidFill>
                  <a:srgbClr val="00B050"/>
                </a:solidFill>
                <a:latin typeface="Source Han Sans Regular"/>
                <a:ea typeface="微软雅黑"/>
                <a:cs typeface="Calibri" panose="020F0502020204030204" pitchFamily="34" charset="0"/>
              </a:rPr>
              <a:t>thức</a:t>
            </a:r>
            <a:endParaRPr lang="en-US" sz="3200" b="1" kern="0" dirty="0">
              <a:solidFill>
                <a:srgbClr val="00B050"/>
              </a:solidFill>
              <a:latin typeface="Source Han Sans Regular"/>
              <a:ea typeface="微软雅黑"/>
              <a:cs typeface="Calibri" panose="020F0502020204030204" pitchFamily="34" charset="0"/>
            </a:endParaRPr>
          </a:p>
        </p:txBody>
      </p:sp>
      <p:pic>
        <p:nvPicPr>
          <p:cNvPr id="13" name="Picture 2">
            <a:extLst>
              <a:ext uri="{FF2B5EF4-FFF2-40B4-BE49-F238E27FC236}">
                <a16:creationId xmlns:a16="http://schemas.microsoft.com/office/drawing/2014/main" id="{3449C3DC-5CE5-F1E4-01A1-D19F2E2854A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157869" y="4243961"/>
            <a:ext cx="547370" cy="518633"/>
          </a:xfrm>
          <a:prstGeom prst="rect">
            <a:avLst/>
          </a:prstGeom>
          <a:effectLst>
            <a:glow rad="63500">
              <a:schemeClr val="accent4">
                <a:satMod val="175000"/>
                <a:alpha val="40000"/>
              </a:schemeClr>
            </a:glow>
          </a:effectLst>
        </p:spPr>
      </p:pic>
      <p:pic>
        <p:nvPicPr>
          <p:cNvPr id="14" name="Picture 2">
            <a:extLst>
              <a:ext uri="{FF2B5EF4-FFF2-40B4-BE49-F238E27FC236}">
                <a16:creationId xmlns:a16="http://schemas.microsoft.com/office/drawing/2014/main" id="{1420ED92-5B4C-3000-35EB-0445DD19C82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956159" y="4243961"/>
            <a:ext cx="547370" cy="518633"/>
          </a:xfrm>
          <a:prstGeom prst="rect">
            <a:avLst/>
          </a:prstGeom>
          <a:effectLst>
            <a:glow rad="63500">
              <a:schemeClr val="accent4">
                <a:satMod val="175000"/>
                <a:alpha val="40000"/>
              </a:schemeClr>
            </a:glow>
          </a:effectLst>
        </p:spPr>
      </p:pic>
      <p:pic>
        <p:nvPicPr>
          <p:cNvPr id="15" name="Picture 2">
            <a:extLst>
              <a:ext uri="{FF2B5EF4-FFF2-40B4-BE49-F238E27FC236}">
                <a16:creationId xmlns:a16="http://schemas.microsoft.com/office/drawing/2014/main" id="{97C8D3D5-073C-EA64-392D-AD986D60046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752327" y="5230763"/>
            <a:ext cx="547370" cy="518633"/>
          </a:xfrm>
          <a:prstGeom prst="rect">
            <a:avLst/>
          </a:prstGeom>
          <a:effectLst>
            <a:glow rad="63500">
              <a:schemeClr val="accent4">
                <a:satMod val="175000"/>
                <a:alpha val="40000"/>
              </a:schemeClr>
            </a:glow>
          </a:effectLst>
        </p:spPr>
      </p:pic>
      <p:pic>
        <p:nvPicPr>
          <p:cNvPr id="16" name="Picture 2">
            <a:extLst>
              <a:ext uri="{FF2B5EF4-FFF2-40B4-BE49-F238E27FC236}">
                <a16:creationId xmlns:a16="http://schemas.microsoft.com/office/drawing/2014/main" id="{FEBA20E9-4A55-29CC-1745-60613DA706A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956159" y="5230763"/>
            <a:ext cx="547370" cy="518633"/>
          </a:xfrm>
          <a:prstGeom prst="rect">
            <a:avLst/>
          </a:prstGeom>
          <a:effectLst>
            <a:glow rad="63500">
              <a:schemeClr val="accent4">
                <a:satMod val="175000"/>
                <a:alpha val="40000"/>
              </a:schemeClr>
            </a:glow>
          </a:effectLst>
        </p:spPr>
      </p:pic>
      <p:pic>
        <p:nvPicPr>
          <p:cNvPr id="17" name="Picture 2">
            <a:extLst>
              <a:ext uri="{FF2B5EF4-FFF2-40B4-BE49-F238E27FC236}">
                <a16:creationId xmlns:a16="http://schemas.microsoft.com/office/drawing/2014/main" id="{272F02FF-0BE1-178C-9DAD-CE1F328DB57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157869" y="5230763"/>
            <a:ext cx="547370" cy="518633"/>
          </a:xfrm>
          <a:prstGeom prst="rect">
            <a:avLst/>
          </a:prstGeom>
          <a:effectLst>
            <a:glow rad="63500">
              <a:schemeClr val="accent4">
                <a:satMod val="175000"/>
                <a:alpha val="40000"/>
              </a:schemeClr>
            </a:glow>
          </a:effectLst>
        </p:spPr>
      </p:pic>
      <p:pic>
        <p:nvPicPr>
          <p:cNvPr id="18" name="Picture 17">
            <a:extLst>
              <a:ext uri="{FF2B5EF4-FFF2-40B4-BE49-F238E27FC236}">
                <a16:creationId xmlns:a16="http://schemas.microsoft.com/office/drawing/2014/main" id="{A56D4E31-B969-1AA0-30A1-567B0D122B3E}"/>
              </a:ext>
            </a:extLst>
          </p:cNvPr>
          <p:cNvPicPr>
            <a:picLocks noChangeAspect="1"/>
          </p:cNvPicPr>
          <p:nvPr/>
        </p:nvPicPr>
        <p:blipFill>
          <a:blip r:embed="rId6"/>
          <a:stretch>
            <a:fillRect/>
          </a:stretch>
        </p:blipFill>
        <p:spPr>
          <a:xfrm>
            <a:off x="1113458" y="2313098"/>
            <a:ext cx="4838082" cy="1038489"/>
          </a:xfrm>
          <a:prstGeom prst="rect">
            <a:avLst/>
          </a:prstGeom>
        </p:spPr>
      </p:pic>
    </p:spTree>
    <p:extLst>
      <p:ext uri="{BB962C8B-B14F-4D97-AF65-F5344CB8AC3E}">
        <p14:creationId xmlns:p14="http://schemas.microsoft.com/office/powerpoint/2010/main" val="374950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up)">
                                      <p:cBhvr>
                                        <p:cTn id="18" dur="500"/>
                                        <p:tgtEl>
                                          <p:spTgt spid="13"/>
                                        </p:tgtEl>
                                      </p:cBhvr>
                                    </p:animEffect>
                                  </p:childTnLst>
                                </p:cTn>
                              </p:par>
                              <p:par>
                                <p:cTn id="19" presetID="22" presetClass="entr" presetSubtype="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par>
                                <p:cTn id="27" presetID="22" presetClass="entr" presetSubtype="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par>
                                <p:cTn id="30" presetID="22" presetClass="entr" presetSubtype="1"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par>
                                <p:cTn id="33" presetID="22" presetClass="entr" presetSubtype="1"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up)">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1A7635F-50E8-5BC1-7352-7A6BA98CC873}"/>
              </a:ext>
            </a:extLst>
          </p:cNvPr>
          <p:cNvSpPr/>
          <p:nvPr/>
        </p:nvSpPr>
        <p:spPr>
          <a:xfrm>
            <a:off x="220497" y="165371"/>
            <a:ext cx="11751013" cy="6527259"/>
          </a:xfrm>
          <a:prstGeom prst="roundRect">
            <a:avLst/>
          </a:prstGeom>
          <a:solidFill>
            <a:srgbClr val="FFFEEB"/>
          </a:solidFill>
          <a:ln w="31750">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04" tIns="45702" rIns="91404" bIns="45702" rtlCol="0" anchor="ctr"/>
          <a:lstStyle/>
          <a:p>
            <a:pPr algn="ctr"/>
            <a:endParaRPr lang="vi-VN">
              <a:solidFill>
                <a:prstClr val="white"/>
              </a:solidFill>
            </a:endParaRPr>
          </a:p>
        </p:txBody>
      </p:sp>
      <p:sp>
        <p:nvSpPr>
          <p:cNvPr id="10" name="TextBox 9"/>
          <p:cNvSpPr txBox="1"/>
          <p:nvPr/>
        </p:nvSpPr>
        <p:spPr>
          <a:xfrm>
            <a:off x="3750699" y="217717"/>
            <a:ext cx="4858831" cy="1338828"/>
          </a:xfrm>
          <a:prstGeom prst="rect">
            <a:avLst/>
          </a:prstGeom>
          <a:noFill/>
        </p:spPr>
        <p:txBody>
          <a:bodyPr wrap="none" rtlCol="0">
            <a:spAutoFit/>
          </a:bodyPr>
          <a:lstStyle/>
          <a:p>
            <a:pPr algn="ctr" defTabSz="914031">
              <a:defRPr/>
            </a:pPr>
            <a:r>
              <a:rPr lang="en-US" sz="2400" dirty="0">
                <a:solidFill>
                  <a:prstClr val="black"/>
                </a:solidFill>
                <a:latin typeface="Times New Roman" panose="02020603050405020304" pitchFamily="18" charset="0"/>
                <a:cs typeface="Times New Roman" pitchFamily="18" charset="0"/>
              </a:rPr>
              <a:t>Thứ Năm ngày 11</a:t>
            </a:r>
            <a:r>
              <a:rPr lang="vi-VN" sz="2400" dirty="0">
                <a:solidFill>
                  <a:prstClr val="black"/>
                </a:solidFill>
                <a:latin typeface="Times New Roman" panose="02020603050405020304" pitchFamily="18" charset="0"/>
                <a:cs typeface="Times New Roman" pitchFamily="18" charset="0"/>
              </a:rPr>
              <a:t> </a:t>
            </a:r>
            <a:r>
              <a:rPr lang="en-US" sz="2400" dirty="0">
                <a:solidFill>
                  <a:prstClr val="black"/>
                </a:solidFill>
                <a:latin typeface="Times New Roman" panose="02020603050405020304" pitchFamily="18" charset="0"/>
                <a:cs typeface="Times New Roman" pitchFamily="18" charset="0"/>
              </a:rPr>
              <a:t>tháng 04 năm 2024</a:t>
            </a:r>
          </a:p>
          <a:p>
            <a:pPr algn="ctr" defTabSz="914031">
              <a:spcAft>
                <a:spcPts val="600"/>
              </a:spcAft>
              <a:defRPr/>
            </a:pPr>
            <a:r>
              <a:rPr lang="en-US" sz="2400" b="1" dirty="0">
                <a:solidFill>
                  <a:prstClr val="black"/>
                </a:solidFill>
                <a:latin typeface="Times New Roman" panose="02020603050405020304" pitchFamily="18" charset="0"/>
                <a:cs typeface="Times New Roman" pitchFamily="18" charset="0"/>
              </a:rPr>
              <a:t>Tiếng Việt</a:t>
            </a:r>
          </a:p>
          <a:p>
            <a:pPr algn="ctr" defTabSz="914010">
              <a:defRPr/>
            </a:pPr>
            <a:r>
              <a:rPr lang="en-US" altLang="en-US" sz="2800" b="1" dirty="0">
                <a:solidFill>
                  <a:srgbClr val="FF0000"/>
                </a:solidFill>
                <a:latin typeface="Times New Roman" pitchFamily="18" charset="0"/>
                <a:cs typeface="Times New Roman" pitchFamily="18" charset="0"/>
              </a:rPr>
              <a:t>Nghe – viết: Hai Bà Trưng</a:t>
            </a:r>
          </a:p>
        </p:txBody>
      </p:sp>
      <p:sp>
        <p:nvSpPr>
          <p:cNvPr id="14" name="TextBox 13"/>
          <p:cNvSpPr txBox="1"/>
          <p:nvPr/>
        </p:nvSpPr>
        <p:spPr>
          <a:xfrm>
            <a:off x="804231" y="1783095"/>
            <a:ext cx="10576193" cy="3962381"/>
          </a:xfrm>
          <a:prstGeom prst="rect">
            <a:avLst/>
          </a:prstGeom>
          <a:noFill/>
          <a:ln>
            <a:noFill/>
          </a:ln>
        </p:spPr>
        <p:txBody>
          <a:bodyPr wrap="square" lIns="68340" tIns="34170" rIns="68340" bIns="34170" rtlCol="0">
            <a:spAutoFit/>
          </a:bodyPr>
          <a:lstStyle/>
          <a:p>
            <a:pPr algn="ctr" defTabSz="1085536"/>
            <a:r>
              <a:rPr lang="en-US" sz="3600" b="1" dirty="0" smtClean="0">
                <a:solidFill>
                  <a:srgbClr val="CC0099"/>
                </a:solidFill>
                <a:latin typeface="Times New Roman" panose="02020603050405020304" pitchFamily="18" charset="0"/>
                <a:cs typeface="Times New Roman" panose="02020603050405020304" pitchFamily="18" charset="0"/>
              </a:rPr>
              <a:t>Hai Bà Trưng</a:t>
            </a:r>
          </a:p>
          <a:p>
            <a:pPr algn="ctr" defTabSz="1085536"/>
            <a:endParaRPr lang="en-US" sz="1600" b="1" dirty="0" smtClean="0">
              <a:solidFill>
                <a:srgbClr val="CC0099"/>
              </a:solidFill>
              <a:latin typeface="Times New Roman" panose="02020603050405020304" pitchFamily="18" charset="0"/>
              <a:cs typeface="Times New Roman" panose="02020603050405020304" pitchFamily="18" charset="0"/>
            </a:endParaRPr>
          </a:p>
          <a:p>
            <a:pPr algn="just" defTabSz="1218680">
              <a:spcAft>
                <a:spcPts val="600"/>
              </a:spcAft>
            </a:pPr>
            <a:r>
              <a:rPr lang="en-US" sz="2800" b="1" dirty="0" smtClean="0">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vi-VN" sz="2800" b="1" dirty="0" smtClean="0">
                <a:solidFill>
                  <a:srgbClr val="002060"/>
                </a:solidFill>
                <a:latin typeface="UTM Avo" panose="02040603050506020204" pitchFamily="18" charset="0"/>
                <a:ea typeface="Arial-Rounded" panose="020B0500000000000000" pitchFamily="34" charset="0"/>
                <a:cs typeface="Times New Roman" panose="02020603050405020304" pitchFamily="18" charset="0"/>
              </a:rPr>
              <a:t>Hai </a:t>
            </a:r>
            <a:r>
              <a:rPr lang="vi-VN" sz="28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rPr>
              <a:t>Bà Trưng bước lên bành voi. Đoàn quân rùng rùng lên đường. Giáo lao, cung nỏ, rìu búa, khiên mộc cuồn cuộn tràn theo bóng voi ẩn hiện của Hai Bà. Tiếng trống đồng dội lên vòm cây, đập vào sườn đồi, theo suốt đường hành quân.</a:t>
            </a:r>
            <a:endParaRPr lang="en-US" sz="28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a:p>
            <a:pPr algn="just" defTabSz="1218680"/>
            <a:r>
              <a:rPr lang="en-US" sz="28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vi-VN" sz="28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rPr>
              <a:t>Thành trì </a:t>
            </a:r>
            <a:r>
              <a:rPr lang="en-US" sz="28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rPr>
              <a:t>của </a:t>
            </a:r>
            <a:r>
              <a:rPr lang="vi-VN" sz="28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rPr>
              <a:t>giặc lần lượt sụp đổ dưới chân của đoàn quân khởi nghĩa. Tô Định ôm đầu chạy về nước. Đất nước ta sạch bóng quân thù</a:t>
            </a:r>
            <a:r>
              <a:rPr lang="vi-VN" sz="2800" b="1" dirty="0" smtClean="0">
                <a:solidFill>
                  <a:srgbClr val="002060"/>
                </a:solidFill>
                <a:latin typeface="UTM Avo" panose="02040603050506020204" pitchFamily="18" charset="0"/>
                <a:ea typeface="Arial-Rounded" panose="020B0500000000000000" pitchFamily="34" charset="0"/>
                <a:cs typeface="Times New Roman" panose="02020603050405020304" pitchFamily="18" charset="0"/>
              </a:rPr>
              <a:t>.</a:t>
            </a:r>
            <a:endParaRPr lang="vi-VN" sz="28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2152276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4DC698-C228-53DA-5B9A-113E0C6B8459}"/>
              </a:ext>
            </a:extLst>
          </p:cNvPr>
          <p:cNvSpPr/>
          <p:nvPr/>
        </p:nvSpPr>
        <p:spPr>
          <a:xfrm>
            <a:off x="220496" y="130424"/>
            <a:ext cx="11751013" cy="6527259"/>
          </a:xfrm>
          <a:prstGeom prst="roundRect">
            <a:avLst/>
          </a:prstGeom>
          <a:solidFill>
            <a:srgbClr val="FFFEEB"/>
          </a:solidFill>
          <a:ln w="31750">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04" tIns="45702" rIns="91404" bIns="45702" rtlCol="0" anchor="ctr"/>
          <a:lstStyle/>
          <a:p>
            <a:pPr algn="ctr"/>
            <a:endParaRPr lang="vi-VN"/>
          </a:p>
        </p:txBody>
      </p:sp>
      <p:sp>
        <p:nvSpPr>
          <p:cNvPr id="5" name="Title 1">
            <a:extLst>
              <a:ext uri="{FF2B5EF4-FFF2-40B4-BE49-F238E27FC236}">
                <a16:creationId xmlns:a16="http://schemas.microsoft.com/office/drawing/2014/main" id="{C9076C1A-3D8F-AFF5-F6B7-6CA16713EDB8}"/>
              </a:ext>
            </a:extLst>
          </p:cNvPr>
          <p:cNvSpPr txBox="1">
            <a:spLocks/>
          </p:cNvSpPr>
          <p:nvPr/>
        </p:nvSpPr>
        <p:spPr>
          <a:xfrm>
            <a:off x="220493" y="304801"/>
            <a:ext cx="11751012" cy="1317522"/>
          </a:xfrm>
          <a:prstGeom prst="rect">
            <a:avLst/>
          </a:prstGeom>
        </p:spPr>
        <p:txBody>
          <a:bodyPr vert="horz" lIns="91404" tIns="45702" rIns="91404" bIns="45702"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031">
              <a:defRPr/>
            </a:pPr>
            <a:r>
              <a:rPr lang="en-US" sz="2400" dirty="0">
                <a:solidFill>
                  <a:prstClr val="black"/>
                </a:solidFill>
                <a:latin typeface="Times New Roman" panose="02020603050405020304" pitchFamily="18" charset="0"/>
                <a:cs typeface="Times New Roman" pitchFamily="18" charset="0"/>
              </a:rPr>
              <a:t>Thứ Năm ngày 11</a:t>
            </a:r>
            <a:r>
              <a:rPr lang="vi-VN" sz="2400" dirty="0">
                <a:solidFill>
                  <a:prstClr val="black"/>
                </a:solidFill>
                <a:latin typeface="Times New Roman" panose="02020603050405020304" pitchFamily="18" charset="0"/>
                <a:cs typeface="Times New Roman" pitchFamily="18" charset="0"/>
              </a:rPr>
              <a:t> </a:t>
            </a:r>
            <a:r>
              <a:rPr lang="en-US" sz="2400" dirty="0">
                <a:solidFill>
                  <a:prstClr val="black"/>
                </a:solidFill>
                <a:latin typeface="Times New Roman" panose="02020603050405020304" pitchFamily="18" charset="0"/>
                <a:cs typeface="Times New Roman" pitchFamily="18" charset="0"/>
              </a:rPr>
              <a:t>tháng 04 năm 2024</a:t>
            </a:r>
          </a:p>
          <a:p>
            <a:pPr defTabSz="914031">
              <a:spcAft>
                <a:spcPts val="600"/>
              </a:spcAft>
              <a:defRPr/>
            </a:pPr>
            <a:r>
              <a:rPr lang="en-US" sz="2400" b="1" dirty="0">
                <a:solidFill>
                  <a:prstClr val="black"/>
                </a:solidFill>
                <a:latin typeface="Times New Roman" panose="02020603050405020304" pitchFamily="18" charset="0"/>
                <a:cs typeface="Times New Roman" pitchFamily="18" charset="0"/>
              </a:rPr>
              <a:t>Tiếng Việt</a:t>
            </a:r>
          </a:p>
          <a:p>
            <a:pPr defTabSz="914010">
              <a:defRPr/>
            </a:pPr>
            <a:r>
              <a:rPr lang="en-US" altLang="en-US" sz="2800" b="1" dirty="0">
                <a:solidFill>
                  <a:srgbClr val="FF0000"/>
                </a:solidFill>
                <a:latin typeface="Times New Roman" pitchFamily="18" charset="0"/>
                <a:cs typeface="Times New Roman" pitchFamily="18" charset="0"/>
              </a:rPr>
              <a:t>Nghe – viết: Hai Bà Trưng</a:t>
            </a:r>
          </a:p>
        </p:txBody>
      </p:sp>
      <p:pic>
        <p:nvPicPr>
          <p:cNvPr id="2" name="Picture 1">
            <a:extLst>
              <a:ext uri="{FF2B5EF4-FFF2-40B4-BE49-F238E27FC236}">
                <a16:creationId xmlns:a16="http://schemas.microsoft.com/office/drawing/2014/main" id="{39EEDF10-E8AA-B27A-D155-AB1225426A77}"/>
              </a:ext>
            </a:extLst>
          </p:cNvPr>
          <p:cNvPicPr>
            <a:picLocks noChangeAspect="1"/>
          </p:cNvPicPr>
          <p:nvPr/>
        </p:nvPicPr>
        <p:blipFill>
          <a:blip r:embed="rId2"/>
          <a:stretch>
            <a:fillRect/>
          </a:stretch>
        </p:blipFill>
        <p:spPr>
          <a:xfrm>
            <a:off x="492718" y="1622324"/>
            <a:ext cx="2153206" cy="716205"/>
          </a:xfrm>
          <a:prstGeom prst="rect">
            <a:avLst/>
          </a:prstGeom>
        </p:spPr>
      </p:pic>
      <p:sp>
        <p:nvSpPr>
          <p:cNvPr id="3" name="Rectangle 2">
            <a:extLst>
              <a:ext uri="{FF2B5EF4-FFF2-40B4-BE49-F238E27FC236}">
                <a16:creationId xmlns:a16="http://schemas.microsoft.com/office/drawing/2014/main" id="{0A0926E2-9F46-368C-7C2D-B8F553216C64}"/>
              </a:ext>
            </a:extLst>
          </p:cNvPr>
          <p:cNvSpPr/>
          <p:nvPr/>
        </p:nvSpPr>
        <p:spPr>
          <a:xfrm>
            <a:off x="798886" y="2601834"/>
            <a:ext cx="9677400" cy="676027"/>
          </a:xfrm>
          <a:custGeom>
            <a:avLst/>
            <a:gdLst>
              <a:gd name="connsiteX0" fmla="*/ 0 w 9677400"/>
              <a:gd name="connsiteY0" fmla="*/ 0 h 676027"/>
              <a:gd name="connsiteX1" fmla="*/ 400921 w 9677400"/>
              <a:gd name="connsiteY1" fmla="*/ 0 h 676027"/>
              <a:gd name="connsiteX2" fmla="*/ 1092164 w 9677400"/>
              <a:gd name="connsiteY2" fmla="*/ 0 h 676027"/>
              <a:gd name="connsiteX3" fmla="*/ 1783407 w 9677400"/>
              <a:gd name="connsiteY3" fmla="*/ 0 h 676027"/>
              <a:gd name="connsiteX4" fmla="*/ 2184327 w 9677400"/>
              <a:gd name="connsiteY4" fmla="*/ 0 h 676027"/>
              <a:gd name="connsiteX5" fmla="*/ 3069118 w 9677400"/>
              <a:gd name="connsiteY5" fmla="*/ 0 h 676027"/>
              <a:gd name="connsiteX6" fmla="*/ 3470039 w 9677400"/>
              <a:gd name="connsiteY6" fmla="*/ 0 h 676027"/>
              <a:gd name="connsiteX7" fmla="*/ 4354830 w 9677400"/>
              <a:gd name="connsiteY7" fmla="*/ 0 h 676027"/>
              <a:gd name="connsiteX8" fmla="*/ 5239621 w 9677400"/>
              <a:gd name="connsiteY8" fmla="*/ 0 h 676027"/>
              <a:gd name="connsiteX9" fmla="*/ 5930864 w 9677400"/>
              <a:gd name="connsiteY9" fmla="*/ 0 h 676027"/>
              <a:gd name="connsiteX10" fmla="*/ 6331785 w 9677400"/>
              <a:gd name="connsiteY10" fmla="*/ 0 h 676027"/>
              <a:gd name="connsiteX11" fmla="*/ 7119801 w 9677400"/>
              <a:gd name="connsiteY11" fmla="*/ 0 h 676027"/>
              <a:gd name="connsiteX12" fmla="*/ 7907818 w 9677400"/>
              <a:gd name="connsiteY12" fmla="*/ 0 h 676027"/>
              <a:gd name="connsiteX13" fmla="*/ 8308739 w 9677400"/>
              <a:gd name="connsiteY13" fmla="*/ 0 h 676027"/>
              <a:gd name="connsiteX14" fmla="*/ 8709660 w 9677400"/>
              <a:gd name="connsiteY14" fmla="*/ 0 h 676027"/>
              <a:gd name="connsiteX15" fmla="*/ 9677400 w 9677400"/>
              <a:gd name="connsiteY15" fmla="*/ 0 h 676027"/>
              <a:gd name="connsiteX16" fmla="*/ 9677400 w 9677400"/>
              <a:gd name="connsiteY16" fmla="*/ 676027 h 676027"/>
              <a:gd name="connsiteX17" fmla="*/ 8986157 w 9677400"/>
              <a:gd name="connsiteY17" fmla="*/ 676027 h 676027"/>
              <a:gd name="connsiteX18" fmla="*/ 8198140 w 9677400"/>
              <a:gd name="connsiteY18" fmla="*/ 676027 h 676027"/>
              <a:gd name="connsiteX19" fmla="*/ 7603671 w 9677400"/>
              <a:gd name="connsiteY19" fmla="*/ 676027 h 676027"/>
              <a:gd name="connsiteX20" fmla="*/ 6912429 w 9677400"/>
              <a:gd name="connsiteY20" fmla="*/ 676027 h 676027"/>
              <a:gd name="connsiteX21" fmla="*/ 6414734 w 9677400"/>
              <a:gd name="connsiteY21" fmla="*/ 676027 h 676027"/>
              <a:gd name="connsiteX22" fmla="*/ 5723491 w 9677400"/>
              <a:gd name="connsiteY22" fmla="*/ 676027 h 676027"/>
              <a:gd name="connsiteX23" fmla="*/ 4838700 w 9677400"/>
              <a:gd name="connsiteY23" fmla="*/ 676027 h 676027"/>
              <a:gd name="connsiteX24" fmla="*/ 3953909 w 9677400"/>
              <a:gd name="connsiteY24" fmla="*/ 676027 h 676027"/>
              <a:gd name="connsiteX25" fmla="*/ 3456214 w 9677400"/>
              <a:gd name="connsiteY25" fmla="*/ 676027 h 676027"/>
              <a:gd name="connsiteX26" fmla="*/ 3055293 w 9677400"/>
              <a:gd name="connsiteY26" fmla="*/ 676027 h 676027"/>
              <a:gd name="connsiteX27" fmla="*/ 2654373 w 9677400"/>
              <a:gd name="connsiteY27" fmla="*/ 676027 h 676027"/>
              <a:gd name="connsiteX28" fmla="*/ 2156678 w 9677400"/>
              <a:gd name="connsiteY28" fmla="*/ 676027 h 676027"/>
              <a:gd name="connsiteX29" fmla="*/ 1562209 w 9677400"/>
              <a:gd name="connsiteY29" fmla="*/ 676027 h 676027"/>
              <a:gd name="connsiteX30" fmla="*/ 870966 w 9677400"/>
              <a:gd name="connsiteY30" fmla="*/ 676027 h 676027"/>
              <a:gd name="connsiteX31" fmla="*/ 0 w 9677400"/>
              <a:gd name="connsiteY31" fmla="*/ 676027 h 676027"/>
              <a:gd name="connsiteX32" fmla="*/ 0 w 9677400"/>
              <a:gd name="connsiteY32" fmla="*/ 0 h 67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77400" h="676027" fill="none" extrusionOk="0">
                <a:moveTo>
                  <a:pt x="0" y="0"/>
                </a:moveTo>
                <a:cubicBezTo>
                  <a:pt x="154673" y="-14030"/>
                  <a:pt x="234354" y="-16824"/>
                  <a:pt x="400921" y="0"/>
                </a:cubicBezTo>
                <a:cubicBezTo>
                  <a:pt x="567488" y="16824"/>
                  <a:pt x="750535" y="-21374"/>
                  <a:pt x="1092164" y="0"/>
                </a:cubicBezTo>
                <a:cubicBezTo>
                  <a:pt x="1433793" y="21374"/>
                  <a:pt x="1582303" y="25836"/>
                  <a:pt x="1783407" y="0"/>
                </a:cubicBezTo>
                <a:cubicBezTo>
                  <a:pt x="1984511" y="-25836"/>
                  <a:pt x="2011046" y="-5698"/>
                  <a:pt x="2184327" y="0"/>
                </a:cubicBezTo>
                <a:cubicBezTo>
                  <a:pt x="2357608" y="5698"/>
                  <a:pt x="2682469" y="12916"/>
                  <a:pt x="3069118" y="0"/>
                </a:cubicBezTo>
                <a:cubicBezTo>
                  <a:pt x="3455767" y="-12916"/>
                  <a:pt x="3356049" y="-4024"/>
                  <a:pt x="3470039" y="0"/>
                </a:cubicBezTo>
                <a:cubicBezTo>
                  <a:pt x="3584029" y="4024"/>
                  <a:pt x="4027307" y="-986"/>
                  <a:pt x="4354830" y="0"/>
                </a:cubicBezTo>
                <a:cubicBezTo>
                  <a:pt x="4682353" y="986"/>
                  <a:pt x="4920031" y="-40206"/>
                  <a:pt x="5239621" y="0"/>
                </a:cubicBezTo>
                <a:cubicBezTo>
                  <a:pt x="5559211" y="40206"/>
                  <a:pt x="5695770" y="23315"/>
                  <a:pt x="5930864" y="0"/>
                </a:cubicBezTo>
                <a:cubicBezTo>
                  <a:pt x="6165958" y="-23315"/>
                  <a:pt x="6166978" y="-5329"/>
                  <a:pt x="6331785" y="0"/>
                </a:cubicBezTo>
                <a:cubicBezTo>
                  <a:pt x="6496592" y="5329"/>
                  <a:pt x="6797134" y="-38142"/>
                  <a:pt x="7119801" y="0"/>
                </a:cubicBezTo>
                <a:cubicBezTo>
                  <a:pt x="7442468" y="38142"/>
                  <a:pt x="7539472" y="-23947"/>
                  <a:pt x="7907818" y="0"/>
                </a:cubicBezTo>
                <a:cubicBezTo>
                  <a:pt x="8276164" y="23947"/>
                  <a:pt x="8156296" y="-10017"/>
                  <a:pt x="8308739" y="0"/>
                </a:cubicBezTo>
                <a:cubicBezTo>
                  <a:pt x="8461182" y="10017"/>
                  <a:pt x="8605179" y="-11086"/>
                  <a:pt x="8709660" y="0"/>
                </a:cubicBezTo>
                <a:cubicBezTo>
                  <a:pt x="8814141" y="11086"/>
                  <a:pt x="9232072" y="23048"/>
                  <a:pt x="9677400" y="0"/>
                </a:cubicBezTo>
                <a:cubicBezTo>
                  <a:pt x="9704808" y="330265"/>
                  <a:pt x="9644938" y="454014"/>
                  <a:pt x="9677400" y="676027"/>
                </a:cubicBezTo>
                <a:cubicBezTo>
                  <a:pt x="9441684" y="679209"/>
                  <a:pt x="9309332" y="693605"/>
                  <a:pt x="8986157" y="676027"/>
                </a:cubicBezTo>
                <a:cubicBezTo>
                  <a:pt x="8662982" y="658449"/>
                  <a:pt x="8382613" y="694881"/>
                  <a:pt x="8198140" y="676027"/>
                </a:cubicBezTo>
                <a:cubicBezTo>
                  <a:pt x="8013667" y="657173"/>
                  <a:pt x="7873272" y="705583"/>
                  <a:pt x="7603671" y="676027"/>
                </a:cubicBezTo>
                <a:cubicBezTo>
                  <a:pt x="7334070" y="646471"/>
                  <a:pt x="7229726" y="652677"/>
                  <a:pt x="6912429" y="676027"/>
                </a:cubicBezTo>
                <a:cubicBezTo>
                  <a:pt x="6595132" y="699377"/>
                  <a:pt x="6543536" y="696289"/>
                  <a:pt x="6414734" y="676027"/>
                </a:cubicBezTo>
                <a:cubicBezTo>
                  <a:pt x="6285933" y="655765"/>
                  <a:pt x="5999231" y="678652"/>
                  <a:pt x="5723491" y="676027"/>
                </a:cubicBezTo>
                <a:cubicBezTo>
                  <a:pt x="5447751" y="673402"/>
                  <a:pt x="5249704" y="649365"/>
                  <a:pt x="4838700" y="676027"/>
                </a:cubicBezTo>
                <a:cubicBezTo>
                  <a:pt x="4427696" y="702689"/>
                  <a:pt x="4170739" y="690816"/>
                  <a:pt x="3953909" y="676027"/>
                </a:cubicBezTo>
                <a:cubicBezTo>
                  <a:pt x="3737079" y="661238"/>
                  <a:pt x="3578335" y="684910"/>
                  <a:pt x="3456214" y="676027"/>
                </a:cubicBezTo>
                <a:cubicBezTo>
                  <a:pt x="3334094" y="667144"/>
                  <a:pt x="3182706" y="679712"/>
                  <a:pt x="3055293" y="676027"/>
                </a:cubicBezTo>
                <a:cubicBezTo>
                  <a:pt x="2927880" y="672342"/>
                  <a:pt x="2740067" y="686907"/>
                  <a:pt x="2654373" y="676027"/>
                </a:cubicBezTo>
                <a:cubicBezTo>
                  <a:pt x="2568679" y="665147"/>
                  <a:pt x="2346825" y="652424"/>
                  <a:pt x="2156678" y="676027"/>
                </a:cubicBezTo>
                <a:cubicBezTo>
                  <a:pt x="1966532" y="699630"/>
                  <a:pt x="1857093" y="648229"/>
                  <a:pt x="1562209" y="676027"/>
                </a:cubicBezTo>
                <a:cubicBezTo>
                  <a:pt x="1267325" y="703825"/>
                  <a:pt x="1128235" y="688434"/>
                  <a:pt x="870966" y="676027"/>
                </a:cubicBezTo>
                <a:cubicBezTo>
                  <a:pt x="613697" y="663620"/>
                  <a:pt x="235065" y="701472"/>
                  <a:pt x="0" y="676027"/>
                </a:cubicBezTo>
                <a:cubicBezTo>
                  <a:pt x="848" y="428080"/>
                  <a:pt x="5851" y="278167"/>
                  <a:pt x="0" y="0"/>
                </a:cubicBezTo>
                <a:close/>
              </a:path>
              <a:path w="9677400" h="676027" stroke="0" extrusionOk="0">
                <a:moveTo>
                  <a:pt x="0" y="0"/>
                </a:moveTo>
                <a:cubicBezTo>
                  <a:pt x="264450" y="17151"/>
                  <a:pt x="527228" y="31222"/>
                  <a:pt x="884791" y="0"/>
                </a:cubicBezTo>
                <a:cubicBezTo>
                  <a:pt x="1242354" y="-31222"/>
                  <a:pt x="1295820" y="10949"/>
                  <a:pt x="1479260" y="0"/>
                </a:cubicBezTo>
                <a:cubicBezTo>
                  <a:pt x="1662700" y="-10949"/>
                  <a:pt x="2084263" y="-26155"/>
                  <a:pt x="2364051" y="0"/>
                </a:cubicBezTo>
                <a:cubicBezTo>
                  <a:pt x="2643839" y="26155"/>
                  <a:pt x="2701214" y="7995"/>
                  <a:pt x="2861745" y="0"/>
                </a:cubicBezTo>
                <a:cubicBezTo>
                  <a:pt x="3022276" y="-7995"/>
                  <a:pt x="3174358" y="-24294"/>
                  <a:pt x="3359440" y="0"/>
                </a:cubicBezTo>
                <a:cubicBezTo>
                  <a:pt x="3544523" y="24294"/>
                  <a:pt x="3881521" y="-34106"/>
                  <a:pt x="4050683" y="0"/>
                </a:cubicBezTo>
                <a:cubicBezTo>
                  <a:pt x="4219845" y="34106"/>
                  <a:pt x="4359111" y="12700"/>
                  <a:pt x="4451604" y="0"/>
                </a:cubicBezTo>
                <a:cubicBezTo>
                  <a:pt x="4544097" y="-12700"/>
                  <a:pt x="4881811" y="3829"/>
                  <a:pt x="5142847" y="0"/>
                </a:cubicBezTo>
                <a:cubicBezTo>
                  <a:pt x="5403883" y="-3829"/>
                  <a:pt x="5631406" y="-20163"/>
                  <a:pt x="5834090" y="0"/>
                </a:cubicBezTo>
                <a:cubicBezTo>
                  <a:pt x="6036774" y="20163"/>
                  <a:pt x="6271352" y="2740"/>
                  <a:pt x="6428559" y="0"/>
                </a:cubicBezTo>
                <a:cubicBezTo>
                  <a:pt x="6585766" y="-2740"/>
                  <a:pt x="6802563" y="8935"/>
                  <a:pt x="7119801" y="0"/>
                </a:cubicBezTo>
                <a:cubicBezTo>
                  <a:pt x="7437039" y="-8935"/>
                  <a:pt x="7469311" y="-10590"/>
                  <a:pt x="7714270" y="0"/>
                </a:cubicBezTo>
                <a:cubicBezTo>
                  <a:pt x="7959229" y="10590"/>
                  <a:pt x="8091898" y="15664"/>
                  <a:pt x="8211965" y="0"/>
                </a:cubicBezTo>
                <a:cubicBezTo>
                  <a:pt x="8332032" y="-15664"/>
                  <a:pt x="8697925" y="34623"/>
                  <a:pt x="8999982" y="0"/>
                </a:cubicBezTo>
                <a:cubicBezTo>
                  <a:pt x="9302039" y="-34623"/>
                  <a:pt x="9537400" y="-3786"/>
                  <a:pt x="9677400" y="0"/>
                </a:cubicBezTo>
                <a:cubicBezTo>
                  <a:pt x="9669716" y="241149"/>
                  <a:pt x="9658721" y="527607"/>
                  <a:pt x="9677400" y="676027"/>
                </a:cubicBezTo>
                <a:cubicBezTo>
                  <a:pt x="9437640" y="703513"/>
                  <a:pt x="9227199" y="683996"/>
                  <a:pt x="8986157" y="676027"/>
                </a:cubicBezTo>
                <a:cubicBezTo>
                  <a:pt x="8745115" y="668058"/>
                  <a:pt x="8478103" y="676276"/>
                  <a:pt x="8101366" y="676027"/>
                </a:cubicBezTo>
                <a:cubicBezTo>
                  <a:pt x="7724629" y="675778"/>
                  <a:pt x="7752182" y="695252"/>
                  <a:pt x="7603671" y="676027"/>
                </a:cubicBezTo>
                <a:cubicBezTo>
                  <a:pt x="7455160" y="656802"/>
                  <a:pt x="7341454" y="666524"/>
                  <a:pt x="7202751" y="676027"/>
                </a:cubicBezTo>
                <a:cubicBezTo>
                  <a:pt x="7064048" y="685530"/>
                  <a:pt x="6767937" y="700011"/>
                  <a:pt x="6608282" y="676027"/>
                </a:cubicBezTo>
                <a:cubicBezTo>
                  <a:pt x="6448627" y="652043"/>
                  <a:pt x="6234925" y="657465"/>
                  <a:pt x="6110587" y="676027"/>
                </a:cubicBezTo>
                <a:cubicBezTo>
                  <a:pt x="5986249" y="694589"/>
                  <a:pt x="5684777" y="677713"/>
                  <a:pt x="5516118" y="676027"/>
                </a:cubicBezTo>
                <a:cubicBezTo>
                  <a:pt x="5347459" y="674341"/>
                  <a:pt x="5117861" y="651735"/>
                  <a:pt x="4824875" y="676027"/>
                </a:cubicBezTo>
                <a:cubicBezTo>
                  <a:pt x="4531889" y="700319"/>
                  <a:pt x="4290709" y="718166"/>
                  <a:pt x="3940084" y="676027"/>
                </a:cubicBezTo>
                <a:cubicBezTo>
                  <a:pt x="3589459" y="633888"/>
                  <a:pt x="3578568" y="653959"/>
                  <a:pt x="3345615" y="676027"/>
                </a:cubicBezTo>
                <a:cubicBezTo>
                  <a:pt x="3112662" y="698095"/>
                  <a:pt x="3065804" y="689506"/>
                  <a:pt x="2847921" y="676027"/>
                </a:cubicBezTo>
                <a:cubicBezTo>
                  <a:pt x="2630038" y="662548"/>
                  <a:pt x="2247556" y="662286"/>
                  <a:pt x="2059904" y="676027"/>
                </a:cubicBezTo>
                <a:cubicBezTo>
                  <a:pt x="1872252" y="689768"/>
                  <a:pt x="1630944" y="713424"/>
                  <a:pt x="1271887" y="676027"/>
                </a:cubicBezTo>
                <a:cubicBezTo>
                  <a:pt x="912830" y="638630"/>
                  <a:pt x="629941" y="730692"/>
                  <a:pt x="0" y="676027"/>
                </a:cubicBezTo>
                <a:cubicBezTo>
                  <a:pt x="-13324" y="412403"/>
                  <a:pt x="-28459" y="205613"/>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lvl="0" algn="just">
              <a:defRPr/>
            </a:pPr>
            <a:r>
              <a:rPr lang="en-US" sz="4000" b="1">
                <a:solidFill>
                  <a:prstClr val="black"/>
                </a:solidFill>
                <a:latin typeface="Calibri" panose="020F0502020204030204" pitchFamily="34" charset="0"/>
                <a:cs typeface="Calibri" panose="020F0502020204030204" pitchFamily="34" charset="0"/>
              </a:rPr>
              <a:t>1. Chọn </a:t>
            </a:r>
            <a:r>
              <a:rPr lang="en-US" sz="4000" b="1" dirty="0" err="1">
                <a:solidFill>
                  <a:prstClr val="black"/>
                </a:solidFill>
                <a:latin typeface="Calibri" panose="020F0502020204030204" pitchFamily="34" charset="0"/>
                <a:cs typeface="Calibri" panose="020F0502020204030204" pitchFamily="34" charset="0"/>
              </a:rPr>
              <a:t>tiếng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thích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hợp</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thay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cho</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ngôi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sao</a:t>
            </a:r>
            <a:endParaRPr lang="en-US" sz="4000" b="1" dirty="0">
              <a:solidFill>
                <a:prstClr val="black"/>
              </a:solidFill>
              <a:latin typeface="Calibri" panose="020F0502020204030204" pitchFamily="34" charset="0"/>
              <a:cs typeface="Calibri" panose="020F0502020204030204" pitchFamily="34" charset="0"/>
            </a:endParaRPr>
          </a:p>
        </p:txBody>
      </p:sp>
      <p:pic>
        <p:nvPicPr>
          <p:cNvPr id="6" name="Picture 2" descr="Thiết Kế Website Thủy Hải Sản Đẹp】™ - Hút Khách Hiệu Quả">
            <a:extLst>
              <a:ext uri="{FF2B5EF4-FFF2-40B4-BE49-F238E27FC236}">
                <a16:creationId xmlns:a16="http://schemas.microsoft.com/office/drawing/2014/main" id="{5AA12D33-F7EC-4873-CAD5-DEE05C4E473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723811" y="2616440"/>
            <a:ext cx="713477" cy="661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3B58D4A-3E55-1405-F5E4-C56A7165C609}"/>
              </a:ext>
            </a:extLst>
          </p:cNvPr>
          <p:cNvSpPr txBox="1"/>
          <p:nvPr/>
        </p:nvSpPr>
        <p:spPr>
          <a:xfrm>
            <a:off x="398834" y="4058908"/>
            <a:ext cx="2905125" cy="553998"/>
          </a:xfrm>
          <a:prstGeom prst="rect">
            <a:avLst/>
          </a:prstGeom>
          <a:noFill/>
        </p:spPr>
        <p:txBody>
          <a:bodyPr wrap="square" lIns="91404" tIns="45702" rIns="91404" bIns="45702" rtlCol="0">
            <a:spAutoFit/>
          </a:bodyPr>
          <a:lstStyle/>
          <a:p>
            <a:pPr defTabSz="914031">
              <a:defRPr/>
            </a:pPr>
            <a:r>
              <a:rPr lang="en-US" sz="3000" i="1" dirty="0">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sz="3000" i="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Trú</a:t>
            </a:r>
            <a:r>
              <a:rPr lang="en-US" sz="3000" i="1" dirty="0">
                <a:solidFill>
                  <a:srgbClr val="002060"/>
                </a:solidFill>
                <a:latin typeface="Calibri" panose="020F0502020204030204" pitchFamily="34" charset="0"/>
                <a:ea typeface="微软雅黑" panose="020B0503020204020204" pitchFamily="34" charset="-122"/>
                <a:cs typeface="Calibri" panose="020F0502020204030204" pitchFamily="34" charset="0"/>
              </a:rPr>
              <a:t>/</a:t>
            </a:r>
            <a:r>
              <a:rPr lang="en-US" sz="3000" i="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chú</a:t>
            </a:r>
            <a:endParaRPr lang="vi-VN" sz="3000" i="1"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8" name="Rectangle: Rounded Corners 7">
            <a:extLst>
              <a:ext uri="{FF2B5EF4-FFF2-40B4-BE49-F238E27FC236}">
                <a16:creationId xmlns:a16="http://schemas.microsoft.com/office/drawing/2014/main" id="{4E4A596A-2C28-E75C-3DDF-AFF18F8564D3}"/>
              </a:ext>
            </a:extLst>
          </p:cNvPr>
          <p:cNvSpPr/>
          <p:nvPr/>
        </p:nvSpPr>
        <p:spPr>
          <a:xfrm>
            <a:off x="2046662" y="4030334"/>
            <a:ext cx="15906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a:r>
              <a:rPr lang="en-US" sz="3600" dirty="0" err="1">
                <a:solidFill>
                  <a:srgbClr val="FF0000"/>
                </a:solidFill>
                <a:latin typeface="Calibri" panose="020F0502020204030204" pitchFamily="34" charset="0"/>
                <a:cs typeface="Calibri" panose="020F0502020204030204" pitchFamily="34" charset="0"/>
              </a:rPr>
              <a:t>trú</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ẩn</a:t>
            </a:r>
            <a:endParaRPr lang="en-US" sz="3600" dirty="0">
              <a:solidFill>
                <a:srgbClr val="002060"/>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E276422A-60FE-F163-0C8A-18CB7CD32F67}"/>
              </a:ext>
            </a:extLst>
          </p:cNvPr>
          <p:cNvSpPr/>
          <p:nvPr/>
        </p:nvSpPr>
        <p:spPr>
          <a:xfrm>
            <a:off x="3799262" y="4030334"/>
            <a:ext cx="2047875"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a:r>
              <a:rPr lang="en-US" sz="3600" dirty="0" err="1">
                <a:solidFill>
                  <a:srgbClr val="FF0000"/>
                </a:solidFill>
                <a:latin typeface="Calibri" panose="020F0502020204030204" pitchFamily="34" charset="0"/>
                <a:cs typeface="Calibri" panose="020F0502020204030204" pitchFamily="34" charset="0"/>
              </a:rPr>
              <a:t>chú</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trọng</a:t>
            </a:r>
            <a:endParaRPr lang="en-US" sz="3600" dirty="0">
              <a:solidFill>
                <a:srgbClr val="002060"/>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16385369-4C22-A5BB-BFC0-51A1B560F67C}"/>
              </a:ext>
            </a:extLst>
          </p:cNvPr>
          <p:cNvSpPr/>
          <p:nvPr/>
        </p:nvSpPr>
        <p:spPr>
          <a:xfrm>
            <a:off x="5999534" y="4011284"/>
            <a:ext cx="1352550"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a:r>
              <a:rPr lang="en-US" sz="3600" dirty="0" err="1">
                <a:solidFill>
                  <a:srgbClr val="FF0000"/>
                </a:solidFill>
                <a:latin typeface="Calibri" panose="020F0502020204030204" pitchFamily="34" charset="0"/>
                <a:cs typeface="Calibri" panose="020F0502020204030204" pitchFamily="34" charset="0"/>
              </a:rPr>
              <a:t>chú</a:t>
            </a:r>
            <a:r>
              <a:rPr lang="en-US" sz="3600" dirty="0">
                <a:solidFill>
                  <a:srgbClr val="002060"/>
                </a:solidFill>
                <a:latin typeface="Calibri" panose="020F0502020204030204" pitchFamily="34" charset="0"/>
                <a:cs typeface="Calibri" panose="020F0502020204030204" pitchFamily="34" charset="0"/>
              </a:rPr>
              <a:t> ý</a:t>
            </a:r>
          </a:p>
        </p:txBody>
      </p:sp>
      <p:sp>
        <p:nvSpPr>
          <p:cNvPr id="11" name="Rectangle: Rounded Corners 10">
            <a:extLst>
              <a:ext uri="{FF2B5EF4-FFF2-40B4-BE49-F238E27FC236}">
                <a16:creationId xmlns:a16="http://schemas.microsoft.com/office/drawing/2014/main" id="{C2BB1497-AFE7-8A63-BDEF-68949774CF6D}"/>
              </a:ext>
            </a:extLst>
          </p:cNvPr>
          <p:cNvSpPr/>
          <p:nvPr/>
        </p:nvSpPr>
        <p:spPr>
          <a:xfrm>
            <a:off x="7494958" y="4020809"/>
            <a:ext cx="2228851"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a:r>
              <a:rPr lang="en-US" sz="3600" dirty="0" err="1">
                <a:solidFill>
                  <a:srgbClr val="002060"/>
                </a:solidFill>
                <a:latin typeface="Calibri" panose="020F0502020204030204" pitchFamily="34" charset="0"/>
                <a:cs typeface="Calibri" panose="020F0502020204030204" pitchFamily="34" charset="0"/>
              </a:rPr>
              <a:t>chăm</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chú</a:t>
            </a:r>
            <a:endParaRPr lang="en-US" sz="3600" dirty="0">
              <a:solidFill>
                <a:srgbClr val="FF0000"/>
              </a:solidFill>
              <a:latin typeface="Calibri" panose="020F0502020204030204" pitchFamily="34"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53D8614A-4B7C-AEA2-E10A-146E14656573}"/>
              </a:ext>
            </a:extLst>
          </p:cNvPr>
          <p:cNvSpPr/>
          <p:nvPr/>
        </p:nvSpPr>
        <p:spPr>
          <a:xfrm>
            <a:off x="9809534" y="4030334"/>
            <a:ext cx="1704976" cy="5619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a:r>
              <a:rPr lang="en-US" sz="3600" dirty="0" err="1">
                <a:solidFill>
                  <a:srgbClr val="002060"/>
                </a:solidFill>
                <a:latin typeface="Calibri" panose="020F0502020204030204" pitchFamily="34" charset="0"/>
                <a:cs typeface="Calibri" panose="020F0502020204030204" pitchFamily="34" charset="0"/>
              </a:rPr>
              <a:t>cô</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a:t>
            </a:r>
            <a:r>
              <a:rPr lang="en-US" sz="3600" dirty="0" err="1">
                <a:solidFill>
                  <a:srgbClr val="002060"/>
                </a:solidFill>
                <a:latin typeface="Calibri" panose="020F0502020204030204" pitchFamily="34" charset="0"/>
                <a:cs typeface="Calibri" panose="020F0502020204030204" pitchFamily="34" charset="0"/>
              </a:rPr>
              <a:t>ú</a:t>
            </a:r>
            <a:endParaRPr lang="en-US" sz="3600" dirty="0">
              <a:solidFill>
                <a:srgbClr val="002060"/>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AB54A22D-BD9D-EF68-DE1B-7493EFBDE0D7}"/>
              </a:ext>
            </a:extLst>
          </p:cNvPr>
          <p:cNvSpPr txBox="1"/>
          <p:nvPr/>
        </p:nvSpPr>
        <p:spPr>
          <a:xfrm>
            <a:off x="484559" y="5306683"/>
            <a:ext cx="2905125" cy="553998"/>
          </a:xfrm>
          <a:prstGeom prst="rect">
            <a:avLst/>
          </a:prstGeom>
          <a:noFill/>
        </p:spPr>
        <p:txBody>
          <a:bodyPr wrap="square" lIns="91404" tIns="45702" rIns="91404" bIns="45702" rtlCol="0">
            <a:spAutoFit/>
          </a:bodyPr>
          <a:lstStyle/>
          <a:p>
            <a:pPr defTabSz="914031">
              <a:defRPr/>
            </a:pPr>
            <a:r>
              <a:rPr lang="en-US" sz="3000" i="1" dirty="0">
                <a:solidFill>
                  <a:srgbClr val="002060"/>
                </a:solidFill>
                <a:latin typeface="Calibri" panose="020F0502020204030204" pitchFamily="34" charset="0"/>
                <a:ea typeface="微软雅黑" panose="020B0503020204020204" pitchFamily="34" charset="-122"/>
                <a:cs typeface="Calibri" panose="020F0502020204030204" pitchFamily="34" charset="0"/>
              </a:rPr>
              <a:t>- </a:t>
            </a:r>
            <a:r>
              <a:rPr lang="en-US" sz="3000" i="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Trợ</a:t>
            </a:r>
            <a:r>
              <a:rPr lang="en-US" sz="3000" i="1" dirty="0">
                <a:solidFill>
                  <a:srgbClr val="002060"/>
                </a:solidFill>
                <a:latin typeface="Calibri" panose="020F0502020204030204" pitchFamily="34" charset="0"/>
                <a:ea typeface="微软雅黑" panose="020B0503020204020204" pitchFamily="34" charset="-122"/>
                <a:cs typeface="Calibri" panose="020F0502020204030204" pitchFamily="34" charset="0"/>
              </a:rPr>
              <a:t>/</a:t>
            </a:r>
            <a:r>
              <a:rPr lang="en-US" sz="3000" i="1" dirty="0" err="1">
                <a:solidFill>
                  <a:srgbClr val="002060"/>
                </a:solidFill>
                <a:latin typeface="Calibri" panose="020F0502020204030204" pitchFamily="34" charset="0"/>
                <a:ea typeface="微软雅黑" panose="020B0503020204020204" pitchFamily="34" charset="-122"/>
                <a:cs typeface="Calibri" panose="020F0502020204030204" pitchFamily="34" charset="0"/>
              </a:rPr>
              <a:t>chợ</a:t>
            </a:r>
            <a:endParaRPr lang="vi-VN" sz="3000" i="1"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14" name="Rectangle: Rounded Corners 13">
            <a:extLst>
              <a:ext uri="{FF2B5EF4-FFF2-40B4-BE49-F238E27FC236}">
                <a16:creationId xmlns:a16="http://schemas.microsoft.com/office/drawing/2014/main" id="{D22BB97F-856F-7D1A-1B4E-BBA3856D8313}"/>
              </a:ext>
            </a:extLst>
          </p:cNvPr>
          <p:cNvSpPr/>
          <p:nvPr/>
        </p:nvSpPr>
        <p:spPr>
          <a:xfrm>
            <a:off x="2132384" y="5278109"/>
            <a:ext cx="180975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a:r>
              <a:rPr lang="en-US" sz="3600" dirty="0" err="1">
                <a:solidFill>
                  <a:srgbClr val="FF0000"/>
                </a:solidFill>
                <a:latin typeface="Calibri" panose="020F0502020204030204" pitchFamily="34" charset="0"/>
                <a:cs typeface="Calibri" panose="020F0502020204030204" pitchFamily="34" charset="0"/>
              </a:rPr>
              <a:t>trợ</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giúp</a:t>
            </a:r>
            <a:endParaRPr lang="en-US" sz="3600" dirty="0">
              <a:solidFill>
                <a:srgbClr val="002060"/>
              </a:solidFill>
              <a:latin typeface="Calibri" panose="020F0502020204030204" pitchFamily="34" charset="0"/>
              <a:cs typeface="Calibri" panose="020F0502020204030204" pitchFamily="34" charset="0"/>
            </a:endParaRPr>
          </a:p>
        </p:txBody>
      </p:sp>
      <p:sp>
        <p:nvSpPr>
          <p:cNvPr id="15" name="Rectangle: Rounded Corners 14">
            <a:extLst>
              <a:ext uri="{FF2B5EF4-FFF2-40B4-BE49-F238E27FC236}">
                <a16:creationId xmlns:a16="http://schemas.microsoft.com/office/drawing/2014/main" id="{D04ECD73-BFC2-3BF7-5B92-7B987FCDA727}"/>
              </a:ext>
            </a:extLst>
          </p:cNvPr>
          <p:cNvSpPr/>
          <p:nvPr/>
        </p:nvSpPr>
        <p:spPr>
          <a:xfrm>
            <a:off x="4027860" y="5278109"/>
            <a:ext cx="1428750"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a:r>
              <a:rPr lang="en-US" sz="3600" dirty="0" err="1">
                <a:solidFill>
                  <a:srgbClr val="002060"/>
                </a:solidFill>
                <a:latin typeface="Calibri" panose="020F0502020204030204" pitchFamily="34" charset="0"/>
                <a:cs typeface="Calibri" panose="020F0502020204030204" pitchFamily="34" charset="0"/>
              </a:rPr>
              <a:t>hỗ</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trợ</a:t>
            </a:r>
            <a:endParaRPr lang="en-US" sz="3600" dirty="0">
              <a:solidFill>
                <a:srgbClr val="FF0000"/>
              </a:solidFill>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FB1C00AF-AD32-BAF3-B6E8-39CA97F8B723}"/>
              </a:ext>
            </a:extLst>
          </p:cNvPr>
          <p:cNvSpPr/>
          <p:nvPr/>
        </p:nvSpPr>
        <p:spPr>
          <a:xfrm>
            <a:off x="5713786" y="5259059"/>
            <a:ext cx="1724025"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a:r>
              <a:rPr lang="en-US" sz="3600" dirty="0" err="1">
                <a:solidFill>
                  <a:srgbClr val="002060"/>
                </a:solidFill>
                <a:latin typeface="Calibri" panose="020F0502020204030204" pitchFamily="34" charset="0"/>
                <a:cs typeface="Calibri" panose="020F0502020204030204" pitchFamily="34" charset="0"/>
              </a:rPr>
              <a:t>hội</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chợ</a:t>
            </a:r>
            <a:endParaRPr lang="en-US" sz="3600" dirty="0">
              <a:solidFill>
                <a:srgbClr val="FF0000"/>
              </a:solidFill>
              <a:latin typeface="Calibri" panose="020F0502020204030204" pitchFamily="34" charset="0"/>
              <a:cs typeface="Calibri" panose="020F0502020204030204" pitchFamily="34" charset="0"/>
            </a:endParaRPr>
          </a:p>
        </p:txBody>
      </p:sp>
      <p:sp>
        <p:nvSpPr>
          <p:cNvPr id="17" name="Rectangle: Rounded Corners 16">
            <a:extLst>
              <a:ext uri="{FF2B5EF4-FFF2-40B4-BE49-F238E27FC236}">
                <a16:creationId xmlns:a16="http://schemas.microsoft.com/office/drawing/2014/main" id="{481D2529-3764-A514-BAA8-51246AACAC70}"/>
              </a:ext>
            </a:extLst>
          </p:cNvPr>
          <p:cNvSpPr/>
          <p:nvPr/>
        </p:nvSpPr>
        <p:spPr>
          <a:xfrm>
            <a:off x="7580683" y="5268584"/>
            <a:ext cx="2228851"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a:r>
              <a:rPr lang="en-US" sz="3600" dirty="0" err="1">
                <a:solidFill>
                  <a:srgbClr val="002060"/>
                </a:solidFill>
                <a:latin typeface="Calibri" panose="020F0502020204030204" pitchFamily="34" charset="0"/>
                <a:cs typeface="Calibri" panose="020F0502020204030204" pitchFamily="34" charset="0"/>
              </a:rPr>
              <a:t>viện</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FF0000"/>
                </a:solidFill>
                <a:latin typeface="Calibri" panose="020F0502020204030204" pitchFamily="34" charset="0"/>
                <a:cs typeface="Calibri" panose="020F0502020204030204" pitchFamily="34" charset="0"/>
              </a:rPr>
              <a:t>trợ</a:t>
            </a:r>
            <a:endParaRPr lang="en-US" sz="3600" dirty="0">
              <a:solidFill>
                <a:srgbClr val="FF0000"/>
              </a:solidFill>
              <a:latin typeface="Calibri" panose="020F0502020204030204" pitchFamily="34" charset="0"/>
              <a:cs typeface="Calibri" panose="020F0502020204030204" pitchFamily="34" charset="0"/>
            </a:endParaRPr>
          </a:p>
        </p:txBody>
      </p:sp>
      <p:sp>
        <p:nvSpPr>
          <p:cNvPr id="18" name="Rectangle: Rounded Corners 17">
            <a:extLst>
              <a:ext uri="{FF2B5EF4-FFF2-40B4-BE49-F238E27FC236}">
                <a16:creationId xmlns:a16="http://schemas.microsoft.com/office/drawing/2014/main" id="{07D0313B-8B79-4159-B712-DB609AD2B1AE}"/>
              </a:ext>
            </a:extLst>
          </p:cNvPr>
          <p:cNvSpPr/>
          <p:nvPr/>
        </p:nvSpPr>
        <p:spPr>
          <a:xfrm>
            <a:off x="9895259" y="5278109"/>
            <a:ext cx="1704976" cy="561975"/>
          </a:xfrm>
          <a:prstGeom prst="roundRect">
            <a:avLst/>
          </a:prstGeom>
          <a:solidFill>
            <a:srgbClr val="F7F2C5"/>
          </a:solidFill>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a:r>
              <a:rPr lang="en-US" sz="3600" dirty="0" err="1">
                <a:solidFill>
                  <a:srgbClr val="FF0000"/>
                </a:solidFill>
                <a:latin typeface="Calibri" panose="020F0502020204030204" pitchFamily="34" charset="0"/>
                <a:cs typeface="Calibri" panose="020F0502020204030204" pitchFamily="34" charset="0"/>
              </a:rPr>
              <a:t>chợ</a:t>
            </a:r>
            <a:r>
              <a:rPr lang="en-US" sz="3600" dirty="0">
                <a:solidFill>
                  <a:srgbClr val="002060"/>
                </a:solidFill>
                <a:latin typeface="Calibri" panose="020F0502020204030204" pitchFamily="34" charset="0"/>
                <a:cs typeface="Calibri" panose="020F0502020204030204" pitchFamily="34" charset="0"/>
              </a:rPr>
              <a:t> </a:t>
            </a:r>
            <a:r>
              <a:rPr lang="en-US" sz="3600" dirty="0" err="1">
                <a:solidFill>
                  <a:srgbClr val="002060"/>
                </a:solidFill>
                <a:latin typeface="Calibri" panose="020F0502020204030204" pitchFamily="34" charset="0"/>
                <a:cs typeface="Calibri" panose="020F0502020204030204" pitchFamily="34" charset="0"/>
              </a:rPr>
              <a:t>nổi</a:t>
            </a:r>
            <a:endParaRPr lang="en-US" sz="3600" dirty="0">
              <a:solidFill>
                <a:srgbClr val="002060"/>
              </a:solidFill>
              <a:latin typeface="Calibri" panose="020F0502020204030204" pitchFamily="34" charset="0"/>
              <a:cs typeface="Calibri" panose="020F0502020204030204" pitchFamily="34" charset="0"/>
            </a:endParaRPr>
          </a:p>
        </p:txBody>
      </p:sp>
      <p:pic>
        <p:nvPicPr>
          <p:cNvPr id="19" name="Picture 2" descr="Thiết Kế Website Thủy Hải Sản Đẹp】™ - Hút Khách Hiệu Quả">
            <a:extLst>
              <a:ext uri="{FF2B5EF4-FFF2-40B4-BE49-F238E27FC236}">
                <a16:creationId xmlns:a16="http://schemas.microsoft.com/office/drawing/2014/main" id="{EBAECA36-BA58-5394-C2DC-90C296B8620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092477" y="3785826"/>
            <a:ext cx="981903" cy="8528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Thiết Kế Website Thủy Hải Sản Đẹp】™ - Hút Khách Hiệu Quả">
            <a:extLst>
              <a:ext uri="{FF2B5EF4-FFF2-40B4-BE49-F238E27FC236}">
                <a16:creationId xmlns:a16="http://schemas.microsoft.com/office/drawing/2014/main" id="{DF3313E1-F06A-549A-48E5-B43389AD294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770685" y="3785826"/>
            <a:ext cx="971550" cy="105099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Thiết Kế Website Thủy Hải Sản Đẹp】™ - Hút Khách Hiệu Quả">
            <a:extLst>
              <a:ext uri="{FF2B5EF4-FFF2-40B4-BE49-F238E27FC236}">
                <a16:creationId xmlns:a16="http://schemas.microsoft.com/office/drawing/2014/main" id="{71F33916-2218-AE3D-7FD0-17C9E655D19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932917" y="3751888"/>
            <a:ext cx="1111293" cy="105225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Thiết Kế Website Thủy Hải Sản Đẹp】™ - Hút Khách Hiệu Quả">
            <a:extLst>
              <a:ext uri="{FF2B5EF4-FFF2-40B4-BE49-F238E27FC236}">
                <a16:creationId xmlns:a16="http://schemas.microsoft.com/office/drawing/2014/main" id="{E85CE36F-EB78-8FF3-6583-F0A63ABA75C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652296" y="3869617"/>
            <a:ext cx="1071515" cy="93257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Thiết Kế Website Thủy Hải Sản Đẹp】™ - Hút Khách Hiệu Quả">
            <a:extLst>
              <a:ext uri="{FF2B5EF4-FFF2-40B4-BE49-F238E27FC236}">
                <a16:creationId xmlns:a16="http://schemas.microsoft.com/office/drawing/2014/main" id="{E80381D6-F6A6-D43F-0E82-C6435DDE1DB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0437288" y="3943122"/>
            <a:ext cx="707366" cy="66978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Thiết Kế Website Thủy Hải Sản Đẹp】™ - Hút Khách Hiệu Quả">
            <a:extLst>
              <a:ext uri="{FF2B5EF4-FFF2-40B4-BE49-F238E27FC236}">
                <a16:creationId xmlns:a16="http://schemas.microsoft.com/office/drawing/2014/main" id="{02721E02-0470-63DF-BE39-34BBC16EF0E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2132388" y="5147896"/>
            <a:ext cx="868342" cy="82220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hiết Kế Website Thủy Hải Sản Đẹp】™ - Hút Khách Hiệu Quả">
            <a:extLst>
              <a:ext uri="{FF2B5EF4-FFF2-40B4-BE49-F238E27FC236}">
                <a16:creationId xmlns:a16="http://schemas.microsoft.com/office/drawing/2014/main" id="{4185AB9D-42D3-53B3-F6D4-3D41C5C551A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583017" y="5100740"/>
            <a:ext cx="1012516" cy="9587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Thiết Kế Website Thủy Hải Sản Đẹp】™ - Hút Khách Hiệu Quả">
            <a:extLst>
              <a:ext uri="{FF2B5EF4-FFF2-40B4-BE49-F238E27FC236}">
                <a16:creationId xmlns:a16="http://schemas.microsoft.com/office/drawing/2014/main" id="{DF7A9FBB-AC00-70DA-9CB2-3723094B7FA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447040" y="5137184"/>
            <a:ext cx="943103" cy="89299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Thiết Kế Website Thủy Hải Sản Đẹp】™ - Hút Khách Hiệu Quả">
            <a:extLst>
              <a:ext uri="{FF2B5EF4-FFF2-40B4-BE49-F238E27FC236}">
                <a16:creationId xmlns:a16="http://schemas.microsoft.com/office/drawing/2014/main" id="{706773AE-F2C2-53F0-80FC-E3459E94B53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695108" y="5078853"/>
            <a:ext cx="942878" cy="89278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Thiết Kế Website Thủy Hải Sản Đẹp】™ - Hút Khách Hiệu Quả">
            <a:extLst>
              <a:ext uri="{FF2B5EF4-FFF2-40B4-BE49-F238E27FC236}">
                <a16:creationId xmlns:a16="http://schemas.microsoft.com/office/drawing/2014/main" id="{006D4692-C913-A12E-1255-43C362BBF01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895259" y="5133593"/>
            <a:ext cx="950687" cy="900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207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500"/>
                                        <p:tgtEl>
                                          <p:spTgt spid="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500"/>
                                        <p:tgtEl>
                                          <p:spTgt spid="1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xit" presetSubtype="4" fill="hold" nodeType="clickEffect">
                                  <p:stCondLst>
                                    <p:cond delay="0"/>
                                  </p:stCondLst>
                                  <p:childTnLst>
                                    <p:anim calcmode="lin" valueType="num">
                                      <p:cBhvr additive="base">
                                        <p:cTn id="79" dur="500"/>
                                        <p:tgtEl>
                                          <p:spTgt spid="19"/>
                                        </p:tgtEl>
                                        <p:attrNameLst>
                                          <p:attrName>ppt_x</p:attrName>
                                        </p:attrNameLst>
                                      </p:cBhvr>
                                      <p:tavLst>
                                        <p:tav tm="0">
                                          <p:val>
                                            <p:strVal val="ppt_x"/>
                                          </p:val>
                                        </p:tav>
                                        <p:tav tm="100000">
                                          <p:val>
                                            <p:strVal val="ppt_x"/>
                                          </p:val>
                                        </p:tav>
                                      </p:tavLst>
                                    </p:anim>
                                    <p:anim calcmode="lin" valueType="num">
                                      <p:cBhvr additive="base">
                                        <p:cTn id="80" dur="500"/>
                                        <p:tgtEl>
                                          <p:spTgt spid="19"/>
                                        </p:tgtEl>
                                        <p:attrNameLst>
                                          <p:attrName>ppt_y</p:attrName>
                                        </p:attrNameLst>
                                      </p:cBhvr>
                                      <p:tavLst>
                                        <p:tav tm="0">
                                          <p:val>
                                            <p:strVal val="ppt_y"/>
                                          </p:val>
                                        </p:tav>
                                        <p:tav tm="100000">
                                          <p:val>
                                            <p:strVal val="1+ppt_h/2"/>
                                          </p:val>
                                        </p:tav>
                                      </p:tavLst>
                                    </p:anim>
                                    <p:set>
                                      <p:cBhvr>
                                        <p:cTn id="81" dur="1" fill="hold">
                                          <p:stCondLst>
                                            <p:cond delay="499"/>
                                          </p:stCondLst>
                                        </p:cTn>
                                        <p:tgtEl>
                                          <p:spTgt spid="19"/>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 presetClass="exit" presetSubtype="4" fill="hold" nodeType="clickEffect">
                                  <p:stCondLst>
                                    <p:cond delay="0"/>
                                  </p:stCondLst>
                                  <p:childTnLst>
                                    <p:anim calcmode="lin" valueType="num">
                                      <p:cBhvr additive="base">
                                        <p:cTn id="85" dur="500"/>
                                        <p:tgtEl>
                                          <p:spTgt spid="20"/>
                                        </p:tgtEl>
                                        <p:attrNameLst>
                                          <p:attrName>ppt_x</p:attrName>
                                        </p:attrNameLst>
                                      </p:cBhvr>
                                      <p:tavLst>
                                        <p:tav tm="0">
                                          <p:val>
                                            <p:strVal val="ppt_x"/>
                                          </p:val>
                                        </p:tav>
                                        <p:tav tm="100000">
                                          <p:val>
                                            <p:strVal val="ppt_x"/>
                                          </p:val>
                                        </p:tav>
                                      </p:tavLst>
                                    </p:anim>
                                    <p:anim calcmode="lin" valueType="num">
                                      <p:cBhvr additive="base">
                                        <p:cTn id="86" dur="500"/>
                                        <p:tgtEl>
                                          <p:spTgt spid="20"/>
                                        </p:tgtEl>
                                        <p:attrNameLst>
                                          <p:attrName>ppt_y</p:attrName>
                                        </p:attrNameLst>
                                      </p:cBhvr>
                                      <p:tavLst>
                                        <p:tav tm="0">
                                          <p:val>
                                            <p:strVal val="ppt_y"/>
                                          </p:val>
                                        </p:tav>
                                        <p:tav tm="100000">
                                          <p:val>
                                            <p:strVal val="1+ppt_h/2"/>
                                          </p:val>
                                        </p:tav>
                                      </p:tavLst>
                                    </p:anim>
                                    <p:set>
                                      <p:cBhvr>
                                        <p:cTn id="87" dur="1" fill="hold">
                                          <p:stCondLst>
                                            <p:cond delay="499"/>
                                          </p:stCondLst>
                                        </p:cTn>
                                        <p:tgtEl>
                                          <p:spTgt spid="2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2" presetClass="exit" presetSubtype="4" fill="hold" nodeType="clickEffect">
                                  <p:stCondLst>
                                    <p:cond delay="0"/>
                                  </p:stCondLst>
                                  <p:childTnLst>
                                    <p:anim calcmode="lin" valueType="num">
                                      <p:cBhvr additive="base">
                                        <p:cTn id="91" dur="500"/>
                                        <p:tgtEl>
                                          <p:spTgt spid="21"/>
                                        </p:tgtEl>
                                        <p:attrNameLst>
                                          <p:attrName>ppt_x</p:attrName>
                                        </p:attrNameLst>
                                      </p:cBhvr>
                                      <p:tavLst>
                                        <p:tav tm="0">
                                          <p:val>
                                            <p:strVal val="ppt_x"/>
                                          </p:val>
                                        </p:tav>
                                        <p:tav tm="100000">
                                          <p:val>
                                            <p:strVal val="ppt_x"/>
                                          </p:val>
                                        </p:tav>
                                      </p:tavLst>
                                    </p:anim>
                                    <p:anim calcmode="lin" valueType="num">
                                      <p:cBhvr additive="base">
                                        <p:cTn id="92" dur="500"/>
                                        <p:tgtEl>
                                          <p:spTgt spid="21"/>
                                        </p:tgtEl>
                                        <p:attrNameLst>
                                          <p:attrName>ppt_y</p:attrName>
                                        </p:attrNameLst>
                                      </p:cBhvr>
                                      <p:tavLst>
                                        <p:tav tm="0">
                                          <p:val>
                                            <p:strVal val="ppt_y"/>
                                          </p:val>
                                        </p:tav>
                                        <p:tav tm="100000">
                                          <p:val>
                                            <p:strVal val="1+ppt_h/2"/>
                                          </p:val>
                                        </p:tav>
                                      </p:tavLst>
                                    </p:anim>
                                    <p:set>
                                      <p:cBhvr>
                                        <p:cTn id="93" dur="1" fill="hold">
                                          <p:stCondLst>
                                            <p:cond delay="499"/>
                                          </p:stCondLst>
                                        </p:cTn>
                                        <p:tgtEl>
                                          <p:spTgt spid="21"/>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2" presetClass="exit" presetSubtype="4" fill="hold" nodeType="clickEffect">
                                  <p:stCondLst>
                                    <p:cond delay="0"/>
                                  </p:stCondLst>
                                  <p:childTnLst>
                                    <p:anim calcmode="lin" valueType="num">
                                      <p:cBhvr additive="base">
                                        <p:cTn id="97" dur="500"/>
                                        <p:tgtEl>
                                          <p:spTgt spid="22"/>
                                        </p:tgtEl>
                                        <p:attrNameLst>
                                          <p:attrName>ppt_x</p:attrName>
                                        </p:attrNameLst>
                                      </p:cBhvr>
                                      <p:tavLst>
                                        <p:tav tm="0">
                                          <p:val>
                                            <p:strVal val="ppt_x"/>
                                          </p:val>
                                        </p:tav>
                                        <p:tav tm="100000">
                                          <p:val>
                                            <p:strVal val="ppt_x"/>
                                          </p:val>
                                        </p:tav>
                                      </p:tavLst>
                                    </p:anim>
                                    <p:anim calcmode="lin" valueType="num">
                                      <p:cBhvr additive="base">
                                        <p:cTn id="98" dur="500"/>
                                        <p:tgtEl>
                                          <p:spTgt spid="22"/>
                                        </p:tgtEl>
                                        <p:attrNameLst>
                                          <p:attrName>ppt_y</p:attrName>
                                        </p:attrNameLst>
                                      </p:cBhvr>
                                      <p:tavLst>
                                        <p:tav tm="0">
                                          <p:val>
                                            <p:strVal val="ppt_y"/>
                                          </p:val>
                                        </p:tav>
                                        <p:tav tm="100000">
                                          <p:val>
                                            <p:strVal val="1+ppt_h/2"/>
                                          </p:val>
                                        </p:tav>
                                      </p:tavLst>
                                    </p:anim>
                                    <p:set>
                                      <p:cBhvr>
                                        <p:cTn id="99" dur="1" fill="hold">
                                          <p:stCondLst>
                                            <p:cond delay="499"/>
                                          </p:stCondLst>
                                        </p:cTn>
                                        <p:tgtEl>
                                          <p:spTgt spid="22"/>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2" presetClass="exit" presetSubtype="4" fill="hold" nodeType="clickEffect">
                                  <p:stCondLst>
                                    <p:cond delay="0"/>
                                  </p:stCondLst>
                                  <p:childTnLst>
                                    <p:anim calcmode="lin" valueType="num">
                                      <p:cBhvr additive="base">
                                        <p:cTn id="103" dur="500"/>
                                        <p:tgtEl>
                                          <p:spTgt spid="23"/>
                                        </p:tgtEl>
                                        <p:attrNameLst>
                                          <p:attrName>ppt_x</p:attrName>
                                        </p:attrNameLst>
                                      </p:cBhvr>
                                      <p:tavLst>
                                        <p:tav tm="0">
                                          <p:val>
                                            <p:strVal val="ppt_x"/>
                                          </p:val>
                                        </p:tav>
                                        <p:tav tm="100000">
                                          <p:val>
                                            <p:strVal val="ppt_x"/>
                                          </p:val>
                                        </p:tav>
                                      </p:tavLst>
                                    </p:anim>
                                    <p:anim calcmode="lin" valueType="num">
                                      <p:cBhvr additive="base">
                                        <p:cTn id="104" dur="500"/>
                                        <p:tgtEl>
                                          <p:spTgt spid="23"/>
                                        </p:tgtEl>
                                        <p:attrNameLst>
                                          <p:attrName>ppt_y</p:attrName>
                                        </p:attrNameLst>
                                      </p:cBhvr>
                                      <p:tavLst>
                                        <p:tav tm="0">
                                          <p:val>
                                            <p:strVal val="ppt_y"/>
                                          </p:val>
                                        </p:tav>
                                        <p:tav tm="100000">
                                          <p:val>
                                            <p:strVal val="1+ppt_h/2"/>
                                          </p:val>
                                        </p:tav>
                                      </p:tavLst>
                                    </p:anim>
                                    <p:set>
                                      <p:cBhvr>
                                        <p:cTn id="105" dur="1" fill="hold">
                                          <p:stCondLst>
                                            <p:cond delay="499"/>
                                          </p:stCondLst>
                                        </p:cTn>
                                        <p:tgtEl>
                                          <p:spTgt spid="23"/>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2" presetClass="exit" presetSubtype="4" fill="hold" nodeType="clickEffect">
                                  <p:stCondLst>
                                    <p:cond delay="0"/>
                                  </p:stCondLst>
                                  <p:childTnLst>
                                    <p:anim calcmode="lin" valueType="num">
                                      <p:cBhvr additive="base">
                                        <p:cTn id="109" dur="500"/>
                                        <p:tgtEl>
                                          <p:spTgt spid="24"/>
                                        </p:tgtEl>
                                        <p:attrNameLst>
                                          <p:attrName>ppt_x</p:attrName>
                                        </p:attrNameLst>
                                      </p:cBhvr>
                                      <p:tavLst>
                                        <p:tav tm="0">
                                          <p:val>
                                            <p:strVal val="ppt_x"/>
                                          </p:val>
                                        </p:tav>
                                        <p:tav tm="100000">
                                          <p:val>
                                            <p:strVal val="ppt_x"/>
                                          </p:val>
                                        </p:tav>
                                      </p:tavLst>
                                    </p:anim>
                                    <p:anim calcmode="lin" valueType="num">
                                      <p:cBhvr additive="base">
                                        <p:cTn id="110" dur="500"/>
                                        <p:tgtEl>
                                          <p:spTgt spid="24"/>
                                        </p:tgtEl>
                                        <p:attrNameLst>
                                          <p:attrName>ppt_y</p:attrName>
                                        </p:attrNameLst>
                                      </p:cBhvr>
                                      <p:tavLst>
                                        <p:tav tm="0">
                                          <p:val>
                                            <p:strVal val="ppt_y"/>
                                          </p:val>
                                        </p:tav>
                                        <p:tav tm="100000">
                                          <p:val>
                                            <p:strVal val="1+ppt_h/2"/>
                                          </p:val>
                                        </p:tav>
                                      </p:tavLst>
                                    </p:anim>
                                    <p:set>
                                      <p:cBhvr>
                                        <p:cTn id="111" dur="1" fill="hold">
                                          <p:stCondLst>
                                            <p:cond delay="499"/>
                                          </p:stCondLst>
                                        </p:cTn>
                                        <p:tgtEl>
                                          <p:spTgt spid="24"/>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 presetClass="exit" presetSubtype="4" fill="hold" nodeType="clickEffect">
                                  <p:stCondLst>
                                    <p:cond delay="0"/>
                                  </p:stCondLst>
                                  <p:childTnLst>
                                    <p:anim calcmode="lin" valueType="num">
                                      <p:cBhvr additive="base">
                                        <p:cTn id="115" dur="500"/>
                                        <p:tgtEl>
                                          <p:spTgt spid="25"/>
                                        </p:tgtEl>
                                        <p:attrNameLst>
                                          <p:attrName>ppt_x</p:attrName>
                                        </p:attrNameLst>
                                      </p:cBhvr>
                                      <p:tavLst>
                                        <p:tav tm="0">
                                          <p:val>
                                            <p:strVal val="ppt_x"/>
                                          </p:val>
                                        </p:tav>
                                        <p:tav tm="100000">
                                          <p:val>
                                            <p:strVal val="ppt_x"/>
                                          </p:val>
                                        </p:tav>
                                      </p:tavLst>
                                    </p:anim>
                                    <p:anim calcmode="lin" valueType="num">
                                      <p:cBhvr additive="base">
                                        <p:cTn id="116" dur="500"/>
                                        <p:tgtEl>
                                          <p:spTgt spid="25"/>
                                        </p:tgtEl>
                                        <p:attrNameLst>
                                          <p:attrName>ppt_y</p:attrName>
                                        </p:attrNameLst>
                                      </p:cBhvr>
                                      <p:tavLst>
                                        <p:tav tm="0">
                                          <p:val>
                                            <p:strVal val="ppt_y"/>
                                          </p:val>
                                        </p:tav>
                                        <p:tav tm="100000">
                                          <p:val>
                                            <p:strVal val="1+ppt_h/2"/>
                                          </p:val>
                                        </p:tav>
                                      </p:tavLst>
                                    </p:anim>
                                    <p:set>
                                      <p:cBhvr>
                                        <p:cTn id="117" dur="1" fill="hold">
                                          <p:stCondLst>
                                            <p:cond delay="499"/>
                                          </p:stCondLst>
                                        </p:cTn>
                                        <p:tgtEl>
                                          <p:spTgt spid="25"/>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 presetClass="exit" presetSubtype="4" fill="hold" nodeType="clickEffect">
                                  <p:stCondLst>
                                    <p:cond delay="0"/>
                                  </p:stCondLst>
                                  <p:childTnLst>
                                    <p:anim calcmode="lin" valueType="num">
                                      <p:cBhvr additive="base">
                                        <p:cTn id="121" dur="500"/>
                                        <p:tgtEl>
                                          <p:spTgt spid="26"/>
                                        </p:tgtEl>
                                        <p:attrNameLst>
                                          <p:attrName>ppt_x</p:attrName>
                                        </p:attrNameLst>
                                      </p:cBhvr>
                                      <p:tavLst>
                                        <p:tav tm="0">
                                          <p:val>
                                            <p:strVal val="ppt_x"/>
                                          </p:val>
                                        </p:tav>
                                        <p:tav tm="100000">
                                          <p:val>
                                            <p:strVal val="ppt_x"/>
                                          </p:val>
                                        </p:tav>
                                      </p:tavLst>
                                    </p:anim>
                                    <p:anim calcmode="lin" valueType="num">
                                      <p:cBhvr additive="base">
                                        <p:cTn id="122" dur="500"/>
                                        <p:tgtEl>
                                          <p:spTgt spid="26"/>
                                        </p:tgtEl>
                                        <p:attrNameLst>
                                          <p:attrName>ppt_y</p:attrName>
                                        </p:attrNameLst>
                                      </p:cBhvr>
                                      <p:tavLst>
                                        <p:tav tm="0">
                                          <p:val>
                                            <p:strVal val="ppt_y"/>
                                          </p:val>
                                        </p:tav>
                                        <p:tav tm="100000">
                                          <p:val>
                                            <p:strVal val="1+ppt_h/2"/>
                                          </p:val>
                                        </p:tav>
                                      </p:tavLst>
                                    </p:anim>
                                    <p:set>
                                      <p:cBhvr>
                                        <p:cTn id="123" dur="1" fill="hold">
                                          <p:stCondLst>
                                            <p:cond delay="499"/>
                                          </p:stCondLst>
                                        </p:cTn>
                                        <p:tgtEl>
                                          <p:spTgt spid="26"/>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2" presetClass="exit" presetSubtype="4" fill="hold" nodeType="clickEffect">
                                  <p:stCondLst>
                                    <p:cond delay="0"/>
                                  </p:stCondLst>
                                  <p:childTnLst>
                                    <p:anim calcmode="lin" valueType="num">
                                      <p:cBhvr additive="base">
                                        <p:cTn id="127" dur="500"/>
                                        <p:tgtEl>
                                          <p:spTgt spid="27"/>
                                        </p:tgtEl>
                                        <p:attrNameLst>
                                          <p:attrName>ppt_x</p:attrName>
                                        </p:attrNameLst>
                                      </p:cBhvr>
                                      <p:tavLst>
                                        <p:tav tm="0">
                                          <p:val>
                                            <p:strVal val="ppt_x"/>
                                          </p:val>
                                        </p:tav>
                                        <p:tav tm="100000">
                                          <p:val>
                                            <p:strVal val="ppt_x"/>
                                          </p:val>
                                        </p:tav>
                                      </p:tavLst>
                                    </p:anim>
                                    <p:anim calcmode="lin" valueType="num">
                                      <p:cBhvr additive="base">
                                        <p:cTn id="128" dur="500"/>
                                        <p:tgtEl>
                                          <p:spTgt spid="27"/>
                                        </p:tgtEl>
                                        <p:attrNameLst>
                                          <p:attrName>ppt_y</p:attrName>
                                        </p:attrNameLst>
                                      </p:cBhvr>
                                      <p:tavLst>
                                        <p:tav tm="0">
                                          <p:val>
                                            <p:strVal val="ppt_y"/>
                                          </p:val>
                                        </p:tav>
                                        <p:tav tm="100000">
                                          <p:val>
                                            <p:strVal val="1+ppt_h/2"/>
                                          </p:val>
                                        </p:tav>
                                      </p:tavLst>
                                    </p:anim>
                                    <p:set>
                                      <p:cBhvr>
                                        <p:cTn id="129" dur="1" fill="hold">
                                          <p:stCondLst>
                                            <p:cond delay="499"/>
                                          </p:stCondLst>
                                        </p:cTn>
                                        <p:tgtEl>
                                          <p:spTgt spid="27"/>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2" presetClass="exit" presetSubtype="4" fill="hold" nodeType="clickEffect">
                                  <p:stCondLst>
                                    <p:cond delay="0"/>
                                  </p:stCondLst>
                                  <p:childTnLst>
                                    <p:anim calcmode="lin" valueType="num">
                                      <p:cBhvr additive="base">
                                        <p:cTn id="133" dur="500"/>
                                        <p:tgtEl>
                                          <p:spTgt spid="28"/>
                                        </p:tgtEl>
                                        <p:attrNameLst>
                                          <p:attrName>ppt_x</p:attrName>
                                        </p:attrNameLst>
                                      </p:cBhvr>
                                      <p:tavLst>
                                        <p:tav tm="0">
                                          <p:val>
                                            <p:strVal val="ppt_x"/>
                                          </p:val>
                                        </p:tav>
                                        <p:tav tm="100000">
                                          <p:val>
                                            <p:strVal val="ppt_x"/>
                                          </p:val>
                                        </p:tav>
                                      </p:tavLst>
                                    </p:anim>
                                    <p:anim calcmode="lin" valueType="num">
                                      <p:cBhvr additive="base">
                                        <p:cTn id="134" dur="500"/>
                                        <p:tgtEl>
                                          <p:spTgt spid="28"/>
                                        </p:tgtEl>
                                        <p:attrNameLst>
                                          <p:attrName>ppt_y</p:attrName>
                                        </p:attrNameLst>
                                      </p:cBhvr>
                                      <p:tavLst>
                                        <p:tav tm="0">
                                          <p:val>
                                            <p:strVal val="ppt_y"/>
                                          </p:val>
                                        </p:tav>
                                        <p:tav tm="100000">
                                          <p:val>
                                            <p:strVal val="1+ppt_h/2"/>
                                          </p:val>
                                        </p:tav>
                                      </p:tavLst>
                                    </p:anim>
                                    <p:set>
                                      <p:cBhvr>
                                        <p:cTn id="135"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P spid="12" grpId="0" animBg="1"/>
      <p:bldP spid="13" grpId="0"/>
      <p:bldP spid="14"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4DC698-C228-53DA-5B9A-113E0C6B8459}"/>
              </a:ext>
            </a:extLst>
          </p:cNvPr>
          <p:cNvSpPr/>
          <p:nvPr/>
        </p:nvSpPr>
        <p:spPr>
          <a:xfrm>
            <a:off x="220496" y="130424"/>
            <a:ext cx="11751013" cy="6527259"/>
          </a:xfrm>
          <a:prstGeom prst="roundRect">
            <a:avLst/>
          </a:prstGeom>
          <a:solidFill>
            <a:srgbClr val="FFFEEB"/>
          </a:solidFill>
          <a:ln w="31750">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04" tIns="45702" rIns="91404" bIns="45702" rtlCol="0" anchor="ctr"/>
          <a:lstStyle/>
          <a:p>
            <a:pPr algn="ctr"/>
            <a:endParaRPr lang="vi-VN"/>
          </a:p>
        </p:txBody>
      </p:sp>
      <p:sp>
        <p:nvSpPr>
          <p:cNvPr id="5" name="Title 1">
            <a:extLst>
              <a:ext uri="{FF2B5EF4-FFF2-40B4-BE49-F238E27FC236}">
                <a16:creationId xmlns:a16="http://schemas.microsoft.com/office/drawing/2014/main" id="{C9076C1A-3D8F-AFF5-F6B7-6CA16713EDB8}"/>
              </a:ext>
            </a:extLst>
          </p:cNvPr>
          <p:cNvSpPr txBox="1">
            <a:spLocks/>
          </p:cNvSpPr>
          <p:nvPr/>
        </p:nvSpPr>
        <p:spPr>
          <a:xfrm>
            <a:off x="220493" y="304801"/>
            <a:ext cx="11751012" cy="1317522"/>
          </a:xfrm>
          <a:prstGeom prst="rect">
            <a:avLst/>
          </a:prstGeom>
        </p:spPr>
        <p:txBody>
          <a:bodyPr vert="horz" lIns="91404" tIns="45702" rIns="91404" bIns="45702"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031">
              <a:defRPr/>
            </a:pPr>
            <a:r>
              <a:rPr lang="en-US" sz="2400" dirty="0">
                <a:solidFill>
                  <a:prstClr val="black"/>
                </a:solidFill>
                <a:latin typeface="Times New Roman" panose="02020603050405020304" pitchFamily="18" charset="0"/>
                <a:cs typeface="Times New Roman" pitchFamily="18" charset="0"/>
              </a:rPr>
              <a:t>Thứ Năm ngày 11</a:t>
            </a:r>
            <a:r>
              <a:rPr lang="vi-VN" sz="2400" dirty="0">
                <a:solidFill>
                  <a:prstClr val="black"/>
                </a:solidFill>
                <a:latin typeface="Times New Roman" panose="02020603050405020304" pitchFamily="18" charset="0"/>
                <a:cs typeface="Times New Roman" pitchFamily="18" charset="0"/>
              </a:rPr>
              <a:t> </a:t>
            </a:r>
            <a:r>
              <a:rPr lang="en-US" sz="2400" dirty="0">
                <a:solidFill>
                  <a:prstClr val="black"/>
                </a:solidFill>
                <a:latin typeface="Times New Roman" panose="02020603050405020304" pitchFamily="18" charset="0"/>
                <a:cs typeface="Times New Roman" pitchFamily="18" charset="0"/>
              </a:rPr>
              <a:t>tháng 04 năm 2024</a:t>
            </a:r>
          </a:p>
          <a:p>
            <a:pPr defTabSz="914031">
              <a:spcAft>
                <a:spcPts val="600"/>
              </a:spcAft>
              <a:defRPr/>
            </a:pPr>
            <a:r>
              <a:rPr lang="en-US" sz="2400" b="1" dirty="0">
                <a:solidFill>
                  <a:prstClr val="black"/>
                </a:solidFill>
                <a:latin typeface="Times New Roman" panose="02020603050405020304" pitchFamily="18" charset="0"/>
                <a:cs typeface="Times New Roman" pitchFamily="18" charset="0"/>
              </a:rPr>
              <a:t>Tiếng Việt</a:t>
            </a:r>
          </a:p>
          <a:p>
            <a:pPr defTabSz="914010">
              <a:defRPr/>
            </a:pPr>
            <a:r>
              <a:rPr lang="en-US" altLang="en-US" sz="2800" b="1" dirty="0">
                <a:solidFill>
                  <a:srgbClr val="FF0000"/>
                </a:solidFill>
                <a:latin typeface="Times New Roman" pitchFamily="18" charset="0"/>
                <a:cs typeface="Times New Roman" pitchFamily="18" charset="0"/>
              </a:rPr>
              <a:t>Nghe – viết: Hai Bà Trưng</a:t>
            </a:r>
          </a:p>
        </p:txBody>
      </p:sp>
      <p:pic>
        <p:nvPicPr>
          <p:cNvPr id="2" name="Picture 1">
            <a:extLst>
              <a:ext uri="{FF2B5EF4-FFF2-40B4-BE49-F238E27FC236}">
                <a16:creationId xmlns:a16="http://schemas.microsoft.com/office/drawing/2014/main" id="{39EEDF10-E8AA-B27A-D155-AB1225426A77}"/>
              </a:ext>
            </a:extLst>
          </p:cNvPr>
          <p:cNvPicPr>
            <a:picLocks noChangeAspect="1"/>
          </p:cNvPicPr>
          <p:nvPr/>
        </p:nvPicPr>
        <p:blipFill>
          <a:blip r:embed="rId2"/>
          <a:stretch>
            <a:fillRect/>
          </a:stretch>
        </p:blipFill>
        <p:spPr>
          <a:xfrm>
            <a:off x="492718" y="1622324"/>
            <a:ext cx="2153206" cy="716205"/>
          </a:xfrm>
          <a:prstGeom prst="rect">
            <a:avLst/>
          </a:prstGeom>
        </p:spPr>
      </p:pic>
      <p:sp>
        <p:nvSpPr>
          <p:cNvPr id="29" name="Rectangle 28">
            <a:extLst>
              <a:ext uri="{FF2B5EF4-FFF2-40B4-BE49-F238E27FC236}">
                <a16:creationId xmlns:a16="http://schemas.microsoft.com/office/drawing/2014/main" id="{249918E8-B2C8-5875-B406-5FE1DEEAEFE5}"/>
              </a:ext>
            </a:extLst>
          </p:cNvPr>
          <p:cNvSpPr/>
          <p:nvPr/>
        </p:nvSpPr>
        <p:spPr>
          <a:xfrm>
            <a:off x="494490" y="2434546"/>
            <a:ext cx="2713814" cy="1406621"/>
          </a:xfrm>
          <a:custGeom>
            <a:avLst/>
            <a:gdLst>
              <a:gd name="connsiteX0" fmla="*/ 0 w 2713814"/>
              <a:gd name="connsiteY0" fmla="*/ 0 h 1406621"/>
              <a:gd name="connsiteX1" fmla="*/ 705592 w 2713814"/>
              <a:gd name="connsiteY1" fmla="*/ 0 h 1406621"/>
              <a:gd name="connsiteX2" fmla="*/ 1411183 w 2713814"/>
              <a:gd name="connsiteY2" fmla="*/ 0 h 1406621"/>
              <a:gd name="connsiteX3" fmla="*/ 2116775 w 2713814"/>
              <a:gd name="connsiteY3" fmla="*/ 0 h 1406621"/>
              <a:gd name="connsiteX4" fmla="*/ 2713814 w 2713814"/>
              <a:gd name="connsiteY4" fmla="*/ 0 h 1406621"/>
              <a:gd name="connsiteX5" fmla="*/ 2713814 w 2713814"/>
              <a:gd name="connsiteY5" fmla="*/ 440741 h 1406621"/>
              <a:gd name="connsiteX6" fmla="*/ 2713814 w 2713814"/>
              <a:gd name="connsiteY6" fmla="*/ 881482 h 1406621"/>
              <a:gd name="connsiteX7" fmla="*/ 2713814 w 2713814"/>
              <a:gd name="connsiteY7" fmla="*/ 1406621 h 1406621"/>
              <a:gd name="connsiteX8" fmla="*/ 2035361 w 2713814"/>
              <a:gd name="connsiteY8" fmla="*/ 1406621 h 1406621"/>
              <a:gd name="connsiteX9" fmla="*/ 1438321 w 2713814"/>
              <a:gd name="connsiteY9" fmla="*/ 1406621 h 1406621"/>
              <a:gd name="connsiteX10" fmla="*/ 705592 w 2713814"/>
              <a:gd name="connsiteY10" fmla="*/ 1406621 h 1406621"/>
              <a:gd name="connsiteX11" fmla="*/ 0 w 2713814"/>
              <a:gd name="connsiteY11" fmla="*/ 1406621 h 1406621"/>
              <a:gd name="connsiteX12" fmla="*/ 0 w 2713814"/>
              <a:gd name="connsiteY12" fmla="*/ 923681 h 1406621"/>
              <a:gd name="connsiteX13" fmla="*/ 0 w 2713814"/>
              <a:gd name="connsiteY13" fmla="*/ 468874 h 1406621"/>
              <a:gd name="connsiteX14" fmla="*/ 0 w 2713814"/>
              <a:gd name="connsiteY14" fmla="*/ 0 h 14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3814" h="1406621" fill="none" extrusionOk="0">
                <a:moveTo>
                  <a:pt x="0" y="0"/>
                </a:moveTo>
                <a:cubicBezTo>
                  <a:pt x="252639" y="32404"/>
                  <a:pt x="365641" y="27505"/>
                  <a:pt x="705592" y="0"/>
                </a:cubicBezTo>
                <a:cubicBezTo>
                  <a:pt x="1045543" y="-27505"/>
                  <a:pt x="1077014" y="16634"/>
                  <a:pt x="1411183" y="0"/>
                </a:cubicBezTo>
                <a:cubicBezTo>
                  <a:pt x="1745352" y="-16634"/>
                  <a:pt x="1883901" y="3997"/>
                  <a:pt x="2116775" y="0"/>
                </a:cubicBezTo>
                <a:cubicBezTo>
                  <a:pt x="2349649" y="-3997"/>
                  <a:pt x="2515222" y="6394"/>
                  <a:pt x="2713814" y="0"/>
                </a:cubicBezTo>
                <a:cubicBezTo>
                  <a:pt x="2703170" y="205749"/>
                  <a:pt x="2723672" y="261339"/>
                  <a:pt x="2713814" y="440741"/>
                </a:cubicBezTo>
                <a:cubicBezTo>
                  <a:pt x="2703956" y="620143"/>
                  <a:pt x="2713116" y="756898"/>
                  <a:pt x="2713814" y="881482"/>
                </a:cubicBezTo>
                <a:cubicBezTo>
                  <a:pt x="2714512" y="1006066"/>
                  <a:pt x="2729470" y="1222878"/>
                  <a:pt x="2713814" y="1406621"/>
                </a:cubicBezTo>
                <a:cubicBezTo>
                  <a:pt x="2519528" y="1422409"/>
                  <a:pt x="2290180" y="1439942"/>
                  <a:pt x="2035361" y="1406621"/>
                </a:cubicBezTo>
                <a:cubicBezTo>
                  <a:pt x="1780542" y="1373300"/>
                  <a:pt x="1615419" y="1420754"/>
                  <a:pt x="1438321" y="1406621"/>
                </a:cubicBezTo>
                <a:cubicBezTo>
                  <a:pt x="1261223" y="1392488"/>
                  <a:pt x="897374" y="1424052"/>
                  <a:pt x="705592" y="1406621"/>
                </a:cubicBezTo>
                <a:cubicBezTo>
                  <a:pt x="513810" y="1389190"/>
                  <a:pt x="286645" y="1397479"/>
                  <a:pt x="0" y="1406621"/>
                </a:cubicBezTo>
                <a:cubicBezTo>
                  <a:pt x="14767" y="1268498"/>
                  <a:pt x="19183" y="1056654"/>
                  <a:pt x="0" y="923681"/>
                </a:cubicBezTo>
                <a:cubicBezTo>
                  <a:pt x="-19183" y="790708"/>
                  <a:pt x="10438" y="585029"/>
                  <a:pt x="0" y="468874"/>
                </a:cubicBezTo>
                <a:cubicBezTo>
                  <a:pt x="-10438" y="352719"/>
                  <a:pt x="14591" y="150022"/>
                  <a:pt x="0" y="0"/>
                </a:cubicBezTo>
                <a:close/>
              </a:path>
              <a:path w="2713814" h="1406621" stroke="0" extrusionOk="0">
                <a:moveTo>
                  <a:pt x="0" y="0"/>
                </a:moveTo>
                <a:cubicBezTo>
                  <a:pt x="300346" y="-2249"/>
                  <a:pt x="400454" y="20604"/>
                  <a:pt x="732730" y="0"/>
                </a:cubicBezTo>
                <a:cubicBezTo>
                  <a:pt x="1065006" y="-20604"/>
                  <a:pt x="1166649" y="-5972"/>
                  <a:pt x="1384045" y="0"/>
                </a:cubicBezTo>
                <a:cubicBezTo>
                  <a:pt x="1601442" y="5972"/>
                  <a:pt x="1759128" y="33314"/>
                  <a:pt x="2116775" y="0"/>
                </a:cubicBezTo>
                <a:cubicBezTo>
                  <a:pt x="2474422" y="-33314"/>
                  <a:pt x="2530379" y="-26622"/>
                  <a:pt x="2713814" y="0"/>
                </a:cubicBezTo>
                <a:cubicBezTo>
                  <a:pt x="2725075" y="96860"/>
                  <a:pt x="2699122" y="298744"/>
                  <a:pt x="2713814" y="440741"/>
                </a:cubicBezTo>
                <a:cubicBezTo>
                  <a:pt x="2728506" y="582738"/>
                  <a:pt x="2709357" y="704694"/>
                  <a:pt x="2713814" y="881482"/>
                </a:cubicBezTo>
                <a:cubicBezTo>
                  <a:pt x="2718271" y="1058270"/>
                  <a:pt x="2709667" y="1150786"/>
                  <a:pt x="2713814" y="1406621"/>
                </a:cubicBezTo>
                <a:cubicBezTo>
                  <a:pt x="2397106" y="1382565"/>
                  <a:pt x="2205020" y="1410093"/>
                  <a:pt x="2008222" y="1406621"/>
                </a:cubicBezTo>
                <a:cubicBezTo>
                  <a:pt x="1811424" y="1403149"/>
                  <a:pt x="1524574" y="1420408"/>
                  <a:pt x="1302631" y="1406621"/>
                </a:cubicBezTo>
                <a:cubicBezTo>
                  <a:pt x="1080688" y="1392834"/>
                  <a:pt x="973808" y="1410938"/>
                  <a:pt x="651315" y="1406621"/>
                </a:cubicBezTo>
                <a:cubicBezTo>
                  <a:pt x="328822" y="1402304"/>
                  <a:pt x="210604" y="1409678"/>
                  <a:pt x="0" y="1406621"/>
                </a:cubicBezTo>
                <a:cubicBezTo>
                  <a:pt x="14780" y="1303144"/>
                  <a:pt x="-14119" y="1054027"/>
                  <a:pt x="0" y="937747"/>
                </a:cubicBezTo>
                <a:cubicBezTo>
                  <a:pt x="14119" y="821467"/>
                  <a:pt x="22991" y="592031"/>
                  <a:pt x="0" y="454807"/>
                </a:cubicBezTo>
                <a:cubicBezTo>
                  <a:pt x="-22991" y="317583"/>
                  <a:pt x="-14064" y="153236"/>
                  <a:pt x="0" y="0"/>
                </a:cubicBezTo>
                <a:close/>
              </a:path>
            </a:pathLst>
          </a:custGeom>
          <a:solidFill>
            <a:srgbClr val="FFFB57">
              <a:alpha val="94902"/>
            </a:srgbClr>
          </a:solidFill>
          <a:ln w="28575">
            <a:solidFill>
              <a:srgbClr val="4AC6AE"/>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just" defTabSz="914031">
              <a:defRPr/>
            </a:pPr>
            <a:r>
              <a:rPr lang="vi-VN" sz="2800" b="1" dirty="0">
                <a:solidFill>
                  <a:prstClr val="black"/>
                </a:solidFill>
                <a:latin typeface="Calibri" panose="020F0502020204030204" pitchFamily="34" charset="0"/>
                <a:ea typeface="Microsoft YaHei"/>
                <a:cs typeface="Calibri" panose="020F0502020204030204" pitchFamily="34" charset="0"/>
              </a:rPr>
              <a:t>2. Chọn tiếng trong ngoặc đơn thay</a:t>
            </a:r>
            <a:r>
              <a:rPr lang="en-US" sz="2800" b="1" dirty="0">
                <a:solidFill>
                  <a:prstClr val="black"/>
                </a:solidFill>
                <a:latin typeface="Calibri" panose="020F0502020204030204" pitchFamily="34" charset="0"/>
                <a:ea typeface="Microsoft YaHei"/>
                <a:cs typeface="Calibri" panose="020F0502020204030204" pitchFamily="34" charset="0"/>
              </a:rPr>
              <a:t> </a:t>
            </a:r>
            <a:r>
              <a:rPr lang="en-US" sz="2800" b="1" dirty="0" err="1">
                <a:solidFill>
                  <a:prstClr val="black"/>
                </a:solidFill>
                <a:latin typeface="Calibri" panose="020F0502020204030204" pitchFamily="34" charset="0"/>
                <a:ea typeface="Microsoft YaHei"/>
                <a:cs typeface="Calibri" panose="020F0502020204030204" pitchFamily="34" charset="0"/>
              </a:rPr>
              <a:t>cho</a:t>
            </a:r>
            <a:endParaRPr lang="vi-VN" sz="2800" b="1" dirty="0">
              <a:solidFill>
                <a:prstClr val="black"/>
              </a:solidFill>
              <a:latin typeface="Calibri" panose="020F0502020204030204" pitchFamily="34" charset="0"/>
              <a:ea typeface="Microsoft YaHei"/>
              <a:cs typeface="Calibri" panose="020F0502020204030204" pitchFamily="34" charset="0"/>
            </a:endParaRPr>
          </a:p>
        </p:txBody>
      </p:sp>
      <p:pic>
        <p:nvPicPr>
          <p:cNvPr id="30" name="Picture 2" descr="Thiết Kế Website Thủy Hải Sản Đẹp】™ - Hút Khách Hiệu Quả">
            <a:extLst>
              <a:ext uri="{FF2B5EF4-FFF2-40B4-BE49-F238E27FC236}">
                <a16:creationId xmlns:a16="http://schemas.microsoft.com/office/drawing/2014/main" id="{C54F4CAC-8008-D136-67E6-9BCA2F27BE6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1937878" y="3335627"/>
            <a:ext cx="545327" cy="50553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49EDE5BE-4FD3-0C53-DAD5-44F6D336F5A8}"/>
              </a:ext>
            </a:extLst>
          </p:cNvPr>
          <p:cNvSpPr txBox="1"/>
          <p:nvPr/>
        </p:nvSpPr>
        <p:spPr>
          <a:xfrm>
            <a:off x="5018054" y="2109155"/>
            <a:ext cx="6096000" cy="3970281"/>
          </a:xfrm>
          <a:prstGeom prst="rect">
            <a:avLst/>
          </a:prstGeom>
          <a:noFill/>
        </p:spPr>
        <p:txBody>
          <a:bodyPr wrap="square" lIns="91404" tIns="45702" rIns="91404" bIns="45702" rtlCol="0">
            <a:spAutoFit/>
          </a:bodyPr>
          <a:lstStyle/>
          <a:p>
            <a:pPr algn="just"/>
            <a:r>
              <a:rPr lang="vi-VN" sz="2800" dirty="0">
                <a:solidFill>
                  <a:srgbClr val="000000"/>
                </a:solidFill>
                <a:latin typeface="Times New Roman" pitchFamily="18" charset="0"/>
                <a:cs typeface="Times New Roman" pitchFamily="18" charset="0"/>
              </a:rPr>
              <a:t>b. </a:t>
            </a:r>
            <a:r>
              <a:rPr lang="vi-VN" sz="2800" dirty="0" smtClean="0">
                <a:solidFill>
                  <a:srgbClr val="000000"/>
                </a:solidFill>
                <a:latin typeface="Times New Roman" pitchFamily="18" charset="0"/>
                <a:cs typeface="Times New Roman" pitchFamily="18" charset="0"/>
              </a:rPr>
              <a:t>V</a:t>
            </a:r>
            <a:r>
              <a:rPr lang="en-US" sz="2800" dirty="0">
                <a:solidFill>
                  <a:srgbClr val="000000"/>
                </a:solidFill>
                <a:latin typeface="Times New Roman" pitchFamily="18" charset="0"/>
                <a:cs typeface="Times New Roman" pitchFamily="18" charset="0"/>
              </a:rPr>
              <a:t>ù</a:t>
            </a:r>
            <a:r>
              <a:rPr lang="vi-VN" sz="2800" dirty="0" smtClean="0">
                <a:solidFill>
                  <a:srgbClr val="000000"/>
                </a:solidFill>
                <a:latin typeface="Times New Roman" pitchFamily="18" charset="0"/>
                <a:cs typeface="Times New Roman" pitchFamily="18" charset="0"/>
              </a:rPr>
              <a:t>ng </a:t>
            </a:r>
            <a:r>
              <a:rPr lang="vi-VN" sz="2800" dirty="0">
                <a:solidFill>
                  <a:srgbClr val="000000"/>
                </a:solidFill>
                <a:latin typeface="Times New Roman" pitchFamily="18" charset="0"/>
                <a:cs typeface="Times New Roman" pitchFamily="18" charset="0"/>
              </a:rPr>
              <a:t>đảo ấy bấy giờ</a:t>
            </a:r>
          </a:p>
          <a:p>
            <a:pPr algn="just"/>
            <a:r>
              <a:rPr lang="vi-VN" sz="2800" dirty="0">
                <a:solidFill>
                  <a:srgbClr val="000000"/>
                </a:solidFill>
                <a:latin typeface="Times New Roman" pitchFamily="18" charset="0"/>
                <a:cs typeface="Times New Roman" pitchFamily="18" charset="0"/>
              </a:rPr>
              <a:t>Không thuyền bè qua </a:t>
            </a:r>
            <a:r>
              <a:rPr lang="vi-VN" sz="2800" b="1" i="1" dirty="0">
                <a:latin typeface="Times New Roman" pitchFamily="18" charset="0"/>
                <a:cs typeface="Times New Roman" pitchFamily="18" charset="0"/>
              </a:rPr>
              <a:t>lại</a:t>
            </a:r>
            <a:r>
              <a:rPr lang="vi-VN" sz="2800" i="1" dirty="0">
                <a:solidFill>
                  <a:srgbClr val="000000"/>
                </a:solidFill>
                <a:latin typeface="Times New Roman" pitchFamily="18" charset="0"/>
                <a:cs typeface="Times New Roman" pitchFamily="18" charset="0"/>
              </a:rPr>
              <a:t>.</a:t>
            </a:r>
            <a:endParaRPr lang="vi-VN" sz="2800" dirty="0">
              <a:solidFill>
                <a:srgbClr val="000000"/>
              </a:solidFill>
              <a:latin typeface="Times New Roman" pitchFamily="18" charset="0"/>
              <a:cs typeface="Times New Roman" pitchFamily="18" charset="0"/>
            </a:endParaRPr>
          </a:p>
          <a:p>
            <a:pPr algn="just"/>
            <a:r>
              <a:rPr lang="vi-VN" sz="2800" dirty="0">
                <a:solidFill>
                  <a:srgbClr val="000000"/>
                </a:solidFill>
                <a:latin typeface="Times New Roman" pitchFamily="18" charset="0"/>
                <a:cs typeface="Times New Roman" pitchFamily="18" charset="0"/>
              </a:rPr>
              <a:t>Sóng mù mịt bốn bề</a:t>
            </a:r>
          </a:p>
          <a:p>
            <a:pPr algn="just"/>
            <a:r>
              <a:rPr lang="vi-VN" sz="2800" b="1" i="1" dirty="0">
                <a:latin typeface="Times New Roman" pitchFamily="18" charset="0"/>
                <a:cs typeface="Times New Roman" pitchFamily="18" charset="0"/>
              </a:rPr>
              <a:t>Ai</a:t>
            </a:r>
            <a:r>
              <a:rPr lang="vi-VN" sz="2800" b="1" i="1" dirty="0">
                <a:solidFill>
                  <a:srgbClr val="000000"/>
                </a:solidFill>
                <a:latin typeface="Times New Roman" pitchFamily="18" charset="0"/>
                <a:cs typeface="Times New Roman" pitchFamily="18" charset="0"/>
              </a:rPr>
              <a:t> </a:t>
            </a:r>
            <a:r>
              <a:rPr lang="vi-VN" sz="2800" dirty="0">
                <a:solidFill>
                  <a:srgbClr val="000000"/>
                </a:solidFill>
                <a:latin typeface="Times New Roman" pitchFamily="18" charset="0"/>
                <a:cs typeface="Times New Roman" pitchFamily="18" charset="0"/>
              </a:rPr>
              <a:t>mà không sợ </a:t>
            </a:r>
            <a:r>
              <a:rPr lang="vi-VN" sz="2800" b="1" i="1" dirty="0" smtClean="0">
                <a:latin typeface="Times New Roman" pitchFamily="18" charset="0"/>
                <a:cs typeface="Times New Roman" pitchFamily="18" charset="0"/>
              </a:rPr>
              <a:t>hãi</a:t>
            </a:r>
            <a:r>
              <a:rPr lang="en-US" sz="2800" b="1" i="1" dirty="0" smtClean="0">
                <a:solidFill>
                  <a:srgbClr val="FF0000"/>
                </a:solidFill>
                <a:latin typeface="Times New Roman" pitchFamily="18" charset="0"/>
                <a:cs typeface="Times New Roman" pitchFamily="18" charset="0"/>
              </a:rPr>
              <a:t> </a:t>
            </a:r>
            <a:r>
              <a:rPr lang="vi-VN" sz="2800" dirty="0" smtClean="0">
                <a:solidFill>
                  <a:srgbClr val="000000"/>
                </a:solidFill>
                <a:latin typeface="Times New Roman" pitchFamily="18" charset="0"/>
                <a:cs typeface="Times New Roman" pitchFamily="18" charset="0"/>
              </a:rPr>
              <a:t>?</a:t>
            </a:r>
            <a:endParaRPr lang="vi-VN" sz="2800" dirty="0">
              <a:solidFill>
                <a:srgbClr val="000000"/>
              </a:solidFill>
              <a:latin typeface="Times New Roman" pitchFamily="18" charset="0"/>
              <a:cs typeface="Times New Roman" pitchFamily="18" charset="0"/>
            </a:endParaRPr>
          </a:p>
          <a:p>
            <a:pPr algn="just"/>
            <a:r>
              <a:rPr lang="vi-VN" sz="2800" b="1" i="1" dirty="0">
                <a:latin typeface="Times New Roman" pitchFamily="18" charset="0"/>
                <a:cs typeface="Times New Roman" pitchFamily="18" charset="0"/>
              </a:rPr>
              <a:t>Mai</a:t>
            </a:r>
            <a:r>
              <a:rPr lang="vi-VN" sz="2800" b="1" i="1" dirty="0">
                <a:solidFill>
                  <a:srgbClr val="000000"/>
                </a:solidFill>
                <a:latin typeface="Times New Roman" pitchFamily="18" charset="0"/>
                <a:cs typeface="Times New Roman" pitchFamily="18" charset="0"/>
              </a:rPr>
              <a:t> </a:t>
            </a:r>
            <a:r>
              <a:rPr lang="vi-VN" sz="2800" dirty="0">
                <a:solidFill>
                  <a:srgbClr val="000000"/>
                </a:solidFill>
                <a:latin typeface="Times New Roman" pitchFamily="18" charset="0"/>
                <a:cs typeface="Times New Roman" pitchFamily="18" charset="0"/>
              </a:rPr>
              <a:t>An Tiêm không </a:t>
            </a:r>
            <a:r>
              <a:rPr lang="vi-VN" sz="2800" b="1" i="1" dirty="0">
                <a:latin typeface="Times New Roman" pitchFamily="18" charset="0"/>
                <a:cs typeface="Times New Roman" pitchFamily="18" charset="0"/>
              </a:rPr>
              <a:t>ngại</a:t>
            </a:r>
            <a:endParaRPr lang="vi-VN" sz="2800" dirty="0">
              <a:latin typeface="Times New Roman" pitchFamily="18" charset="0"/>
              <a:cs typeface="Times New Roman" pitchFamily="18" charset="0"/>
            </a:endParaRPr>
          </a:p>
          <a:p>
            <a:pPr algn="just"/>
            <a:r>
              <a:rPr lang="vi-VN" sz="2800" dirty="0">
                <a:solidFill>
                  <a:srgbClr val="000000"/>
                </a:solidFill>
                <a:latin typeface="Times New Roman" pitchFamily="18" charset="0"/>
                <a:cs typeface="Times New Roman" pitchFamily="18" charset="0"/>
              </a:rPr>
              <a:t>Có trí, có đôi </a:t>
            </a:r>
            <a:r>
              <a:rPr lang="vi-VN" sz="2800" b="1" i="1" dirty="0">
                <a:latin typeface="Times New Roman" pitchFamily="18" charset="0"/>
                <a:cs typeface="Times New Roman" pitchFamily="18" charset="0"/>
              </a:rPr>
              <a:t>tay</a:t>
            </a:r>
            <a:endParaRPr lang="vi-VN" sz="2800" dirty="0">
              <a:latin typeface="Times New Roman" pitchFamily="18" charset="0"/>
              <a:cs typeface="Times New Roman" pitchFamily="18" charset="0"/>
            </a:endParaRPr>
          </a:p>
          <a:p>
            <a:pPr algn="just"/>
            <a:r>
              <a:rPr lang="vi-VN" sz="2800" dirty="0">
                <a:solidFill>
                  <a:srgbClr val="000000"/>
                </a:solidFill>
                <a:latin typeface="Times New Roman" pitchFamily="18" charset="0"/>
                <a:cs typeface="Times New Roman" pitchFamily="18" charset="0"/>
              </a:rPr>
              <a:t>Có nước, có đất trời</a:t>
            </a:r>
          </a:p>
          <a:p>
            <a:pPr algn="just"/>
            <a:r>
              <a:rPr lang="vi-VN" sz="2800" dirty="0">
                <a:solidFill>
                  <a:srgbClr val="000000"/>
                </a:solidFill>
                <a:latin typeface="Times New Roman" pitchFamily="18" charset="0"/>
                <a:cs typeface="Times New Roman" pitchFamily="18" charset="0"/>
              </a:rPr>
              <a:t>Lo gì không sống nổi!</a:t>
            </a:r>
          </a:p>
          <a:p>
            <a:pPr algn="r"/>
            <a:r>
              <a:rPr lang="vi-VN" sz="2800" dirty="0">
                <a:solidFill>
                  <a:srgbClr val="000000"/>
                </a:solidFill>
                <a:latin typeface="Times New Roman" pitchFamily="18" charset="0"/>
                <a:cs typeface="Times New Roman" pitchFamily="18" charset="0"/>
              </a:rPr>
              <a:t>(Theo Nguyễn Sĩ Đại)</a:t>
            </a:r>
          </a:p>
        </p:txBody>
      </p:sp>
      <p:pic>
        <p:nvPicPr>
          <p:cNvPr id="32" name="Picture 2" descr="Thiết Kế Website Thủy Hải Sản Đẹp】™ - Hút Khách Hiệu Quả">
            <a:extLst>
              <a:ext uri="{FF2B5EF4-FFF2-40B4-BE49-F238E27FC236}">
                <a16:creationId xmlns:a16="http://schemas.microsoft.com/office/drawing/2014/main" id="{2148ABA5-33FB-51A0-02F3-4ADBF44B081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8051537" y="2427751"/>
            <a:ext cx="777249" cy="71010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0F6286B1-025E-7DC9-57B8-6D09D7B91C57}"/>
              </a:ext>
            </a:extLst>
          </p:cNvPr>
          <p:cNvSpPr txBox="1"/>
          <p:nvPr/>
        </p:nvSpPr>
        <p:spPr>
          <a:xfrm>
            <a:off x="8814270" y="2553298"/>
            <a:ext cx="1442433" cy="523184"/>
          </a:xfrm>
          <a:prstGeom prst="rect">
            <a:avLst/>
          </a:prstGeom>
          <a:noFill/>
        </p:spPr>
        <p:txBody>
          <a:bodyPr wrap="square" lIns="91404" tIns="45702" rIns="91404" bIns="45702" rtlCol="0">
            <a:spAutoFit/>
          </a:bodyPr>
          <a:lstStyle/>
          <a:p>
            <a:pPr algn="just"/>
            <a:r>
              <a:rPr lang="en-US" sz="2800" i="1" dirty="0">
                <a:solidFill>
                  <a:srgbClr val="000000"/>
                </a:solidFill>
                <a:latin typeface="Times New Roman" pitchFamily="18" charset="0"/>
                <a:cs typeface="Times New Roman" pitchFamily="18" charset="0"/>
              </a:rPr>
              <a:t>(</a:t>
            </a:r>
            <a:r>
              <a:rPr lang="en-US" sz="2800" i="1" dirty="0" err="1">
                <a:solidFill>
                  <a:srgbClr val="000000"/>
                </a:solidFill>
                <a:latin typeface="Times New Roman" pitchFamily="18" charset="0"/>
                <a:cs typeface="Times New Roman" pitchFamily="18" charset="0"/>
              </a:rPr>
              <a:t>lại</a:t>
            </a:r>
            <a:r>
              <a:rPr lang="en-US" sz="2800" i="1" dirty="0">
                <a:solidFill>
                  <a:srgbClr val="000000"/>
                </a:solidFill>
                <a:latin typeface="Times New Roman" pitchFamily="18" charset="0"/>
                <a:cs typeface="Times New Roman" pitchFamily="18" charset="0"/>
              </a:rPr>
              <a:t>/</a:t>
            </a:r>
            <a:r>
              <a:rPr lang="en-US" sz="2800" i="1" dirty="0" err="1">
                <a:solidFill>
                  <a:srgbClr val="000000"/>
                </a:solidFill>
                <a:latin typeface="Times New Roman" pitchFamily="18" charset="0"/>
                <a:cs typeface="Times New Roman" pitchFamily="18" charset="0"/>
              </a:rPr>
              <a:t>lạy</a:t>
            </a:r>
            <a:r>
              <a:rPr lang="en-US" sz="2800" i="1" dirty="0">
                <a:solidFill>
                  <a:srgbClr val="000000"/>
                </a:solidFill>
                <a:latin typeface="Times New Roman" pitchFamily="18" charset="0"/>
                <a:cs typeface="Times New Roman" pitchFamily="18" charset="0"/>
              </a:rPr>
              <a:t>)</a:t>
            </a:r>
            <a:endParaRPr lang="vi-VN" sz="2800" i="1" dirty="0">
              <a:solidFill>
                <a:srgbClr val="002060"/>
              </a:solidFill>
              <a:latin typeface="Times New Roman" pitchFamily="18" charset="0"/>
              <a:ea typeface="微软雅黑" panose="020B0503020204020204" pitchFamily="34" charset="-122"/>
              <a:cs typeface="Times New Roman" pitchFamily="18" charset="0"/>
            </a:endParaRPr>
          </a:p>
        </p:txBody>
      </p:sp>
      <p:sp>
        <p:nvSpPr>
          <p:cNvPr id="34" name="TextBox 33">
            <a:extLst>
              <a:ext uri="{FF2B5EF4-FFF2-40B4-BE49-F238E27FC236}">
                <a16:creationId xmlns:a16="http://schemas.microsoft.com/office/drawing/2014/main" id="{1B884888-D146-8656-B0E9-EE7AB52596DC}"/>
              </a:ext>
            </a:extLst>
          </p:cNvPr>
          <p:cNvSpPr txBox="1"/>
          <p:nvPr/>
        </p:nvSpPr>
        <p:spPr>
          <a:xfrm>
            <a:off x="3827432" y="3401967"/>
            <a:ext cx="1343025" cy="523184"/>
          </a:xfrm>
          <a:prstGeom prst="rect">
            <a:avLst/>
          </a:prstGeom>
          <a:noFill/>
        </p:spPr>
        <p:txBody>
          <a:bodyPr wrap="square" lIns="91404" tIns="45702" rIns="91404" bIns="45702" rtlCol="0">
            <a:spAutoFit/>
          </a:bodyPr>
          <a:lstStyle/>
          <a:p>
            <a:pPr algn="just"/>
            <a:r>
              <a:rPr lang="en-US" sz="2800" i="1" dirty="0">
                <a:solidFill>
                  <a:srgbClr val="000000"/>
                </a:solidFill>
                <a:latin typeface="Calibri" panose="020F0502020204030204" pitchFamily="34" charset="0"/>
                <a:cs typeface="Calibri" panose="020F0502020204030204" pitchFamily="34" charset="0"/>
              </a:rPr>
              <a:t>(</a:t>
            </a:r>
            <a:r>
              <a:rPr lang="en-US" sz="2800" i="1" dirty="0">
                <a:solidFill>
                  <a:srgbClr val="000000"/>
                </a:solidFill>
                <a:latin typeface="Times New Roman" pitchFamily="18" charset="0"/>
                <a:cs typeface="Times New Roman" pitchFamily="18" charset="0"/>
              </a:rPr>
              <a:t>Ai/Ay</a:t>
            </a:r>
            <a:r>
              <a:rPr lang="en-US" sz="2800" i="1" dirty="0">
                <a:solidFill>
                  <a:srgbClr val="000000"/>
                </a:solidFill>
                <a:latin typeface="Calibri" panose="020F0502020204030204" pitchFamily="34" charset="0"/>
                <a:cs typeface="Calibri" panose="020F0502020204030204" pitchFamily="34" charset="0"/>
              </a:rPr>
              <a:t>)</a:t>
            </a:r>
            <a:endParaRPr lang="vi-VN" sz="2800" i="1"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35" name="Picture 2" descr="Thiết Kế Website Thủy Hải Sản Đẹp】™ - Hút Khách Hiệu Quả">
            <a:extLst>
              <a:ext uri="{FF2B5EF4-FFF2-40B4-BE49-F238E27FC236}">
                <a16:creationId xmlns:a16="http://schemas.microsoft.com/office/drawing/2014/main" id="{A4D55F56-A7C8-9A72-8D3F-ACFA124135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rot="20101274">
            <a:off x="4992103" y="3347621"/>
            <a:ext cx="559648" cy="555213"/>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EDAC71C1-6327-DB6D-0022-F9D4A67BF98E}"/>
              </a:ext>
            </a:extLst>
          </p:cNvPr>
          <p:cNvSpPr txBox="1"/>
          <p:nvPr/>
        </p:nvSpPr>
        <p:spPr>
          <a:xfrm>
            <a:off x="8438133" y="3330569"/>
            <a:ext cx="1561496" cy="523184"/>
          </a:xfrm>
          <a:prstGeom prst="rect">
            <a:avLst/>
          </a:prstGeom>
          <a:noFill/>
        </p:spPr>
        <p:txBody>
          <a:bodyPr wrap="square" lIns="91404" tIns="45702" rIns="91404" bIns="45702" rtlCol="0">
            <a:spAutoFit/>
          </a:bodyPr>
          <a:lstStyle/>
          <a:p>
            <a:pPr algn="just"/>
            <a:r>
              <a:rPr lang="en-US" sz="2800" i="1" dirty="0">
                <a:solidFill>
                  <a:srgbClr val="000000"/>
                </a:solidFill>
                <a:latin typeface="Times New Roman" pitchFamily="18" charset="0"/>
                <a:cs typeface="Times New Roman" pitchFamily="18" charset="0"/>
              </a:rPr>
              <a:t>(</a:t>
            </a:r>
            <a:r>
              <a:rPr lang="en-US" sz="2800" i="1" dirty="0" err="1">
                <a:solidFill>
                  <a:srgbClr val="000000"/>
                </a:solidFill>
                <a:latin typeface="Times New Roman" pitchFamily="18" charset="0"/>
                <a:cs typeface="Times New Roman" pitchFamily="18" charset="0"/>
              </a:rPr>
              <a:t>hãi</a:t>
            </a:r>
            <a:r>
              <a:rPr lang="en-US" sz="2800" i="1" dirty="0">
                <a:solidFill>
                  <a:srgbClr val="000000"/>
                </a:solidFill>
                <a:latin typeface="Times New Roman" pitchFamily="18" charset="0"/>
                <a:cs typeface="Times New Roman" pitchFamily="18" charset="0"/>
              </a:rPr>
              <a:t>/</a:t>
            </a:r>
            <a:r>
              <a:rPr lang="en-US" sz="2800" i="1" dirty="0" err="1">
                <a:solidFill>
                  <a:srgbClr val="000000"/>
                </a:solidFill>
                <a:latin typeface="Times New Roman" pitchFamily="18" charset="0"/>
                <a:cs typeface="Times New Roman" pitchFamily="18" charset="0"/>
              </a:rPr>
              <a:t>hãy</a:t>
            </a:r>
            <a:r>
              <a:rPr lang="en-US" sz="2800" i="1" dirty="0">
                <a:solidFill>
                  <a:srgbClr val="000000"/>
                </a:solidFill>
                <a:latin typeface="Times New Roman" pitchFamily="18" charset="0"/>
                <a:cs typeface="Times New Roman" pitchFamily="18" charset="0"/>
              </a:rPr>
              <a:t>)</a:t>
            </a:r>
            <a:endParaRPr lang="vi-VN" sz="2800" i="1" dirty="0">
              <a:solidFill>
                <a:srgbClr val="002060"/>
              </a:solidFill>
              <a:latin typeface="Times New Roman" pitchFamily="18" charset="0"/>
              <a:ea typeface="微软雅黑" panose="020B0503020204020204" pitchFamily="34" charset="-122"/>
              <a:cs typeface="Times New Roman" pitchFamily="18" charset="0"/>
            </a:endParaRPr>
          </a:p>
        </p:txBody>
      </p:sp>
      <p:pic>
        <p:nvPicPr>
          <p:cNvPr id="37" name="Picture 2" descr="Thiết Kế Website Thủy Hải Sản Đẹp】™ - Hút Khách Hiệu Quả">
            <a:extLst>
              <a:ext uri="{FF2B5EF4-FFF2-40B4-BE49-F238E27FC236}">
                <a16:creationId xmlns:a16="http://schemas.microsoft.com/office/drawing/2014/main" id="{3AA628D5-3AB7-FD70-C22B-1DB0B96A584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7260479" y="3330569"/>
            <a:ext cx="789658" cy="58931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08791C88-118E-5880-C6E3-0BAC0FF193DF}"/>
              </a:ext>
            </a:extLst>
          </p:cNvPr>
          <p:cNvSpPr txBox="1"/>
          <p:nvPr/>
        </p:nvSpPr>
        <p:spPr>
          <a:xfrm>
            <a:off x="3212883" y="3841166"/>
            <a:ext cx="1944348" cy="523184"/>
          </a:xfrm>
          <a:prstGeom prst="rect">
            <a:avLst/>
          </a:prstGeom>
          <a:noFill/>
        </p:spPr>
        <p:txBody>
          <a:bodyPr wrap="square" lIns="91404" tIns="45702" rIns="91404" bIns="45702" rtlCol="0">
            <a:spAutoFit/>
          </a:bodyPr>
          <a:lstStyle/>
          <a:p>
            <a:pPr algn="just"/>
            <a:r>
              <a:rPr lang="en-US" sz="2800" i="1" dirty="0" smtClean="0">
                <a:solidFill>
                  <a:srgbClr val="000000"/>
                </a:solidFill>
                <a:latin typeface="Times New Roman" pitchFamily="18" charset="0"/>
                <a:cs typeface="Times New Roman" pitchFamily="18" charset="0"/>
              </a:rPr>
              <a:t>(Mai/May)</a:t>
            </a:r>
            <a:endParaRPr lang="vi-VN" sz="2800" i="1" dirty="0">
              <a:solidFill>
                <a:srgbClr val="002060"/>
              </a:solidFill>
              <a:latin typeface="Times New Roman" pitchFamily="18" charset="0"/>
              <a:ea typeface="微软雅黑" panose="020B0503020204020204" pitchFamily="34" charset="-122"/>
              <a:cs typeface="Times New Roman" pitchFamily="18" charset="0"/>
            </a:endParaRPr>
          </a:p>
        </p:txBody>
      </p:sp>
      <p:pic>
        <p:nvPicPr>
          <p:cNvPr id="39" name="Picture 2" descr="Thiết Kế Website Thủy Hải Sản Đẹp】™ - Hút Khách Hiệu Quả">
            <a:extLst>
              <a:ext uri="{FF2B5EF4-FFF2-40B4-BE49-F238E27FC236}">
                <a16:creationId xmlns:a16="http://schemas.microsoft.com/office/drawing/2014/main" id="{F9ABEF16-94F4-16F1-364E-640F2F41314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rot="21061065">
            <a:off x="5011733" y="3780397"/>
            <a:ext cx="838882" cy="55033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4E260312-0CC0-DECC-C634-0EFABEC5D31E}"/>
              </a:ext>
            </a:extLst>
          </p:cNvPr>
          <p:cNvSpPr txBox="1"/>
          <p:nvPr/>
        </p:nvSpPr>
        <p:spPr>
          <a:xfrm>
            <a:off x="8885204" y="3775302"/>
            <a:ext cx="2228850" cy="523184"/>
          </a:xfrm>
          <a:prstGeom prst="rect">
            <a:avLst/>
          </a:prstGeom>
          <a:noFill/>
        </p:spPr>
        <p:txBody>
          <a:bodyPr wrap="square" lIns="91404" tIns="45702" rIns="91404" bIns="45702" rtlCol="0">
            <a:spAutoFit/>
          </a:bodyPr>
          <a:lstStyle/>
          <a:p>
            <a:pPr algn="just"/>
            <a:r>
              <a:rPr lang="en-US" sz="2800" i="1" dirty="0">
                <a:solidFill>
                  <a:srgbClr val="000000"/>
                </a:solidFill>
                <a:latin typeface="Times New Roman" pitchFamily="18" charset="0"/>
                <a:cs typeface="Times New Roman" pitchFamily="18" charset="0"/>
              </a:rPr>
              <a:t>(ngại/ngạy)</a:t>
            </a:r>
            <a:endParaRPr lang="vi-VN" sz="2800" i="1" dirty="0">
              <a:solidFill>
                <a:srgbClr val="002060"/>
              </a:solidFill>
              <a:latin typeface="Times New Roman" pitchFamily="18" charset="0"/>
              <a:ea typeface="微软雅黑" panose="020B0503020204020204" pitchFamily="34" charset="-122"/>
              <a:cs typeface="Times New Roman" pitchFamily="18" charset="0"/>
            </a:endParaRPr>
          </a:p>
        </p:txBody>
      </p:sp>
      <p:pic>
        <p:nvPicPr>
          <p:cNvPr id="41" name="Picture 2" descr="Thiết Kế Website Thủy Hải Sản Đẹp】™ - Hút Khách Hiệu Quả">
            <a:extLst>
              <a:ext uri="{FF2B5EF4-FFF2-40B4-BE49-F238E27FC236}">
                <a16:creationId xmlns:a16="http://schemas.microsoft.com/office/drawing/2014/main" id="{24A7F83A-C588-3D3F-E9B7-A7DF5AFA5DF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a:off x="7903604" y="3658199"/>
            <a:ext cx="1069058" cy="75219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6433289A-4C8C-42AC-CA77-3B9E3D83FED0}"/>
              </a:ext>
            </a:extLst>
          </p:cNvPr>
          <p:cNvSpPr txBox="1"/>
          <p:nvPr/>
        </p:nvSpPr>
        <p:spPr>
          <a:xfrm>
            <a:off x="7698046" y="4219381"/>
            <a:ext cx="2047875" cy="523184"/>
          </a:xfrm>
          <a:prstGeom prst="rect">
            <a:avLst/>
          </a:prstGeom>
          <a:noFill/>
        </p:spPr>
        <p:txBody>
          <a:bodyPr wrap="square" lIns="91404" tIns="45702" rIns="91404" bIns="45702" rtlCol="0">
            <a:spAutoFit/>
          </a:bodyPr>
          <a:lstStyle/>
          <a:p>
            <a:pPr algn="just"/>
            <a:r>
              <a:rPr lang="en-US" sz="2800" i="1" dirty="0">
                <a:solidFill>
                  <a:srgbClr val="000000"/>
                </a:solidFill>
                <a:latin typeface="Times New Roman" pitchFamily="18" charset="0"/>
                <a:ea typeface="微软雅黑" panose="020B0503020204020204" pitchFamily="34" charset="-122"/>
                <a:cs typeface="Times New Roman" pitchFamily="18" charset="0"/>
              </a:rPr>
              <a:t>(tai/</a:t>
            </a:r>
            <a:r>
              <a:rPr lang="en-US" sz="2800" i="1" dirty="0" err="1">
                <a:solidFill>
                  <a:srgbClr val="000000"/>
                </a:solidFill>
                <a:latin typeface="Times New Roman" pitchFamily="18" charset="0"/>
                <a:ea typeface="微软雅黑" panose="020B0503020204020204" pitchFamily="34" charset="-122"/>
                <a:cs typeface="Times New Roman" pitchFamily="18" charset="0"/>
              </a:rPr>
              <a:t>tay</a:t>
            </a:r>
            <a:r>
              <a:rPr lang="en-US" sz="2800" i="1" dirty="0">
                <a:solidFill>
                  <a:srgbClr val="000000"/>
                </a:solidFill>
                <a:latin typeface="Times New Roman" pitchFamily="18" charset="0"/>
                <a:ea typeface="微软雅黑" panose="020B0503020204020204" pitchFamily="34" charset="-122"/>
                <a:cs typeface="Times New Roman" pitchFamily="18" charset="0"/>
              </a:rPr>
              <a:t>)</a:t>
            </a:r>
            <a:endParaRPr lang="vi-VN" sz="2800" i="1" dirty="0">
              <a:solidFill>
                <a:srgbClr val="002060"/>
              </a:solidFill>
              <a:latin typeface="Times New Roman" pitchFamily="18" charset="0"/>
              <a:ea typeface="微软雅黑" panose="020B0503020204020204" pitchFamily="34" charset="-122"/>
              <a:cs typeface="Times New Roman" pitchFamily="18" charset="0"/>
            </a:endParaRPr>
          </a:p>
        </p:txBody>
      </p:sp>
      <p:pic>
        <p:nvPicPr>
          <p:cNvPr id="43" name="Picture 2" descr="Thiết Kế Website Thủy Hải Sản Đẹp】™ - Hút Khách Hiệu Quả">
            <a:extLst>
              <a:ext uri="{FF2B5EF4-FFF2-40B4-BE49-F238E27FC236}">
                <a16:creationId xmlns:a16="http://schemas.microsoft.com/office/drawing/2014/main" id="{442490CA-6097-E7DB-E673-F5C5895A282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704" b="98611" l="2146" r="97425">
                        <a14:foregroundMark x1="48498" y1="7407" x2="48498" y2="15278"/>
                        <a14:foregroundMark x1="50644" y1="3704" x2="50644" y2="13889"/>
                        <a14:foregroundMark x1="6009" y1="39815" x2="10730" y2="44444"/>
                        <a14:foregroundMark x1="23176" y1="95833" x2="34335" y2="85185"/>
                        <a14:foregroundMark x1="75107" y1="97222" x2="75536" y2="93056"/>
                        <a14:foregroundMark x1="91845" y1="42130" x2="79828" y2="44907"/>
                        <a14:foregroundMark x1="95279" y1="39815" x2="88412" y2="43056"/>
                        <a14:foregroundMark x1="98283" y1="39352" x2="98283" y2="39352"/>
                        <a14:foregroundMark x1="2146" y1="37963" x2="2146" y2="37963"/>
                        <a14:foregroundMark x1="77682" y1="98611" x2="77682" y2="98611"/>
                        <a14:foregroundMark x1="21459" y1="98611" x2="21459" y2="98611"/>
                      </a14:backgroundRemoval>
                    </a14:imgEffect>
                  </a14:imgLayer>
                </a14:imgProps>
              </a:ext>
              <a:ext uri="{28A0092B-C50C-407E-A947-70E740481C1C}">
                <a14:useLocalDpi xmlns:a14="http://schemas.microsoft.com/office/drawing/2010/main" val="0"/>
              </a:ext>
            </a:extLst>
          </a:blip>
          <a:srcRect/>
          <a:stretch>
            <a:fillRect/>
          </a:stretch>
        </p:blipFill>
        <p:spPr bwMode="auto">
          <a:xfrm rot="1026111">
            <a:off x="6904454" y="4170593"/>
            <a:ext cx="750854" cy="606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038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2"/>
                                        </p:tgtEl>
                                        <p:attrNameLst>
                                          <p:attrName>ppt_x</p:attrName>
                                        </p:attrNameLst>
                                      </p:cBhvr>
                                      <p:tavLst>
                                        <p:tav tm="0">
                                          <p:val>
                                            <p:strVal val="ppt_x"/>
                                          </p:val>
                                        </p:tav>
                                        <p:tav tm="100000">
                                          <p:val>
                                            <p:strVal val="ppt_x"/>
                                          </p:val>
                                        </p:tav>
                                      </p:tavLst>
                                    </p:anim>
                                    <p:anim calcmode="lin" valueType="num">
                                      <p:cBhvr additive="base">
                                        <p:cTn id="7" dur="500"/>
                                        <p:tgtEl>
                                          <p:spTgt spid="32"/>
                                        </p:tgtEl>
                                        <p:attrNameLst>
                                          <p:attrName>ppt_y</p:attrName>
                                        </p:attrNameLst>
                                      </p:cBhvr>
                                      <p:tavLst>
                                        <p:tav tm="0">
                                          <p:val>
                                            <p:strVal val="ppt_y"/>
                                          </p:val>
                                        </p:tav>
                                        <p:tav tm="100000">
                                          <p:val>
                                            <p:strVal val="1+ppt_h/2"/>
                                          </p:val>
                                        </p:tav>
                                      </p:tavLst>
                                    </p:anim>
                                    <p:set>
                                      <p:cBhvr>
                                        <p:cTn id="8" dur="1" fill="hold">
                                          <p:stCondLst>
                                            <p:cond delay="499"/>
                                          </p:stCondLst>
                                        </p:cTn>
                                        <p:tgtEl>
                                          <p:spTgt spid="3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5"/>
                                        </p:tgtEl>
                                        <p:attrNameLst>
                                          <p:attrName>ppt_x</p:attrName>
                                        </p:attrNameLst>
                                      </p:cBhvr>
                                      <p:tavLst>
                                        <p:tav tm="0">
                                          <p:val>
                                            <p:strVal val="ppt_x"/>
                                          </p:val>
                                        </p:tav>
                                        <p:tav tm="100000">
                                          <p:val>
                                            <p:strVal val="ppt_x"/>
                                          </p:val>
                                        </p:tav>
                                      </p:tavLst>
                                    </p:anim>
                                    <p:anim calcmode="lin" valueType="num">
                                      <p:cBhvr additive="base">
                                        <p:cTn id="13" dur="500"/>
                                        <p:tgtEl>
                                          <p:spTgt spid="35"/>
                                        </p:tgtEl>
                                        <p:attrNameLst>
                                          <p:attrName>ppt_y</p:attrName>
                                        </p:attrNameLst>
                                      </p:cBhvr>
                                      <p:tavLst>
                                        <p:tav tm="0">
                                          <p:val>
                                            <p:strVal val="ppt_y"/>
                                          </p:val>
                                        </p:tav>
                                        <p:tav tm="100000">
                                          <p:val>
                                            <p:strVal val="1+ppt_h/2"/>
                                          </p:val>
                                        </p:tav>
                                      </p:tavLst>
                                    </p:anim>
                                    <p:set>
                                      <p:cBhvr>
                                        <p:cTn id="14" dur="1" fill="hold">
                                          <p:stCondLst>
                                            <p:cond delay="499"/>
                                          </p:stCondLst>
                                        </p:cTn>
                                        <p:tgtEl>
                                          <p:spTgt spid="3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37"/>
                                        </p:tgtEl>
                                        <p:attrNameLst>
                                          <p:attrName>ppt_x</p:attrName>
                                        </p:attrNameLst>
                                      </p:cBhvr>
                                      <p:tavLst>
                                        <p:tav tm="0">
                                          <p:val>
                                            <p:strVal val="ppt_x"/>
                                          </p:val>
                                        </p:tav>
                                        <p:tav tm="100000">
                                          <p:val>
                                            <p:strVal val="ppt_x"/>
                                          </p:val>
                                        </p:tav>
                                      </p:tavLst>
                                    </p:anim>
                                    <p:anim calcmode="lin" valueType="num">
                                      <p:cBhvr additive="base">
                                        <p:cTn id="19" dur="500"/>
                                        <p:tgtEl>
                                          <p:spTgt spid="37"/>
                                        </p:tgtEl>
                                        <p:attrNameLst>
                                          <p:attrName>ppt_y</p:attrName>
                                        </p:attrNameLst>
                                      </p:cBhvr>
                                      <p:tavLst>
                                        <p:tav tm="0">
                                          <p:val>
                                            <p:strVal val="ppt_y"/>
                                          </p:val>
                                        </p:tav>
                                        <p:tav tm="100000">
                                          <p:val>
                                            <p:strVal val="1+ppt_h/2"/>
                                          </p:val>
                                        </p:tav>
                                      </p:tavLst>
                                    </p:anim>
                                    <p:set>
                                      <p:cBhvr>
                                        <p:cTn id="20" dur="1" fill="hold">
                                          <p:stCondLst>
                                            <p:cond delay="499"/>
                                          </p:stCondLst>
                                        </p:cTn>
                                        <p:tgtEl>
                                          <p:spTgt spid="3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39"/>
                                        </p:tgtEl>
                                        <p:attrNameLst>
                                          <p:attrName>ppt_x</p:attrName>
                                        </p:attrNameLst>
                                      </p:cBhvr>
                                      <p:tavLst>
                                        <p:tav tm="0">
                                          <p:val>
                                            <p:strVal val="ppt_x"/>
                                          </p:val>
                                        </p:tav>
                                        <p:tav tm="100000">
                                          <p:val>
                                            <p:strVal val="ppt_x"/>
                                          </p:val>
                                        </p:tav>
                                      </p:tavLst>
                                    </p:anim>
                                    <p:anim calcmode="lin" valueType="num">
                                      <p:cBhvr additive="base">
                                        <p:cTn id="25" dur="500"/>
                                        <p:tgtEl>
                                          <p:spTgt spid="39"/>
                                        </p:tgtEl>
                                        <p:attrNameLst>
                                          <p:attrName>ppt_y</p:attrName>
                                        </p:attrNameLst>
                                      </p:cBhvr>
                                      <p:tavLst>
                                        <p:tav tm="0">
                                          <p:val>
                                            <p:strVal val="ppt_y"/>
                                          </p:val>
                                        </p:tav>
                                        <p:tav tm="100000">
                                          <p:val>
                                            <p:strVal val="1+ppt_h/2"/>
                                          </p:val>
                                        </p:tav>
                                      </p:tavLst>
                                    </p:anim>
                                    <p:set>
                                      <p:cBhvr>
                                        <p:cTn id="26" dur="1" fill="hold">
                                          <p:stCondLst>
                                            <p:cond delay="499"/>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41"/>
                                        </p:tgtEl>
                                        <p:attrNameLst>
                                          <p:attrName>ppt_x</p:attrName>
                                        </p:attrNameLst>
                                      </p:cBhvr>
                                      <p:tavLst>
                                        <p:tav tm="0">
                                          <p:val>
                                            <p:strVal val="ppt_x"/>
                                          </p:val>
                                        </p:tav>
                                        <p:tav tm="100000">
                                          <p:val>
                                            <p:strVal val="ppt_x"/>
                                          </p:val>
                                        </p:tav>
                                      </p:tavLst>
                                    </p:anim>
                                    <p:anim calcmode="lin" valueType="num">
                                      <p:cBhvr additive="base">
                                        <p:cTn id="31" dur="500"/>
                                        <p:tgtEl>
                                          <p:spTgt spid="41"/>
                                        </p:tgtEl>
                                        <p:attrNameLst>
                                          <p:attrName>ppt_y</p:attrName>
                                        </p:attrNameLst>
                                      </p:cBhvr>
                                      <p:tavLst>
                                        <p:tav tm="0">
                                          <p:val>
                                            <p:strVal val="ppt_y"/>
                                          </p:val>
                                        </p:tav>
                                        <p:tav tm="100000">
                                          <p:val>
                                            <p:strVal val="1+ppt_h/2"/>
                                          </p:val>
                                        </p:tav>
                                      </p:tavLst>
                                    </p:anim>
                                    <p:set>
                                      <p:cBhvr>
                                        <p:cTn id="32" dur="1" fill="hold">
                                          <p:stCondLst>
                                            <p:cond delay="499"/>
                                          </p:stCondLst>
                                        </p:cTn>
                                        <p:tgtEl>
                                          <p:spTgt spid="4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43"/>
                                        </p:tgtEl>
                                        <p:attrNameLst>
                                          <p:attrName>ppt_x</p:attrName>
                                        </p:attrNameLst>
                                      </p:cBhvr>
                                      <p:tavLst>
                                        <p:tav tm="0">
                                          <p:val>
                                            <p:strVal val="ppt_x"/>
                                          </p:val>
                                        </p:tav>
                                        <p:tav tm="100000">
                                          <p:val>
                                            <p:strVal val="ppt_x"/>
                                          </p:val>
                                        </p:tav>
                                      </p:tavLst>
                                    </p:anim>
                                    <p:anim calcmode="lin" valueType="num">
                                      <p:cBhvr additive="base">
                                        <p:cTn id="37" dur="500"/>
                                        <p:tgtEl>
                                          <p:spTgt spid="43"/>
                                        </p:tgtEl>
                                        <p:attrNameLst>
                                          <p:attrName>ppt_y</p:attrName>
                                        </p:attrNameLst>
                                      </p:cBhvr>
                                      <p:tavLst>
                                        <p:tav tm="0">
                                          <p:val>
                                            <p:strVal val="ppt_y"/>
                                          </p:val>
                                        </p:tav>
                                        <p:tav tm="100000">
                                          <p:val>
                                            <p:strVal val="1+ppt_h/2"/>
                                          </p:val>
                                        </p:tav>
                                      </p:tavLst>
                                    </p:anim>
                                    <p:set>
                                      <p:cBhvr>
                                        <p:cTn id="38" dur="1" fill="hold">
                                          <p:stCondLst>
                                            <p:cond delay="499"/>
                                          </p:stCondLst>
                                        </p:cTn>
                                        <p:tgtEl>
                                          <p:spTgt spid="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4DC698-C228-53DA-5B9A-113E0C6B8459}"/>
              </a:ext>
            </a:extLst>
          </p:cNvPr>
          <p:cNvSpPr/>
          <p:nvPr/>
        </p:nvSpPr>
        <p:spPr>
          <a:xfrm>
            <a:off x="220496" y="130424"/>
            <a:ext cx="11751013" cy="6527259"/>
          </a:xfrm>
          <a:prstGeom prst="roundRect">
            <a:avLst/>
          </a:prstGeom>
          <a:solidFill>
            <a:srgbClr val="FFFEEB"/>
          </a:solidFill>
          <a:ln w="31750">
            <a:solidFill>
              <a:schemeClr val="bg2">
                <a:lumMod val="50000"/>
              </a:schemeClr>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lIns="91404" tIns="45702" rIns="91404" bIns="45702" rtlCol="0" anchor="ctr"/>
          <a:lstStyle/>
          <a:p>
            <a:pPr algn="ctr"/>
            <a:endParaRPr lang="vi-VN"/>
          </a:p>
        </p:txBody>
      </p:sp>
      <p:sp>
        <p:nvSpPr>
          <p:cNvPr id="11" name="Rectangle 10">
            <a:extLst>
              <a:ext uri="{FF2B5EF4-FFF2-40B4-BE49-F238E27FC236}">
                <a16:creationId xmlns:a16="http://schemas.microsoft.com/office/drawing/2014/main" id="{C1EF7EBD-9410-181A-2A5E-4BFC35CD7714}"/>
              </a:ext>
            </a:extLst>
          </p:cNvPr>
          <p:cNvSpPr/>
          <p:nvPr/>
        </p:nvSpPr>
        <p:spPr>
          <a:xfrm>
            <a:off x="561860" y="496616"/>
            <a:ext cx="5534142" cy="5794873"/>
          </a:xfrm>
          <a:custGeom>
            <a:avLst/>
            <a:gdLst>
              <a:gd name="connsiteX0" fmla="*/ 0 w 6480000"/>
              <a:gd name="connsiteY0" fmla="*/ 0 h 1304677"/>
              <a:gd name="connsiteX1" fmla="*/ 453600 w 6480000"/>
              <a:gd name="connsiteY1" fmla="*/ 0 h 1304677"/>
              <a:gd name="connsiteX2" fmla="*/ 1231200 w 6480000"/>
              <a:gd name="connsiteY2" fmla="*/ 0 h 1304677"/>
              <a:gd name="connsiteX3" fmla="*/ 1684800 w 6480000"/>
              <a:gd name="connsiteY3" fmla="*/ 0 h 1304677"/>
              <a:gd name="connsiteX4" fmla="*/ 2397600 w 6480000"/>
              <a:gd name="connsiteY4" fmla="*/ 0 h 1304677"/>
              <a:gd name="connsiteX5" fmla="*/ 2980800 w 6480000"/>
              <a:gd name="connsiteY5" fmla="*/ 0 h 1304677"/>
              <a:gd name="connsiteX6" fmla="*/ 3693600 w 6480000"/>
              <a:gd name="connsiteY6" fmla="*/ 0 h 1304677"/>
              <a:gd name="connsiteX7" fmla="*/ 4341600 w 6480000"/>
              <a:gd name="connsiteY7" fmla="*/ 0 h 1304677"/>
              <a:gd name="connsiteX8" fmla="*/ 4989600 w 6480000"/>
              <a:gd name="connsiteY8" fmla="*/ 0 h 1304677"/>
              <a:gd name="connsiteX9" fmla="*/ 5637600 w 6480000"/>
              <a:gd name="connsiteY9" fmla="*/ 0 h 1304677"/>
              <a:gd name="connsiteX10" fmla="*/ 6480000 w 6480000"/>
              <a:gd name="connsiteY10" fmla="*/ 0 h 1304677"/>
              <a:gd name="connsiteX11" fmla="*/ 6480000 w 6480000"/>
              <a:gd name="connsiteY11" fmla="*/ 613198 h 1304677"/>
              <a:gd name="connsiteX12" fmla="*/ 6480000 w 6480000"/>
              <a:gd name="connsiteY12" fmla="*/ 1304677 h 1304677"/>
              <a:gd name="connsiteX13" fmla="*/ 5702400 w 6480000"/>
              <a:gd name="connsiteY13" fmla="*/ 1304677 h 1304677"/>
              <a:gd name="connsiteX14" fmla="*/ 4924800 w 6480000"/>
              <a:gd name="connsiteY14" fmla="*/ 1304677 h 1304677"/>
              <a:gd name="connsiteX15" fmla="*/ 4406400 w 6480000"/>
              <a:gd name="connsiteY15" fmla="*/ 1304677 h 1304677"/>
              <a:gd name="connsiteX16" fmla="*/ 3758400 w 6480000"/>
              <a:gd name="connsiteY16" fmla="*/ 1304677 h 1304677"/>
              <a:gd name="connsiteX17" fmla="*/ 3240000 w 6480000"/>
              <a:gd name="connsiteY17" fmla="*/ 1304677 h 1304677"/>
              <a:gd name="connsiteX18" fmla="*/ 2721600 w 6480000"/>
              <a:gd name="connsiteY18" fmla="*/ 1304677 h 1304677"/>
              <a:gd name="connsiteX19" fmla="*/ 1944000 w 6480000"/>
              <a:gd name="connsiteY19" fmla="*/ 1304677 h 1304677"/>
              <a:gd name="connsiteX20" fmla="*/ 1296000 w 6480000"/>
              <a:gd name="connsiteY20" fmla="*/ 1304677 h 1304677"/>
              <a:gd name="connsiteX21" fmla="*/ 777600 w 6480000"/>
              <a:gd name="connsiteY21" fmla="*/ 1304677 h 1304677"/>
              <a:gd name="connsiteX22" fmla="*/ 0 w 6480000"/>
              <a:gd name="connsiteY22" fmla="*/ 1304677 h 1304677"/>
              <a:gd name="connsiteX23" fmla="*/ 0 w 6480000"/>
              <a:gd name="connsiteY23" fmla="*/ 665385 h 1304677"/>
              <a:gd name="connsiteX24" fmla="*/ 0 w 6480000"/>
              <a:gd name="connsiteY24" fmla="*/ 0 h 130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80000" h="1304677" fill="none" extrusionOk="0">
                <a:moveTo>
                  <a:pt x="0" y="0"/>
                </a:moveTo>
                <a:cubicBezTo>
                  <a:pt x="124681" y="-20369"/>
                  <a:pt x="325491" y="-14687"/>
                  <a:pt x="453600" y="0"/>
                </a:cubicBezTo>
                <a:cubicBezTo>
                  <a:pt x="581709" y="14687"/>
                  <a:pt x="1014999" y="15652"/>
                  <a:pt x="1231200" y="0"/>
                </a:cubicBezTo>
                <a:cubicBezTo>
                  <a:pt x="1447401" y="-15652"/>
                  <a:pt x="1501897" y="-16874"/>
                  <a:pt x="1684800" y="0"/>
                </a:cubicBezTo>
                <a:cubicBezTo>
                  <a:pt x="1867703" y="16874"/>
                  <a:pt x="2245635" y="17716"/>
                  <a:pt x="2397600" y="0"/>
                </a:cubicBezTo>
                <a:cubicBezTo>
                  <a:pt x="2549565" y="-17716"/>
                  <a:pt x="2727151" y="-4940"/>
                  <a:pt x="2980800" y="0"/>
                </a:cubicBezTo>
                <a:cubicBezTo>
                  <a:pt x="3234449" y="4940"/>
                  <a:pt x="3384562" y="27322"/>
                  <a:pt x="3693600" y="0"/>
                </a:cubicBezTo>
                <a:cubicBezTo>
                  <a:pt x="4002638" y="-27322"/>
                  <a:pt x="4032333" y="11822"/>
                  <a:pt x="4341600" y="0"/>
                </a:cubicBezTo>
                <a:cubicBezTo>
                  <a:pt x="4650867" y="-11822"/>
                  <a:pt x="4818889" y="-21447"/>
                  <a:pt x="4989600" y="0"/>
                </a:cubicBezTo>
                <a:cubicBezTo>
                  <a:pt x="5160311" y="21447"/>
                  <a:pt x="5326573" y="5150"/>
                  <a:pt x="5637600" y="0"/>
                </a:cubicBezTo>
                <a:cubicBezTo>
                  <a:pt x="5948627" y="-5150"/>
                  <a:pt x="6180984" y="-27101"/>
                  <a:pt x="6480000" y="0"/>
                </a:cubicBezTo>
                <a:cubicBezTo>
                  <a:pt x="6456143" y="193064"/>
                  <a:pt x="6462465" y="476677"/>
                  <a:pt x="6480000" y="613198"/>
                </a:cubicBezTo>
                <a:cubicBezTo>
                  <a:pt x="6497535" y="749719"/>
                  <a:pt x="6486791" y="984979"/>
                  <a:pt x="6480000" y="1304677"/>
                </a:cubicBezTo>
                <a:cubicBezTo>
                  <a:pt x="6164527" y="1287230"/>
                  <a:pt x="5988335" y="1281692"/>
                  <a:pt x="5702400" y="1304677"/>
                </a:cubicBezTo>
                <a:cubicBezTo>
                  <a:pt x="5416465" y="1327662"/>
                  <a:pt x="5187406" y="1306504"/>
                  <a:pt x="4924800" y="1304677"/>
                </a:cubicBezTo>
                <a:cubicBezTo>
                  <a:pt x="4662194" y="1302850"/>
                  <a:pt x="4541387" y="1309969"/>
                  <a:pt x="4406400" y="1304677"/>
                </a:cubicBezTo>
                <a:cubicBezTo>
                  <a:pt x="4271413" y="1299385"/>
                  <a:pt x="4063739" y="1327647"/>
                  <a:pt x="3758400" y="1304677"/>
                </a:cubicBezTo>
                <a:cubicBezTo>
                  <a:pt x="3453061" y="1281707"/>
                  <a:pt x="3390911" y="1327173"/>
                  <a:pt x="3240000" y="1304677"/>
                </a:cubicBezTo>
                <a:cubicBezTo>
                  <a:pt x="3089089" y="1282181"/>
                  <a:pt x="2845278" y="1325365"/>
                  <a:pt x="2721600" y="1304677"/>
                </a:cubicBezTo>
                <a:cubicBezTo>
                  <a:pt x="2597922" y="1283989"/>
                  <a:pt x="2281530" y="1322593"/>
                  <a:pt x="1944000" y="1304677"/>
                </a:cubicBezTo>
                <a:cubicBezTo>
                  <a:pt x="1606470" y="1286761"/>
                  <a:pt x="1534525" y="1306732"/>
                  <a:pt x="1296000" y="1304677"/>
                </a:cubicBezTo>
                <a:cubicBezTo>
                  <a:pt x="1057475" y="1302622"/>
                  <a:pt x="896654" y="1299277"/>
                  <a:pt x="777600" y="1304677"/>
                </a:cubicBezTo>
                <a:cubicBezTo>
                  <a:pt x="658546" y="1310077"/>
                  <a:pt x="243990" y="1313289"/>
                  <a:pt x="0" y="1304677"/>
                </a:cubicBezTo>
                <a:cubicBezTo>
                  <a:pt x="10753" y="1041565"/>
                  <a:pt x="14043" y="841066"/>
                  <a:pt x="0" y="665385"/>
                </a:cubicBezTo>
                <a:cubicBezTo>
                  <a:pt x="-14043" y="489704"/>
                  <a:pt x="-16336" y="190280"/>
                  <a:pt x="0" y="0"/>
                </a:cubicBezTo>
                <a:close/>
              </a:path>
              <a:path w="6480000" h="1304677" stroke="0" extrusionOk="0">
                <a:moveTo>
                  <a:pt x="0" y="0"/>
                </a:moveTo>
                <a:cubicBezTo>
                  <a:pt x="220446" y="-38560"/>
                  <a:pt x="423153" y="21548"/>
                  <a:pt x="777600" y="0"/>
                </a:cubicBezTo>
                <a:cubicBezTo>
                  <a:pt x="1132047" y="-21548"/>
                  <a:pt x="1228633" y="-14005"/>
                  <a:pt x="1360800" y="0"/>
                </a:cubicBezTo>
                <a:cubicBezTo>
                  <a:pt x="1492967" y="14005"/>
                  <a:pt x="1845134" y="25670"/>
                  <a:pt x="2138400" y="0"/>
                </a:cubicBezTo>
                <a:cubicBezTo>
                  <a:pt x="2431666" y="-25670"/>
                  <a:pt x="2513288" y="-17792"/>
                  <a:pt x="2656800" y="0"/>
                </a:cubicBezTo>
                <a:cubicBezTo>
                  <a:pt x="2800312" y="17792"/>
                  <a:pt x="2947063" y="-17486"/>
                  <a:pt x="3175200" y="0"/>
                </a:cubicBezTo>
                <a:cubicBezTo>
                  <a:pt x="3403337" y="17486"/>
                  <a:pt x="3614419" y="32329"/>
                  <a:pt x="3823200" y="0"/>
                </a:cubicBezTo>
                <a:cubicBezTo>
                  <a:pt x="4031981" y="-32329"/>
                  <a:pt x="4156072" y="-19399"/>
                  <a:pt x="4276800" y="0"/>
                </a:cubicBezTo>
                <a:cubicBezTo>
                  <a:pt x="4397528" y="19399"/>
                  <a:pt x="4717884" y="4348"/>
                  <a:pt x="4924800" y="0"/>
                </a:cubicBezTo>
                <a:cubicBezTo>
                  <a:pt x="5131716" y="-4348"/>
                  <a:pt x="5353077" y="-21932"/>
                  <a:pt x="5572800" y="0"/>
                </a:cubicBezTo>
                <a:cubicBezTo>
                  <a:pt x="5792523" y="21932"/>
                  <a:pt x="6224985" y="26847"/>
                  <a:pt x="6480000" y="0"/>
                </a:cubicBezTo>
                <a:cubicBezTo>
                  <a:pt x="6448334" y="193060"/>
                  <a:pt x="6502210" y="408723"/>
                  <a:pt x="6480000" y="652339"/>
                </a:cubicBezTo>
                <a:cubicBezTo>
                  <a:pt x="6457790" y="895955"/>
                  <a:pt x="6495864" y="1059731"/>
                  <a:pt x="6480000" y="1304677"/>
                </a:cubicBezTo>
                <a:cubicBezTo>
                  <a:pt x="6330847" y="1293038"/>
                  <a:pt x="6136782" y="1328283"/>
                  <a:pt x="5961600" y="1304677"/>
                </a:cubicBezTo>
                <a:cubicBezTo>
                  <a:pt x="5786418" y="1281071"/>
                  <a:pt x="5654673" y="1289116"/>
                  <a:pt x="5378400" y="1304677"/>
                </a:cubicBezTo>
                <a:cubicBezTo>
                  <a:pt x="5102127" y="1320238"/>
                  <a:pt x="5054201" y="1302645"/>
                  <a:pt x="4795200" y="1304677"/>
                </a:cubicBezTo>
                <a:cubicBezTo>
                  <a:pt x="4536199" y="1306709"/>
                  <a:pt x="4353342" y="1301895"/>
                  <a:pt x="4017600" y="1304677"/>
                </a:cubicBezTo>
                <a:cubicBezTo>
                  <a:pt x="3681858" y="1307459"/>
                  <a:pt x="3541457" y="1304889"/>
                  <a:pt x="3240000" y="1304677"/>
                </a:cubicBezTo>
                <a:cubicBezTo>
                  <a:pt x="2938543" y="1304465"/>
                  <a:pt x="2707031" y="1337990"/>
                  <a:pt x="2462400" y="1304677"/>
                </a:cubicBezTo>
                <a:cubicBezTo>
                  <a:pt x="2217769" y="1271364"/>
                  <a:pt x="2166712" y="1306437"/>
                  <a:pt x="1944000" y="1304677"/>
                </a:cubicBezTo>
                <a:cubicBezTo>
                  <a:pt x="1721288" y="1302917"/>
                  <a:pt x="1668426" y="1307180"/>
                  <a:pt x="1490400" y="1304677"/>
                </a:cubicBezTo>
                <a:cubicBezTo>
                  <a:pt x="1312374" y="1302174"/>
                  <a:pt x="1090314" y="1289068"/>
                  <a:pt x="907200" y="1304677"/>
                </a:cubicBezTo>
                <a:cubicBezTo>
                  <a:pt x="724086" y="1320286"/>
                  <a:pt x="266734" y="1302801"/>
                  <a:pt x="0" y="1304677"/>
                </a:cubicBezTo>
                <a:cubicBezTo>
                  <a:pt x="-24108" y="996791"/>
                  <a:pt x="12211" y="944208"/>
                  <a:pt x="0" y="665385"/>
                </a:cubicBezTo>
                <a:cubicBezTo>
                  <a:pt x="-12211" y="386562"/>
                  <a:pt x="-16669" y="154510"/>
                  <a:pt x="0" y="0"/>
                </a:cubicBezTo>
                <a:close/>
              </a:path>
            </a:pathLst>
          </a:custGeom>
          <a:solidFill>
            <a:srgbClr val="FFFFCC">
              <a:alpha val="94902"/>
            </a:srgbClr>
          </a:solidFill>
          <a:ln w="28575">
            <a:solidFill>
              <a:srgbClr val="4AC6AE"/>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lvl="0" algn="just">
              <a:defRPr/>
            </a:pPr>
            <a:r>
              <a:rPr lang="vi-VN" sz="2400" dirty="0">
                <a:solidFill>
                  <a:schemeClr val="tx1"/>
                </a:solidFill>
                <a:latin typeface="Times New Roman" pitchFamily="18" charset="0"/>
                <a:cs typeface="Times New Roman" pitchFamily="18" charset="0"/>
              </a:rPr>
              <a:t>Theo truyền thuyết, Mai An Tiêm là con nuôi của Vua Hùng thứ mười bảy, vốn thông minh, lanh lợi, chăm chỉ làm việc nên được vua cha yêu quý và gả công chúa làm vợ. Vì làm phật ý nhà vua, Mai An Tiêm bị đày ra đảo hoang (thuộc huyện Nga Sơn, tỉnh Thanh Hóa ngày nay). Tại đây, Mai An Tiêm cùng vợ chịu khó làm ăn và trồng được giống dưa hấu quý. Tiếng lành đồn xa, người thập phương tìm đến trao đổi mua bán, Vua Hùng biết tin cho gọi Mai An </a:t>
            </a:r>
            <a:r>
              <a:rPr lang="vi-VN" sz="2400" dirty="0" smtClean="0">
                <a:solidFill>
                  <a:schemeClr val="tx1"/>
                </a:solidFill>
                <a:latin typeface="Times New Roman" pitchFamily="18" charset="0"/>
                <a:cs typeface="Times New Roman" pitchFamily="18" charset="0"/>
              </a:rPr>
              <a:t>Tiê</a:t>
            </a:r>
            <a:r>
              <a:rPr lang="en-US" sz="2400" dirty="0" smtClean="0">
                <a:solidFill>
                  <a:schemeClr val="tx1"/>
                </a:solidFill>
                <a:latin typeface="Times New Roman" pitchFamily="18" charset="0"/>
                <a:cs typeface="Times New Roman" pitchFamily="18" charset="0"/>
              </a:rPr>
              <a:t>m</a:t>
            </a:r>
            <a:r>
              <a:rPr lang="vi-VN" sz="2400" dirty="0" smtClean="0">
                <a:solidFill>
                  <a:schemeClr val="tx1"/>
                </a:solidFill>
                <a:latin typeface="Times New Roman" pitchFamily="18" charset="0"/>
                <a:cs typeface="Times New Roman" pitchFamily="18" charset="0"/>
              </a:rPr>
              <a:t> </a:t>
            </a:r>
            <a:r>
              <a:rPr lang="vi-VN" sz="2400" dirty="0">
                <a:solidFill>
                  <a:schemeClr val="tx1"/>
                </a:solidFill>
                <a:latin typeface="Times New Roman" pitchFamily="18" charset="0"/>
                <a:cs typeface="Times New Roman" pitchFamily="18" charset="0"/>
              </a:rPr>
              <a:t>về và khôi phục lại chức cũ. Từ đó, Mai An Tiêm được coi là ông tổ của nghề trồng dưa hấu tại Việt Nam.</a:t>
            </a:r>
            <a:endParaRPr lang="vi-VN" sz="2400" b="1" dirty="0">
              <a:solidFill>
                <a:schemeClr val="tx1"/>
              </a:solidFill>
              <a:latin typeface="Times New Roman" pitchFamily="18" charset="0"/>
              <a:ea typeface="Microsoft YaHei"/>
              <a:cs typeface="Times New Roman" pitchFamily="18" charset="0"/>
            </a:endParaRPr>
          </a:p>
        </p:txBody>
      </p:sp>
      <p:sp>
        <p:nvSpPr>
          <p:cNvPr id="2" name="AutoShape 2" descr="Hòn đảo Mai An Tiêm bị lưu đày và trồng dưa hấu thuộc tỉnh nào? - Tư vấ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C:\Users\MY\Pictures\Cau_9.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5177" y="1176640"/>
            <a:ext cx="5437874" cy="407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591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4DC698-C228-53DA-5B9A-113E0C6B8459}"/>
              </a:ext>
            </a:extLst>
          </p:cNvPr>
          <p:cNvSpPr/>
          <p:nvPr/>
        </p:nvSpPr>
        <p:spPr>
          <a:xfrm>
            <a:off x="220496" y="130424"/>
            <a:ext cx="11751013" cy="6527259"/>
          </a:xfrm>
          <a:prstGeom prst="roundRect">
            <a:avLst/>
          </a:prstGeom>
          <a:solidFill>
            <a:srgbClr val="FFFEEB"/>
          </a:solidFill>
          <a:ln w="31750">
            <a:solidFill>
              <a:schemeClr val="bg2">
                <a:lumMod val="50000"/>
              </a:schemeClr>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lIns="91404" tIns="45702" rIns="91404" bIns="45702" rtlCol="0" anchor="ctr"/>
          <a:lstStyle/>
          <a:p>
            <a:pPr algn="ctr"/>
            <a:r>
              <a:rPr lang="en-US" dirty="0" smtClean="0">
                <a:solidFill>
                  <a:prstClr val="white"/>
                </a:solidFill>
              </a:rPr>
              <a:t>     </a:t>
            </a:r>
            <a:endParaRPr lang="vi-VN" dirty="0">
              <a:solidFill>
                <a:prstClr val="white"/>
              </a:solidFill>
            </a:endParaRPr>
          </a:p>
        </p:txBody>
      </p:sp>
      <p:sp>
        <p:nvSpPr>
          <p:cNvPr id="2" name="AutoShape 2" descr="Hòn đảo Mai An Tiêm bị lưu đày và trồng dưa hấu thuộc tỉnh nào? - Tư vấ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AutoShape 4" descr="C:\Users\MY\Pictures\Cau_9.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2050" name="Picture 2" descr="C:\Users\MY\Downloads\Ba_trieu_cuoi_vo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1516" y="538471"/>
            <a:ext cx="4306036" cy="54767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0">
            <a:extLst>
              <a:ext uri="{FF2B5EF4-FFF2-40B4-BE49-F238E27FC236}">
                <a16:creationId xmlns:a16="http://schemas.microsoft.com/office/drawing/2014/main" id="{C1EF7EBD-9410-181A-2A5E-4BFC35CD7714}"/>
              </a:ext>
            </a:extLst>
          </p:cNvPr>
          <p:cNvSpPr/>
          <p:nvPr/>
        </p:nvSpPr>
        <p:spPr>
          <a:xfrm>
            <a:off x="1068636" y="1365414"/>
            <a:ext cx="3150824" cy="3822853"/>
          </a:xfrm>
          <a:custGeom>
            <a:avLst/>
            <a:gdLst>
              <a:gd name="connsiteX0" fmla="*/ 0 w 6480000"/>
              <a:gd name="connsiteY0" fmla="*/ 0 h 1304677"/>
              <a:gd name="connsiteX1" fmla="*/ 453600 w 6480000"/>
              <a:gd name="connsiteY1" fmla="*/ 0 h 1304677"/>
              <a:gd name="connsiteX2" fmla="*/ 1231200 w 6480000"/>
              <a:gd name="connsiteY2" fmla="*/ 0 h 1304677"/>
              <a:gd name="connsiteX3" fmla="*/ 1684800 w 6480000"/>
              <a:gd name="connsiteY3" fmla="*/ 0 h 1304677"/>
              <a:gd name="connsiteX4" fmla="*/ 2397600 w 6480000"/>
              <a:gd name="connsiteY4" fmla="*/ 0 h 1304677"/>
              <a:gd name="connsiteX5" fmla="*/ 2980800 w 6480000"/>
              <a:gd name="connsiteY5" fmla="*/ 0 h 1304677"/>
              <a:gd name="connsiteX6" fmla="*/ 3693600 w 6480000"/>
              <a:gd name="connsiteY6" fmla="*/ 0 h 1304677"/>
              <a:gd name="connsiteX7" fmla="*/ 4341600 w 6480000"/>
              <a:gd name="connsiteY7" fmla="*/ 0 h 1304677"/>
              <a:gd name="connsiteX8" fmla="*/ 4989600 w 6480000"/>
              <a:gd name="connsiteY8" fmla="*/ 0 h 1304677"/>
              <a:gd name="connsiteX9" fmla="*/ 5637600 w 6480000"/>
              <a:gd name="connsiteY9" fmla="*/ 0 h 1304677"/>
              <a:gd name="connsiteX10" fmla="*/ 6480000 w 6480000"/>
              <a:gd name="connsiteY10" fmla="*/ 0 h 1304677"/>
              <a:gd name="connsiteX11" fmla="*/ 6480000 w 6480000"/>
              <a:gd name="connsiteY11" fmla="*/ 613198 h 1304677"/>
              <a:gd name="connsiteX12" fmla="*/ 6480000 w 6480000"/>
              <a:gd name="connsiteY12" fmla="*/ 1304677 h 1304677"/>
              <a:gd name="connsiteX13" fmla="*/ 5702400 w 6480000"/>
              <a:gd name="connsiteY13" fmla="*/ 1304677 h 1304677"/>
              <a:gd name="connsiteX14" fmla="*/ 4924800 w 6480000"/>
              <a:gd name="connsiteY14" fmla="*/ 1304677 h 1304677"/>
              <a:gd name="connsiteX15" fmla="*/ 4406400 w 6480000"/>
              <a:gd name="connsiteY15" fmla="*/ 1304677 h 1304677"/>
              <a:gd name="connsiteX16" fmla="*/ 3758400 w 6480000"/>
              <a:gd name="connsiteY16" fmla="*/ 1304677 h 1304677"/>
              <a:gd name="connsiteX17" fmla="*/ 3240000 w 6480000"/>
              <a:gd name="connsiteY17" fmla="*/ 1304677 h 1304677"/>
              <a:gd name="connsiteX18" fmla="*/ 2721600 w 6480000"/>
              <a:gd name="connsiteY18" fmla="*/ 1304677 h 1304677"/>
              <a:gd name="connsiteX19" fmla="*/ 1944000 w 6480000"/>
              <a:gd name="connsiteY19" fmla="*/ 1304677 h 1304677"/>
              <a:gd name="connsiteX20" fmla="*/ 1296000 w 6480000"/>
              <a:gd name="connsiteY20" fmla="*/ 1304677 h 1304677"/>
              <a:gd name="connsiteX21" fmla="*/ 777600 w 6480000"/>
              <a:gd name="connsiteY21" fmla="*/ 1304677 h 1304677"/>
              <a:gd name="connsiteX22" fmla="*/ 0 w 6480000"/>
              <a:gd name="connsiteY22" fmla="*/ 1304677 h 1304677"/>
              <a:gd name="connsiteX23" fmla="*/ 0 w 6480000"/>
              <a:gd name="connsiteY23" fmla="*/ 665385 h 1304677"/>
              <a:gd name="connsiteX24" fmla="*/ 0 w 6480000"/>
              <a:gd name="connsiteY24" fmla="*/ 0 h 130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80000" h="1304677" fill="none" extrusionOk="0">
                <a:moveTo>
                  <a:pt x="0" y="0"/>
                </a:moveTo>
                <a:cubicBezTo>
                  <a:pt x="124681" y="-20369"/>
                  <a:pt x="325491" y="-14687"/>
                  <a:pt x="453600" y="0"/>
                </a:cubicBezTo>
                <a:cubicBezTo>
                  <a:pt x="581709" y="14687"/>
                  <a:pt x="1014999" y="15652"/>
                  <a:pt x="1231200" y="0"/>
                </a:cubicBezTo>
                <a:cubicBezTo>
                  <a:pt x="1447401" y="-15652"/>
                  <a:pt x="1501897" y="-16874"/>
                  <a:pt x="1684800" y="0"/>
                </a:cubicBezTo>
                <a:cubicBezTo>
                  <a:pt x="1867703" y="16874"/>
                  <a:pt x="2245635" y="17716"/>
                  <a:pt x="2397600" y="0"/>
                </a:cubicBezTo>
                <a:cubicBezTo>
                  <a:pt x="2549565" y="-17716"/>
                  <a:pt x="2727151" y="-4940"/>
                  <a:pt x="2980800" y="0"/>
                </a:cubicBezTo>
                <a:cubicBezTo>
                  <a:pt x="3234449" y="4940"/>
                  <a:pt x="3384562" y="27322"/>
                  <a:pt x="3693600" y="0"/>
                </a:cubicBezTo>
                <a:cubicBezTo>
                  <a:pt x="4002638" y="-27322"/>
                  <a:pt x="4032333" y="11822"/>
                  <a:pt x="4341600" y="0"/>
                </a:cubicBezTo>
                <a:cubicBezTo>
                  <a:pt x="4650867" y="-11822"/>
                  <a:pt x="4818889" y="-21447"/>
                  <a:pt x="4989600" y="0"/>
                </a:cubicBezTo>
                <a:cubicBezTo>
                  <a:pt x="5160311" y="21447"/>
                  <a:pt x="5326573" y="5150"/>
                  <a:pt x="5637600" y="0"/>
                </a:cubicBezTo>
                <a:cubicBezTo>
                  <a:pt x="5948627" y="-5150"/>
                  <a:pt x="6180984" y="-27101"/>
                  <a:pt x="6480000" y="0"/>
                </a:cubicBezTo>
                <a:cubicBezTo>
                  <a:pt x="6456143" y="193064"/>
                  <a:pt x="6462465" y="476677"/>
                  <a:pt x="6480000" y="613198"/>
                </a:cubicBezTo>
                <a:cubicBezTo>
                  <a:pt x="6497535" y="749719"/>
                  <a:pt x="6486791" y="984979"/>
                  <a:pt x="6480000" y="1304677"/>
                </a:cubicBezTo>
                <a:cubicBezTo>
                  <a:pt x="6164527" y="1287230"/>
                  <a:pt x="5988335" y="1281692"/>
                  <a:pt x="5702400" y="1304677"/>
                </a:cubicBezTo>
                <a:cubicBezTo>
                  <a:pt x="5416465" y="1327662"/>
                  <a:pt x="5187406" y="1306504"/>
                  <a:pt x="4924800" y="1304677"/>
                </a:cubicBezTo>
                <a:cubicBezTo>
                  <a:pt x="4662194" y="1302850"/>
                  <a:pt x="4541387" y="1309969"/>
                  <a:pt x="4406400" y="1304677"/>
                </a:cubicBezTo>
                <a:cubicBezTo>
                  <a:pt x="4271413" y="1299385"/>
                  <a:pt x="4063739" y="1327647"/>
                  <a:pt x="3758400" y="1304677"/>
                </a:cubicBezTo>
                <a:cubicBezTo>
                  <a:pt x="3453061" y="1281707"/>
                  <a:pt x="3390911" y="1327173"/>
                  <a:pt x="3240000" y="1304677"/>
                </a:cubicBezTo>
                <a:cubicBezTo>
                  <a:pt x="3089089" y="1282181"/>
                  <a:pt x="2845278" y="1325365"/>
                  <a:pt x="2721600" y="1304677"/>
                </a:cubicBezTo>
                <a:cubicBezTo>
                  <a:pt x="2597922" y="1283989"/>
                  <a:pt x="2281530" y="1322593"/>
                  <a:pt x="1944000" y="1304677"/>
                </a:cubicBezTo>
                <a:cubicBezTo>
                  <a:pt x="1606470" y="1286761"/>
                  <a:pt x="1534525" y="1306732"/>
                  <a:pt x="1296000" y="1304677"/>
                </a:cubicBezTo>
                <a:cubicBezTo>
                  <a:pt x="1057475" y="1302622"/>
                  <a:pt x="896654" y="1299277"/>
                  <a:pt x="777600" y="1304677"/>
                </a:cubicBezTo>
                <a:cubicBezTo>
                  <a:pt x="658546" y="1310077"/>
                  <a:pt x="243990" y="1313289"/>
                  <a:pt x="0" y="1304677"/>
                </a:cubicBezTo>
                <a:cubicBezTo>
                  <a:pt x="10753" y="1041565"/>
                  <a:pt x="14043" y="841066"/>
                  <a:pt x="0" y="665385"/>
                </a:cubicBezTo>
                <a:cubicBezTo>
                  <a:pt x="-14043" y="489704"/>
                  <a:pt x="-16336" y="190280"/>
                  <a:pt x="0" y="0"/>
                </a:cubicBezTo>
                <a:close/>
              </a:path>
              <a:path w="6480000" h="1304677" stroke="0" extrusionOk="0">
                <a:moveTo>
                  <a:pt x="0" y="0"/>
                </a:moveTo>
                <a:cubicBezTo>
                  <a:pt x="220446" y="-38560"/>
                  <a:pt x="423153" y="21548"/>
                  <a:pt x="777600" y="0"/>
                </a:cubicBezTo>
                <a:cubicBezTo>
                  <a:pt x="1132047" y="-21548"/>
                  <a:pt x="1228633" y="-14005"/>
                  <a:pt x="1360800" y="0"/>
                </a:cubicBezTo>
                <a:cubicBezTo>
                  <a:pt x="1492967" y="14005"/>
                  <a:pt x="1845134" y="25670"/>
                  <a:pt x="2138400" y="0"/>
                </a:cubicBezTo>
                <a:cubicBezTo>
                  <a:pt x="2431666" y="-25670"/>
                  <a:pt x="2513288" y="-17792"/>
                  <a:pt x="2656800" y="0"/>
                </a:cubicBezTo>
                <a:cubicBezTo>
                  <a:pt x="2800312" y="17792"/>
                  <a:pt x="2947063" y="-17486"/>
                  <a:pt x="3175200" y="0"/>
                </a:cubicBezTo>
                <a:cubicBezTo>
                  <a:pt x="3403337" y="17486"/>
                  <a:pt x="3614419" y="32329"/>
                  <a:pt x="3823200" y="0"/>
                </a:cubicBezTo>
                <a:cubicBezTo>
                  <a:pt x="4031981" y="-32329"/>
                  <a:pt x="4156072" y="-19399"/>
                  <a:pt x="4276800" y="0"/>
                </a:cubicBezTo>
                <a:cubicBezTo>
                  <a:pt x="4397528" y="19399"/>
                  <a:pt x="4717884" y="4348"/>
                  <a:pt x="4924800" y="0"/>
                </a:cubicBezTo>
                <a:cubicBezTo>
                  <a:pt x="5131716" y="-4348"/>
                  <a:pt x="5353077" y="-21932"/>
                  <a:pt x="5572800" y="0"/>
                </a:cubicBezTo>
                <a:cubicBezTo>
                  <a:pt x="5792523" y="21932"/>
                  <a:pt x="6224985" y="26847"/>
                  <a:pt x="6480000" y="0"/>
                </a:cubicBezTo>
                <a:cubicBezTo>
                  <a:pt x="6448334" y="193060"/>
                  <a:pt x="6502210" y="408723"/>
                  <a:pt x="6480000" y="652339"/>
                </a:cubicBezTo>
                <a:cubicBezTo>
                  <a:pt x="6457790" y="895955"/>
                  <a:pt x="6495864" y="1059731"/>
                  <a:pt x="6480000" y="1304677"/>
                </a:cubicBezTo>
                <a:cubicBezTo>
                  <a:pt x="6330847" y="1293038"/>
                  <a:pt x="6136782" y="1328283"/>
                  <a:pt x="5961600" y="1304677"/>
                </a:cubicBezTo>
                <a:cubicBezTo>
                  <a:pt x="5786418" y="1281071"/>
                  <a:pt x="5654673" y="1289116"/>
                  <a:pt x="5378400" y="1304677"/>
                </a:cubicBezTo>
                <a:cubicBezTo>
                  <a:pt x="5102127" y="1320238"/>
                  <a:pt x="5054201" y="1302645"/>
                  <a:pt x="4795200" y="1304677"/>
                </a:cubicBezTo>
                <a:cubicBezTo>
                  <a:pt x="4536199" y="1306709"/>
                  <a:pt x="4353342" y="1301895"/>
                  <a:pt x="4017600" y="1304677"/>
                </a:cubicBezTo>
                <a:cubicBezTo>
                  <a:pt x="3681858" y="1307459"/>
                  <a:pt x="3541457" y="1304889"/>
                  <a:pt x="3240000" y="1304677"/>
                </a:cubicBezTo>
                <a:cubicBezTo>
                  <a:pt x="2938543" y="1304465"/>
                  <a:pt x="2707031" y="1337990"/>
                  <a:pt x="2462400" y="1304677"/>
                </a:cubicBezTo>
                <a:cubicBezTo>
                  <a:pt x="2217769" y="1271364"/>
                  <a:pt x="2166712" y="1306437"/>
                  <a:pt x="1944000" y="1304677"/>
                </a:cubicBezTo>
                <a:cubicBezTo>
                  <a:pt x="1721288" y="1302917"/>
                  <a:pt x="1668426" y="1307180"/>
                  <a:pt x="1490400" y="1304677"/>
                </a:cubicBezTo>
                <a:cubicBezTo>
                  <a:pt x="1312374" y="1302174"/>
                  <a:pt x="1090314" y="1289068"/>
                  <a:pt x="907200" y="1304677"/>
                </a:cubicBezTo>
                <a:cubicBezTo>
                  <a:pt x="724086" y="1320286"/>
                  <a:pt x="266734" y="1302801"/>
                  <a:pt x="0" y="1304677"/>
                </a:cubicBezTo>
                <a:cubicBezTo>
                  <a:pt x="-24108" y="996791"/>
                  <a:pt x="12211" y="944208"/>
                  <a:pt x="0" y="665385"/>
                </a:cubicBezTo>
                <a:cubicBezTo>
                  <a:pt x="-12211" y="386562"/>
                  <a:pt x="-16669" y="154510"/>
                  <a:pt x="0" y="0"/>
                </a:cubicBezTo>
                <a:close/>
              </a:path>
            </a:pathLst>
          </a:custGeom>
          <a:solidFill>
            <a:schemeClr val="accent5">
              <a:lumMod val="40000"/>
              <a:lumOff val="60000"/>
              <a:alpha val="94902"/>
            </a:schemeClr>
          </a:solidFill>
          <a:ln w="28575">
            <a:solidFill>
              <a:srgbClr val="4AC6AE"/>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just"/>
            <a:r>
              <a:rPr lang="en-US" sz="2400" b="1" dirty="0" smtClean="0">
                <a:solidFill>
                  <a:schemeClr val="tx1"/>
                </a:solidFill>
                <a:latin typeface="Times New Roman" pitchFamily="18" charset="0"/>
                <a:cs typeface="Times New Roman" pitchFamily="18" charset="0"/>
              </a:rPr>
              <a:t>Bà Triệu còn gọi là Triệu Ẩu, Triệu Trinh Nương, Triệu Thị Trinh hay Triệu Quốc Trinh (08/11/226 – 04/04/248) là một thủ lĩnh kháng chiến vào thế kỷ thứ 3 của nước ta.</a:t>
            </a:r>
            <a:endParaRPr lang="vi-VN" sz="24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69589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4DC698-C228-53DA-5B9A-113E0C6B8459}"/>
              </a:ext>
            </a:extLst>
          </p:cNvPr>
          <p:cNvSpPr/>
          <p:nvPr/>
        </p:nvSpPr>
        <p:spPr>
          <a:xfrm>
            <a:off x="220496" y="130424"/>
            <a:ext cx="11751013" cy="6527259"/>
          </a:xfrm>
          <a:prstGeom prst="roundRect">
            <a:avLst/>
          </a:prstGeom>
          <a:solidFill>
            <a:srgbClr val="FFFEEB"/>
          </a:solidFill>
          <a:ln w="31750">
            <a:solidFill>
              <a:schemeClr val="bg2">
                <a:lumMod val="50000"/>
              </a:schemeClr>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lIns="91404" tIns="45702" rIns="91404" bIns="45702" rtlCol="0" anchor="ctr"/>
          <a:lstStyle/>
          <a:p>
            <a:pPr algn="ctr"/>
            <a:endParaRPr lang="en-US" sz="1600" b="1" i="1" dirty="0" smtClean="0">
              <a:solidFill>
                <a:srgbClr val="666666"/>
              </a:solidFill>
              <a:latin typeface="Tahoma"/>
            </a:endParaRPr>
          </a:p>
          <a:p>
            <a:pPr algn="ctr"/>
            <a:endParaRPr lang="en-US" sz="1600" b="1" i="1" dirty="0">
              <a:solidFill>
                <a:srgbClr val="666666"/>
              </a:solidFill>
              <a:latin typeface="Tahoma"/>
            </a:endParaRPr>
          </a:p>
          <a:p>
            <a:pPr algn="ctr"/>
            <a:endParaRPr lang="en-US" sz="1600" b="1" i="1" dirty="0" smtClean="0">
              <a:solidFill>
                <a:srgbClr val="666666"/>
              </a:solidFill>
              <a:latin typeface="Tahoma"/>
            </a:endParaRPr>
          </a:p>
          <a:p>
            <a:pPr algn="ctr"/>
            <a:endParaRPr lang="en-US" sz="1600" b="1" i="1" dirty="0">
              <a:solidFill>
                <a:srgbClr val="666666"/>
              </a:solidFill>
              <a:latin typeface="Tahoma"/>
            </a:endParaRPr>
          </a:p>
          <a:p>
            <a:pPr algn="ctr"/>
            <a:endParaRPr lang="en-US" sz="1600" b="1" i="1" dirty="0" smtClean="0">
              <a:solidFill>
                <a:srgbClr val="666666"/>
              </a:solidFill>
              <a:latin typeface="Tahoma"/>
            </a:endParaRPr>
          </a:p>
          <a:p>
            <a:pPr algn="ctr"/>
            <a:endParaRPr lang="en-US" sz="1600" b="1" i="1" dirty="0">
              <a:solidFill>
                <a:srgbClr val="666666"/>
              </a:solidFill>
              <a:latin typeface="Tahoma"/>
            </a:endParaRPr>
          </a:p>
          <a:p>
            <a:pPr algn="ctr"/>
            <a:endParaRPr lang="en-US" sz="1600" b="1" i="1" dirty="0" smtClean="0">
              <a:solidFill>
                <a:srgbClr val="666666"/>
              </a:solidFill>
              <a:latin typeface="Tahoma"/>
            </a:endParaRPr>
          </a:p>
          <a:p>
            <a:pPr algn="ctr"/>
            <a:endParaRPr lang="en-US" sz="1600" b="1" i="1" dirty="0">
              <a:solidFill>
                <a:srgbClr val="666666"/>
              </a:solidFill>
              <a:latin typeface="Tahoma"/>
            </a:endParaRPr>
          </a:p>
          <a:p>
            <a:pPr algn="ctr"/>
            <a:endParaRPr lang="en-US" sz="1600" b="1" i="1" dirty="0" smtClean="0">
              <a:solidFill>
                <a:srgbClr val="666666"/>
              </a:solidFill>
              <a:latin typeface="Tahoma"/>
            </a:endParaRPr>
          </a:p>
          <a:p>
            <a:pPr algn="ctr"/>
            <a:endParaRPr lang="en-US" sz="1600" b="1" i="1" dirty="0">
              <a:solidFill>
                <a:srgbClr val="666666"/>
              </a:solidFill>
              <a:latin typeface="Tahoma"/>
            </a:endParaRPr>
          </a:p>
          <a:p>
            <a:pPr algn="ctr"/>
            <a:endParaRPr lang="en-US" sz="1600" b="1" i="1" dirty="0" smtClean="0">
              <a:solidFill>
                <a:srgbClr val="666666"/>
              </a:solidFill>
              <a:latin typeface="Tahoma"/>
            </a:endParaRPr>
          </a:p>
          <a:p>
            <a:pPr algn="ctr"/>
            <a:endParaRPr lang="en-US" sz="1600" b="1" i="1" dirty="0">
              <a:solidFill>
                <a:srgbClr val="666666"/>
              </a:solidFill>
              <a:latin typeface="Tahoma"/>
            </a:endParaRPr>
          </a:p>
          <a:p>
            <a:pPr algn="ctr"/>
            <a:endParaRPr lang="en-US" sz="1600" b="1" i="1" dirty="0" smtClean="0">
              <a:solidFill>
                <a:srgbClr val="666666"/>
              </a:solidFill>
              <a:latin typeface="Tahoma"/>
            </a:endParaRPr>
          </a:p>
          <a:p>
            <a:pPr algn="ctr"/>
            <a:endParaRPr lang="en-US" sz="1600" b="1" i="1" dirty="0">
              <a:solidFill>
                <a:srgbClr val="666666"/>
              </a:solidFill>
              <a:latin typeface="Tahoma"/>
            </a:endParaRPr>
          </a:p>
          <a:p>
            <a:pPr algn="ctr"/>
            <a:endParaRPr lang="en-US" sz="1600" b="1" i="1" dirty="0" smtClean="0">
              <a:solidFill>
                <a:srgbClr val="666666"/>
              </a:solidFill>
              <a:latin typeface="Tahoma"/>
            </a:endParaRPr>
          </a:p>
          <a:p>
            <a:pPr algn="ctr"/>
            <a:endParaRPr lang="en-US" sz="1600" b="1" i="1" dirty="0">
              <a:solidFill>
                <a:srgbClr val="666666"/>
              </a:solidFill>
              <a:latin typeface="Tahoma"/>
            </a:endParaRPr>
          </a:p>
          <a:p>
            <a:pPr algn="ctr"/>
            <a:r>
              <a:rPr lang="en-US" sz="1600" b="1" i="1" dirty="0">
                <a:solidFill>
                  <a:srgbClr val="666666"/>
                </a:solidFill>
                <a:latin typeface="Tahoma"/>
              </a:rPr>
              <a:t>	</a:t>
            </a:r>
            <a:r>
              <a:rPr lang="en-US" sz="1600" b="1" i="1" dirty="0" smtClean="0">
                <a:solidFill>
                  <a:srgbClr val="666666"/>
                </a:solidFill>
                <a:latin typeface="Tahoma"/>
              </a:rPr>
              <a:t>		</a:t>
            </a:r>
            <a:endParaRPr lang="en-US" sz="1600" b="1" i="1" dirty="0">
              <a:solidFill>
                <a:srgbClr val="666666"/>
              </a:solidFill>
              <a:latin typeface="Tahoma"/>
            </a:endParaRPr>
          </a:p>
          <a:p>
            <a:pPr lvl="8" algn="ctr"/>
            <a:r>
              <a:rPr lang="en-US" sz="1600" b="1" i="1" dirty="0" smtClean="0">
                <a:solidFill>
                  <a:srgbClr val="666666"/>
                </a:solidFill>
                <a:latin typeface="Tahoma"/>
              </a:rPr>
              <a:t>  </a:t>
            </a:r>
            <a:endParaRPr lang="en-US" dirty="0">
              <a:solidFill>
                <a:srgbClr val="666666"/>
              </a:solidFill>
              <a:latin typeface="Tahoma"/>
            </a:endParaRPr>
          </a:p>
        </p:txBody>
      </p:sp>
      <p:sp>
        <p:nvSpPr>
          <p:cNvPr id="11" name="Rectangle 10">
            <a:extLst>
              <a:ext uri="{FF2B5EF4-FFF2-40B4-BE49-F238E27FC236}">
                <a16:creationId xmlns:a16="http://schemas.microsoft.com/office/drawing/2014/main" id="{C1EF7EBD-9410-181A-2A5E-4BFC35CD7714}"/>
              </a:ext>
            </a:extLst>
          </p:cNvPr>
          <p:cNvSpPr/>
          <p:nvPr/>
        </p:nvSpPr>
        <p:spPr>
          <a:xfrm>
            <a:off x="1112705" y="766423"/>
            <a:ext cx="3183873" cy="4979625"/>
          </a:xfrm>
          <a:custGeom>
            <a:avLst/>
            <a:gdLst>
              <a:gd name="connsiteX0" fmla="*/ 0 w 6480000"/>
              <a:gd name="connsiteY0" fmla="*/ 0 h 1304677"/>
              <a:gd name="connsiteX1" fmla="*/ 453600 w 6480000"/>
              <a:gd name="connsiteY1" fmla="*/ 0 h 1304677"/>
              <a:gd name="connsiteX2" fmla="*/ 1231200 w 6480000"/>
              <a:gd name="connsiteY2" fmla="*/ 0 h 1304677"/>
              <a:gd name="connsiteX3" fmla="*/ 1684800 w 6480000"/>
              <a:gd name="connsiteY3" fmla="*/ 0 h 1304677"/>
              <a:gd name="connsiteX4" fmla="*/ 2397600 w 6480000"/>
              <a:gd name="connsiteY4" fmla="*/ 0 h 1304677"/>
              <a:gd name="connsiteX5" fmla="*/ 2980800 w 6480000"/>
              <a:gd name="connsiteY5" fmla="*/ 0 h 1304677"/>
              <a:gd name="connsiteX6" fmla="*/ 3693600 w 6480000"/>
              <a:gd name="connsiteY6" fmla="*/ 0 h 1304677"/>
              <a:gd name="connsiteX7" fmla="*/ 4341600 w 6480000"/>
              <a:gd name="connsiteY7" fmla="*/ 0 h 1304677"/>
              <a:gd name="connsiteX8" fmla="*/ 4989600 w 6480000"/>
              <a:gd name="connsiteY8" fmla="*/ 0 h 1304677"/>
              <a:gd name="connsiteX9" fmla="*/ 5637600 w 6480000"/>
              <a:gd name="connsiteY9" fmla="*/ 0 h 1304677"/>
              <a:gd name="connsiteX10" fmla="*/ 6480000 w 6480000"/>
              <a:gd name="connsiteY10" fmla="*/ 0 h 1304677"/>
              <a:gd name="connsiteX11" fmla="*/ 6480000 w 6480000"/>
              <a:gd name="connsiteY11" fmla="*/ 613198 h 1304677"/>
              <a:gd name="connsiteX12" fmla="*/ 6480000 w 6480000"/>
              <a:gd name="connsiteY12" fmla="*/ 1304677 h 1304677"/>
              <a:gd name="connsiteX13" fmla="*/ 5702400 w 6480000"/>
              <a:gd name="connsiteY13" fmla="*/ 1304677 h 1304677"/>
              <a:gd name="connsiteX14" fmla="*/ 4924800 w 6480000"/>
              <a:gd name="connsiteY14" fmla="*/ 1304677 h 1304677"/>
              <a:gd name="connsiteX15" fmla="*/ 4406400 w 6480000"/>
              <a:gd name="connsiteY15" fmla="*/ 1304677 h 1304677"/>
              <a:gd name="connsiteX16" fmla="*/ 3758400 w 6480000"/>
              <a:gd name="connsiteY16" fmla="*/ 1304677 h 1304677"/>
              <a:gd name="connsiteX17" fmla="*/ 3240000 w 6480000"/>
              <a:gd name="connsiteY17" fmla="*/ 1304677 h 1304677"/>
              <a:gd name="connsiteX18" fmla="*/ 2721600 w 6480000"/>
              <a:gd name="connsiteY18" fmla="*/ 1304677 h 1304677"/>
              <a:gd name="connsiteX19" fmla="*/ 1944000 w 6480000"/>
              <a:gd name="connsiteY19" fmla="*/ 1304677 h 1304677"/>
              <a:gd name="connsiteX20" fmla="*/ 1296000 w 6480000"/>
              <a:gd name="connsiteY20" fmla="*/ 1304677 h 1304677"/>
              <a:gd name="connsiteX21" fmla="*/ 777600 w 6480000"/>
              <a:gd name="connsiteY21" fmla="*/ 1304677 h 1304677"/>
              <a:gd name="connsiteX22" fmla="*/ 0 w 6480000"/>
              <a:gd name="connsiteY22" fmla="*/ 1304677 h 1304677"/>
              <a:gd name="connsiteX23" fmla="*/ 0 w 6480000"/>
              <a:gd name="connsiteY23" fmla="*/ 665385 h 1304677"/>
              <a:gd name="connsiteX24" fmla="*/ 0 w 6480000"/>
              <a:gd name="connsiteY24" fmla="*/ 0 h 130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80000" h="1304677" fill="none" extrusionOk="0">
                <a:moveTo>
                  <a:pt x="0" y="0"/>
                </a:moveTo>
                <a:cubicBezTo>
                  <a:pt x="124681" y="-20369"/>
                  <a:pt x="325491" y="-14687"/>
                  <a:pt x="453600" y="0"/>
                </a:cubicBezTo>
                <a:cubicBezTo>
                  <a:pt x="581709" y="14687"/>
                  <a:pt x="1014999" y="15652"/>
                  <a:pt x="1231200" y="0"/>
                </a:cubicBezTo>
                <a:cubicBezTo>
                  <a:pt x="1447401" y="-15652"/>
                  <a:pt x="1501897" y="-16874"/>
                  <a:pt x="1684800" y="0"/>
                </a:cubicBezTo>
                <a:cubicBezTo>
                  <a:pt x="1867703" y="16874"/>
                  <a:pt x="2245635" y="17716"/>
                  <a:pt x="2397600" y="0"/>
                </a:cubicBezTo>
                <a:cubicBezTo>
                  <a:pt x="2549565" y="-17716"/>
                  <a:pt x="2727151" y="-4940"/>
                  <a:pt x="2980800" y="0"/>
                </a:cubicBezTo>
                <a:cubicBezTo>
                  <a:pt x="3234449" y="4940"/>
                  <a:pt x="3384562" y="27322"/>
                  <a:pt x="3693600" y="0"/>
                </a:cubicBezTo>
                <a:cubicBezTo>
                  <a:pt x="4002638" y="-27322"/>
                  <a:pt x="4032333" y="11822"/>
                  <a:pt x="4341600" y="0"/>
                </a:cubicBezTo>
                <a:cubicBezTo>
                  <a:pt x="4650867" y="-11822"/>
                  <a:pt x="4818889" y="-21447"/>
                  <a:pt x="4989600" y="0"/>
                </a:cubicBezTo>
                <a:cubicBezTo>
                  <a:pt x="5160311" y="21447"/>
                  <a:pt x="5326573" y="5150"/>
                  <a:pt x="5637600" y="0"/>
                </a:cubicBezTo>
                <a:cubicBezTo>
                  <a:pt x="5948627" y="-5150"/>
                  <a:pt x="6180984" y="-27101"/>
                  <a:pt x="6480000" y="0"/>
                </a:cubicBezTo>
                <a:cubicBezTo>
                  <a:pt x="6456143" y="193064"/>
                  <a:pt x="6462465" y="476677"/>
                  <a:pt x="6480000" y="613198"/>
                </a:cubicBezTo>
                <a:cubicBezTo>
                  <a:pt x="6497535" y="749719"/>
                  <a:pt x="6486791" y="984979"/>
                  <a:pt x="6480000" y="1304677"/>
                </a:cubicBezTo>
                <a:cubicBezTo>
                  <a:pt x="6164527" y="1287230"/>
                  <a:pt x="5988335" y="1281692"/>
                  <a:pt x="5702400" y="1304677"/>
                </a:cubicBezTo>
                <a:cubicBezTo>
                  <a:pt x="5416465" y="1327662"/>
                  <a:pt x="5187406" y="1306504"/>
                  <a:pt x="4924800" y="1304677"/>
                </a:cubicBezTo>
                <a:cubicBezTo>
                  <a:pt x="4662194" y="1302850"/>
                  <a:pt x="4541387" y="1309969"/>
                  <a:pt x="4406400" y="1304677"/>
                </a:cubicBezTo>
                <a:cubicBezTo>
                  <a:pt x="4271413" y="1299385"/>
                  <a:pt x="4063739" y="1327647"/>
                  <a:pt x="3758400" y="1304677"/>
                </a:cubicBezTo>
                <a:cubicBezTo>
                  <a:pt x="3453061" y="1281707"/>
                  <a:pt x="3390911" y="1327173"/>
                  <a:pt x="3240000" y="1304677"/>
                </a:cubicBezTo>
                <a:cubicBezTo>
                  <a:pt x="3089089" y="1282181"/>
                  <a:pt x="2845278" y="1325365"/>
                  <a:pt x="2721600" y="1304677"/>
                </a:cubicBezTo>
                <a:cubicBezTo>
                  <a:pt x="2597922" y="1283989"/>
                  <a:pt x="2281530" y="1322593"/>
                  <a:pt x="1944000" y="1304677"/>
                </a:cubicBezTo>
                <a:cubicBezTo>
                  <a:pt x="1606470" y="1286761"/>
                  <a:pt x="1534525" y="1306732"/>
                  <a:pt x="1296000" y="1304677"/>
                </a:cubicBezTo>
                <a:cubicBezTo>
                  <a:pt x="1057475" y="1302622"/>
                  <a:pt x="896654" y="1299277"/>
                  <a:pt x="777600" y="1304677"/>
                </a:cubicBezTo>
                <a:cubicBezTo>
                  <a:pt x="658546" y="1310077"/>
                  <a:pt x="243990" y="1313289"/>
                  <a:pt x="0" y="1304677"/>
                </a:cubicBezTo>
                <a:cubicBezTo>
                  <a:pt x="10753" y="1041565"/>
                  <a:pt x="14043" y="841066"/>
                  <a:pt x="0" y="665385"/>
                </a:cubicBezTo>
                <a:cubicBezTo>
                  <a:pt x="-14043" y="489704"/>
                  <a:pt x="-16336" y="190280"/>
                  <a:pt x="0" y="0"/>
                </a:cubicBezTo>
                <a:close/>
              </a:path>
              <a:path w="6480000" h="1304677" stroke="0" extrusionOk="0">
                <a:moveTo>
                  <a:pt x="0" y="0"/>
                </a:moveTo>
                <a:cubicBezTo>
                  <a:pt x="220446" y="-38560"/>
                  <a:pt x="423153" y="21548"/>
                  <a:pt x="777600" y="0"/>
                </a:cubicBezTo>
                <a:cubicBezTo>
                  <a:pt x="1132047" y="-21548"/>
                  <a:pt x="1228633" y="-14005"/>
                  <a:pt x="1360800" y="0"/>
                </a:cubicBezTo>
                <a:cubicBezTo>
                  <a:pt x="1492967" y="14005"/>
                  <a:pt x="1845134" y="25670"/>
                  <a:pt x="2138400" y="0"/>
                </a:cubicBezTo>
                <a:cubicBezTo>
                  <a:pt x="2431666" y="-25670"/>
                  <a:pt x="2513288" y="-17792"/>
                  <a:pt x="2656800" y="0"/>
                </a:cubicBezTo>
                <a:cubicBezTo>
                  <a:pt x="2800312" y="17792"/>
                  <a:pt x="2947063" y="-17486"/>
                  <a:pt x="3175200" y="0"/>
                </a:cubicBezTo>
                <a:cubicBezTo>
                  <a:pt x="3403337" y="17486"/>
                  <a:pt x="3614419" y="32329"/>
                  <a:pt x="3823200" y="0"/>
                </a:cubicBezTo>
                <a:cubicBezTo>
                  <a:pt x="4031981" y="-32329"/>
                  <a:pt x="4156072" y="-19399"/>
                  <a:pt x="4276800" y="0"/>
                </a:cubicBezTo>
                <a:cubicBezTo>
                  <a:pt x="4397528" y="19399"/>
                  <a:pt x="4717884" y="4348"/>
                  <a:pt x="4924800" y="0"/>
                </a:cubicBezTo>
                <a:cubicBezTo>
                  <a:pt x="5131716" y="-4348"/>
                  <a:pt x="5353077" y="-21932"/>
                  <a:pt x="5572800" y="0"/>
                </a:cubicBezTo>
                <a:cubicBezTo>
                  <a:pt x="5792523" y="21932"/>
                  <a:pt x="6224985" y="26847"/>
                  <a:pt x="6480000" y="0"/>
                </a:cubicBezTo>
                <a:cubicBezTo>
                  <a:pt x="6448334" y="193060"/>
                  <a:pt x="6502210" y="408723"/>
                  <a:pt x="6480000" y="652339"/>
                </a:cubicBezTo>
                <a:cubicBezTo>
                  <a:pt x="6457790" y="895955"/>
                  <a:pt x="6495864" y="1059731"/>
                  <a:pt x="6480000" y="1304677"/>
                </a:cubicBezTo>
                <a:cubicBezTo>
                  <a:pt x="6330847" y="1293038"/>
                  <a:pt x="6136782" y="1328283"/>
                  <a:pt x="5961600" y="1304677"/>
                </a:cubicBezTo>
                <a:cubicBezTo>
                  <a:pt x="5786418" y="1281071"/>
                  <a:pt x="5654673" y="1289116"/>
                  <a:pt x="5378400" y="1304677"/>
                </a:cubicBezTo>
                <a:cubicBezTo>
                  <a:pt x="5102127" y="1320238"/>
                  <a:pt x="5054201" y="1302645"/>
                  <a:pt x="4795200" y="1304677"/>
                </a:cubicBezTo>
                <a:cubicBezTo>
                  <a:pt x="4536199" y="1306709"/>
                  <a:pt x="4353342" y="1301895"/>
                  <a:pt x="4017600" y="1304677"/>
                </a:cubicBezTo>
                <a:cubicBezTo>
                  <a:pt x="3681858" y="1307459"/>
                  <a:pt x="3541457" y="1304889"/>
                  <a:pt x="3240000" y="1304677"/>
                </a:cubicBezTo>
                <a:cubicBezTo>
                  <a:pt x="2938543" y="1304465"/>
                  <a:pt x="2707031" y="1337990"/>
                  <a:pt x="2462400" y="1304677"/>
                </a:cubicBezTo>
                <a:cubicBezTo>
                  <a:pt x="2217769" y="1271364"/>
                  <a:pt x="2166712" y="1306437"/>
                  <a:pt x="1944000" y="1304677"/>
                </a:cubicBezTo>
                <a:cubicBezTo>
                  <a:pt x="1721288" y="1302917"/>
                  <a:pt x="1668426" y="1307180"/>
                  <a:pt x="1490400" y="1304677"/>
                </a:cubicBezTo>
                <a:cubicBezTo>
                  <a:pt x="1312374" y="1302174"/>
                  <a:pt x="1090314" y="1289068"/>
                  <a:pt x="907200" y="1304677"/>
                </a:cubicBezTo>
                <a:cubicBezTo>
                  <a:pt x="724086" y="1320286"/>
                  <a:pt x="266734" y="1302801"/>
                  <a:pt x="0" y="1304677"/>
                </a:cubicBezTo>
                <a:cubicBezTo>
                  <a:pt x="-24108" y="996791"/>
                  <a:pt x="12211" y="944208"/>
                  <a:pt x="0" y="665385"/>
                </a:cubicBezTo>
                <a:cubicBezTo>
                  <a:pt x="-12211" y="386562"/>
                  <a:pt x="-16669" y="154510"/>
                  <a:pt x="0" y="0"/>
                </a:cubicBezTo>
                <a:close/>
              </a:path>
            </a:pathLst>
          </a:custGeom>
          <a:solidFill>
            <a:srgbClr val="FFFF00">
              <a:alpha val="94902"/>
            </a:srgbClr>
          </a:solidFill>
          <a:ln w="28575">
            <a:solidFill>
              <a:srgbClr val="4AC6AE"/>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just"/>
            <a:r>
              <a:rPr lang="vi-VN" sz="2400" b="1" dirty="0">
                <a:solidFill>
                  <a:schemeClr val="tx1"/>
                </a:solidFill>
                <a:latin typeface="Times New Roman" pitchFamily="18" charset="0"/>
                <a:cs typeface="Times New Roman" pitchFamily="18" charset="0"/>
              </a:rPr>
              <a:t>Phan Bội Châu (Sinh ngày 26 tháng 12 năm 1867 – mất ngày 29 tháng 10 năm 1940) là một nhà cách mạng Việt Nam trong phong trào chống Pháp. Ông đã thành lập phong trào Duy Tân Hội và khởi xướng phong trào Đông Du.</a:t>
            </a:r>
          </a:p>
        </p:txBody>
      </p:sp>
      <p:sp>
        <p:nvSpPr>
          <p:cNvPr id="2" name="AutoShape 2" descr="Hòn đảo Mai An Tiêm bị lưu đày và trồng dưa hấu thuộc tỉnh nào? - Tư vấ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AutoShape 4" descr="C:\Users\MY\Pictures\Cau_9.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074" name="Picture 2" descr="C:\Users\MY\Pictures\Mr._Phan_Boi_Cha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5043" y="651500"/>
            <a:ext cx="3976696" cy="5209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1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4DC698-C228-53DA-5B9A-113E0C6B8459}"/>
              </a:ext>
            </a:extLst>
          </p:cNvPr>
          <p:cNvSpPr/>
          <p:nvPr/>
        </p:nvSpPr>
        <p:spPr>
          <a:xfrm>
            <a:off x="220496" y="130424"/>
            <a:ext cx="11751013" cy="6527259"/>
          </a:xfrm>
          <a:prstGeom prst="roundRect">
            <a:avLst/>
          </a:prstGeom>
          <a:solidFill>
            <a:srgbClr val="FFFEEB"/>
          </a:solidFill>
          <a:ln w="31750">
            <a:solidFill>
              <a:schemeClr val="bg2">
                <a:lumMod val="50000"/>
              </a:schemeClr>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lIns="91404" tIns="45702" rIns="91404" bIns="45702" rtlCol="0" anchor="ctr"/>
          <a:lstStyle/>
          <a:p>
            <a:pPr algn="ctr"/>
            <a:endParaRPr lang="en-US" sz="1600" b="1" i="1" dirty="0" smtClean="0">
              <a:solidFill>
                <a:srgbClr val="666666"/>
              </a:solidFill>
              <a:latin typeface="Tahoma"/>
            </a:endParaRPr>
          </a:p>
          <a:p>
            <a:pPr algn="ctr"/>
            <a:endParaRPr lang="en-US" sz="1600" b="1" i="1" dirty="0">
              <a:solidFill>
                <a:srgbClr val="666666"/>
              </a:solidFill>
              <a:latin typeface="Tahoma"/>
            </a:endParaRPr>
          </a:p>
          <a:p>
            <a:pPr algn="ctr"/>
            <a:endParaRPr lang="en-US" sz="1600" b="1" i="1" dirty="0" smtClean="0">
              <a:solidFill>
                <a:srgbClr val="666666"/>
              </a:solidFill>
              <a:latin typeface="Tahoma"/>
            </a:endParaRPr>
          </a:p>
          <a:p>
            <a:pPr algn="ctr"/>
            <a:endParaRPr lang="en-US" sz="1600" b="1" i="1" dirty="0">
              <a:solidFill>
                <a:srgbClr val="666666"/>
              </a:solidFill>
              <a:latin typeface="Tahoma"/>
            </a:endParaRPr>
          </a:p>
          <a:p>
            <a:pPr algn="ctr"/>
            <a:endParaRPr lang="en-US" sz="1600" b="1" i="1" dirty="0" smtClean="0">
              <a:solidFill>
                <a:srgbClr val="666666"/>
              </a:solidFill>
              <a:latin typeface="Tahoma"/>
            </a:endParaRPr>
          </a:p>
          <a:p>
            <a:pPr algn="ctr"/>
            <a:endParaRPr lang="en-US" sz="1600" b="1" i="1" dirty="0">
              <a:solidFill>
                <a:srgbClr val="666666"/>
              </a:solidFill>
              <a:latin typeface="Tahoma"/>
            </a:endParaRPr>
          </a:p>
          <a:p>
            <a:pPr algn="ctr"/>
            <a:endParaRPr lang="en-US" sz="1400" b="1" i="1" dirty="0" smtClean="0">
              <a:solidFill>
                <a:srgbClr val="666666"/>
              </a:solidFill>
              <a:latin typeface="Tahoma"/>
            </a:endParaRPr>
          </a:p>
          <a:p>
            <a:pPr algn="ctr"/>
            <a:endParaRPr lang="en-US" sz="1600" b="1" i="1" dirty="0">
              <a:solidFill>
                <a:srgbClr val="666666"/>
              </a:solidFill>
              <a:latin typeface="Tahoma"/>
            </a:endParaRPr>
          </a:p>
          <a:p>
            <a:pPr algn="ctr"/>
            <a:endParaRPr lang="en-US" sz="1600" b="1" i="1" dirty="0" smtClean="0">
              <a:solidFill>
                <a:srgbClr val="666666"/>
              </a:solidFill>
              <a:latin typeface="Tahoma"/>
            </a:endParaRPr>
          </a:p>
          <a:p>
            <a:pPr algn="ctr"/>
            <a:endParaRPr lang="en-US" sz="1600" b="1" i="1" dirty="0">
              <a:solidFill>
                <a:srgbClr val="666666"/>
              </a:solidFill>
              <a:latin typeface="Tahoma"/>
            </a:endParaRPr>
          </a:p>
          <a:p>
            <a:pPr algn="ctr"/>
            <a:endParaRPr lang="en-US" sz="1600" b="1" i="1" dirty="0" smtClean="0">
              <a:solidFill>
                <a:srgbClr val="666666"/>
              </a:solidFill>
              <a:latin typeface="Tahoma"/>
            </a:endParaRPr>
          </a:p>
          <a:p>
            <a:pPr algn="ctr"/>
            <a:endParaRPr lang="en-US" sz="1600" b="1" i="1" dirty="0">
              <a:solidFill>
                <a:srgbClr val="666666"/>
              </a:solidFill>
              <a:latin typeface="Tahoma"/>
            </a:endParaRPr>
          </a:p>
          <a:p>
            <a:pPr algn="ctr"/>
            <a:endParaRPr lang="en-US" sz="1600" b="1" i="1" dirty="0" smtClean="0">
              <a:solidFill>
                <a:srgbClr val="666666"/>
              </a:solidFill>
              <a:latin typeface="Tahoma"/>
            </a:endParaRPr>
          </a:p>
          <a:p>
            <a:pPr algn="ctr"/>
            <a:endParaRPr lang="en-US" sz="1600" b="1" i="1" dirty="0">
              <a:solidFill>
                <a:srgbClr val="666666"/>
              </a:solidFill>
              <a:latin typeface="Tahoma"/>
            </a:endParaRPr>
          </a:p>
          <a:p>
            <a:pPr algn="ctr"/>
            <a:endParaRPr lang="en-US" sz="1600" b="1" i="1" dirty="0" smtClean="0">
              <a:solidFill>
                <a:srgbClr val="666666"/>
              </a:solidFill>
              <a:latin typeface="Tahoma"/>
            </a:endParaRPr>
          </a:p>
          <a:p>
            <a:pPr algn="ctr"/>
            <a:endParaRPr lang="en-US" sz="1600" b="1" i="1" dirty="0">
              <a:solidFill>
                <a:srgbClr val="666666"/>
              </a:solidFill>
              <a:latin typeface="Tahoma"/>
            </a:endParaRPr>
          </a:p>
          <a:p>
            <a:pPr algn="ctr"/>
            <a:r>
              <a:rPr lang="en-US" sz="1600" b="1" i="1" dirty="0">
                <a:solidFill>
                  <a:srgbClr val="666666"/>
                </a:solidFill>
                <a:latin typeface="Tahoma"/>
              </a:rPr>
              <a:t>	</a:t>
            </a:r>
            <a:r>
              <a:rPr lang="en-US" sz="1600" b="1" i="1" dirty="0" smtClean="0">
                <a:solidFill>
                  <a:srgbClr val="666666"/>
                </a:solidFill>
                <a:latin typeface="Tahoma"/>
              </a:rPr>
              <a:t>		</a:t>
            </a:r>
            <a:endParaRPr lang="en-US" sz="1600" b="1" i="1" dirty="0">
              <a:solidFill>
                <a:srgbClr val="666666"/>
              </a:solidFill>
              <a:latin typeface="Tahoma"/>
            </a:endParaRPr>
          </a:p>
          <a:p>
            <a:pPr lvl="8" algn="ctr"/>
            <a:r>
              <a:rPr lang="en-US" sz="1600" b="1" i="1" dirty="0" smtClean="0">
                <a:solidFill>
                  <a:srgbClr val="666666"/>
                </a:solidFill>
                <a:latin typeface="Tahoma"/>
              </a:rPr>
              <a:t>  </a:t>
            </a:r>
            <a:endParaRPr lang="en-US" dirty="0">
              <a:solidFill>
                <a:srgbClr val="666666"/>
              </a:solidFill>
              <a:latin typeface="Tahoma"/>
            </a:endParaRPr>
          </a:p>
        </p:txBody>
      </p:sp>
      <p:sp>
        <p:nvSpPr>
          <p:cNvPr id="11" name="Rectangle 10">
            <a:extLst>
              <a:ext uri="{FF2B5EF4-FFF2-40B4-BE49-F238E27FC236}">
                <a16:creationId xmlns:a16="http://schemas.microsoft.com/office/drawing/2014/main" id="{C1EF7EBD-9410-181A-2A5E-4BFC35CD7714}"/>
              </a:ext>
            </a:extLst>
          </p:cNvPr>
          <p:cNvSpPr/>
          <p:nvPr/>
        </p:nvSpPr>
        <p:spPr>
          <a:xfrm>
            <a:off x="1112704" y="1185145"/>
            <a:ext cx="2688115" cy="3822853"/>
          </a:xfrm>
          <a:custGeom>
            <a:avLst/>
            <a:gdLst>
              <a:gd name="connsiteX0" fmla="*/ 0 w 6480000"/>
              <a:gd name="connsiteY0" fmla="*/ 0 h 1304677"/>
              <a:gd name="connsiteX1" fmla="*/ 453600 w 6480000"/>
              <a:gd name="connsiteY1" fmla="*/ 0 h 1304677"/>
              <a:gd name="connsiteX2" fmla="*/ 1231200 w 6480000"/>
              <a:gd name="connsiteY2" fmla="*/ 0 h 1304677"/>
              <a:gd name="connsiteX3" fmla="*/ 1684800 w 6480000"/>
              <a:gd name="connsiteY3" fmla="*/ 0 h 1304677"/>
              <a:gd name="connsiteX4" fmla="*/ 2397600 w 6480000"/>
              <a:gd name="connsiteY4" fmla="*/ 0 h 1304677"/>
              <a:gd name="connsiteX5" fmla="*/ 2980800 w 6480000"/>
              <a:gd name="connsiteY5" fmla="*/ 0 h 1304677"/>
              <a:gd name="connsiteX6" fmla="*/ 3693600 w 6480000"/>
              <a:gd name="connsiteY6" fmla="*/ 0 h 1304677"/>
              <a:gd name="connsiteX7" fmla="*/ 4341600 w 6480000"/>
              <a:gd name="connsiteY7" fmla="*/ 0 h 1304677"/>
              <a:gd name="connsiteX8" fmla="*/ 4989600 w 6480000"/>
              <a:gd name="connsiteY8" fmla="*/ 0 h 1304677"/>
              <a:gd name="connsiteX9" fmla="*/ 5637600 w 6480000"/>
              <a:gd name="connsiteY9" fmla="*/ 0 h 1304677"/>
              <a:gd name="connsiteX10" fmla="*/ 6480000 w 6480000"/>
              <a:gd name="connsiteY10" fmla="*/ 0 h 1304677"/>
              <a:gd name="connsiteX11" fmla="*/ 6480000 w 6480000"/>
              <a:gd name="connsiteY11" fmla="*/ 613198 h 1304677"/>
              <a:gd name="connsiteX12" fmla="*/ 6480000 w 6480000"/>
              <a:gd name="connsiteY12" fmla="*/ 1304677 h 1304677"/>
              <a:gd name="connsiteX13" fmla="*/ 5702400 w 6480000"/>
              <a:gd name="connsiteY13" fmla="*/ 1304677 h 1304677"/>
              <a:gd name="connsiteX14" fmla="*/ 4924800 w 6480000"/>
              <a:gd name="connsiteY14" fmla="*/ 1304677 h 1304677"/>
              <a:gd name="connsiteX15" fmla="*/ 4406400 w 6480000"/>
              <a:gd name="connsiteY15" fmla="*/ 1304677 h 1304677"/>
              <a:gd name="connsiteX16" fmla="*/ 3758400 w 6480000"/>
              <a:gd name="connsiteY16" fmla="*/ 1304677 h 1304677"/>
              <a:gd name="connsiteX17" fmla="*/ 3240000 w 6480000"/>
              <a:gd name="connsiteY17" fmla="*/ 1304677 h 1304677"/>
              <a:gd name="connsiteX18" fmla="*/ 2721600 w 6480000"/>
              <a:gd name="connsiteY18" fmla="*/ 1304677 h 1304677"/>
              <a:gd name="connsiteX19" fmla="*/ 1944000 w 6480000"/>
              <a:gd name="connsiteY19" fmla="*/ 1304677 h 1304677"/>
              <a:gd name="connsiteX20" fmla="*/ 1296000 w 6480000"/>
              <a:gd name="connsiteY20" fmla="*/ 1304677 h 1304677"/>
              <a:gd name="connsiteX21" fmla="*/ 777600 w 6480000"/>
              <a:gd name="connsiteY21" fmla="*/ 1304677 h 1304677"/>
              <a:gd name="connsiteX22" fmla="*/ 0 w 6480000"/>
              <a:gd name="connsiteY22" fmla="*/ 1304677 h 1304677"/>
              <a:gd name="connsiteX23" fmla="*/ 0 w 6480000"/>
              <a:gd name="connsiteY23" fmla="*/ 665385 h 1304677"/>
              <a:gd name="connsiteX24" fmla="*/ 0 w 6480000"/>
              <a:gd name="connsiteY24" fmla="*/ 0 h 130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80000" h="1304677" fill="none" extrusionOk="0">
                <a:moveTo>
                  <a:pt x="0" y="0"/>
                </a:moveTo>
                <a:cubicBezTo>
                  <a:pt x="124681" y="-20369"/>
                  <a:pt x="325491" y="-14687"/>
                  <a:pt x="453600" y="0"/>
                </a:cubicBezTo>
                <a:cubicBezTo>
                  <a:pt x="581709" y="14687"/>
                  <a:pt x="1014999" y="15652"/>
                  <a:pt x="1231200" y="0"/>
                </a:cubicBezTo>
                <a:cubicBezTo>
                  <a:pt x="1447401" y="-15652"/>
                  <a:pt x="1501897" y="-16874"/>
                  <a:pt x="1684800" y="0"/>
                </a:cubicBezTo>
                <a:cubicBezTo>
                  <a:pt x="1867703" y="16874"/>
                  <a:pt x="2245635" y="17716"/>
                  <a:pt x="2397600" y="0"/>
                </a:cubicBezTo>
                <a:cubicBezTo>
                  <a:pt x="2549565" y="-17716"/>
                  <a:pt x="2727151" y="-4940"/>
                  <a:pt x="2980800" y="0"/>
                </a:cubicBezTo>
                <a:cubicBezTo>
                  <a:pt x="3234449" y="4940"/>
                  <a:pt x="3384562" y="27322"/>
                  <a:pt x="3693600" y="0"/>
                </a:cubicBezTo>
                <a:cubicBezTo>
                  <a:pt x="4002638" y="-27322"/>
                  <a:pt x="4032333" y="11822"/>
                  <a:pt x="4341600" y="0"/>
                </a:cubicBezTo>
                <a:cubicBezTo>
                  <a:pt x="4650867" y="-11822"/>
                  <a:pt x="4818889" y="-21447"/>
                  <a:pt x="4989600" y="0"/>
                </a:cubicBezTo>
                <a:cubicBezTo>
                  <a:pt x="5160311" y="21447"/>
                  <a:pt x="5326573" y="5150"/>
                  <a:pt x="5637600" y="0"/>
                </a:cubicBezTo>
                <a:cubicBezTo>
                  <a:pt x="5948627" y="-5150"/>
                  <a:pt x="6180984" y="-27101"/>
                  <a:pt x="6480000" y="0"/>
                </a:cubicBezTo>
                <a:cubicBezTo>
                  <a:pt x="6456143" y="193064"/>
                  <a:pt x="6462465" y="476677"/>
                  <a:pt x="6480000" y="613198"/>
                </a:cubicBezTo>
                <a:cubicBezTo>
                  <a:pt x="6497535" y="749719"/>
                  <a:pt x="6486791" y="984979"/>
                  <a:pt x="6480000" y="1304677"/>
                </a:cubicBezTo>
                <a:cubicBezTo>
                  <a:pt x="6164527" y="1287230"/>
                  <a:pt x="5988335" y="1281692"/>
                  <a:pt x="5702400" y="1304677"/>
                </a:cubicBezTo>
                <a:cubicBezTo>
                  <a:pt x="5416465" y="1327662"/>
                  <a:pt x="5187406" y="1306504"/>
                  <a:pt x="4924800" y="1304677"/>
                </a:cubicBezTo>
                <a:cubicBezTo>
                  <a:pt x="4662194" y="1302850"/>
                  <a:pt x="4541387" y="1309969"/>
                  <a:pt x="4406400" y="1304677"/>
                </a:cubicBezTo>
                <a:cubicBezTo>
                  <a:pt x="4271413" y="1299385"/>
                  <a:pt x="4063739" y="1327647"/>
                  <a:pt x="3758400" y="1304677"/>
                </a:cubicBezTo>
                <a:cubicBezTo>
                  <a:pt x="3453061" y="1281707"/>
                  <a:pt x="3390911" y="1327173"/>
                  <a:pt x="3240000" y="1304677"/>
                </a:cubicBezTo>
                <a:cubicBezTo>
                  <a:pt x="3089089" y="1282181"/>
                  <a:pt x="2845278" y="1325365"/>
                  <a:pt x="2721600" y="1304677"/>
                </a:cubicBezTo>
                <a:cubicBezTo>
                  <a:pt x="2597922" y="1283989"/>
                  <a:pt x="2281530" y="1322593"/>
                  <a:pt x="1944000" y="1304677"/>
                </a:cubicBezTo>
                <a:cubicBezTo>
                  <a:pt x="1606470" y="1286761"/>
                  <a:pt x="1534525" y="1306732"/>
                  <a:pt x="1296000" y="1304677"/>
                </a:cubicBezTo>
                <a:cubicBezTo>
                  <a:pt x="1057475" y="1302622"/>
                  <a:pt x="896654" y="1299277"/>
                  <a:pt x="777600" y="1304677"/>
                </a:cubicBezTo>
                <a:cubicBezTo>
                  <a:pt x="658546" y="1310077"/>
                  <a:pt x="243990" y="1313289"/>
                  <a:pt x="0" y="1304677"/>
                </a:cubicBezTo>
                <a:cubicBezTo>
                  <a:pt x="10753" y="1041565"/>
                  <a:pt x="14043" y="841066"/>
                  <a:pt x="0" y="665385"/>
                </a:cubicBezTo>
                <a:cubicBezTo>
                  <a:pt x="-14043" y="489704"/>
                  <a:pt x="-16336" y="190280"/>
                  <a:pt x="0" y="0"/>
                </a:cubicBezTo>
                <a:close/>
              </a:path>
              <a:path w="6480000" h="1304677" stroke="0" extrusionOk="0">
                <a:moveTo>
                  <a:pt x="0" y="0"/>
                </a:moveTo>
                <a:cubicBezTo>
                  <a:pt x="220446" y="-38560"/>
                  <a:pt x="423153" y="21548"/>
                  <a:pt x="777600" y="0"/>
                </a:cubicBezTo>
                <a:cubicBezTo>
                  <a:pt x="1132047" y="-21548"/>
                  <a:pt x="1228633" y="-14005"/>
                  <a:pt x="1360800" y="0"/>
                </a:cubicBezTo>
                <a:cubicBezTo>
                  <a:pt x="1492967" y="14005"/>
                  <a:pt x="1845134" y="25670"/>
                  <a:pt x="2138400" y="0"/>
                </a:cubicBezTo>
                <a:cubicBezTo>
                  <a:pt x="2431666" y="-25670"/>
                  <a:pt x="2513288" y="-17792"/>
                  <a:pt x="2656800" y="0"/>
                </a:cubicBezTo>
                <a:cubicBezTo>
                  <a:pt x="2800312" y="17792"/>
                  <a:pt x="2947063" y="-17486"/>
                  <a:pt x="3175200" y="0"/>
                </a:cubicBezTo>
                <a:cubicBezTo>
                  <a:pt x="3403337" y="17486"/>
                  <a:pt x="3614419" y="32329"/>
                  <a:pt x="3823200" y="0"/>
                </a:cubicBezTo>
                <a:cubicBezTo>
                  <a:pt x="4031981" y="-32329"/>
                  <a:pt x="4156072" y="-19399"/>
                  <a:pt x="4276800" y="0"/>
                </a:cubicBezTo>
                <a:cubicBezTo>
                  <a:pt x="4397528" y="19399"/>
                  <a:pt x="4717884" y="4348"/>
                  <a:pt x="4924800" y="0"/>
                </a:cubicBezTo>
                <a:cubicBezTo>
                  <a:pt x="5131716" y="-4348"/>
                  <a:pt x="5353077" y="-21932"/>
                  <a:pt x="5572800" y="0"/>
                </a:cubicBezTo>
                <a:cubicBezTo>
                  <a:pt x="5792523" y="21932"/>
                  <a:pt x="6224985" y="26847"/>
                  <a:pt x="6480000" y="0"/>
                </a:cubicBezTo>
                <a:cubicBezTo>
                  <a:pt x="6448334" y="193060"/>
                  <a:pt x="6502210" y="408723"/>
                  <a:pt x="6480000" y="652339"/>
                </a:cubicBezTo>
                <a:cubicBezTo>
                  <a:pt x="6457790" y="895955"/>
                  <a:pt x="6495864" y="1059731"/>
                  <a:pt x="6480000" y="1304677"/>
                </a:cubicBezTo>
                <a:cubicBezTo>
                  <a:pt x="6330847" y="1293038"/>
                  <a:pt x="6136782" y="1328283"/>
                  <a:pt x="5961600" y="1304677"/>
                </a:cubicBezTo>
                <a:cubicBezTo>
                  <a:pt x="5786418" y="1281071"/>
                  <a:pt x="5654673" y="1289116"/>
                  <a:pt x="5378400" y="1304677"/>
                </a:cubicBezTo>
                <a:cubicBezTo>
                  <a:pt x="5102127" y="1320238"/>
                  <a:pt x="5054201" y="1302645"/>
                  <a:pt x="4795200" y="1304677"/>
                </a:cubicBezTo>
                <a:cubicBezTo>
                  <a:pt x="4536199" y="1306709"/>
                  <a:pt x="4353342" y="1301895"/>
                  <a:pt x="4017600" y="1304677"/>
                </a:cubicBezTo>
                <a:cubicBezTo>
                  <a:pt x="3681858" y="1307459"/>
                  <a:pt x="3541457" y="1304889"/>
                  <a:pt x="3240000" y="1304677"/>
                </a:cubicBezTo>
                <a:cubicBezTo>
                  <a:pt x="2938543" y="1304465"/>
                  <a:pt x="2707031" y="1337990"/>
                  <a:pt x="2462400" y="1304677"/>
                </a:cubicBezTo>
                <a:cubicBezTo>
                  <a:pt x="2217769" y="1271364"/>
                  <a:pt x="2166712" y="1306437"/>
                  <a:pt x="1944000" y="1304677"/>
                </a:cubicBezTo>
                <a:cubicBezTo>
                  <a:pt x="1721288" y="1302917"/>
                  <a:pt x="1668426" y="1307180"/>
                  <a:pt x="1490400" y="1304677"/>
                </a:cubicBezTo>
                <a:cubicBezTo>
                  <a:pt x="1312374" y="1302174"/>
                  <a:pt x="1090314" y="1289068"/>
                  <a:pt x="907200" y="1304677"/>
                </a:cubicBezTo>
                <a:cubicBezTo>
                  <a:pt x="724086" y="1320286"/>
                  <a:pt x="266734" y="1302801"/>
                  <a:pt x="0" y="1304677"/>
                </a:cubicBezTo>
                <a:cubicBezTo>
                  <a:pt x="-24108" y="996791"/>
                  <a:pt x="12211" y="944208"/>
                  <a:pt x="0" y="665385"/>
                </a:cubicBezTo>
                <a:cubicBezTo>
                  <a:pt x="-12211" y="386562"/>
                  <a:pt x="-16669" y="154510"/>
                  <a:pt x="0" y="0"/>
                </a:cubicBezTo>
                <a:close/>
              </a:path>
            </a:pathLst>
          </a:custGeom>
          <a:solidFill>
            <a:schemeClr val="accent3">
              <a:alpha val="94902"/>
            </a:schemeClr>
          </a:solidFill>
          <a:ln w="28575">
            <a:solidFill>
              <a:srgbClr val="4AC6AE"/>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just"/>
            <a:r>
              <a:rPr lang="vi-VN" sz="2400" b="1" dirty="0">
                <a:solidFill>
                  <a:schemeClr val="tx1"/>
                </a:solidFill>
                <a:latin typeface="Times New Roman" pitchFamily="18" charset="0"/>
                <a:cs typeface="Times New Roman" pitchFamily="18" charset="0"/>
              </a:rPr>
              <a:t>Nguyễn Thị Minh </a:t>
            </a:r>
            <a:r>
              <a:rPr lang="vi-VN" sz="2400" b="1" dirty="0" smtClean="0">
                <a:solidFill>
                  <a:schemeClr val="tx1"/>
                </a:solidFill>
                <a:latin typeface="Times New Roman" pitchFamily="18" charset="0"/>
                <a:cs typeface="Times New Roman" pitchFamily="18" charset="0"/>
              </a:rPr>
              <a:t>Khai</a:t>
            </a:r>
            <a:r>
              <a:rPr lang="en-US" sz="2400" b="1" dirty="0" smtClean="0">
                <a:solidFill>
                  <a:schemeClr val="tx1"/>
                </a:solidFill>
                <a:latin typeface="Times New Roman" pitchFamily="18" charset="0"/>
                <a:cs typeface="Times New Roman" pitchFamily="18" charset="0"/>
              </a:rPr>
              <a:t> (1910 – 1941) là nhà cách mạng Việt Nam, một trong những người lãnh đạo Đảng cộng sản Đông Dương trong giai đoạn 1930 – 1940.</a:t>
            </a:r>
            <a:r>
              <a:rPr lang="vi-VN" sz="2400" dirty="0">
                <a:solidFill>
                  <a:schemeClr val="tx1"/>
                </a:solidFill>
                <a:latin typeface="Times New Roman" pitchFamily="18" charset="0"/>
                <a:cs typeface="Times New Roman" pitchFamily="18" charset="0"/>
              </a:rPr>
              <a:t> </a:t>
            </a:r>
            <a:endParaRPr lang="vi-VN" sz="2400" b="1" dirty="0">
              <a:solidFill>
                <a:schemeClr val="tx1"/>
              </a:solidFill>
              <a:latin typeface="Times New Roman" pitchFamily="18" charset="0"/>
              <a:cs typeface="Times New Roman" pitchFamily="18" charset="0"/>
            </a:endParaRPr>
          </a:p>
        </p:txBody>
      </p:sp>
      <p:sp>
        <p:nvSpPr>
          <p:cNvPr id="2" name="AutoShape 2" descr="Hòn đảo Mai An Tiêm bị lưu đày và trồng dưa hấu thuộc tỉnh nào? - Tư vấ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AutoShape 4" descr="C:\Users\MY\Pictures\Cau_9.web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6186" y="640645"/>
            <a:ext cx="3683891" cy="4911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0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4DC698-C228-53DA-5B9A-113E0C6B8459}"/>
              </a:ext>
            </a:extLst>
          </p:cNvPr>
          <p:cNvSpPr/>
          <p:nvPr/>
        </p:nvSpPr>
        <p:spPr>
          <a:xfrm>
            <a:off x="220496" y="130424"/>
            <a:ext cx="11751013" cy="6527259"/>
          </a:xfrm>
          <a:prstGeom prst="roundRect">
            <a:avLst/>
          </a:prstGeom>
          <a:solidFill>
            <a:srgbClr val="FFFEEB"/>
          </a:solidFill>
          <a:ln w="31750">
            <a:solidFill>
              <a:schemeClr val="bg2">
                <a:lumMod val="50000"/>
              </a:schemeClr>
            </a:solidFill>
            <a:prstDash val="dash"/>
          </a:ln>
          <a:effectLst/>
        </p:spPr>
        <p:style>
          <a:lnRef idx="2">
            <a:schemeClr val="accent1">
              <a:shade val="15000"/>
            </a:schemeClr>
          </a:lnRef>
          <a:fillRef idx="1">
            <a:schemeClr val="accent1"/>
          </a:fillRef>
          <a:effectRef idx="0">
            <a:schemeClr val="accent1"/>
          </a:effectRef>
          <a:fontRef idx="minor">
            <a:schemeClr val="lt1"/>
          </a:fontRef>
        </p:style>
        <p:txBody>
          <a:bodyPr lIns="91404" tIns="45702" rIns="91404" bIns="45702" rtlCol="0" anchor="ctr"/>
          <a:lstStyle/>
          <a:p>
            <a:pPr algn="ctr"/>
            <a:endParaRPr lang="vi-VN"/>
          </a:p>
        </p:txBody>
      </p:sp>
      <p:sp>
        <p:nvSpPr>
          <p:cNvPr id="5" name="Title 1">
            <a:extLst>
              <a:ext uri="{FF2B5EF4-FFF2-40B4-BE49-F238E27FC236}">
                <a16:creationId xmlns:a16="http://schemas.microsoft.com/office/drawing/2014/main" id="{C9076C1A-3D8F-AFF5-F6B7-6CA16713EDB8}"/>
              </a:ext>
            </a:extLst>
          </p:cNvPr>
          <p:cNvSpPr txBox="1">
            <a:spLocks/>
          </p:cNvSpPr>
          <p:nvPr/>
        </p:nvSpPr>
        <p:spPr>
          <a:xfrm>
            <a:off x="220493" y="304801"/>
            <a:ext cx="11751012" cy="1317522"/>
          </a:xfrm>
          <a:prstGeom prst="rect">
            <a:avLst/>
          </a:prstGeom>
        </p:spPr>
        <p:txBody>
          <a:bodyPr vert="horz" lIns="91404" tIns="45702" rIns="91404" bIns="45702"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031">
              <a:defRPr/>
            </a:pPr>
            <a:r>
              <a:rPr lang="en-US" sz="2400" dirty="0">
                <a:solidFill>
                  <a:prstClr val="black"/>
                </a:solidFill>
                <a:latin typeface="Times New Roman" panose="02020603050405020304" pitchFamily="18" charset="0"/>
                <a:cs typeface="Times New Roman" pitchFamily="18" charset="0"/>
              </a:rPr>
              <a:t>Thứ Năm ngày 11</a:t>
            </a:r>
            <a:r>
              <a:rPr lang="vi-VN" sz="2400" dirty="0">
                <a:solidFill>
                  <a:prstClr val="black"/>
                </a:solidFill>
                <a:latin typeface="Times New Roman" panose="02020603050405020304" pitchFamily="18" charset="0"/>
                <a:cs typeface="Times New Roman" pitchFamily="18" charset="0"/>
              </a:rPr>
              <a:t> </a:t>
            </a:r>
            <a:r>
              <a:rPr lang="en-US" sz="2400" dirty="0">
                <a:solidFill>
                  <a:prstClr val="black"/>
                </a:solidFill>
                <a:latin typeface="Times New Roman" panose="02020603050405020304" pitchFamily="18" charset="0"/>
                <a:cs typeface="Times New Roman" pitchFamily="18" charset="0"/>
              </a:rPr>
              <a:t>tháng 04 năm 2024</a:t>
            </a:r>
          </a:p>
          <a:p>
            <a:pPr defTabSz="914031">
              <a:spcAft>
                <a:spcPts val="600"/>
              </a:spcAft>
              <a:defRPr/>
            </a:pPr>
            <a:r>
              <a:rPr lang="en-US" sz="2400" b="1" dirty="0">
                <a:solidFill>
                  <a:prstClr val="black"/>
                </a:solidFill>
                <a:latin typeface="Times New Roman" panose="02020603050405020304" pitchFamily="18" charset="0"/>
                <a:cs typeface="Times New Roman" pitchFamily="18" charset="0"/>
              </a:rPr>
              <a:t>Tiếng Việt</a:t>
            </a:r>
          </a:p>
          <a:p>
            <a:pPr defTabSz="914010">
              <a:defRPr/>
            </a:pPr>
            <a:r>
              <a:rPr lang="en-US" altLang="en-US" sz="2800" b="1" dirty="0">
                <a:solidFill>
                  <a:srgbClr val="FF0000"/>
                </a:solidFill>
                <a:latin typeface="Times New Roman" pitchFamily="18" charset="0"/>
                <a:cs typeface="Times New Roman" pitchFamily="18" charset="0"/>
              </a:rPr>
              <a:t>Nghe – viết: Hai Bà Trưng</a:t>
            </a:r>
          </a:p>
        </p:txBody>
      </p:sp>
      <p:pic>
        <p:nvPicPr>
          <p:cNvPr id="3" name="Picture 2">
            <a:extLst>
              <a:ext uri="{FF2B5EF4-FFF2-40B4-BE49-F238E27FC236}">
                <a16:creationId xmlns:a16="http://schemas.microsoft.com/office/drawing/2014/main" id="{047602E9-8C2C-47F4-502F-27007DFBAD26}"/>
              </a:ext>
            </a:extLst>
          </p:cNvPr>
          <p:cNvPicPr>
            <a:picLocks noChangeAspect="1"/>
          </p:cNvPicPr>
          <p:nvPr/>
        </p:nvPicPr>
        <p:blipFill>
          <a:blip r:embed="rId2"/>
          <a:stretch>
            <a:fillRect/>
          </a:stretch>
        </p:blipFill>
        <p:spPr>
          <a:xfrm>
            <a:off x="513239" y="1796703"/>
            <a:ext cx="2891443" cy="680518"/>
          </a:xfrm>
          <a:prstGeom prst="rect">
            <a:avLst/>
          </a:prstGeom>
        </p:spPr>
      </p:pic>
      <p:pic>
        <p:nvPicPr>
          <p:cNvPr id="6" name="Picture 4">
            <a:extLst>
              <a:ext uri="{FF2B5EF4-FFF2-40B4-BE49-F238E27FC236}">
                <a16:creationId xmlns:a16="http://schemas.microsoft.com/office/drawing/2014/main" id="{33D94BD0-7D0A-AB99-9870-12E15DFF4DD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45505" y="2532126"/>
            <a:ext cx="707951" cy="680518"/>
          </a:xfrm>
          <a:prstGeom prst="rect">
            <a:avLst/>
          </a:prstGeom>
        </p:spPr>
      </p:pic>
      <p:sp>
        <p:nvSpPr>
          <p:cNvPr id="7" name="TextBox 6">
            <a:extLst>
              <a:ext uri="{FF2B5EF4-FFF2-40B4-BE49-F238E27FC236}">
                <a16:creationId xmlns:a16="http://schemas.microsoft.com/office/drawing/2014/main" id="{7AD0FFDC-5108-C500-FFC8-7D002764C32C}"/>
              </a:ext>
            </a:extLst>
          </p:cNvPr>
          <p:cNvSpPr txBox="1"/>
          <p:nvPr/>
        </p:nvSpPr>
        <p:spPr>
          <a:xfrm>
            <a:off x="1187168" y="2492137"/>
            <a:ext cx="2217514" cy="3108543"/>
          </a:xfrm>
          <a:prstGeom prst="rect">
            <a:avLst/>
          </a:prstGeom>
          <a:noFill/>
        </p:spPr>
        <p:txBody>
          <a:bodyPr wrap="square" lIns="91404" tIns="45702" rIns="91404" bIns="45702" rtlCol="0">
            <a:spAutoFit/>
          </a:bodyPr>
          <a:lstStyle/>
          <a:p>
            <a:r>
              <a:rPr lang="en-US" sz="28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K</a:t>
            </a:r>
            <a:r>
              <a:rPr lang="vi-VN" sz="2800" b="1" dirty="0">
                <a:solidFill>
                  <a:srgbClr val="002060"/>
                </a:solidFill>
                <a:latin typeface="Calibri" panose="020F0502020204030204" pitchFamily="34" charset="0"/>
                <a:ea typeface="微软雅黑" panose="020B0503020204020204" pitchFamily="34" charset="-122"/>
                <a:cs typeface="Calibri" panose="020F0502020204030204" pitchFamily="34" charset="0"/>
              </a:rPr>
              <a:t>ể cho người thân nghe về một nhân vật lịch sử có công với đất nước theo gợi ý sau:</a:t>
            </a:r>
            <a:endParaRPr lang="en-US" sz="2800" b="1" dirty="0">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sp>
        <p:nvSpPr>
          <p:cNvPr id="8" name="Rectangle 7">
            <a:extLst>
              <a:ext uri="{FF2B5EF4-FFF2-40B4-BE49-F238E27FC236}">
                <a16:creationId xmlns:a16="http://schemas.microsoft.com/office/drawing/2014/main" id="{34348B08-C265-7A07-21FD-40DBB0E1C345}"/>
              </a:ext>
            </a:extLst>
          </p:cNvPr>
          <p:cNvSpPr/>
          <p:nvPr/>
        </p:nvSpPr>
        <p:spPr>
          <a:xfrm>
            <a:off x="3982382" y="2093829"/>
            <a:ext cx="6480000" cy="790327"/>
          </a:xfrm>
          <a:custGeom>
            <a:avLst/>
            <a:gdLst>
              <a:gd name="connsiteX0" fmla="*/ 0 w 6480000"/>
              <a:gd name="connsiteY0" fmla="*/ 0 h 790327"/>
              <a:gd name="connsiteX1" fmla="*/ 453600 w 6480000"/>
              <a:gd name="connsiteY1" fmla="*/ 0 h 790327"/>
              <a:gd name="connsiteX2" fmla="*/ 1231200 w 6480000"/>
              <a:gd name="connsiteY2" fmla="*/ 0 h 790327"/>
              <a:gd name="connsiteX3" fmla="*/ 1684800 w 6480000"/>
              <a:gd name="connsiteY3" fmla="*/ 0 h 790327"/>
              <a:gd name="connsiteX4" fmla="*/ 2397600 w 6480000"/>
              <a:gd name="connsiteY4" fmla="*/ 0 h 790327"/>
              <a:gd name="connsiteX5" fmla="*/ 2980800 w 6480000"/>
              <a:gd name="connsiteY5" fmla="*/ 0 h 790327"/>
              <a:gd name="connsiteX6" fmla="*/ 3693600 w 6480000"/>
              <a:gd name="connsiteY6" fmla="*/ 0 h 790327"/>
              <a:gd name="connsiteX7" fmla="*/ 4341600 w 6480000"/>
              <a:gd name="connsiteY7" fmla="*/ 0 h 790327"/>
              <a:gd name="connsiteX8" fmla="*/ 4989600 w 6480000"/>
              <a:gd name="connsiteY8" fmla="*/ 0 h 790327"/>
              <a:gd name="connsiteX9" fmla="*/ 5637600 w 6480000"/>
              <a:gd name="connsiteY9" fmla="*/ 0 h 790327"/>
              <a:gd name="connsiteX10" fmla="*/ 6480000 w 6480000"/>
              <a:gd name="connsiteY10" fmla="*/ 0 h 790327"/>
              <a:gd name="connsiteX11" fmla="*/ 6480000 w 6480000"/>
              <a:gd name="connsiteY11" fmla="*/ 371454 h 790327"/>
              <a:gd name="connsiteX12" fmla="*/ 6480000 w 6480000"/>
              <a:gd name="connsiteY12" fmla="*/ 790327 h 790327"/>
              <a:gd name="connsiteX13" fmla="*/ 5702400 w 6480000"/>
              <a:gd name="connsiteY13" fmla="*/ 790327 h 790327"/>
              <a:gd name="connsiteX14" fmla="*/ 4924800 w 6480000"/>
              <a:gd name="connsiteY14" fmla="*/ 790327 h 790327"/>
              <a:gd name="connsiteX15" fmla="*/ 4406400 w 6480000"/>
              <a:gd name="connsiteY15" fmla="*/ 790327 h 790327"/>
              <a:gd name="connsiteX16" fmla="*/ 3758400 w 6480000"/>
              <a:gd name="connsiteY16" fmla="*/ 790327 h 790327"/>
              <a:gd name="connsiteX17" fmla="*/ 3240000 w 6480000"/>
              <a:gd name="connsiteY17" fmla="*/ 790327 h 790327"/>
              <a:gd name="connsiteX18" fmla="*/ 2721600 w 6480000"/>
              <a:gd name="connsiteY18" fmla="*/ 790327 h 790327"/>
              <a:gd name="connsiteX19" fmla="*/ 1944000 w 6480000"/>
              <a:gd name="connsiteY19" fmla="*/ 790327 h 790327"/>
              <a:gd name="connsiteX20" fmla="*/ 1296000 w 6480000"/>
              <a:gd name="connsiteY20" fmla="*/ 790327 h 790327"/>
              <a:gd name="connsiteX21" fmla="*/ 777600 w 6480000"/>
              <a:gd name="connsiteY21" fmla="*/ 790327 h 790327"/>
              <a:gd name="connsiteX22" fmla="*/ 0 w 6480000"/>
              <a:gd name="connsiteY22" fmla="*/ 790327 h 790327"/>
              <a:gd name="connsiteX23" fmla="*/ 0 w 6480000"/>
              <a:gd name="connsiteY23" fmla="*/ 403067 h 790327"/>
              <a:gd name="connsiteX24" fmla="*/ 0 w 6480000"/>
              <a:gd name="connsiteY24"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80000" h="790327" fill="none" extrusionOk="0">
                <a:moveTo>
                  <a:pt x="0" y="0"/>
                </a:moveTo>
                <a:cubicBezTo>
                  <a:pt x="124681" y="-20369"/>
                  <a:pt x="325491" y="-14687"/>
                  <a:pt x="453600" y="0"/>
                </a:cubicBezTo>
                <a:cubicBezTo>
                  <a:pt x="581709" y="14687"/>
                  <a:pt x="1014999" y="15652"/>
                  <a:pt x="1231200" y="0"/>
                </a:cubicBezTo>
                <a:cubicBezTo>
                  <a:pt x="1447401" y="-15652"/>
                  <a:pt x="1501897" y="-16874"/>
                  <a:pt x="1684800" y="0"/>
                </a:cubicBezTo>
                <a:cubicBezTo>
                  <a:pt x="1867703" y="16874"/>
                  <a:pt x="2245635" y="17716"/>
                  <a:pt x="2397600" y="0"/>
                </a:cubicBezTo>
                <a:cubicBezTo>
                  <a:pt x="2549565" y="-17716"/>
                  <a:pt x="2727151" y="-4940"/>
                  <a:pt x="2980800" y="0"/>
                </a:cubicBezTo>
                <a:cubicBezTo>
                  <a:pt x="3234449" y="4940"/>
                  <a:pt x="3384562" y="27322"/>
                  <a:pt x="3693600" y="0"/>
                </a:cubicBezTo>
                <a:cubicBezTo>
                  <a:pt x="4002638" y="-27322"/>
                  <a:pt x="4032333" y="11822"/>
                  <a:pt x="4341600" y="0"/>
                </a:cubicBezTo>
                <a:cubicBezTo>
                  <a:pt x="4650867" y="-11822"/>
                  <a:pt x="4818889" y="-21447"/>
                  <a:pt x="4989600" y="0"/>
                </a:cubicBezTo>
                <a:cubicBezTo>
                  <a:pt x="5160311" y="21447"/>
                  <a:pt x="5326573" y="5150"/>
                  <a:pt x="5637600" y="0"/>
                </a:cubicBezTo>
                <a:cubicBezTo>
                  <a:pt x="5948627" y="-5150"/>
                  <a:pt x="6180984" y="-27101"/>
                  <a:pt x="6480000" y="0"/>
                </a:cubicBezTo>
                <a:cubicBezTo>
                  <a:pt x="6468191" y="145013"/>
                  <a:pt x="6465677" y="211652"/>
                  <a:pt x="6480000" y="371454"/>
                </a:cubicBezTo>
                <a:cubicBezTo>
                  <a:pt x="6494323" y="531256"/>
                  <a:pt x="6461894" y="633542"/>
                  <a:pt x="6480000" y="790327"/>
                </a:cubicBezTo>
                <a:cubicBezTo>
                  <a:pt x="6164527" y="772880"/>
                  <a:pt x="5988335" y="767342"/>
                  <a:pt x="5702400" y="790327"/>
                </a:cubicBezTo>
                <a:cubicBezTo>
                  <a:pt x="5416465" y="813312"/>
                  <a:pt x="5187406" y="792154"/>
                  <a:pt x="4924800" y="790327"/>
                </a:cubicBezTo>
                <a:cubicBezTo>
                  <a:pt x="4662194" y="788500"/>
                  <a:pt x="4541387" y="795619"/>
                  <a:pt x="4406400" y="790327"/>
                </a:cubicBezTo>
                <a:cubicBezTo>
                  <a:pt x="4271413" y="785035"/>
                  <a:pt x="4063739" y="813297"/>
                  <a:pt x="3758400" y="790327"/>
                </a:cubicBezTo>
                <a:cubicBezTo>
                  <a:pt x="3453061" y="767357"/>
                  <a:pt x="3390911" y="812823"/>
                  <a:pt x="3240000" y="790327"/>
                </a:cubicBezTo>
                <a:cubicBezTo>
                  <a:pt x="3089089" y="767831"/>
                  <a:pt x="2845278" y="811015"/>
                  <a:pt x="2721600" y="790327"/>
                </a:cubicBezTo>
                <a:cubicBezTo>
                  <a:pt x="2597922" y="769639"/>
                  <a:pt x="2281530" y="808243"/>
                  <a:pt x="1944000" y="790327"/>
                </a:cubicBezTo>
                <a:cubicBezTo>
                  <a:pt x="1606470" y="772411"/>
                  <a:pt x="1534525" y="792382"/>
                  <a:pt x="1296000" y="790327"/>
                </a:cubicBezTo>
                <a:cubicBezTo>
                  <a:pt x="1057475" y="788272"/>
                  <a:pt x="896654" y="784927"/>
                  <a:pt x="777600" y="790327"/>
                </a:cubicBezTo>
                <a:cubicBezTo>
                  <a:pt x="658546" y="795727"/>
                  <a:pt x="243990" y="798939"/>
                  <a:pt x="0" y="790327"/>
                </a:cubicBezTo>
                <a:cubicBezTo>
                  <a:pt x="3775" y="643209"/>
                  <a:pt x="12306" y="587524"/>
                  <a:pt x="0" y="403067"/>
                </a:cubicBezTo>
                <a:cubicBezTo>
                  <a:pt x="-12306" y="218610"/>
                  <a:pt x="-50" y="89304"/>
                  <a:pt x="0" y="0"/>
                </a:cubicBezTo>
                <a:close/>
              </a:path>
              <a:path w="6480000" h="790327" stroke="0" extrusionOk="0">
                <a:moveTo>
                  <a:pt x="0" y="0"/>
                </a:moveTo>
                <a:cubicBezTo>
                  <a:pt x="220446" y="-38560"/>
                  <a:pt x="423153" y="21548"/>
                  <a:pt x="777600" y="0"/>
                </a:cubicBezTo>
                <a:cubicBezTo>
                  <a:pt x="1132047" y="-21548"/>
                  <a:pt x="1228633" y="-14005"/>
                  <a:pt x="1360800" y="0"/>
                </a:cubicBezTo>
                <a:cubicBezTo>
                  <a:pt x="1492967" y="14005"/>
                  <a:pt x="1845134" y="25670"/>
                  <a:pt x="2138400" y="0"/>
                </a:cubicBezTo>
                <a:cubicBezTo>
                  <a:pt x="2431666" y="-25670"/>
                  <a:pt x="2513288" y="-17792"/>
                  <a:pt x="2656800" y="0"/>
                </a:cubicBezTo>
                <a:cubicBezTo>
                  <a:pt x="2800312" y="17792"/>
                  <a:pt x="2947063" y="-17486"/>
                  <a:pt x="3175200" y="0"/>
                </a:cubicBezTo>
                <a:cubicBezTo>
                  <a:pt x="3403337" y="17486"/>
                  <a:pt x="3614419" y="32329"/>
                  <a:pt x="3823200" y="0"/>
                </a:cubicBezTo>
                <a:cubicBezTo>
                  <a:pt x="4031981" y="-32329"/>
                  <a:pt x="4156072" y="-19399"/>
                  <a:pt x="4276800" y="0"/>
                </a:cubicBezTo>
                <a:cubicBezTo>
                  <a:pt x="4397528" y="19399"/>
                  <a:pt x="4717884" y="4348"/>
                  <a:pt x="4924800" y="0"/>
                </a:cubicBezTo>
                <a:cubicBezTo>
                  <a:pt x="5131716" y="-4348"/>
                  <a:pt x="5353077" y="-21932"/>
                  <a:pt x="5572800" y="0"/>
                </a:cubicBezTo>
                <a:cubicBezTo>
                  <a:pt x="5792523" y="21932"/>
                  <a:pt x="6224985" y="26847"/>
                  <a:pt x="6480000" y="0"/>
                </a:cubicBezTo>
                <a:cubicBezTo>
                  <a:pt x="6461326" y="171050"/>
                  <a:pt x="6460469" y="267200"/>
                  <a:pt x="6480000" y="395164"/>
                </a:cubicBezTo>
                <a:cubicBezTo>
                  <a:pt x="6499531" y="523128"/>
                  <a:pt x="6488810" y="680962"/>
                  <a:pt x="6480000" y="790327"/>
                </a:cubicBezTo>
                <a:cubicBezTo>
                  <a:pt x="6330847" y="778688"/>
                  <a:pt x="6136782" y="813933"/>
                  <a:pt x="5961600" y="790327"/>
                </a:cubicBezTo>
                <a:cubicBezTo>
                  <a:pt x="5786418" y="766721"/>
                  <a:pt x="5654673" y="774766"/>
                  <a:pt x="5378400" y="790327"/>
                </a:cubicBezTo>
                <a:cubicBezTo>
                  <a:pt x="5102127" y="805888"/>
                  <a:pt x="5054201" y="788295"/>
                  <a:pt x="4795200" y="790327"/>
                </a:cubicBezTo>
                <a:cubicBezTo>
                  <a:pt x="4536199" y="792359"/>
                  <a:pt x="4353342" y="787545"/>
                  <a:pt x="4017600" y="790327"/>
                </a:cubicBezTo>
                <a:cubicBezTo>
                  <a:pt x="3681858" y="793109"/>
                  <a:pt x="3541457" y="790539"/>
                  <a:pt x="3240000" y="790327"/>
                </a:cubicBezTo>
                <a:cubicBezTo>
                  <a:pt x="2938543" y="790115"/>
                  <a:pt x="2707031" y="823640"/>
                  <a:pt x="2462400" y="790327"/>
                </a:cubicBezTo>
                <a:cubicBezTo>
                  <a:pt x="2217769" y="757014"/>
                  <a:pt x="2166712" y="792087"/>
                  <a:pt x="1944000" y="790327"/>
                </a:cubicBezTo>
                <a:cubicBezTo>
                  <a:pt x="1721288" y="788567"/>
                  <a:pt x="1668426" y="792830"/>
                  <a:pt x="1490400" y="790327"/>
                </a:cubicBezTo>
                <a:cubicBezTo>
                  <a:pt x="1312374" y="787824"/>
                  <a:pt x="1090314" y="774718"/>
                  <a:pt x="907200" y="790327"/>
                </a:cubicBezTo>
                <a:cubicBezTo>
                  <a:pt x="724086" y="805936"/>
                  <a:pt x="266734" y="788451"/>
                  <a:pt x="0" y="790327"/>
                </a:cubicBezTo>
                <a:cubicBezTo>
                  <a:pt x="1799" y="712046"/>
                  <a:pt x="-18002" y="587034"/>
                  <a:pt x="0" y="403067"/>
                </a:cubicBezTo>
                <a:cubicBezTo>
                  <a:pt x="18002" y="219100"/>
                  <a:pt x="-12150" y="147260"/>
                  <a:pt x="0" y="0"/>
                </a:cubicBezTo>
                <a:close/>
              </a:path>
            </a:pathLst>
          </a:custGeom>
          <a:solidFill>
            <a:srgbClr val="FFFFCC">
              <a:alpha val="94902"/>
            </a:srgbClr>
          </a:solidFill>
          <a:ln w="28575">
            <a:solidFill>
              <a:srgbClr val="4AC6AE"/>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just" defTabSz="914031">
              <a:defRPr/>
            </a:pPr>
            <a:r>
              <a:rPr lang="vi-VN" sz="2800" b="1" dirty="0">
                <a:solidFill>
                  <a:prstClr val="black"/>
                </a:solidFill>
                <a:latin typeface="Calibri" panose="020F0502020204030204" pitchFamily="34" charset="0"/>
                <a:ea typeface="Microsoft YaHei"/>
                <a:cs typeface="Calibri" panose="020F0502020204030204" pitchFamily="34" charset="0"/>
              </a:rPr>
              <a:t>Nhân vật lịch sử em muốn kể là ai? </a:t>
            </a:r>
          </a:p>
        </p:txBody>
      </p:sp>
      <p:sp>
        <p:nvSpPr>
          <p:cNvPr id="9" name="Rectangle 8">
            <a:extLst>
              <a:ext uri="{FF2B5EF4-FFF2-40B4-BE49-F238E27FC236}">
                <a16:creationId xmlns:a16="http://schemas.microsoft.com/office/drawing/2014/main" id="{0FCEE8DB-A1B2-E03A-C369-8548AC3DE59D}"/>
              </a:ext>
            </a:extLst>
          </p:cNvPr>
          <p:cNvSpPr/>
          <p:nvPr/>
        </p:nvSpPr>
        <p:spPr>
          <a:xfrm>
            <a:off x="3982382" y="3082690"/>
            <a:ext cx="6480000" cy="790327"/>
          </a:xfrm>
          <a:custGeom>
            <a:avLst/>
            <a:gdLst>
              <a:gd name="connsiteX0" fmla="*/ 0 w 6480000"/>
              <a:gd name="connsiteY0" fmla="*/ 0 h 790327"/>
              <a:gd name="connsiteX1" fmla="*/ 453600 w 6480000"/>
              <a:gd name="connsiteY1" fmla="*/ 0 h 790327"/>
              <a:gd name="connsiteX2" fmla="*/ 1231200 w 6480000"/>
              <a:gd name="connsiteY2" fmla="*/ 0 h 790327"/>
              <a:gd name="connsiteX3" fmla="*/ 1684800 w 6480000"/>
              <a:gd name="connsiteY3" fmla="*/ 0 h 790327"/>
              <a:gd name="connsiteX4" fmla="*/ 2397600 w 6480000"/>
              <a:gd name="connsiteY4" fmla="*/ 0 h 790327"/>
              <a:gd name="connsiteX5" fmla="*/ 2980800 w 6480000"/>
              <a:gd name="connsiteY5" fmla="*/ 0 h 790327"/>
              <a:gd name="connsiteX6" fmla="*/ 3693600 w 6480000"/>
              <a:gd name="connsiteY6" fmla="*/ 0 h 790327"/>
              <a:gd name="connsiteX7" fmla="*/ 4341600 w 6480000"/>
              <a:gd name="connsiteY7" fmla="*/ 0 h 790327"/>
              <a:gd name="connsiteX8" fmla="*/ 4989600 w 6480000"/>
              <a:gd name="connsiteY8" fmla="*/ 0 h 790327"/>
              <a:gd name="connsiteX9" fmla="*/ 5637600 w 6480000"/>
              <a:gd name="connsiteY9" fmla="*/ 0 h 790327"/>
              <a:gd name="connsiteX10" fmla="*/ 6480000 w 6480000"/>
              <a:gd name="connsiteY10" fmla="*/ 0 h 790327"/>
              <a:gd name="connsiteX11" fmla="*/ 6480000 w 6480000"/>
              <a:gd name="connsiteY11" fmla="*/ 371454 h 790327"/>
              <a:gd name="connsiteX12" fmla="*/ 6480000 w 6480000"/>
              <a:gd name="connsiteY12" fmla="*/ 790327 h 790327"/>
              <a:gd name="connsiteX13" fmla="*/ 5702400 w 6480000"/>
              <a:gd name="connsiteY13" fmla="*/ 790327 h 790327"/>
              <a:gd name="connsiteX14" fmla="*/ 4924800 w 6480000"/>
              <a:gd name="connsiteY14" fmla="*/ 790327 h 790327"/>
              <a:gd name="connsiteX15" fmla="*/ 4406400 w 6480000"/>
              <a:gd name="connsiteY15" fmla="*/ 790327 h 790327"/>
              <a:gd name="connsiteX16" fmla="*/ 3758400 w 6480000"/>
              <a:gd name="connsiteY16" fmla="*/ 790327 h 790327"/>
              <a:gd name="connsiteX17" fmla="*/ 3240000 w 6480000"/>
              <a:gd name="connsiteY17" fmla="*/ 790327 h 790327"/>
              <a:gd name="connsiteX18" fmla="*/ 2721600 w 6480000"/>
              <a:gd name="connsiteY18" fmla="*/ 790327 h 790327"/>
              <a:gd name="connsiteX19" fmla="*/ 1944000 w 6480000"/>
              <a:gd name="connsiteY19" fmla="*/ 790327 h 790327"/>
              <a:gd name="connsiteX20" fmla="*/ 1296000 w 6480000"/>
              <a:gd name="connsiteY20" fmla="*/ 790327 h 790327"/>
              <a:gd name="connsiteX21" fmla="*/ 777600 w 6480000"/>
              <a:gd name="connsiteY21" fmla="*/ 790327 h 790327"/>
              <a:gd name="connsiteX22" fmla="*/ 0 w 6480000"/>
              <a:gd name="connsiteY22" fmla="*/ 790327 h 790327"/>
              <a:gd name="connsiteX23" fmla="*/ 0 w 6480000"/>
              <a:gd name="connsiteY23" fmla="*/ 403067 h 790327"/>
              <a:gd name="connsiteX24" fmla="*/ 0 w 6480000"/>
              <a:gd name="connsiteY24"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80000" h="790327" fill="none" extrusionOk="0">
                <a:moveTo>
                  <a:pt x="0" y="0"/>
                </a:moveTo>
                <a:cubicBezTo>
                  <a:pt x="124681" y="-20369"/>
                  <a:pt x="325491" y="-14687"/>
                  <a:pt x="453600" y="0"/>
                </a:cubicBezTo>
                <a:cubicBezTo>
                  <a:pt x="581709" y="14687"/>
                  <a:pt x="1014999" y="15652"/>
                  <a:pt x="1231200" y="0"/>
                </a:cubicBezTo>
                <a:cubicBezTo>
                  <a:pt x="1447401" y="-15652"/>
                  <a:pt x="1501897" y="-16874"/>
                  <a:pt x="1684800" y="0"/>
                </a:cubicBezTo>
                <a:cubicBezTo>
                  <a:pt x="1867703" y="16874"/>
                  <a:pt x="2245635" y="17716"/>
                  <a:pt x="2397600" y="0"/>
                </a:cubicBezTo>
                <a:cubicBezTo>
                  <a:pt x="2549565" y="-17716"/>
                  <a:pt x="2727151" y="-4940"/>
                  <a:pt x="2980800" y="0"/>
                </a:cubicBezTo>
                <a:cubicBezTo>
                  <a:pt x="3234449" y="4940"/>
                  <a:pt x="3384562" y="27322"/>
                  <a:pt x="3693600" y="0"/>
                </a:cubicBezTo>
                <a:cubicBezTo>
                  <a:pt x="4002638" y="-27322"/>
                  <a:pt x="4032333" y="11822"/>
                  <a:pt x="4341600" y="0"/>
                </a:cubicBezTo>
                <a:cubicBezTo>
                  <a:pt x="4650867" y="-11822"/>
                  <a:pt x="4818889" y="-21447"/>
                  <a:pt x="4989600" y="0"/>
                </a:cubicBezTo>
                <a:cubicBezTo>
                  <a:pt x="5160311" y="21447"/>
                  <a:pt x="5326573" y="5150"/>
                  <a:pt x="5637600" y="0"/>
                </a:cubicBezTo>
                <a:cubicBezTo>
                  <a:pt x="5948627" y="-5150"/>
                  <a:pt x="6180984" y="-27101"/>
                  <a:pt x="6480000" y="0"/>
                </a:cubicBezTo>
                <a:cubicBezTo>
                  <a:pt x="6468191" y="145013"/>
                  <a:pt x="6465677" y="211652"/>
                  <a:pt x="6480000" y="371454"/>
                </a:cubicBezTo>
                <a:cubicBezTo>
                  <a:pt x="6494323" y="531256"/>
                  <a:pt x="6461894" y="633542"/>
                  <a:pt x="6480000" y="790327"/>
                </a:cubicBezTo>
                <a:cubicBezTo>
                  <a:pt x="6164527" y="772880"/>
                  <a:pt x="5988335" y="767342"/>
                  <a:pt x="5702400" y="790327"/>
                </a:cubicBezTo>
                <a:cubicBezTo>
                  <a:pt x="5416465" y="813312"/>
                  <a:pt x="5187406" y="792154"/>
                  <a:pt x="4924800" y="790327"/>
                </a:cubicBezTo>
                <a:cubicBezTo>
                  <a:pt x="4662194" y="788500"/>
                  <a:pt x="4541387" y="795619"/>
                  <a:pt x="4406400" y="790327"/>
                </a:cubicBezTo>
                <a:cubicBezTo>
                  <a:pt x="4271413" y="785035"/>
                  <a:pt x="4063739" y="813297"/>
                  <a:pt x="3758400" y="790327"/>
                </a:cubicBezTo>
                <a:cubicBezTo>
                  <a:pt x="3453061" y="767357"/>
                  <a:pt x="3390911" y="812823"/>
                  <a:pt x="3240000" y="790327"/>
                </a:cubicBezTo>
                <a:cubicBezTo>
                  <a:pt x="3089089" y="767831"/>
                  <a:pt x="2845278" y="811015"/>
                  <a:pt x="2721600" y="790327"/>
                </a:cubicBezTo>
                <a:cubicBezTo>
                  <a:pt x="2597922" y="769639"/>
                  <a:pt x="2281530" y="808243"/>
                  <a:pt x="1944000" y="790327"/>
                </a:cubicBezTo>
                <a:cubicBezTo>
                  <a:pt x="1606470" y="772411"/>
                  <a:pt x="1534525" y="792382"/>
                  <a:pt x="1296000" y="790327"/>
                </a:cubicBezTo>
                <a:cubicBezTo>
                  <a:pt x="1057475" y="788272"/>
                  <a:pt x="896654" y="784927"/>
                  <a:pt x="777600" y="790327"/>
                </a:cubicBezTo>
                <a:cubicBezTo>
                  <a:pt x="658546" y="795727"/>
                  <a:pt x="243990" y="798939"/>
                  <a:pt x="0" y="790327"/>
                </a:cubicBezTo>
                <a:cubicBezTo>
                  <a:pt x="3775" y="643209"/>
                  <a:pt x="12306" y="587524"/>
                  <a:pt x="0" y="403067"/>
                </a:cubicBezTo>
                <a:cubicBezTo>
                  <a:pt x="-12306" y="218610"/>
                  <a:pt x="-50" y="89304"/>
                  <a:pt x="0" y="0"/>
                </a:cubicBezTo>
                <a:close/>
              </a:path>
              <a:path w="6480000" h="790327" stroke="0" extrusionOk="0">
                <a:moveTo>
                  <a:pt x="0" y="0"/>
                </a:moveTo>
                <a:cubicBezTo>
                  <a:pt x="220446" y="-38560"/>
                  <a:pt x="423153" y="21548"/>
                  <a:pt x="777600" y="0"/>
                </a:cubicBezTo>
                <a:cubicBezTo>
                  <a:pt x="1132047" y="-21548"/>
                  <a:pt x="1228633" y="-14005"/>
                  <a:pt x="1360800" y="0"/>
                </a:cubicBezTo>
                <a:cubicBezTo>
                  <a:pt x="1492967" y="14005"/>
                  <a:pt x="1845134" y="25670"/>
                  <a:pt x="2138400" y="0"/>
                </a:cubicBezTo>
                <a:cubicBezTo>
                  <a:pt x="2431666" y="-25670"/>
                  <a:pt x="2513288" y="-17792"/>
                  <a:pt x="2656800" y="0"/>
                </a:cubicBezTo>
                <a:cubicBezTo>
                  <a:pt x="2800312" y="17792"/>
                  <a:pt x="2947063" y="-17486"/>
                  <a:pt x="3175200" y="0"/>
                </a:cubicBezTo>
                <a:cubicBezTo>
                  <a:pt x="3403337" y="17486"/>
                  <a:pt x="3614419" y="32329"/>
                  <a:pt x="3823200" y="0"/>
                </a:cubicBezTo>
                <a:cubicBezTo>
                  <a:pt x="4031981" y="-32329"/>
                  <a:pt x="4156072" y="-19399"/>
                  <a:pt x="4276800" y="0"/>
                </a:cubicBezTo>
                <a:cubicBezTo>
                  <a:pt x="4397528" y="19399"/>
                  <a:pt x="4717884" y="4348"/>
                  <a:pt x="4924800" y="0"/>
                </a:cubicBezTo>
                <a:cubicBezTo>
                  <a:pt x="5131716" y="-4348"/>
                  <a:pt x="5353077" y="-21932"/>
                  <a:pt x="5572800" y="0"/>
                </a:cubicBezTo>
                <a:cubicBezTo>
                  <a:pt x="5792523" y="21932"/>
                  <a:pt x="6224985" y="26847"/>
                  <a:pt x="6480000" y="0"/>
                </a:cubicBezTo>
                <a:cubicBezTo>
                  <a:pt x="6461326" y="171050"/>
                  <a:pt x="6460469" y="267200"/>
                  <a:pt x="6480000" y="395164"/>
                </a:cubicBezTo>
                <a:cubicBezTo>
                  <a:pt x="6499531" y="523128"/>
                  <a:pt x="6488810" y="680962"/>
                  <a:pt x="6480000" y="790327"/>
                </a:cubicBezTo>
                <a:cubicBezTo>
                  <a:pt x="6330847" y="778688"/>
                  <a:pt x="6136782" y="813933"/>
                  <a:pt x="5961600" y="790327"/>
                </a:cubicBezTo>
                <a:cubicBezTo>
                  <a:pt x="5786418" y="766721"/>
                  <a:pt x="5654673" y="774766"/>
                  <a:pt x="5378400" y="790327"/>
                </a:cubicBezTo>
                <a:cubicBezTo>
                  <a:pt x="5102127" y="805888"/>
                  <a:pt x="5054201" y="788295"/>
                  <a:pt x="4795200" y="790327"/>
                </a:cubicBezTo>
                <a:cubicBezTo>
                  <a:pt x="4536199" y="792359"/>
                  <a:pt x="4353342" y="787545"/>
                  <a:pt x="4017600" y="790327"/>
                </a:cubicBezTo>
                <a:cubicBezTo>
                  <a:pt x="3681858" y="793109"/>
                  <a:pt x="3541457" y="790539"/>
                  <a:pt x="3240000" y="790327"/>
                </a:cubicBezTo>
                <a:cubicBezTo>
                  <a:pt x="2938543" y="790115"/>
                  <a:pt x="2707031" y="823640"/>
                  <a:pt x="2462400" y="790327"/>
                </a:cubicBezTo>
                <a:cubicBezTo>
                  <a:pt x="2217769" y="757014"/>
                  <a:pt x="2166712" y="792087"/>
                  <a:pt x="1944000" y="790327"/>
                </a:cubicBezTo>
                <a:cubicBezTo>
                  <a:pt x="1721288" y="788567"/>
                  <a:pt x="1668426" y="792830"/>
                  <a:pt x="1490400" y="790327"/>
                </a:cubicBezTo>
                <a:cubicBezTo>
                  <a:pt x="1312374" y="787824"/>
                  <a:pt x="1090314" y="774718"/>
                  <a:pt x="907200" y="790327"/>
                </a:cubicBezTo>
                <a:cubicBezTo>
                  <a:pt x="724086" y="805936"/>
                  <a:pt x="266734" y="788451"/>
                  <a:pt x="0" y="790327"/>
                </a:cubicBezTo>
                <a:cubicBezTo>
                  <a:pt x="1799" y="712046"/>
                  <a:pt x="-18002" y="587034"/>
                  <a:pt x="0" y="403067"/>
                </a:cubicBezTo>
                <a:cubicBezTo>
                  <a:pt x="18002" y="219100"/>
                  <a:pt x="-12150" y="147260"/>
                  <a:pt x="0" y="0"/>
                </a:cubicBezTo>
                <a:close/>
              </a:path>
            </a:pathLst>
          </a:custGeom>
          <a:solidFill>
            <a:srgbClr val="FFFFCC">
              <a:alpha val="94902"/>
            </a:srgbClr>
          </a:solidFill>
          <a:ln w="28575">
            <a:solidFill>
              <a:srgbClr val="4AC6AE"/>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lvl="0" algn="ctr">
              <a:defRPr/>
            </a:pPr>
            <a:r>
              <a:rPr lang="vi-VN" sz="2800" b="1" dirty="0">
                <a:solidFill>
                  <a:prstClr val="black"/>
                </a:solidFill>
                <a:latin typeface="Calibri" panose="020F0502020204030204" pitchFamily="34" charset="0"/>
                <a:cs typeface="Calibri" panose="020F0502020204030204" pitchFamily="34" charset="0"/>
              </a:rPr>
              <a:t>Người ấy quê ở đâu? </a:t>
            </a:r>
            <a:endParaRPr lang="vi-VN" sz="2800" b="1" dirty="0">
              <a:solidFill>
                <a:prstClr val="black"/>
              </a:solidFill>
              <a:latin typeface="Calibri" panose="020F0502020204030204" pitchFamily="34" charset="0"/>
              <a:ea typeface="Microsoft YaHei"/>
              <a:cs typeface="Calibri" panose="020F0502020204030204" pitchFamily="34" charset="0"/>
            </a:endParaRPr>
          </a:p>
        </p:txBody>
      </p:sp>
      <p:sp>
        <p:nvSpPr>
          <p:cNvPr id="10" name="Rectangle 9">
            <a:extLst>
              <a:ext uri="{FF2B5EF4-FFF2-40B4-BE49-F238E27FC236}">
                <a16:creationId xmlns:a16="http://schemas.microsoft.com/office/drawing/2014/main" id="{4ED564EE-86ED-BD92-CDBB-DDB967318CA6}"/>
              </a:ext>
            </a:extLst>
          </p:cNvPr>
          <p:cNvSpPr/>
          <p:nvPr/>
        </p:nvSpPr>
        <p:spPr>
          <a:xfrm>
            <a:off x="3982382" y="4016140"/>
            <a:ext cx="6480000" cy="790327"/>
          </a:xfrm>
          <a:custGeom>
            <a:avLst/>
            <a:gdLst>
              <a:gd name="connsiteX0" fmla="*/ 0 w 6480000"/>
              <a:gd name="connsiteY0" fmla="*/ 0 h 790327"/>
              <a:gd name="connsiteX1" fmla="*/ 453600 w 6480000"/>
              <a:gd name="connsiteY1" fmla="*/ 0 h 790327"/>
              <a:gd name="connsiteX2" fmla="*/ 1231200 w 6480000"/>
              <a:gd name="connsiteY2" fmla="*/ 0 h 790327"/>
              <a:gd name="connsiteX3" fmla="*/ 1684800 w 6480000"/>
              <a:gd name="connsiteY3" fmla="*/ 0 h 790327"/>
              <a:gd name="connsiteX4" fmla="*/ 2397600 w 6480000"/>
              <a:gd name="connsiteY4" fmla="*/ 0 h 790327"/>
              <a:gd name="connsiteX5" fmla="*/ 2980800 w 6480000"/>
              <a:gd name="connsiteY5" fmla="*/ 0 h 790327"/>
              <a:gd name="connsiteX6" fmla="*/ 3693600 w 6480000"/>
              <a:gd name="connsiteY6" fmla="*/ 0 h 790327"/>
              <a:gd name="connsiteX7" fmla="*/ 4341600 w 6480000"/>
              <a:gd name="connsiteY7" fmla="*/ 0 h 790327"/>
              <a:gd name="connsiteX8" fmla="*/ 4989600 w 6480000"/>
              <a:gd name="connsiteY8" fmla="*/ 0 h 790327"/>
              <a:gd name="connsiteX9" fmla="*/ 5637600 w 6480000"/>
              <a:gd name="connsiteY9" fmla="*/ 0 h 790327"/>
              <a:gd name="connsiteX10" fmla="*/ 6480000 w 6480000"/>
              <a:gd name="connsiteY10" fmla="*/ 0 h 790327"/>
              <a:gd name="connsiteX11" fmla="*/ 6480000 w 6480000"/>
              <a:gd name="connsiteY11" fmla="*/ 371454 h 790327"/>
              <a:gd name="connsiteX12" fmla="*/ 6480000 w 6480000"/>
              <a:gd name="connsiteY12" fmla="*/ 790327 h 790327"/>
              <a:gd name="connsiteX13" fmla="*/ 5702400 w 6480000"/>
              <a:gd name="connsiteY13" fmla="*/ 790327 h 790327"/>
              <a:gd name="connsiteX14" fmla="*/ 4924800 w 6480000"/>
              <a:gd name="connsiteY14" fmla="*/ 790327 h 790327"/>
              <a:gd name="connsiteX15" fmla="*/ 4406400 w 6480000"/>
              <a:gd name="connsiteY15" fmla="*/ 790327 h 790327"/>
              <a:gd name="connsiteX16" fmla="*/ 3758400 w 6480000"/>
              <a:gd name="connsiteY16" fmla="*/ 790327 h 790327"/>
              <a:gd name="connsiteX17" fmla="*/ 3240000 w 6480000"/>
              <a:gd name="connsiteY17" fmla="*/ 790327 h 790327"/>
              <a:gd name="connsiteX18" fmla="*/ 2721600 w 6480000"/>
              <a:gd name="connsiteY18" fmla="*/ 790327 h 790327"/>
              <a:gd name="connsiteX19" fmla="*/ 1944000 w 6480000"/>
              <a:gd name="connsiteY19" fmla="*/ 790327 h 790327"/>
              <a:gd name="connsiteX20" fmla="*/ 1296000 w 6480000"/>
              <a:gd name="connsiteY20" fmla="*/ 790327 h 790327"/>
              <a:gd name="connsiteX21" fmla="*/ 777600 w 6480000"/>
              <a:gd name="connsiteY21" fmla="*/ 790327 h 790327"/>
              <a:gd name="connsiteX22" fmla="*/ 0 w 6480000"/>
              <a:gd name="connsiteY22" fmla="*/ 790327 h 790327"/>
              <a:gd name="connsiteX23" fmla="*/ 0 w 6480000"/>
              <a:gd name="connsiteY23" fmla="*/ 403067 h 790327"/>
              <a:gd name="connsiteX24" fmla="*/ 0 w 6480000"/>
              <a:gd name="connsiteY24" fmla="*/ 0 h 79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80000" h="790327" fill="none" extrusionOk="0">
                <a:moveTo>
                  <a:pt x="0" y="0"/>
                </a:moveTo>
                <a:cubicBezTo>
                  <a:pt x="124681" y="-20369"/>
                  <a:pt x="325491" y="-14687"/>
                  <a:pt x="453600" y="0"/>
                </a:cubicBezTo>
                <a:cubicBezTo>
                  <a:pt x="581709" y="14687"/>
                  <a:pt x="1014999" y="15652"/>
                  <a:pt x="1231200" y="0"/>
                </a:cubicBezTo>
                <a:cubicBezTo>
                  <a:pt x="1447401" y="-15652"/>
                  <a:pt x="1501897" y="-16874"/>
                  <a:pt x="1684800" y="0"/>
                </a:cubicBezTo>
                <a:cubicBezTo>
                  <a:pt x="1867703" y="16874"/>
                  <a:pt x="2245635" y="17716"/>
                  <a:pt x="2397600" y="0"/>
                </a:cubicBezTo>
                <a:cubicBezTo>
                  <a:pt x="2549565" y="-17716"/>
                  <a:pt x="2727151" y="-4940"/>
                  <a:pt x="2980800" y="0"/>
                </a:cubicBezTo>
                <a:cubicBezTo>
                  <a:pt x="3234449" y="4940"/>
                  <a:pt x="3384562" y="27322"/>
                  <a:pt x="3693600" y="0"/>
                </a:cubicBezTo>
                <a:cubicBezTo>
                  <a:pt x="4002638" y="-27322"/>
                  <a:pt x="4032333" y="11822"/>
                  <a:pt x="4341600" y="0"/>
                </a:cubicBezTo>
                <a:cubicBezTo>
                  <a:pt x="4650867" y="-11822"/>
                  <a:pt x="4818889" y="-21447"/>
                  <a:pt x="4989600" y="0"/>
                </a:cubicBezTo>
                <a:cubicBezTo>
                  <a:pt x="5160311" y="21447"/>
                  <a:pt x="5326573" y="5150"/>
                  <a:pt x="5637600" y="0"/>
                </a:cubicBezTo>
                <a:cubicBezTo>
                  <a:pt x="5948627" y="-5150"/>
                  <a:pt x="6180984" y="-27101"/>
                  <a:pt x="6480000" y="0"/>
                </a:cubicBezTo>
                <a:cubicBezTo>
                  <a:pt x="6468191" y="145013"/>
                  <a:pt x="6465677" y="211652"/>
                  <a:pt x="6480000" y="371454"/>
                </a:cubicBezTo>
                <a:cubicBezTo>
                  <a:pt x="6494323" y="531256"/>
                  <a:pt x="6461894" y="633542"/>
                  <a:pt x="6480000" y="790327"/>
                </a:cubicBezTo>
                <a:cubicBezTo>
                  <a:pt x="6164527" y="772880"/>
                  <a:pt x="5988335" y="767342"/>
                  <a:pt x="5702400" y="790327"/>
                </a:cubicBezTo>
                <a:cubicBezTo>
                  <a:pt x="5416465" y="813312"/>
                  <a:pt x="5187406" y="792154"/>
                  <a:pt x="4924800" y="790327"/>
                </a:cubicBezTo>
                <a:cubicBezTo>
                  <a:pt x="4662194" y="788500"/>
                  <a:pt x="4541387" y="795619"/>
                  <a:pt x="4406400" y="790327"/>
                </a:cubicBezTo>
                <a:cubicBezTo>
                  <a:pt x="4271413" y="785035"/>
                  <a:pt x="4063739" y="813297"/>
                  <a:pt x="3758400" y="790327"/>
                </a:cubicBezTo>
                <a:cubicBezTo>
                  <a:pt x="3453061" y="767357"/>
                  <a:pt x="3390911" y="812823"/>
                  <a:pt x="3240000" y="790327"/>
                </a:cubicBezTo>
                <a:cubicBezTo>
                  <a:pt x="3089089" y="767831"/>
                  <a:pt x="2845278" y="811015"/>
                  <a:pt x="2721600" y="790327"/>
                </a:cubicBezTo>
                <a:cubicBezTo>
                  <a:pt x="2597922" y="769639"/>
                  <a:pt x="2281530" y="808243"/>
                  <a:pt x="1944000" y="790327"/>
                </a:cubicBezTo>
                <a:cubicBezTo>
                  <a:pt x="1606470" y="772411"/>
                  <a:pt x="1534525" y="792382"/>
                  <a:pt x="1296000" y="790327"/>
                </a:cubicBezTo>
                <a:cubicBezTo>
                  <a:pt x="1057475" y="788272"/>
                  <a:pt x="896654" y="784927"/>
                  <a:pt x="777600" y="790327"/>
                </a:cubicBezTo>
                <a:cubicBezTo>
                  <a:pt x="658546" y="795727"/>
                  <a:pt x="243990" y="798939"/>
                  <a:pt x="0" y="790327"/>
                </a:cubicBezTo>
                <a:cubicBezTo>
                  <a:pt x="3775" y="643209"/>
                  <a:pt x="12306" y="587524"/>
                  <a:pt x="0" y="403067"/>
                </a:cubicBezTo>
                <a:cubicBezTo>
                  <a:pt x="-12306" y="218610"/>
                  <a:pt x="-50" y="89304"/>
                  <a:pt x="0" y="0"/>
                </a:cubicBezTo>
                <a:close/>
              </a:path>
              <a:path w="6480000" h="790327" stroke="0" extrusionOk="0">
                <a:moveTo>
                  <a:pt x="0" y="0"/>
                </a:moveTo>
                <a:cubicBezTo>
                  <a:pt x="220446" y="-38560"/>
                  <a:pt x="423153" y="21548"/>
                  <a:pt x="777600" y="0"/>
                </a:cubicBezTo>
                <a:cubicBezTo>
                  <a:pt x="1132047" y="-21548"/>
                  <a:pt x="1228633" y="-14005"/>
                  <a:pt x="1360800" y="0"/>
                </a:cubicBezTo>
                <a:cubicBezTo>
                  <a:pt x="1492967" y="14005"/>
                  <a:pt x="1845134" y="25670"/>
                  <a:pt x="2138400" y="0"/>
                </a:cubicBezTo>
                <a:cubicBezTo>
                  <a:pt x="2431666" y="-25670"/>
                  <a:pt x="2513288" y="-17792"/>
                  <a:pt x="2656800" y="0"/>
                </a:cubicBezTo>
                <a:cubicBezTo>
                  <a:pt x="2800312" y="17792"/>
                  <a:pt x="2947063" y="-17486"/>
                  <a:pt x="3175200" y="0"/>
                </a:cubicBezTo>
                <a:cubicBezTo>
                  <a:pt x="3403337" y="17486"/>
                  <a:pt x="3614419" y="32329"/>
                  <a:pt x="3823200" y="0"/>
                </a:cubicBezTo>
                <a:cubicBezTo>
                  <a:pt x="4031981" y="-32329"/>
                  <a:pt x="4156072" y="-19399"/>
                  <a:pt x="4276800" y="0"/>
                </a:cubicBezTo>
                <a:cubicBezTo>
                  <a:pt x="4397528" y="19399"/>
                  <a:pt x="4717884" y="4348"/>
                  <a:pt x="4924800" y="0"/>
                </a:cubicBezTo>
                <a:cubicBezTo>
                  <a:pt x="5131716" y="-4348"/>
                  <a:pt x="5353077" y="-21932"/>
                  <a:pt x="5572800" y="0"/>
                </a:cubicBezTo>
                <a:cubicBezTo>
                  <a:pt x="5792523" y="21932"/>
                  <a:pt x="6224985" y="26847"/>
                  <a:pt x="6480000" y="0"/>
                </a:cubicBezTo>
                <a:cubicBezTo>
                  <a:pt x="6461326" y="171050"/>
                  <a:pt x="6460469" y="267200"/>
                  <a:pt x="6480000" y="395164"/>
                </a:cubicBezTo>
                <a:cubicBezTo>
                  <a:pt x="6499531" y="523128"/>
                  <a:pt x="6488810" y="680962"/>
                  <a:pt x="6480000" y="790327"/>
                </a:cubicBezTo>
                <a:cubicBezTo>
                  <a:pt x="6330847" y="778688"/>
                  <a:pt x="6136782" y="813933"/>
                  <a:pt x="5961600" y="790327"/>
                </a:cubicBezTo>
                <a:cubicBezTo>
                  <a:pt x="5786418" y="766721"/>
                  <a:pt x="5654673" y="774766"/>
                  <a:pt x="5378400" y="790327"/>
                </a:cubicBezTo>
                <a:cubicBezTo>
                  <a:pt x="5102127" y="805888"/>
                  <a:pt x="5054201" y="788295"/>
                  <a:pt x="4795200" y="790327"/>
                </a:cubicBezTo>
                <a:cubicBezTo>
                  <a:pt x="4536199" y="792359"/>
                  <a:pt x="4353342" y="787545"/>
                  <a:pt x="4017600" y="790327"/>
                </a:cubicBezTo>
                <a:cubicBezTo>
                  <a:pt x="3681858" y="793109"/>
                  <a:pt x="3541457" y="790539"/>
                  <a:pt x="3240000" y="790327"/>
                </a:cubicBezTo>
                <a:cubicBezTo>
                  <a:pt x="2938543" y="790115"/>
                  <a:pt x="2707031" y="823640"/>
                  <a:pt x="2462400" y="790327"/>
                </a:cubicBezTo>
                <a:cubicBezTo>
                  <a:pt x="2217769" y="757014"/>
                  <a:pt x="2166712" y="792087"/>
                  <a:pt x="1944000" y="790327"/>
                </a:cubicBezTo>
                <a:cubicBezTo>
                  <a:pt x="1721288" y="788567"/>
                  <a:pt x="1668426" y="792830"/>
                  <a:pt x="1490400" y="790327"/>
                </a:cubicBezTo>
                <a:cubicBezTo>
                  <a:pt x="1312374" y="787824"/>
                  <a:pt x="1090314" y="774718"/>
                  <a:pt x="907200" y="790327"/>
                </a:cubicBezTo>
                <a:cubicBezTo>
                  <a:pt x="724086" y="805936"/>
                  <a:pt x="266734" y="788451"/>
                  <a:pt x="0" y="790327"/>
                </a:cubicBezTo>
                <a:cubicBezTo>
                  <a:pt x="1799" y="712046"/>
                  <a:pt x="-18002" y="587034"/>
                  <a:pt x="0" y="403067"/>
                </a:cubicBezTo>
                <a:cubicBezTo>
                  <a:pt x="18002" y="219100"/>
                  <a:pt x="-12150" y="147260"/>
                  <a:pt x="0" y="0"/>
                </a:cubicBezTo>
                <a:close/>
              </a:path>
            </a:pathLst>
          </a:custGeom>
          <a:solidFill>
            <a:srgbClr val="FFFFCC">
              <a:alpha val="94902"/>
            </a:srgbClr>
          </a:solidFill>
          <a:ln w="28575">
            <a:solidFill>
              <a:srgbClr val="4AC6AE"/>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lvl="0" algn="ctr">
              <a:defRPr/>
            </a:pPr>
            <a:r>
              <a:rPr lang="vi-VN" sz="2800" b="1" dirty="0">
                <a:solidFill>
                  <a:prstClr val="black"/>
                </a:solidFill>
                <a:latin typeface="Calibri" panose="020F0502020204030204" pitchFamily="34" charset="0"/>
                <a:cs typeface="Calibri" panose="020F0502020204030204" pitchFamily="34" charset="0"/>
              </a:rPr>
              <a:t>Người ấy có công gì với đất nước? </a:t>
            </a:r>
            <a:endParaRPr lang="vi-VN" sz="2800" b="1" dirty="0">
              <a:solidFill>
                <a:prstClr val="black"/>
              </a:solidFill>
              <a:latin typeface="Calibri" panose="020F0502020204030204" pitchFamily="34" charset="0"/>
              <a:ea typeface="Microsoft YaHei"/>
              <a:cs typeface="Calibri" panose="020F0502020204030204" pitchFamily="34" charset="0"/>
            </a:endParaRPr>
          </a:p>
        </p:txBody>
      </p:sp>
      <p:sp>
        <p:nvSpPr>
          <p:cNvPr id="11" name="Rectangle 10">
            <a:extLst>
              <a:ext uri="{FF2B5EF4-FFF2-40B4-BE49-F238E27FC236}">
                <a16:creationId xmlns:a16="http://schemas.microsoft.com/office/drawing/2014/main" id="{C1EF7EBD-9410-181A-2A5E-4BFC35CD7714}"/>
              </a:ext>
            </a:extLst>
          </p:cNvPr>
          <p:cNvSpPr/>
          <p:nvPr/>
        </p:nvSpPr>
        <p:spPr>
          <a:xfrm>
            <a:off x="3982382" y="4987690"/>
            <a:ext cx="6480000" cy="1304677"/>
          </a:xfrm>
          <a:custGeom>
            <a:avLst/>
            <a:gdLst>
              <a:gd name="connsiteX0" fmla="*/ 0 w 6480000"/>
              <a:gd name="connsiteY0" fmla="*/ 0 h 1304677"/>
              <a:gd name="connsiteX1" fmla="*/ 453600 w 6480000"/>
              <a:gd name="connsiteY1" fmla="*/ 0 h 1304677"/>
              <a:gd name="connsiteX2" fmla="*/ 1231200 w 6480000"/>
              <a:gd name="connsiteY2" fmla="*/ 0 h 1304677"/>
              <a:gd name="connsiteX3" fmla="*/ 1684800 w 6480000"/>
              <a:gd name="connsiteY3" fmla="*/ 0 h 1304677"/>
              <a:gd name="connsiteX4" fmla="*/ 2397600 w 6480000"/>
              <a:gd name="connsiteY4" fmla="*/ 0 h 1304677"/>
              <a:gd name="connsiteX5" fmla="*/ 2980800 w 6480000"/>
              <a:gd name="connsiteY5" fmla="*/ 0 h 1304677"/>
              <a:gd name="connsiteX6" fmla="*/ 3693600 w 6480000"/>
              <a:gd name="connsiteY6" fmla="*/ 0 h 1304677"/>
              <a:gd name="connsiteX7" fmla="*/ 4341600 w 6480000"/>
              <a:gd name="connsiteY7" fmla="*/ 0 h 1304677"/>
              <a:gd name="connsiteX8" fmla="*/ 4989600 w 6480000"/>
              <a:gd name="connsiteY8" fmla="*/ 0 h 1304677"/>
              <a:gd name="connsiteX9" fmla="*/ 5637600 w 6480000"/>
              <a:gd name="connsiteY9" fmla="*/ 0 h 1304677"/>
              <a:gd name="connsiteX10" fmla="*/ 6480000 w 6480000"/>
              <a:gd name="connsiteY10" fmla="*/ 0 h 1304677"/>
              <a:gd name="connsiteX11" fmla="*/ 6480000 w 6480000"/>
              <a:gd name="connsiteY11" fmla="*/ 613198 h 1304677"/>
              <a:gd name="connsiteX12" fmla="*/ 6480000 w 6480000"/>
              <a:gd name="connsiteY12" fmla="*/ 1304677 h 1304677"/>
              <a:gd name="connsiteX13" fmla="*/ 5702400 w 6480000"/>
              <a:gd name="connsiteY13" fmla="*/ 1304677 h 1304677"/>
              <a:gd name="connsiteX14" fmla="*/ 4924800 w 6480000"/>
              <a:gd name="connsiteY14" fmla="*/ 1304677 h 1304677"/>
              <a:gd name="connsiteX15" fmla="*/ 4406400 w 6480000"/>
              <a:gd name="connsiteY15" fmla="*/ 1304677 h 1304677"/>
              <a:gd name="connsiteX16" fmla="*/ 3758400 w 6480000"/>
              <a:gd name="connsiteY16" fmla="*/ 1304677 h 1304677"/>
              <a:gd name="connsiteX17" fmla="*/ 3240000 w 6480000"/>
              <a:gd name="connsiteY17" fmla="*/ 1304677 h 1304677"/>
              <a:gd name="connsiteX18" fmla="*/ 2721600 w 6480000"/>
              <a:gd name="connsiteY18" fmla="*/ 1304677 h 1304677"/>
              <a:gd name="connsiteX19" fmla="*/ 1944000 w 6480000"/>
              <a:gd name="connsiteY19" fmla="*/ 1304677 h 1304677"/>
              <a:gd name="connsiteX20" fmla="*/ 1296000 w 6480000"/>
              <a:gd name="connsiteY20" fmla="*/ 1304677 h 1304677"/>
              <a:gd name="connsiteX21" fmla="*/ 777600 w 6480000"/>
              <a:gd name="connsiteY21" fmla="*/ 1304677 h 1304677"/>
              <a:gd name="connsiteX22" fmla="*/ 0 w 6480000"/>
              <a:gd name="connsiteY22" fmla="*/ 1304677 h 1304677"/>
              <a:gd name="connsiteX23" fmla="*/ 0 w 6480000"/>
              <a:gd name="connsiteY23" fmla="*/ 665385 h 1304677"/>
              <a:gd name="connsiteX24" fmla="*/ 0 w 6480000"/>
              <a:gd name="connsiteY24" fmla="*/ 0 h 130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80000" h="1304677" fill="none" extrusionOk="0">
                <a:moveTo>
                  <a:pt x="0" y="0"/>
                </a:moveTo>
                <a:cubicBezTo>
                  <a:pt x="124681" y="-20369"/>
                  <a:pt x="325491" y="-14687"/>
                  <a:pt x="453600" y="0"/>
                </a:cubicBezTo>
                <a:cubicBezTo>
                  <a:pt x="581709" y="14687"/>
                  <a:pt x="1014999" y="15652"/>
                  <a:pt x="1231200" y="0"/>
                </a:cubicBezTo>
                <a:cubicBezTo>
                  <a:pt x="1447401" y="-15652"/>
                  <a:pt x="1501897" y="-16874"/>
                  <a:pt x="1684800" y="0"/>
                </a:cubicBezTo>
                <a:cubicBezTo>
                  <a:pt x="1867703" y="16874"/>
                  <a:pt x="2245635" y="17716"/>
                  <a:pt x="2397600" y="0"/>
                </a:cubicBezTo>
                <a:cubicBezTo>
                  <a:pt x="2549565" y="-17716"/>
                  <a:pt x="2727151" y="-4940"/>
                  <a:pt x="2980800" y="0"/>
                </a:cubicBezTo>
                <a:cubicBezTo>
                  <a:pt x="3234449" y="4940"/>
                  <a:pt x="3384562" y="27322"/>
                  <a:pt x="3693600" y="0"/>
                </a:cubicBezTo>
                <a:cubicBezTo>
                  <a:pt x="4002638" y="-27322"/>
                  <a:pt x="4032333" y="11822"/>
                  <a:pt x="4341600" y="0"/>
                </a:cubicBezTo>
                <a:cubicBezTo>
                  <a:pt x="4650867" y="-11822"/>
                  <a:pt x="4818889" y="-21447"/>
                  <a:pt x="4989600" y="0"/>
                </a:cubicBezTo>
                <a:cubicBezTo>
                  <a:pt x="5160311" y="21447"/>
                  <a:pt x="5326573" y="5150"/>
                  <a:pt x="5637600" y="0"/>
                </a:cubicBezTo>
                <a:cubicBezTo>
                  <a:pt x="5948627" y="-5150"/>
                  <a:pt x="6180984" y="-27101"/>
                  <a:pt x="6480000" y="0"/>
                </a:cubicBezTo>
                <a:cubicBezTo>
                  <a:pt x="6456143" y="193064"/>
                  <a:pt x="6462465" y="476677"/>
                  <a:pt x="6480000" y="613198"/>
                </a:cubicBezTo>
                <a:cubicBezTo>
                  <a:pt x="6497535" y="749719"/>
                  <a:pt x="6486791" y="984979"/>
                  <a:pt x="6480000" y="1304677"/>
                </a:cubicBezTo>
                <a:cubicBezTo>
                  <a:pt x="6164527" y="1287230"/>
                  <a:pt x="5988335" y="1281692"/>
                  <a:pt x="5702400" y="1304677"/>
                </a:cubicBezTo>
                <a:cubicBezTo>
                  <a:pt x="5416465" y="1327662"/>
                  <a:pt x="5187406" y="1306504"/>
                  <a:pt x="4924800" y="1304677"/>
                </a:cubicBezTo>
                <a:cubicBezTo>
                  <a:pt x="4662194" y="1302850"/>
                  <a:pt x="4541387" y="1309969"/>
                  <a:pt x="4406400" y="1304677"/>
                </a:cubicBezTo>
                <a:cubicBezTo>
                  <a:pt x="4271413" y="1299385"/>
                  <a:pt x="4063739" y="1327647"/>
                  <a:pt x="3758400" y="1304677"/>
                </a:cubicBezTo>
                <a:cubicBezTo>
                  <a:pt x="3453061" y="1281707"/>
                  <a:pt x="3390911" y="1327173"/>
                  <a:pt x="3240000" y="1304677"/>
                </a:cubicBezTo>
                <a:cubicBezTo>
                  <a:pt x="3089089" y="1282181"/>
                  <a:pt x="2845278" y="1325365"/>
                  <a:pt x="2721600" y="1304677"/>
                </a:cubicBezTo>
                <a:cubicBezTo>
                  <a:pt x="2597922" y="1283989"/>
                  <a:pt x="2281530" y="1322593"/>
                  <a:pt x="1944000" y="1304677"/>
                </a:cubicBezTo>
                <a:cubicBezTo>
                  <a:pt x="1606470" y="1286761"/>
                  <a:pt x="1534525" y="1306732"/>
                  <a:pt x="1296000" y="1304677"/>
                </a:cubicBezTo>
                <a:cubicBezTo>
                  <a:pt x="1057475" y="1302622"/>
                  <a:pt x="896654" y="1299277"/>
                  <a:pt x="777600" y="1304677"/>
                </a:cubicBezTo>
                <a:cubicBezTo>
                  <a:pt x="658546" y="1310077"/>
                  <a:pt x="243990" y="1313289"/>
                  <a:pt x="0" y="1304677"/>
                </a:cubicBezTo>
                <a:cubicBezTo>
                  <a:pt x="10753" y="1041565"/>
                  <a:pt x="14043" y="841066"/>
                  <a:pt x="0" y="665385"/>
                </a:cubicBezTo>
                <a:cubicBezTo>
                  <a:pt x="-14043" y="489704"/>
                  <a:pt x="-16336" y="190280"/>
                  <a:pt x="0" y="0"/>
                </a:cubicBezTo>
                <a:close/>
              </a:path>
              <a:path w="6480000" h="1304677" stroke="0" extrusionOk="0">
                <a:moveTo>
                  <a:pt x="0" y="0"/>
                </a:moveTo>
                <a:cubicBezTo>
                  <a:pt x="220446" y="-38560"/>
                  <a:pt x="423153" y="21548"/>
                  <a:pt x="777600" y="0"/>
                </a:cubicBezTo>
                <a:cubicBezTo>
                  <a:pt x="1132047" y="-21548"/>
                  <a:pt x="1228633" y="-14005"/>
                  <a:pt x="1360800" y="0"/>
                </a:cubicBezTo>
                <a:cubicBezTo>
                  <a:pt x="1492967" y="14005"/>
                  <a:pt x="1845134" y="25670"/>
                  <a:pt x="2138400" y="0"/>
                </a:cubicBezTo>
                <a:cubicBezTo>
                  <a:pt x="2431666" y="-25670"/>
                  <a:pt x="2513288" y="-17792"/>
                  <a:pt x="2656800" y="0"/>
                </a:cubicBezTo>
                <a:cubicBezTo>
                  <a:pt x="2800312" y="17792"/>
                  <a:pt x="2947063" y="-17486"/>
                  <a:pt x="3175200" y="0"/>
                </a:cubicBezTo>
                <a:cubicBezTo>
                  <a:pt x="3403337" y="17486"/>
                  <a:pt x="3614419" y="32329"/>
                  <a:pt x="3823200" y="0"/>
                </a:cubicBezTo>
                <a:cubicBezTo>
                  <a:pt x="4031981" y="-32329"/>
                  <a:pt x="4156072" y="-19399"/>
                  <a:pt x="4276800" y="0"/>
                </a:cubicBezTo>
                <a:cubicBezTo>
                  <a:pt x="4397528" y="19399"/>
                  <a:pt x="4717884" y="4348"/>
                  <a:pt x="4924800" y="0"/>
                </a:cubicBezTo>
                <a:cubicBezTo>
                  <a:pt x="5131716" y="-4348"/>
                  <a:pt x="5353077" y="-21932"/>
                  <a:pt x="5572800" y="0"/>
                </a:cubicBezTo>
                <a:cubicBezTo>
                  <a:pt x="5792523" y="21932"/>
                  <a:pt x="6224985" y="26847"/>
                  <a:pt x="6480000" y="0"/>
                </a:cubicBezTo>
                <a:cubicBezTo>
                  <a:pt x="6448334" y="193060"/>
                  <a:pt x="6502210" y="408723"/>
                  <a:pt x="6480000" y="652339"/>
                </a:cubicBezTo>
                <a:cubicBezTo>
                  <a:pt x="6457790" y="895955"/>
                  <a:pt x="6495864" y="1059731"/>
                  <a:pt x="6480000" y="1304677"/>
                </a:cubicBezTo>
                <a:cubicBezTo>
                  <a:pt x="6330847" y="1293038"/>
                  <a:pt x="6136782" y="1328283"/>
                  <a:pt x="5961600" y="1304677"/>
                </a:cubicBezTo>
                <a:cubicBezTo>
                  <a:pt x="5786418" y="1281071"/>
                  <a:pt x="5654673" y="1289116"/>
                  <a:pt x="5378400" y="1304677"/>
                </a:cubicBezTo>
                <a:cubicBezTo>
                  <a:pt x="5102127" y="1320238"/>
                  <a:pt x="5054201" y="1302645"/>
                  <a:pt x="4795200" y="1304677"/>
                </a:cubicBezTo>
                <a:cubicBezTo>
                  <a:pt x="4536199" y="1306709"/>
                  <a:pt x="4353342" y="1301895"/>
                  <a:pt x="4017600" y="1304677"/>
                </a:cubicBezTo>
                <a:cubicBezTo>
                  <a:pt x="3681858" y="1307459"/>
                  <a:pt x="3541457" y="1304889"/>
                  <a:pt x="3240000" y="1304677"/>
                </a:cubicBezTo>
                <a:cubicBezTo>
                  <a:pt x="2938543" y="1304465"/>
                  <a:pt x="2707031" y="1337990"/>
                  <a:pt x="2462400" y="1304677"/>
                </a:cubicBezTo>
                <a:cubicBezTo>
                  <a:pt x="2217769" y="1271364"/>
                  <a:pt x="2166712" y="1306437"/>
                  <a:pt x="1944000" y="1304677"/>
                </a:cubicBezTo>
                <a:cubicBezTo>
                  <a:pt x="1721288" y="1302917"/>
                  <a:pt x="1668426" y="1307180"/>
                  <a:pt x="1490400" y="1304677"/>
                </a:cubicBezTo>
                <a:cubicBezTo>
                  <a:pt x="1312374" y="1302174"/>
                  <a:pt x="1090314" y="1289068"/>
                  <a:pt x="907200" y="1304677"/>
                </a:cubicBezTo>
                <a:cubicBezTo>
                  <a:pt x="724086" y="1320286"/>
                  <a:pt x="266734" y="1302801"/>
                  <a:pt x="0" y="1304677"/>
                </a:cubicBezTo>
                <a:cubicBezTo>
                  <a:pt x="-24108" y="996791"/>
                  <a:pt x="12211" y="944208"/>
                  <a:pt x="0" y="665385"/>
                </a:cubicBezTo>
                <a:cubicBezTo>
                  <a:pt x="-12211" y="386562"/>
                  <a:pt x="-16669" y="154510"/>
                  <a:pt x="0" y="0"/>
                </a:cubicBezTo>
                <a:close/>
              </a:path>
            </a:pathLst>
          </a:custGeom>
          <a:solidFill>
            <a:srgbClr val="FFFFCC">
              <a:alpha val="94902"/>
            </a:srgbClr>
          </a:solidFill>
          <a:ln w="28575">
            <a:solidFill>
              <a:srgbClr val="4AC6AE"/>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lvl="0" algn="ctr">
              <a:defRPr/>
            </a:pPr>
            <a:r>
              <a:rPr lang="vi-VN" sz="2800" b="1" dirty="0">
                <a:solidFill>
                  <a:prstClr val="black"/>
                </a:solidFill>
                <a:latin typeface="Calibri" panose="020F0502020204030204" pitchFamily="34" charset="0"/>
                <a:cs typeface="Calibri" panose="020F0502020204030204" pitchFamily="34" charset="0"/>
              </a:rPr>
              <a:t>Em có cảm nghĩ như thế nào về nhân vật lịch sử sẽ kể?</a:t>
            </a:r>
            <a:endParaRPr lang="vi-VN" sz="2800" b="1" dirty="0">
              <a:solidFill>
                <a:prstClr val="black"/>
              </a:solidFill>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228313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192C5D7-DC34-0F04-D04E-17C8FCA567F7}"/>
              </a:ext>
            </a:extLst>
          </p:cNvPr>
          <p:cNvPicPr>
            <a:picLocks noChangeAspect="1"/>
          </p:cNvPicPr>
          <p:nvPr/>
        </p:nvPicPr>
        <p:blipFill>
          <a:blip r:embed="rId2"/>
          <a:stretch>
            <a:fillRect/>
          </a:stretch>
        </p:blipFill>
        <p:spPr>
          <a:xfrm>
            <a:off x="1455907" y="2149814"/>
            <a:ext cx="9280186" cy="1509879"/>
          </a:xfrm>
          <a:prstGeom prst="rect">
            <a:avLst/>
          </a:prstGeom>
        </p:spPr>
      </p:pic>
      <p:pic>
        <p:nvPicPr>
          <p:cNvPr id="11" name="Picture 10" descr="A group of toy figures&#10;&#10;Description automatically generated with low confidence">
            <a:extLst>
              <a:ext uri="{FF2B5EF4-FFF2-40B4-BE49-F238E27FC236}">
                <a16:creationId xmlns:a16="http://schemas.microsoft.com/office/drawing/2014/main" id="{3B5D3559-D4AA-D221-C51F-0B2059180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3751" y="3386518"/>
            <a:ext cx="8344500" cy="3471485"/>
          </a:xfrm>
          <a:prstGeom prst="rect">
            <a:avLst/>
          </a:prstGeom>
        </p:spPr>
      </p:pic>
    </p:spTree>
    <p:extLst>
      <p:ext uri="{BB962C8B-B14F-4D97-AF65-F5344CB8AC3E}">
        <p14:creationId xmlns:p14="http://schemas.microsoft.com/office/powerpoint/2010/main" val="22130164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2002" cy="6858001"/>
          </a:xfrm>
          <a:prstGeom prst="rect">
            <a:avLst/>
          </a:prstGeom>
        </p:spPr>
      </p:pic>
      <p:grpSp>
        <p:nvGrpSpPr>
          <p:cNvPr id="30" name="Nhóm 5">
            <a:extLst>
              <a:ext uri="{FF2B5EF4-FFF2-40B4-BE49-F238E27FC236}">
                <a16:creationId xmlns:a16="http://schemas.microsoft.com/office/drawing/2014/main" id="{83A51D87-DB80-4882-8CB9-0DA9FB55160E}"/>
              </a:ext>
            </a:extLst>
          </p:cNvPr>
          <p:cNvGrpSpPr/>
          <p:nvPr/>
        </p:nvGrpSpPr>
        <p:grpSpPr>
          <a:xfrm rot="1063868">
            <a:off x="5330949" y="305075"/>
            <a:ext cx="7238883" cy="6247867"/>
            <a:chOff x="2876479" y="2773788"/>
            <a:chExt cx="6688426" cy="2945881"/>
          </a:xfrm>
        </p:grpSpPr>
        <p:sp>
          <p:nvSpPr>
            <p:cNvPr id="31" name="TextBox 12">
              <a:extLst>
                <a:ext uri="{FF2B5EF4-FFF2-40B4-BE49-F238E27FC236}">
                  <a16:creationId xmlns:a16="http://schemas.microsoft.com/office/drawing/2014/main" id="{0F65B26C-A7E4-73F6-34CE-4F4B9F09A655}"/>
                </a:ext>
              </a:extLst>
            </p:cNvPr>
            <p:cNvSpPr txBox="1"/>
            <p:nvPr/>
          </p:nvSpPr>
          <p:spPr>
            <a:xfrm rot="20527286">
              <a:off x="2876480" y="2773788"/>
              <a:ext cx="6688425" cy="2945880"/>
            </a:xfrm>
            <a:prstGeom prst="rect">
              <a:avLst/>
            </a:prstGeom>
            <a:noFill/>
          </p:spPr>
          <p:txBody>
            <a:bodyPr wrap="square" rtlCol="0">
              <a:spAutoFit/>
            </a:bodyPr>
            <a:lstStyle/>
            <a:p>
              <a:pPr algn="ctr" defTabSz="913541"/>
              <a:r>
                <a:rPr lang="vi-VN" sz="20000">
                  <a:ln w="190500">
                    <a:solidFill>
                      <a:prstClr val="white"/>
                    </a:solidFill>
                  </a:ln>
                  <a:solidFill>
                    <a:prstClr val="black"/>
                  </a:solidFill>
                  <a:latin typeface="UTM Edwardian" panose="02040603050506020204" pitchFamily="18" charset="0"/>
                  <a:ea typeface="LNTH-LuoLuoNotangYuanTi 1" pitchFamily="2" charset="-128"/>
                  <a:cs typeface="LNTH-LuoLuoNotangYuanTi 1" pitchFamily="2" charset="-128"/>
                </a:rPr>
                <a:t>Khởi động</a:t>
              </a:r>
              <a:endParaRPr lang="en-US" sz="20000" dirty="0">
                <a:ln w="190500">
                  <a:solidFill>
                    <a:prstClr val="white"/>
                  </a:solidFill>
                </a:ln>
                <a:solidFill>
                  <a:prstClr val="black"/>
                </a:solidFill>
                <a:latin typeface="UTM Edwardian" panose="02040603050506020204" pitchFamily="18" charset="0"/>
                <a:ea typeface="LNTH-LuoLuoNotangYuanTi 1" pitchFamily="2" charset="-128"/>
                <a:cs typeface="LNTH-LuoLuoNotangYuanTi 1" pitchFamily="2" charset="-128"/>
              </a:endParaRPr>
            </a:p>
          </p:txBody>
        </p:sp>
        <p:sp>
          <p:nvSpPr>
            <p:cNvPr id="32" name="TextBox 12">
              <a:extLst>
                <a:ext uri="{FF2B5EF4-FFF2-40B4-BE49-F238E27FC236}">
                  <a16:creationId xmlns:a16="http://schemas.microsoft.com/office/drawing/2014/main" id="{39558897-5318-3EE5-0B83-D9C558818F0E}"/>
                </a:ext>
              </a:extLst>
            </p:cNvPr>
            <p:cNvSpPr txBox="1"/>
            <p:nvPr/>
          </p:nvSpPr>
          <p:spPr>
            <a:xfrm rot="20527286">
              <a:off x="2876479" y="2773789"/>
              <a:ext cx="6688425" cy="2945880"/>
            </a:xfrm>
            <a:prstGeom prst="rect">
              <a:avLst/>
            </a:prstGeom>
            <a:noFill/>
          </p:spPr>
          <p:txBody>
            <a:bodyPr wrap="square" rtlCol="0">
              <a:spAutoFit/>
            </a:bodyPr>
            <a:lstStyle/>
            <a:p>
              <a:pPr algn="ctr" defTabSz="913541"/>
              <a:r>
                <a:rPr lang="vi-VN" sz="20000" dirty="0">
                  <a:ln w="0"/>
                  <a:solidFill>
                    <a:srgbClr val="C00000"/>
                  </a:solidFill>
                  <a:latin typeface="UTM Edwardian" panose="02040603050506020204" pitchFamily="18" charset="0"/>
                  <a:ea typeface="LNTH-LuoLuoNotangYuanTi 1" pitchFamily="2" charset="-128"/>
                  <a:cs typeface="LNTH-LuoLuoNotangYuanTi 1" pitchFamily="2" charset="-128"/>
                </a:rPr>
                <a:t>Khởi động</a:t>
              </a:r>
              <a:endParaRPr lang="en-US" sz="20000" dirty="0">
                <a:ln w="0"/>
                <a:solidFill>
                  <a:srgbClr val="C00000"/>
                </a:solidFill>
                <a:latin typeface="UTM Edwardian" panose="02040603050506020204" pitchFamily="18" charset="0"/>
                <a:ea typeface="LNTH-LuoLuoNotangYuanTi 1" pitchFamily="2" charset="-128"/>
                <a:cs typeface="LNTH-LuoLuoNotangYuanTi 1" pitchFamily="2" charset="-128"/>
              </a:endParaRPr>
            </a:p>
          </p:txBody>
        </p:sp>
      </p:grpSp>
      <p:pic>
        <p:nvPicPr>
          <p:cNvPr id="6" name="Tieng-ting-www_tiengdong_com">
            <a:hlinkClick r:id="" action="ppaction://media"/>
            <a:extLst>
              <a:ext uri="{FF2B5EF4-FFF2-40B4-BE49-F238E27FC236}">
                <a16:creationId xmlns:a16="http://schemas.microsoft.com/office/drawing/2014/main" id="{972C7BCE-FE69-49CE-8F2F-F1DEEAEA0C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9937" y="2473336"/>
            <a:ext cx="609459" cy="609459"/>
          </a:xfrm>
          <a:prstGeom prst="rect">
            <a:avLst/>
          </a:prstGeom>
        </p:spPr>
      </p:pic>
    </p:spTree>
    <p:extLst>
      <p:ext uri="{BB962C8B-B14F-4D97-AF65-F5344CB8AC3E}">
        <p14:creationId xmlns:p14="http://schemas.microsoft.com/office/powerpoint/2010/main" val="2101547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30"/>
                                        </p:tgtEl>
                                      </p:cBhvr>
                                    </p:animEffect>
                                    <p:animScale>
                                      <p:cBhvr>
                                        <p:cTn id="7" dur="250" autoRev="1" fill="hold"/>
                                        <p:tgtEl>
                                          <p:spTgt spid="30"/>
                                        </p:tgtEl>
                                      </p:cBhvr>
                                      <p:by x="105000" y="105000"/>
                                    </p:animScale>
                                  </p:childTnLst>
                                </p:cTn>
                              </p:par>
                              <p:par>
                                <p:cTn id="8" presetID="1" presetClass="mediacall" presetSubtype="0" fill="hold" nodeType="withEffect">
                                  <p:stCondLst>
                                    <p:cond delay="0"/>
                                  </p:stCondLst>
                                  <p:childTnLst>
                                    <p:cmd type="call" cmd="playFrom(0.0)">
                                      <p:cBhvr>
                                        <p:cTn id="9" dur="49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7164"/>
            <a:ext cx="10515600" cy="1325563"/>
          </a:xfrm>
        </p:spPr>
        <p:txBody>
          <a:bodyPr/>
          <a:lstStyle/>
          <a:p>
            <a:endParaRPr lang="en-US"/>
          </a:p>
        </p:txBody>
      </p:sp>
      <p:sp>
        <p:nvSpPr>
          <p:cNvPr id="3" name="Content Placeholder 2"/>
          <p:cNvSpPr>
            <a:spLocks noGrp="1"/>
          </p:cNvSpPr>
          <p:nvPr>
            <p:ph idx="1"/>
          </p:nvPr>
        </p:nvSpPr>
        <p:spPr/>
        <p:txBody>
          <a:bodyPr/>
          <a:lstStyle/>
          <a:p>
            <a:endParaRPr lang="en-US" smtClean="0"/>
          </a:p>
          <a:p>
            <a:endParaRPr lang="en-US"/>
          </a:p>
        </p:txBody>
      </p:sp>
      <p:pic>
        <p:nvPicPr>
          <p:cNvPr id="4" name="Em Yêu Trường 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4221" y="-47374"/>
            <a:ext cx="12380495" cy="6964028"/>
          </a:xfrm>
          <a:prstGeom prst="rect">
            <a:avLst/>
          </a:prstGeom>
        </p:spPr>
      </p:pic>
    </p:spTree>
    <p:extLst>
      <p:ext uri="{BB962C8B-B14F-4D97-AF65-F5344CB8AC3E}">
        <p14:creationId xmlns:p14="http://schemas.microsoft.com/office/powerpoint/2010/main" val="33220976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609824" y="1976660"/>
            <a:ext cx="2346911" cy="6028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16" tIns="34258" rIns="68516" bIns="34258" rtlCol="0" anchor="ctr"/>
          <a:lstStyle/>
          <a:p>
            <a:pPr algn="ctr">
              <a:spcBef>
                <a:spcPts val="450"/>
              </a:spcBef>
            </a:pPr>
            <a:r>
              <a:rPr lang="en-US" sz="2700" b="1" dirty="0">
                <a:solidFill>
                  <a:srgbClr val="0000CC"/>
                </a:solidFill>
              </a:rPr>
              <a:t>Điền r hay d:</a:t>
            </a:r>
          </a:p>
          <a:p>
            <a:pPr algn="ctr">
              <a:spcBef>
                <a:spcPts val="450"/>
              </a:spcBef>
            </a:pPr>
            <a:r>
              <a:rPr lang="en-US" sz="2700" dirty="0">
                <a:solidFill>
                  <a:srgbClr val="0000CC"/>
                </a:solidFill>
              </a:rPr>
              <a:t>….</a:t>
            </a:r>
            <a:r>
              <a:rPr lang="en-US" sz="2700" b="1" dirty="0">
                <a:solidFill>
                  <a:srgbClr val="0000CC"/>
                </a:solidFill>
              </a:rPr>
              <a:t>úc </a:t>
            </a:r>
            <a:r>
              <a:rPr lang="en-US" sz="2700" dirty="0">
                <a:solidFill>
                  <a:srgbClr val="0000CC"/>
                </a:solidFill>
              </a:rPr>
              <a:t>….</a:t>
            </a:r>
            <a:r>
              <a:rPr lang="en-US" sz="2700" b="1" dirty="0">
                <a:solidFill>
                  <a:srgbClr val="0000CC"/>
                </a:solidFill>
              </a:rPr>
              <a:t>ích</a:t>
            </a:r>
          </a:p>
        </p:txBody>
      </p:sp>
      <p:sp>
        <p:nvSpPr>
          <p:cNvPr id="38" name="Rounded Rectangle 37"/>
          <p:cNvSpPr/>
          <p:nvPr/>
        </p:nvSpPr>
        <p:spPr>
          <a:xfrm>
            <a:off x="883831" y="2197509"/>
            <a:ext cx="1548048" cy="6028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16" tIns="34258" rIns="68516" bIns="34258" rtlCol="0" anchor="ctr"/>
          <a:lstStyle/>
          <a:p>
            <a:pPr algn="ctr"/>
            <a:r>
              <a:rPr lang="en-US" sz="2700" b="1" dirty="0">
                <a:solidFill>
                  <a:srgbClr val="FF0000"/>
                </a:solidFill>
              </a:rPr>
              <a:t>r        r</a:t>
            </a:r>
          </a:p>
        </p:txBody>
      </p:sp>
      <p:sp>
        <p:nvSpPr>
          <p:cNvPr id="57" name="Rectangle 56"/>
          <p:cNvSpPr/>
          <p:nvPr/>
        </p:nvSpPr>
        <p:spPr>
          <a:xfrm>
            <a:off x="8416360" y="5477438"/>
            <a:ext cx="2614497" cy="6999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16" tIns="34258" rIns="68516" bIns="34258" rtlCol="0" anchor="ctr"/>
          <a:lstStyle/>
          <a:p>
            <a:pPr algn="ctr"/>
            <a:r>
              <a:rPr lang="en-US" b="1" dirty="0"/>
              <a:t>QUAY ĐỂ TÌM PHƯƠNG TIỆN</a:t>
            </a:r>
          </a:p>
        </p:txBody>
      </p:sp>
      <p:grpSp>
        <p:nvGrpSpPr>
          <p:cNvPr id="58" name="Group 57"/>
          <p:cNvGrpSpPr/>
          <p:nvPr/>
        </p:nvGrpSpPr>
        <p:grpSpPr>
          <a:xfrm>
            <a:off x="8105499" y="1992449"/>
            <a:ext cx="3238648" cy="3188044"/>
            <a:chOff x="11279143" y="2244626"/>
            <a:chExt cx="4250726" cy="4250725"/>
          </a:xfrm>
        </p:grpSpPr>
        <p:pic>
          <p:nvPicPr>
            <p:cNvPr id="59" name="Picture 5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976608">
              <a:off x="12107054" y="5106342"/>
              <a:ext cx="1069322" cy="860386"/>
            </a:xfrm>
            <a:prstGeom prst="rect">
              <a:avLst/>
            </a:prstGeom>
          </p:spPr>
        </p:pic>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401292">
              <a:off x="13585775" y="5176012"/>
              <a:ext cx="1131290" cy="735646"/>
            </a:xfrm>
            <a:prstGeom prst="rect">
              <a:avLst/>
            </a:prstGeom>
          </p:spPr>
        </p:pic>
        <p:pic>
          <p:nvPicPr>
            <p:cNvPr id="62" name="Picture 6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096633">
              <a:off x="13515939" y="2832699"/>
              <a:ext cx="1270960" cy="754950"/>
            </a:xfrm>
            <a:prstGeom prst="rect">
              <a:avLst/>
            </a:prstGeom>
          </p:spPr>
        </p:pic>
        <p:pic>
          <p:nvPicPr>
            <p:cNvPr id="63" name="Picture 6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136634">
              <a:off x="12118500" y="2672598"/>
              <a:ext cx="1287374" cy="802342"/>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9143" y="3828366"/>
              <a:ext cx="1483044" cy="953594"/>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0800000">
              <a:off x="14173200" y="4046173"/>
              <a:ext cx="1295262" cy="647631"/>
            </a:xfrm>
            <a:prstGeom prst="rect">
              <a:avLst/>
            </a:prstGeom>
          </p:spPr>
        </p:pic>
        <p:sp>
          <p:nvSpPr>
            <p:cNvPr id="77" name="Oval 76"/>
            <p:cNvSpPr/>
            <p:nvPr/>
          </p:nvSpPr>
          <p:spPr>
            <a:xfrm>
              <a:off x="11279144" y="2244626"/>
              <a:ext cx="4250725" cy="42507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Connector 77"/>
            <p:cNvCxnSpPr/>
            <p:nvPr/>
          </p:nvCxnSpPr>
          <p:spPr>
            <a:xfrm>
              <a:off x="11578282" y="3300224"/>
              <a:ext cx="3657600" cy="2089289"/>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11565925" y="3291223"/>
              <a:ext cx="3655920" cy="21106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3394725" y="2275792"/>
              <a:ext cx="19565" cy="418839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1" name="Group 80"/>
          <p:cNvGrpSpPr/>
          <p:nvPr/>
        </p:nvGrpSpPr>
        <p:grpSpPr>
          <a:xfrm>
            <a:off x="8267381" y="3537852"/>
            <a:ext cx="2898702" cy="2639492"/>
            <a:chOff x="11024286" y="5326290"/>
            <a:chExt cx="3804547" cy="3519323"/>
          </a:xfrm>
        </p:grpSpPr>
        <p:cxnSp>
          <p:nvCxnSpPr>
            <p:cNvPr id="82" name="Straight Connector 81"/>
            <p:cNvCxnSpPr/>
            <p:nvPr/>
          </p:nvCxnSpPr>
          <p:spPr>
            <a:xfrm>
              <a:off x="12954000" y="5326290"/>
              <a:ext cx="0" cy="2446074"/>
            </a:xfrm>
            <a:prstGeom prst="line">
              <a:avLst/>
            </a:prstGeom>
            <a:ln w="127000">
              <a:solidFill>
                <a:srgbClr val="FF0000"/>
              </a:solidFill>
              <a:headEnd type="ova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a:off x="11024286" y="7776878"/>
              <a:ext cx="3804547" cy="0"/>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V="1">
              <a:off x="11088130"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14768386" y="7772365"/>
              <a:ext cx="0" cy="107324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11353800" y="5326290"/>
              <a:ext cx="1589904" cy="7713"/>
            </a:xfrm>
            <a:prstGeom prst="line">
              <a:avLst/>
            </a:prstGeom>
            <a:ln w="127000">
              <a:solidFill>
                <a:srgbClr val="FF0000"/>
              </a:solidFill>
              <a:headEnd type="none"/>
              <a:tailEnd type="stealth"/>
            </a:ln>
          </p:spPr>
          <p:style>
            <a:lnRef idx="1">
              <a:schemeClr val="accent1"/>
            </a:lnRef>
            <a:fillRef idx="0">
              <a:schemeClr val="accent1"/>
            </a:fillRef>
            <a:effectRef idx="0">
              <a:schemeClr val="accent1"/>
            </a:effectRef>
            <a:fontRef idx="minor">
              <a:schemeClr val="tx1"/>
            </a:fontRef>
          </p:style>
        </p:cxnSp>
      </p:grpSp>
      <p:pic>
        <p:nvPicPr>
          <p:cNvPr id="87" name="Picture 8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9079" y="1453136"/>
            <a:ext cx="2611344" cy="1445930"/>
          </a:xfrm>
          <a:prstGeom prst="rect">
            <a:avLst/>
          </a:prstGeom>
        </p:spPr>
      </p:pic>
      <p:sp>
        <p:nvSpPr>
          <p:cNvPr id="93" name="Rounded Rectangle 92"/>
          <p:cNvSpPr/>
          <p:nvPr/>
        </p:nvSpPr>
        <p:spPr>
          <a:xfrm>
            <a:off x="4434019" y="1976660"/>
            <a:ext cx="2575222" cy="6028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16" tIns="34258" rIns="68516" bIns="34258" rtlCol="0" anchor="ctr"/>
          <a:lstStyle/>
          <a:p>
            <a:pPr algn="ctr">
              <a:spcBef>
                <a:spcPts val="450"/>
              </a:spcBef>
            </a:pPr>
            <a:r>
              <a:rPr lang="en-US" sz="2700" b="1" dirty="0">
                <a:solidFill>
                  <a:srgbClr val="0000CC"/>
                </a:solidFill>
              </a:rPr>
              <a:t>Điền </a:t>
            </a:r>
            <a:r>
              <a:rPr lang="en-US" sz="2700" b="1" dirty="0" smtClean="0">
                <a:solidFill>
                  <a:srgbClr val="0000CC"/>
                </a:solidFill>
              </a:rPr>
              <a:t>s </a:t>
            </a:r>
            <a:r>
              <a:rPr lang="en-US" sz="2700" b="1" dirty="0">
                <a:solidFill>
                  <a:srgbClr val="0000CC"/>
                </a:solidFill>
              </a:rPr>
              <a:t>hay </a:t>
            </a:r>
            <a:r>
              <a:rPr lang="en-US" sz="2700" b="1" dirty="0" smtClean="0">
                <a:solidFill>
                  <a:srgbClr val="0000CC"/>
                </a:solidFill>
              </a:rPr>
              <a:t>x:</a:t>
            </a:r>
            <a:endParaRPr lang="en-US" sz="2700" b="1" dirty="0">
              <a:solidFill>
                <a:srgbClr val="0000CC"/>
              </a:solidFill>
            </a:endParaRPr>
          </a:p>
          <a:p>
            <a:pPr algn="ctr">
              <a:spcBef>
                <a:spcPts val="450"/>
              </a:spcBef>
            </a:pPr>
            <a:r>
              <a:rPr lang="en-US" sz="2700" dirty="0" smtClean="0">
                <a:solidFill>
                  <a:srgbClr val="0000CC"/>
                </a:solidFill>
              </a:rPr>
              <a:t>….</a:t>
            </a:r>
            <a:r>
              <a:rPr lang="en-US" sz="2700" b="1" dirty="0">
                <a:solidFill>
                  <a:srgbClr val="0000CC"/>
                </a:solidFill>
              </a:rPr>
              <a:t>ơ</a:t>
            </a:r>
            <a:r>
              <a:rPr lang="en-US" sz="2700" b="1" dirty="0" smtClean="0">
                <a:solidFill>
                  <a:srgbClr val="0000CC"/>
                </a:solidFill>
              </a:rPr>
              <a:t> dừa</a:t>
            </a:r>
            <a:endParaRPr lang="en-US" sz="2700" b="1" dirty="0">
              <a:solidFill>
                <a:srgbClr val="0000CC"/>
              </a:solidFill>
            </a:endParaRPr>
          </a:p>
        </p:txBody>
      </p:sp>
      <p:sp>
        <p:nvSpPr>
          <p:cNvPr id="94" name="Rounded Rectangle 93"/>
          <p:cNvSpPr/>
          <p:nvPr/>
        </p:nvSpPr>
        <p:spPr>
          <a:xfrm>
            <a:off x="5070442" y="2203287"/>
            <a:ext cx="525489" cy="6028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16" tIns="34258" rIns="68516" bIns="34258" rtlCol="0" anchor="ctr"/>
          <a:lstStyle/>
          <a:p>
            <a:pPr algn="ctr"/>
            <a:r>
              <a:rPr lang="en-US" sz="2700" b="1" dirty="0" smtClean="0">
                <a:solidFill>
                  <a:srgbClr val="FF0000"/>
                </a:solidFill>
              </a:rPr>
              <a:t>x</a:t>
            </a:r>
            <a:endParaRPr lang="en-US" sz="2700" b="1" dirty="0">
              <a:solidFill>
                <a:srgbClr val="FF0000"/>
              </a:solidFill>
            </a:endParaRPr>
          </a:p>
        </p:txBody>
      </p:sp>
      <p:sp>
        <p:nvSpPr>
          <p:cNvPr id="95" name="Rounded Rectangle 94"/>
          <p:cNvSpPr/>
          <p:nvPr/>
        </p:nvSpPr>
        <p:spPr>
          <a:xfrm>
            <a:off x="452056" y="3634010"/>
            <a:ext cx="3189610" cy="6028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16" tIns="34258" rIns="68516" bIns="34258" rtlCol="0" anchor="ctr"/>
          <a:lstStyle/>
          <a:p>
            <a:pPr algn="ctr">
              <a:spcBef>
                <a:spcPts val="450"/>
              </a:spcBef>
            </a:pPr>
            <a:r>
              <a:rPr lang="en-US" sz="2700" b="1">
                <a:solidFill>
                  <a:srgbClr val="0000CC"/>
                </a:solidFill>
              </a:rPr>
              <a:t>Điền ươu hay ưu:</a:t>
            </a:r>
          </a:p>
          <a:p>
            <a:pPr algn="ctr">
              <a:spcBef>
                <a:spcPts val="450"/>
              </a:spcBef>
            </a:pPr>
            <a:r>
              <a:rPr lang="en-US" sz="2700" b="1">
                <a:solidFill>
                  <a:srgbClr val="0000CC"/>
                </a:solidFill>
              </a:rPr>
              <a:t>Kh</a:t>
            </a:r>
            <a:r>
              <a:rPr lang="en-US" sz="2700">
                <a:solidFill>
                  <a:srgbClr val="0000CC"/>
                </a:solidFill>
              </a:rPr>
              <a:t>….….</a:t>
            </a:r>
            <a:r>
              <a:rPr lang="en-US" sz="2700" b="1">
                <a:solidFill>
                  <a:srgbClr val="0000CC"/>
                </a:solidFill>
              </a:rPr>
              <a:t> hót</a:t>
            </a:r>
          </a:p>
        </p:txBody>
      </p:sp>
      <p:sp>
        <p:nvSpPr>
          <p:cNvPr id="96" name="Rounded Rectangle 95"/>
          <p:cNvSpPr/>
          <p:nvPr/>
        </p:nvSpPr>
        <p:spPr>
          <a:xfrm>
            <a:off x="1422640" y="3874770"/>
            <a:ext cx="954691" cy="6028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16" tIns="34258" rIns="68516" bIns="34258" rtlCol="0" anchor="ctr"/>
          <a:lstStyle/>
          <a:p>
            <a:pPr algn="ctr"/>
            <a:r>
              <a:rPr lang="en-US" sz="2700" b="1">
                <a:solidFill>
                  <a:srgbClr val="FF0000"/>
                </a:solidFill>
              </a:rPr>
              <a:t>ướu</a:t>
            </a:r>
          </a:p>
        </p:txBody>
      </p:sp>
      <p:sp>
        <p:nvSpPr>
          <p:cNvPr id="97" name="Rounded Rectangle 96"/>
          <p:cNvSpPr/>
          <p:nvPr/>
        </p:nvSpPr>
        <p:spPr>
          <a:xfrm>
            <a:off x="559479" y="5234210"/>
            <a:ext cx="2346911" cy="6028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16" tIns="34258" rIns="68516" bIns="34258" rtlCol="0" anchor="ctr"/>
          <a:lstStyle/>
          <a:p>
            <a:pPr algn="ctr">
              <a:spcBef>
                <a:spcPts val="450"/>
              </a:spcBef>
            </a:pPr>
            <a:r>
              <a:rPr lang="en-US" sz="2700" b="1">
                <a:solidFill>
                  <a:srgbClr val="0000CC"/>
                </a:solidFill>
              </a:rPr>
              <a:t>Điền s hay x:</a:t>
            </a:r>
          </a:p>
          <a:p>
            <a:pPr algn="ctr">
              <a:spcBef>
                <a:spcPts val="450"/>
              </a:spcBef>
            </a:pPr>
            <a:r>
              <a:rPr lang="en-US" sz="2700" b="1">
                <a:solidFill>
                  <a:srgbClr val="0000CC"/>
                </a:solidFill>
              </a:rPr>
              <a:t>vườn</a:t>
            </a:r>
            <a:r>
              <a:rPr lang="en-US" sz="2700">
                <a:solidFill>
                  <a:srgbClr val="0000CC"/>
                </a:solidFill>
              </a:rPr>
              <a:t> .…</a:t>
            </a:r>
            <a:r>
              <a:rPr lang="en-US" sz="2700" b="1">
                <a:solidFill>
                  <a:srgbClr val="0000CC"/>
                </a:solidFill>
              </a:rPr>
              <a:t>au</a:t>
            </a:r>
          </a:p>
        </p:txBody>
      </p:sp>
      <p:sp>
        <p:nvSpPr>
          <p:cNvPr id="98" name="Rounded Rectangle 97"/>
          <p:cNvSpPr/>
          <p:nvPr/>
        </p:nvSpPr>
        <p:spPr>
          <a:xfrm>
            <a:off x="1876569" y="5477439"/>
            <a:ext cx="463729" cy="6028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16" tIns="34258" rIns="68516" bIns="34258" rtlCol="0" anchor="ctr"/>
          <a:lstStyle/>
          <a:p>
            <a:pPr algn="ctr"/>
            <a:r>
              <a:rPr lang="en-US" sz="2700" b="1">
                <a:solidFill>
                  <a:srgbClr val="FF0000"/>
                </a:solidFill>
              </a:rPr>
              <a:t>s</a:t>
            </a:r>
          </a:p>
        </p:txBody>
      </p:sp>
      <p:sp>
        <p:nvSpPr>
          <p:cNvPr id="99" name="Rounded Rectangle 98"/>
          <p:cNvSpPr/>
          <p:nvPr/>
        </p:nvSpPr>
        <p:spPr>
          <a:xfrm>
            <a:off x="4434019" y="3634010"/>
            <a:ext cx="2703403" cy="6028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16" tIns="34258" rIns="68516" bIns="34258" rtlCol="0" anchor="ctr"/>
          <a:lstStyle/>
          <a:p>
            <a:pPr algn="ctr">
              <a:spcBef>
                <a:spcPts val="450"/>
              </a:spcBef>
            </a:pPr>
            <a:r>
              <a:rPr lang="en-US" sz="2700" b="1">
                <a:solidFill>
                  <a:srgbClr val="0000CC"/>
                </a:solidFill>
              </a:rPr>
              <a:t>Điền tr hay ch:</a:t>
            </a:r>
          </a:p>
          <a:p>
            <a:pPr algn="ctr">
              <a:spcBef>
                <a:spcPts val="450"/>
              </a:spcBef>
            </a:pPr>
            <a:r>
              <a:rPr lang="en-US" sz="2700">
                <a:solidFill>
                  <a:srgbClr val="0000CC"/>
                </a:solidFill>
              </a:rPr>
              <a:t>….</a:t>
            </a:r>
            <a:r>
              <a:rPr lang="en-US" sz="2700" b="1">
                <a:solidFill>
                  <a:srgbClr val="0000CC"/>
                </a:solidFill>
              </a:rPr>
              <a:t>ong veo</a:t>
            </a:r>
          </a:p>
        </p:txBody>
      </p:sp>
      <p:sp>
        <p:nvSpPr>
          <p:cNvPr id="100" name="Rounded Rectangle 99"/>
          <p:cNvSpPr/>
          <p:nvPr/>
        </p:nvSpPr>
        <p:spPr>
          <a:xfrm>
            <a:off x="4931738" y="3864463"/>
            <a:ext cx="570775" cy="6028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16" tIns="34258" rIns="68516" bIns="34258" rtlCol="0" anchor="ctr"/>
          <a:lstStyle/>
          <a:p>
            <a:pPr algn="ctr"/>
            <a:r>
              <a:rPr lang="en-US" sz="2700" b="1">
                <a:solidFill>
                  <a:srgbClr val="FF0000"/>
                </a:solidFill>
              </a:rPr>
              <a:t>tr</a:t>
            </a:r>
          </a:p>
        </p:txBody>
      </p:sp>
      <p:sp>
        <p:nvSpPr>
          <p:cNvPr id="101" name="Rounded Rectangle 100"/>
          <p:cNvSpPr/>
          <p:nvPr/>
        </p:nvSpPr>
        <p:spPr>
          <a:xfrm>
            <a:off x="4212442" y="5234210"/>
            <a:ext cx="2809332" cy="6028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16" tIns="34258" rIns="68516" bIns="34258" rtlCol="0" anchor="ctr"/>
          <a:lstStyle/>
          <a:p>
            <a:pPr algn="ctr">
              <a:spcBef>
                <a:spcPts val="450"/>
              </a:spcBef>
            </a:pPr>
            <a:r>
              <a:rPr lang="en-US" sz="2700" b="1">
                <a:solidFill>
                  <a:srgbClr val="0000CC"/>
                </a:solidFill>
              </a:rPr>
              <a:t>Điền ăt hay ăc:</a:t>
            </a:r>
          </a:p>
          <a:p>
            <a:pPr algn="ctr">
              <a:spcBef>
                <a:spcPts val="450"/>
              </a:spcBef>
            </a:pPr>
            <a:r>
              <a:rPr lang="en-US" sz="2700" b="1">
                <a:solidFill>
                  <a:srgbClr val="0000CC"/>
                </a:solidFill>
              </a:rPr>
              <a:t>ôm ch</a:t>
            </a:r>
            <a:r>
              <a:rPr lang="en-US" sz="2700">
                <a:solidFill>
                  <a:srgbClr val="0000CC"/>
                </a:solidFill>
              </a:rPr>
              <a:t>…...</a:t>
            </a:r>
            <a:endParaRPr lang="en-US" sz="2700" b="1">
              <a:solidFill>
                <a:srgbClr val="0000CC"/>
              </a:solidFill>
            </a:endParaRPr>
          </a:p>
        </p:txBody>
      </p:sp>
      <p:sp>
        <p:nvSpPr>
          <p:cNvPr id="102" name="Rounded Rectangle 101"/>
          <p:cNvSpPr/>
          <p:nvPr/>
        </p:nvSpPr>
        <p:spPr>
          <a:xfrm>
            <a:off x="5682708" y="5456773"/>
            <a:ext cx="637862" cy="6028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16" tIns="34258" rIns="68516" bIns="34258" rtlCol="0" anchor="ctr"/>
          <a:lstStyle/>
          <a:p>
            <a:pPr algn="ctr"/>
            <a:r>
              <a:rPr lang="en-US" sz="2700" b="1">
                <a:solidFill>
                  <a:srgbClr val="FF0000"/>
                </a:solidFill>
              </a:rPr>
              <a:t>ặt</a:t>
            </a:r>
          </a:p>
        </p:txBody>
      </p:sp>
      <p:pic>
        <p:nvPicPr>
          <p:cNvPr id="92" name="Picture 9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98286" y="4697955"/>
            <a:ext cx="2995291" cy="1474245"/>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80891" y="3097530"/>
            <a:ext cx="2395955" cy="1400959"/>
          </a:xfrm>
          <a:prstGeom prst="rect">
            <a:avLst/>
          </a:prstGeom>
        </p:spPr>
      </p:pic>
      <p:pic>
        <p:nvPicPr>
          <p:cNvPr id="90" name="Picture 8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0860" y="1251262"/>
            <a:ext cx="2691869" cy="1651466"/>
          </a:xfrm>
          <a:prstGeom prst="rect">
            <a:avLst/>
          </a:prstGeom>
        </p:spPr>
      </p:pic>
      <p:pic>
        <p:nvPicPr>
          <p:cNvPr id="91" name="Picture 9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7653" y="3086100"/>
            <a:ext cx="2880807" cy="1465286"/>
          </a:xfrm>
          <a:prstGeom prst="rect">
            <a:avLst/>
          </a:prstGeom>
        </p:spPr>
      </p:pic>
      <p:pic>
        <p:nvPicPr>
          <p:cNvPr id="88" name="Picture 8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653" y="4874073"/>
            <a:ext cx="2531646" cy="1165399"/>
          </a:xfrm>
          <a:prstGeom prst="rect">
            <a:avLst/>
          </a:prstGeom>
        </p:spPr>
      </p:pic>
      <p:sp>
        <p:nvSpPr>
          <p:cNvPr id="43" name="TextBox 42"/>
          <p:cNvSpPr txBox="1"/>
          <p:nvPr/>
        </p:nvSpPr>
        <p:spPr>
          <a:xfrm>
            <a:off x="3750699" y="217717"/>
            <a:ext cx="4858831" cy="830997"/>
          </a:xfrm>
          <a:prstGeom prst="rect">
            <a:avLst/>
          </a:prstGeom>
          <a:noFill/>
        </p:spPr>
        <p:txBody>
          <a:bodyPr wrap="none" rtlCol="0">
            <a:spAutoFit/>
          </a:bodyPr>
          <a:lstStyle/>
          <a:p>
            <a:pPr algn="ctr" defTabSz="914031">
              <a:defRPr/>
            </a:pPr>
            <a:r>
              <a:rPr lang="en-US" sz="2400" dirty="0">
                <a:solidFill>
                  <a:prstClr val="black"/>
                </a:solidFill>
                <a:latin typeface="Times New Roman" panose="02020603050405020304" pitchFamily="18" charset="0"/>
                <a:cs typeface="Times New Roman" pitchFamily="18" charset="0"/>
              </a:rPr>
              <a:t>Thứ Năm ngày 11</a:t>
            </a:r>
            <a:r>
              <a:rPr lang="vi-VN" sz="2400" dirty="0">
                <a:solidFill>
                  <a:prstClr val="black"/>
                </a:solidFill>
                <a:latin typeface="Times New Roman" panose="02020603050405020304" pitchFamily="18" charset="0"/>
                <a:cs typeface="Times New Roman" pitchFamily="18" charset="0"/>
              </a:rPr>
              <a:t> </a:t>
            </a:r>
            <a:r>
              <a:rPr lang="en-US" sz="2400" dirty="0">
                <a:solidFill>
                  <a:prstClr val="black"/>
                </a:solidFill>
                <a:latin typeface="Times New Roman" panose="02020603050405020304" pitchFamily="18" charset="0"/>
                <a:cs typeface="Times New Roman" pitchFamily="18" charset="0"/>
              </a:rPr>
              <a:t>tháng 04 năm 2024</a:t>
            </a:r>
          </a:p>
          <a:p>
            <a:pPr algn="ctr" defTabSz="914031">
              <a:spcAft>
                <a:spcPts val="600"/>
              </a:spcAft>
              <a:defRPr/>
            </a:pPr>
            <a:r>
              <a:rPr lang="en-US" sz="2400" b="1" dirty="0">
                <a:solidFill>
                  <a:prstClr val="black"/>
                </a:solidFill>
                <a:latin typeface="Times New Roman" panose="02020603050405020304" pitchFamily="18" charset="0"/>
                <a:cs typeface="Times New Roman" pitchFamily="18" charset="0"/>
              </a:rPr>
              <a:t>Tiếng </a:t>
            </a:r>
            <a:r>
              <a:rPr lang="en-US" sz="2400" b="1" dirty="0" smtClean="0">
                <a:solidFill>
                  <a:prstClr val="black"/>
                </a:solidFill>
                <a:latin typeface="Times New Roman" panose="02020603050405020304" pitchFamily="18" charset="0"/>
                <a:cs typeface="Times New Roman" pitchFamily="18" charset="0"/>
              </a:rPr>
              <a:t>Việt</a:t>
            </a:r>
            <a:endParaRPr lang="en-US" sz="2400" b="1" dirty="0">
              <a:solidFill>
                <a:prstClr val="black"/>
              </a:solidFill>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44006717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nextCondLst>
                <p:cond evt="onClick" delay="0">
                  <p:tgtEl>
                    <p:spTgt spid="37"/>
                  </p:tgtEl>
                </p:cond>
              </p:nextCondLst>
            </p:seq>
            <p:seq concurrent="1" nextAc="seek">
              <p:cTn id="8" restart="whenNotActive" fill="hold" evtFilter="cancelBubble" nodeType="interactiveSeq">
                <p:stCondLst>
                  <p:cond evt="onClick" delay="0">
                    <p:tgtEl>
                      <p:spTgt spid="57"/>
                    </p:tgtEl>
                  </p:cond>
                </p:stCondLst>
                <p:endSync evt="end" delay="0">
                  <p:rtn val="all"/>
                </p:endSync>
                <p:childTnLst>
                  <p:par>
                    <p:cTn id="9" fill="hold">
                      <p:stCondLst>
                        <p:cond delay="0"/>
                      </p:stCondLst>
                      <p:childTnLst>
                        <p:par>
                          <p:cTn id="10" fill="hold">
                            <p:stCondLst>
                              <p:cond delay="0"/>
                            </p:stCondLst>
                            <p:childTnLst>
                              <p:par>
                                <p:cTn id="11" presetID="8" presetClass="emph" presetSubtype="0" fill="hold" nodeType="clickEffect">
                                  <p:stCondLst>
                                    <p:cond delay="0"/>
                                  </p:stCondLst>
                                  <p:childTnLst>
                                    <p:animRot by="21600000">
                                      <p:cBhvr>
                                        <p:cTn id="12" dur="2000" fill="hold"/>
                                        <p:tgtEl>
                                          <p:spTgt spid="58"/>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4900000">
                                      <p:cBhvr>
                                        <p:cTn id="16" dur="2000" fill="hold"/>
                                        <p:tgtEl>
                                          <p:spTgt spid="5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6400000">
                                      <p:cBhvr>
                                        <p:cTn id="20" dur="2000" fill="hold"/>
                                        <p:tgtEl>
                                          <p:spTgt spid="58"/>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27900000">
                                      <p:cBhvr>
                                        <p:cTn id="24" dur="2000" fill="hold"/>
                                        <p:tgtEl>
                                          <p:spTgt spid="5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40200000">
                                      <p:cBhvr>
                                        <p:cTn id="28" dur="2000" fill="hold"/>
                                        <p:tgtEl>
                                          <p:spTgt spid="58"/>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8" presetClass="emph" presetSubtype="0" fill="hold" nodeType="clickEffect">
                                  <p:stCondLst>
                                    <p:cond delay="0"/>
                                  </p:stCondLst>
                                  <p:childTnLst>
                                    <p:animRot by="49200000">
                                      <p:cBhvr>
                                        <p:cTn id="32" dur="2000" fill="hold"/>
                                        <p:tgtEl>
                                          <p:spTgt spid="58"/>
                                        </p:tgtEl>
                                        <p:attrNameLst>
                                          <p:attrName>r</p:attrName>
                                        </p:attrNameLst>
                                      </p:cBhvr>
                                    </p:animRot>
                                  </p:childTnLst>
                                </p:cTn>
                              </p:par>
                            </p:childTnLst>
                          </p:cTn>
                        </p:par>
                      </p:childTnLst>
                    </p:cTn>
                  </p:par>
                </p:childTnLst>
              </p:cTn>
              <p:nextCondLst>
                <p:cond evt="onClick" delay="0">
                  <p:tgtEl>
                    <p:spTgt spid="57"/>
                  </p:tgtEl>
                </p:cond>
              </p:nextCondLst>
            </p:seq>
            <p:seq concurrent="1" nextAc="seek">
              <p:cTn id="33" restart="whenNotActive" fill="hold" evtFilter="cancelBubble" nodeType="interactiveSeq">
                <p:stCondLst>
                  <p:cond evt="onClick" delay="0">
                    <p:tgtEl>
                      <p:spTgt spid="92"/>
                    </p:tgtEl>
                  </p:cond>
                </p:stCondLst>
                <p:endSync evt="end" delay="0">
                  <p:rtn val="all"/>
                </p:endSync>
                <p:childTnLst>
                  <p:par>
                    <p:cTn id="34" fill="hold">
                      <p:stCondLst>
                        <p:cond delay="0"/>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92"/>
                                        </p:tgtEl>
                                      </p:cBhvr>
                                    </p:animEffect>
                                    <p:set>
                                      <p:cBhvr>
                                        <p:cTn id="38"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39" restart="whenNotActive" fill="hold" evtFilter="cancelBubble" nodeType="interactiveSeq">
                <p:stCondLst>
                  <p:cond evt="onClick" delay="0">
                    <p:tgtEl>
                      <p:spTgt spid="88"/>
                    </p:tgtEl>
                  </p:cond>
                </p:stCondLst>
                <p:endSync evt="end" delay="0">
                  <p:rtn val="all"/>
                </p:endSync>
                <p:childTnLst>
                  <p:par>
                    <p:cTn id="40" fill="hold">
                      <p:stCondLst>
                        <p:cond delay="0"/>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88"/>
                                        </p:tgtEl>
                                      </p:cBhvr>
                                    </p:animEffect>
                                    <p:set>
                                      <p:cBhvr>
                                        <p:cTn id="44"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45" restart="whenNotActive" fill="hold" evtFilter="cancelBubble" nodeType="interactiveSeq">
                <p:stCondLst>
                  <p:cond evt="onClick" delay="0">
                    <p:tgtEl>
                      <p:spTgt spid="91"/>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91"/>
                                        </p:tgtEl>
                                      </p:cBhvr>
                                    </p:animEffect>
                                    <p:set>
                                      <p:cBhvr>
                                        <p:cTn id="50"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51" restart="whenNotActive" fill="hold" evtFilter="cancelBubble" nodeType="interactiveSeq">
                <p:stCondLst>
                  <p:cond evt="onClick" delay="0">
                    <p:tgtEl>
                      <p:spTgt spid="87"/>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87"/>
                                        </p:tgtEl>
                                      </p:cBhvr>
                                    </p:animEffect>
                                    <p:set>
                                      <p:cBhvr>
                                        <p:cTn id="56"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57" restart="whenNotActive" fill="hold" evtFilter="cancelBubble" nodeType="interactiveSeq">
                <p:stCondLst>
                  <p:cond evt="onClick" delay="0">
                    <p:tgtEl>
                      <p:spTgt spid="90"/>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90"/>
                                        </p:tgtEl>
                                      </p:cBhvr>
                                    </p:animEffect>
                                    <p:set>
                                      <p:cBhvr>
                                        <p:cTn id="62"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63" restart="whenNotActive" fill="hold" evtFilter="cancelBubble" nodeType="interactiveSeq">
                <p:stCondLst>
                  <p:cond evt="onClick" delay="0">
                    <p:tgtEl>
                      <p:spTgt spid="89"/>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89"/>
                                        </p:tgtEl>
                                      </p:cBhvr>
                                    </p:animEffect>
                                    <p:set>
                                      <p:cBhvr>
                                        <p:cTn id="68"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69" restart="whenNotActive" fill="hold" evtFilter="cancelBubble" nodeType="interactiveSeq">
                <p:stCondLst>
                  <p:cond evt="onClick" delay="0">
                    <p:tgtEl>
                      <p:spTgt spid="93"/>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94"/>
                                        </p:tgtEl>
                                        <p:attrNameLst>
                                          <p:attrName>style.visibility</p:attrName>
                                        </p:attrNameLst>
                                      </p:cBhvr>
                                      <p:to>
                                        <p:strVal val="visible"/>
                                      </p:to>
                                    </p:set>
                                    <p:animEffect transition="in" filter="fade">
                                      <p:cBhvr>
                                        <p:cTn id="74" dur="500"/>
                                        <p:tgtEl>
                                          <p:spTgt spid="94"/>
                                        </p:tgtEl>
                                      </p:cBhvr>
                                    </p:animEffect>
                                  </p:childTnLst>
                                </p:cTn>
                              </p:par>
                            </p:childTnLst>
                          </p:cTn>
                        </p:par>
                      </p:childTnLst>
                    </p:cTn>
                  </p:par>
                </p:childTnLst>
              </p:cTn>
              <p:nextCondLst>
                <p:cond evt="onClick" delay="0">
                  <p:tgtEl>
                    <p:spTgt spid="93"/>
                  </p:tgtEl>
                </p:cond>
              </p:nextCondLst>
            </p:seq>
            <p:seq concurrent="1" nextAc="seek">
              <p:cTn id="75" restart="whenNotActive" fill="hold" evtFilter="cancelBubble" nodeType="interactiveSeq">
                <p:stCondLst>
                  <p:cond evt="onClick" delay="0">
                    <p:tgtEl>
                      <p:spTgt spid="95"/>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96"/>
                                        </p:tgtEl>
                                        <p:attrNameLst>
                                          <p:attrName>style.visibility</p:attrName>
                                        </p:attrNameLst>
                                      </p:cBhvr>
                                      <p:to>
                                        <p:strVal val="visible"/>
                                      </p:to>
                                    </p:set>
                                    <p:animEffect transition="in" filter="fade">
                                      <p:cBhvr>
                                        <p:cTn id="80" dur="500"/>
                                        <p:tgtEl>
                                          <p:spTgt spid="96"/>
                                        </p:tgtEl>
                                      </p:cBhvr>
                                    </p:animEffect>
                                  </p:childTnLst>
                                </p:cTn>
                              </p:par>
                            </p:childTnLst>
                          </p:cTn>
                        </p:par>
                      </p:childTnLst>
                    </p:cTn>
                  </p:par>
                </p:childTnLst>
              </p:cTn>
              <p:nextCondLst>
                <p:cond evt="onClick" delay="0">
                  <p:tgtEl>
                    <p:spTgt spid="95"/>
                  </p:tgtEl>
                </p:cond>
              </p:nextCondLst>
            </p:seq>
            <p:seq concurrent="1" nextAc="seek">
              <p:cTn id="81" restart="whenNotActive" fill="hold" evtFilter="cancelBubble" nodeType="interactiveSeq">
                <p:stCondLst>
                  <p:cond evt="onClick" delay="0">
                    <p:tgtEl>
                      <p:spTgt spid="97"/>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98"/>
                                        </p:tgtEl>
                                        <p:attrNameLst>
                                          <p:attrName>style.visibility</p:attrName>
                                        </p:attrNameLst>
                                      </p:cBhvr>
                                      <p:to>
                                        <p:strVal val="visible"/>
                                      </p:to>
                                    </p:set>
                                    <p:animEffect transition="in" filter="fade">
                                      <p:cBhvr>
                                        <p:cTn id="86" dur="500"/>
                                        <p:tgtEl>
                                          <p:spTgt spid="98"/>
                                        </p:tgtEl>
                                      </p:cBhvr>
                                    </p:animEffect>
                                  </p:childTnLst>
                                </p:cTn>
                              </p:par>
                            </p:childTnLst>
                          </p:cTn>
                        </p:par>
                      </p:childTnLst>
                    </p:cTn>
                  </p:par>
                </p:childTnLst>
              </p:cTn>
              <p:nextCondLst>
                <p:cond evt="onClick" delay="0">
                  <p:tgtEl>
                    <p:spTgt spid="97"/>
                  </p:tgtEl>
                </p:cond>
              </p:nextCondLst>
            </p:seq>
            <p:seq concurrent="1" nextAc="seek">
              <p:cTn id="87" restart="whenNotActive" fill="hold" evtFilter="cancelBubble" nodeType="interactiveSeq">
                <p:stCondLst>
                  <p:cond evt="onClick" delay="0">
                    <p:tgtEl>
                      <p:spTgt spid="99"/>
                    </p:tgtEl>
                  </p:cond>
                </p:stCondLst>
                <p:endSync evt="end" delay="0">
                  <p:rtn val="all"/>
                </p:endSync>
                <p:childTnLst>
                  <p:par>
                    <p:cTn id="88" fill="hold">
                      <p:stCondLst>
                        <p:cond delay="0"/>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00"/>
                                        </p:tgtEl>
                                        <p:attrNameLst>
                                          <p:attrName>style.visibility</p:attrName>
                                        </p:attrNameLst>
                                      </p:cBhvr>
                                      <p:to>
                                        <p:strVal val="visible"/>
                                      </p:to>
                                    </p:set>
                                    <p:animEffect transition="in" filter="fade">
                                      <p:cBhvr>
                                        <p:cTn id="92" dur="500"/>
                                        <p:tgtEl>
                                          <p:spTgt spid="100"/>
                                        </p:tgtEl>
                                      </p:cBhvr>
                                    </p:animEffect>
                                  </p:childTnLst>
                                </p:cTn>
                              </p:par>
                            </p:childTnLst>
                          </p:cTn>
                        </p:par>
                      </p:childTnLst>
                    </p:cTn>
                  </p:par>
                </p:childTnLst>
              </p:cTn>
              <p:nextCondLst>
                <p:cond evt="onClick" delay="0">
                  <p:tgtEl>
                    <p:spTgt spid="99"/>
                  </p:tgtEl>
                </p:cond>
              </p:nextCondLst>
            </p:seq>
            <p:seq concurrent="1" nextAc="seek">
              <p:cTn id="93" restart="whenNotActive" fill="hold" evtFilter="cancelBubble" nodeType="interactiveSeq">
                <p:stCondLst>
                  <p:cond evt="onClick" delay="0">
                    <p:tgtEl>
                      <p:spTgt spid="101"/>
                    </p:tgtEl>
                  </p:cond>
                </p:stCondLst>
                <p:endSync evt="end" delay="0">
                  <p:rtn val="all"/>
                </p:endSync>
                <p:childTnLst>
                  <p:par>
                    <p:cTn id="94" fill="hold">
                      <p:stCondLst>
                        <p:cond delay="0"/>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102"/>
                                        </p:tgtEl>
                                        <p:attrNameLst>
                                          <p:attrName>style.visibility</p:attrName>
                                        </p:attrNameLst>
                                      </p:cBhvr>
                                      <p:to>
                                        <p:strVal val="visible"/>
                                      </p:to>
                                    </p:set>
                                    <p:animEffect transition="in" filter="fade">
                                      <p:cBhvr>
                                        <p:cTn id="98" dur="500"/>
                                        <p:tgtEl>
                                          <p:spTgt spid="102"/>
                                        </p:tgtEl>
                                      </p:cBhvr>
                                    </p:animEffect>
                                  </p:childTnLst>
                                </p:cTn>
                              </p:par>
                            </p:childTnLst>
                          </p:cTn>
                        </p:par>
                      </p:childTnLst>
                    </p:cTn>
                  </p:par>
                </p:childTnLst>
              </p:cTn>
              <p:nextCondLst>
                <p:cond evt="onClick" delay="0">
                  <p:tgtEl>
                    <p:spTgt spid="101"/>
                  </p:tgtEl>
                </p:cond>
              </p:nextCondLst>
            </p:seq>
          </p:childTnLst>
        </p:cTn>
      </p:par>
    </p:tnLst>
    <p:bldLst>
      <p:bldP spid="38" grpId="0"/>
      <p:bldP spid="94" grpId="0"/>
      <p:bldP spid="96" grpId="0"/>
      <p:bldP spid="98" grpId="0"/>
      <p:bldP spid="100" grpId="0"/>
      <p:bldP spid="10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6">
            <a:extLst>
              <a:ext uri="{FF2B5EF4-FFF2-40B4-BE49-F238E27FC236}">
                <a16:creationId xmlns:a16="http://schemas.microsoft.com/office/drawing/2014/main" id="{5EDA13FA-52E6-BE1A-FEDF-A2A8F414FB17}"/>
              </a:ext>
            </a:extLst>
          </p:cNvPr>
          <p:cNvSpPr/>
          <p:nvPr/>
        </p:nvSpPr>
        <p:spPr>
          <a:xfrm>
            <a:off x="199001" y="106981"/>
            <a:ext cx="11388571" cy="6194990"/>
          </a:xfrm>
          <a:custGeom>
            <a:avLst/>
            <a:gdLst>
              <a:gd name="connsiteX0" fmla="*/ 0 w 11526538"/>
              <a:gd name="connsiteY0" fmla="*/ 1069096 h 6414446"/>
              <a:gd name="connsiteX1" fmla="*/ 1069096 w 11526538"/>
              <a:gd name="connsiteY1" fmla="*/ 0 h 6414446"/>
              <a:gd name="connsiteX2" fmla="*/ 10457442 w 11526538"/>
              <a:gd name="connsiteY2" fmla="*/ 0 h 6414446"/>
              <a:gd name="connsiteX3" fmla="*/ 11526538 w 11526538"/>
              <a:gd name="connsiteY3" fmla="*/ 1069096 h 6414446"/>
              <a:gd name="connsiteX4" fmla="*/ 11526538 w 11526538"/>
              <a:gd name="connsiteY4" fmla="*/ 5345350 h 6414446"/>
              <a:gd name="connsiteX5" fmla="*/ 10457442 w 11526538"/>
              <a:gd name="connsiteY5" fmla="*/ 6414446 h 6414446"/>
              <a:gd name="connsiteX6" fmla="*/ 1069096 w 11526538"/>
              <a:gd name="connsiteY6" fmla="*/ 6414446 h 6414446"/>
              <a:gd name="connsiteX7" fmla="*/ 0 w 11526538"/>
              <a:gd name="connsiteY7" fmla="*/ 5345350 h 6414446"/>
              <a:gd name="connsiteX8" fmla="*/ 0 w 11526538"/>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538" h="6414446" fill="none" extrusionOk="0">
                <a:moveTo>
                  <a:pt x="0" y="1069096"/>
                </a:moveTo>
                <a:cubicBezTo>
                  <a:pt x="-19542" y="479866"/>
                  <a:pt x="461855" y="95376"/>
                  <a:pt x="1069096" y="0"/>
                </a:cubicBezTo>
                <a:cubicBezTo>
                  <a:pt x="5674169" y="77600"/>
                  <a:pt x="6189842" y="-27269"/>
                  <a:pt x="10457442" y="0"/>
                </a:cubicBezTo>
                <a:cubicBezTo>
                  <a:pt x="11118517" y="-93171"/>
                  <a:pt x="11636122" y="510911"/>
                  <a:pt x="11526538" y="1069096"/>
                </a:cubicBezTo>
                <a:cubicBezTo>
                  <a:pt x="11635538" y="2536417"/>
                  <a:pt x="11448329" y="4353943"/>
                  <a:pt x="11526538" y="5345350"/>
                </a:cubicBezTo>
                <a:cubicBezTo>
                  <a:pt x="11514673" y="5931154"/>
                  <a:pt x="10979002" y="6444826"/>
                  <a:pt x="10457442" y="6414446"/>
                </a:cubicBezTo>
                <a:cubicBezTo>
                  <a:pt x="7051004" y="6463623"/>
                  <a:pt x="4083484" y="6291744"/>
                  <a:pt x="1069096" y="6414446"/>
                </a:cubicBezTo>
                <a:cubicBezTo>
                  <a:pt x="471191" y="6471737"/>
                  <a:pt x="-69188" y="5995367"/>
                  <a:pt x="0" y="5345350"/>
                </a:cubicBezTo>
                <a:cubicBezTo>
                  <a:pt x="47022" y="3923570"/>
                  <a:pt x="104569" y="2292304"/>
                  <a:pt x="0" y="1069096"/>
                </a:cubicBezTo>
                <a:close/>
              </a:path>
              <a:path w="11526538" h="6414446" stroke="0" extrusionOk="0">
                <a:moveTo>
                  <a:pt x="0" y="1069096"/>
                </a:moveTo>
                <a:cubicBezTo>
                  <a:pt x="32307" y="474958"/>
                  <a:pt x="522525" y="-2928"/>
                  <a:pt x="1069096" y="0"/>
                </a:cubicBezTo>
                <a:cubicBezTo>
                  <a:pt x="5064965" y="-129276"/>
                  <a:pt x="7545050" y="-77778"/>
                  <a:pt x="10457442" y="0"/>
                </a:cubicBezTo>
                <a:cubicBezTo>
                  <a:pt x="11030184" y="-56436"/>
                  <a:pt x="11510808" y="569352"/>
                  <a:pt x="11526538" y="1069096"/>
                </a:cubicBezTo>
                <a:cubicBezTo>
                  <a:pt x="11608137" y="1542640"/>
                  <a:pt x="11680838" y="3696807"/>
                  <a:pt x="11526538" y="5345350"/>
                </a:cubicBezTo>
                <a:cubicBezTo>
                  <a:pt x="11573301" y="6034414"/>
                  <a:pt x="11016388" y="6425151"/>
                  <a:pt x="10457442" y="6414446"/>
                </a:cubicBezTo>
                <a:cubicBezTo>
                  <a:pt x="6485277" y="6458666"/>
                  <a:pt x="4252768"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rgbClr val="FB85A1"/>
            </a:solidFill>
            <a:prstDash val="dash"/>
            <a:extLst>
              <a:ext uri="{C807C97D-BFC1-408E-A445-0C87EB9F89A2}">
                <ask:lineSketchStyleProps xmln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lIns="91355" tIns="45678" rIns="91355" bIns="45678" rtlCol="0" anchor="ctr"/>
          <a:lstStyle/>
          <a:p>
            <a:pPr algn="ctr" defTabSz="913541"/>
            <a:endParaRPr lang="en-US" dirty="0">
              <a:solidFill>
                <a:prstClr val="black"/>
              </a:solidFill>
            </a:endParaRPr>
          </a:p>
        </p:txBody>
      </p:sp>
      <p:grpSp>
        <p:nvGrpSpPr>
          <p:cNvPr id="43" name="Group 10">
            <a:extLst>
              <a:ext uri="{FF2B5EF4-FFF2-40B4-BE49-F238E27FC236}">
                <a16:creationId xmlns:a16="http://schemas.microsoft.com/office/drawing/2014/main" id="{4E6D8221-000F-741D-1871-4A24309913F2}"/>
              </a:ext>
            </a:extLst>
          </p:cNvPr>
          <p:cNvGrpSpPr/>
          <p:nvPr/>
        </p:nvGrpSpPr>
        <p:grpSpPr>
          <a:xfrm rot="5582590">
            <a:off x="9293630" y="4164204"/>
            <a:ext cx="1758787" cy="2392226"/>
            <a:chOff x="731197" y="2586538"/>
            <a:chExt cx="2384620" cy="2813564"/>
          </a:xfrm>
        </p:grpSpPr>
        <p:grpSp>
          <p:nvGrpSpPr>
            <p:cNvPr id="44" name="Group 7">
              <a:extLst>
                <a:ext uri="{FF2B5EF4-FFF2-40B4-BE49-F238E27FC236}">
                  <a16:creationId xmlns:a16="http://schemas.microsoft.com/office/drawing/2014/main" id="{3C0A340B-5CA6-EC7A-BE75-60BFCD259375}"/>
                </a:ext>
              </a:extLst>
            </p:cNvPr>
            <p:cNvGrpSpPr/>
            <p:nvPr/>
          </p:nvGrpSpPr>
          <p:grpSpPr>
            <a:xfrm rot="5400000">
              <a:off x="516725" y="2801010"/>
              <a:ext cx="2813564" cy="2384620"/>
              <a:chOff x="5220929" y="-1553497"/>
              <a:chExt cx="5771536" cy="3293807"/>
            </a:xfrm>
          </p:grpSpPr>
          <p:sp>
            <p:nvSpPr>
              <p:cNvPr id="55" name="Rectangle 6">
                <a:extLst>
                  <a:ext uri="{FF2B5EF4-FFF2-40B4-BE49-F238E27FC236}">
                    <a16:creationId xmlns:a16="http://schemas.microsoft.com/office/drawing/2014/main" id="{E4D84B37-6D87-538F-6A1D-86B8D1DC0471}"/>
                  </a:ext>
                </a:extLst>
              </p:cNvPr>
              <p:cNvSpPr/>
              <p:nvPr/>
            </p:nvSpPr>
            <p:spPr>
              <a:xfrm>
                <a:off x="5220929" y="-1553497"/>
                <a:ext cx="5771536" cy="3293807"/>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41"/>
                <a:endParaRPr lang="en-US">
                  <a:solidFill>
                    <a:prstClr val="white"/>
                  </a:solidFill>
                </a:endParaRPr>
              </a:p>
            </p:txBody>
          </p:sp>
          <p:sp>
            <p:nvSpPr>
              <p:cNvPr id="56" name="Rectangle 22">
                <a:extLst>
                  <a:ext uri="{FF2B5EF4-FFF2-40B4-BE49-F238E27FC236}">
                    <a16:creationId xmlns:a16="http://schemas.microsoft.com/office/drawing/2014/main" id="{25ADDD25-0E3A-4760-7599-8194BAF91474}"/>
                  </a:ext>
                </a:extLst>
              </p:cNvPr>
              <p:cNvSpPr/>
              <p:nvPr/>
            </p:nvSpPr>
            <p:spPr>
              <a:xfrm>
                <a:off x="5335707" y="-1451434"/>
                <a:ext cx="5538771" cy="3093183"/>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41"/>
                <a:endParaRPr lang="en-US">
                  <a:solidFill>
                    <a:prstClr val="white"/>
                  </a:solidFill>
                </a:endParaRPr>
              </a:p>
            </p:txBody>
          </p:sp>
        </p:grpSp>
        <p:cxnSp>
          <p:nvCxnSpPr>
            <p:cNvPr id="53" name="Straight Connector 9">
              <a:extLst>
                <a:ext uri="{FF2B5EF4-FFF2-40B4-BE49-F238E27FC236}">
                  <a16:creationId xmlns:a16="http://schemas.microsoft.com/office/drawing/2014/main" id="{AF16295D-20C9-524B-3AB4-CA046134933A}"/>
                </a:ext>
              </a:extLst>
            </p:cNvPr>
            <p:cNvCxnSpPr>
              <a:cxnSpLocks/>
            </p:cNvCxnSpPr>
            <p:nvPr/>
          </p:nvCxnSpPr>
          <p:spPr>
            <a:xfrm rot="16200000">
              <a:off x="1042035" y="3993301"/>
              <a:ext cx="2701617"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245074"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57" name="Hình ảnh 2" descr="Ảnh có chứa mũi tên&#10;&#10;Mô tả được tạo tự động">
            <a:extLst>
              <a:ext uri="{FF2B5EF4-FFF2-40B4-BE49-F238E27FC236}">
                <a16:creationId xmlns:a16="http://schemas.microsoft.com/office/drawing/2014/main" id="{2BCE0C72-2E21-8A4C-397D-EC58EAEA23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056" t="14583" r="19871" b="22497"/>
          <a:stretch/>
        </p:blipFill>
        <p:spPr>
          <a:xfrm rot="2986193">
            <a:off x="10127996" y="5370956"/>
            <a:ext cx="1699952" cy="1018464"/>
          </a:xfrm>
          <a:prstGeom prst="rect">
            <a:avLst/>
          </a:prstGeom>
        </p:spPr>
      </p:pic>
      <p:sp>
        <p:nvSpPr>
          <p:cNvPr id="64" name="TextBox 63"/>
          <p:cNvSpPr txBox="1"/>
          <p:nvPr/>
        </p:nvSpPr>
        <p:spPr>
          <a:xfrm>
            <a:off x="3750699" y="217717"/>
            <a:ext cx="4858831" cy="830997"/>
          </a:xfrm>
          <a:prstGeom prst="rect">
            <a:avLst/>
          </a:prstGeom>
          <a:noFill/>
        </p:spPr>
        <p:txBody>
          <a:bodyPr wrap="none" rtlCol="0">
            <a:spAutoFit/>
          </a:bodyPr>
          <a:lstStyle/>
          <a:p>
            <a:pPr algn="ctr" defTabSz="914031">
              <a:defRPr/>
            </a:pPr>
            <a:r>
              <a:rPr lang="en-US" sz="2400" dirty="0">
                <a:solidFill>
                  <a:prstClr val="black"/>
                </a:solidFill>
                <a:latin typeface="Times New Roman" panose="02020603050405020304" pitchFamily="18" charset="0"/>
                <a:cs typeface="Times New Roman" pitchFamily="18" charset="0"/>
              </a:rPr>
              <a:t>Thứ Năm ngày 11</a:t>
            </a:r>
            <a:r>
              <a:rPr lang="vi-VN" sz="2400" dirty="0">
                <a:solidFill>
                  <a:prstClr val="black"/>
                </a:solidFill>
                <a:latin typeface="Times New Roman" panose="02020603050405020304" pitchFamily="18" charset="0"/>
                <a:cs typeface="Times New Roman" pitchFamily="18" charset="0"/>
              </a:rPr>
              <a:t> </a:t>
            </a:r>
            <a:r>
              <a:rPr lang="en-US" sz="2400" dirty="0">
                <a:solidFill>
                  <a:prstClr val="black"/>
                </a:solidFill>
                <a:latin typeface="Times New Roman" panose="02020603050405020304" pitchFamily="18" charset="0"/>
                <a:cs typeface="Times New Roman" pitchFamily="18" charset="0"/>
              </a:rPr>
              <a:t>tháng 04 năm 2024</a:t>
            </a:r>
          </a:p>
          <a:p>
            <a:pPr algn="ctr" defTabSz="914031">
              <a:spcAft>
                <a:spcPts val="600"/>
              </a:spcAft>
              <a:defRPr/>
            </a:pPr>
            <a:r>
              <a:rPr lang="en-US" sz="2400" b="1" dirty="0">
                <a:solidFill>
                  <a:prstClr val="black"/>
                </a:solidFill>
                <a:latin typeface="Times New Roman" panose="02020603050405020304" pitchFamily="18" charset="0"/>
                <a:cs typeface="Times New Roman" pitchFamily="18" charset="0"/>
              </a:rPr>
              <a:t>Tiếng </a:t>
            </a:r>
            <a:r>
              <a:rPr lang="en-US" sz="2400" b="1" dirty="0" smtClean="0">
                <a:solidFill>
                  <a:prstClr val="black"/>
                </a:solidFill>
                <a:latin typeface="Times New Roman" panose="02020603050405020304" pitchFamily="18" charset="0"/>
                <a:cs typeface="Times New Roman" pitchFamily="18" charset="0"/>
              </a:rPr>
              <a:t>Việt</a:t>
            </a:r>
            <a:endParaRPr lang="en-US" sz="2400" b="1" dirty="0">
              <a:solidFill>
                <a:prstClr val="black"/>
              </a:solidFill>
              <a:latin typeface="Times New Roman" panose="02020603050405020304" pitchFamily="18" charset="0"/>
              <a:cs typeface="Times New Roman" pitchFamily="18" charset="0"/>
            </a:endParaRPr>
          </a:p>
        </p:txBody>
      </p:sp>
      <p:sp>
        <p:nvSpPr>
          <p:cNvPr id="11" name="TextBox 10"/>
          <p:cNvSpPr txBox="1"/>
          <p:nvPr/>
        </p:nvSpPr>
        <p:spPr>
          <a:xfrm>
            <a:off x="4163709" y="927529"/>
            <a:ext cx="4224746" cy="523220"/>
          </a:xfrm>
          <a:prstGeom prst="rect">
            <a:avLst/>
          </a:prstGeom>
          <a:noFill/>
        </p:spPr>
        <p:txBody>
          <a:bodyPr wrap="none" rtlCol="0">
            <a:spAutoFit/>
          </a:bodyPr>
          <a:lstStyle/>
          <a:p>
            <a:pPr algn="ctr" defTabSz="914010">
              <a:defRPr/>
            </a:pPr>
            <a:r>
              <a:rPr lang="en-US" altLang="en-US" sz="2800" b="1" dirty="0" smtClean="0">
                <a:solidFill>
                  <a:srgbClr val="FF0000"/>
                </a:solidFill>
                <a:latin typeface="Times New Roman" pitchFamily="18" charset="0"/>
                <a:cs typeface="Times New Roman" pitchFamily="18" charset="0"/>
              </a:rPr>
              <a:t>Nghe </a:t>
            </a:r>
            <a:r>
              <a:rPr lang="en-US" altLang="en-US" sz="2800" b="1" dirty="0">
                <a:solidFill>
                  <a:srgbClr val="FF0000"/>
                </a:solidFill>
                <a:latin typeface="Times New Roman" pitchFamily="18" charset="0"/>
                <a:cs typeface="Times New Roman" pitchFamily="18" charset="0"/>
              </a:rPr>
              <a:t>– viết: Hai Bà Trưng</a:t>
            </a:r>
          </a:p>
        </p:txBody>
      </p:sp>
    </p:spTree>
    <p:extLst>
      <p:ext uri="{BB962C8B-B14F-4D97-AF65-F5344CB8AC3E}">
        <p14:creationId xmlns:p14="http://schemas.microsoft.com/office/powerpoint/2010/main" val="29501496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1A7635F-50E8-5BC1-7352-7A6BA98CC873}"/>
              </a:ext>
            </a:extLst>
          </p:cNvPr>
          <p:cNvSpPr/>
          <p:nvPr/>
        </p:nvSpPr>
        <p:spPr>
          <a:xfrm>
            <a:off x="220497" y="165371"/>
            <a:ext cx="11751013" cy="6527259"/>
          </a:xfrm>
          <a:prstGeom prst="roundRect">
            <a:avLst/>
          </a:prstGeom>
          <a:solidFill>
            <a:srgbClr val="FFFEEB"/>
          </a:solidFill>
          <a:ln w="31750">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04" tIns="45702" rIns="91404" bIns="45702" rtlCol="0" anchor="ctr"/>
          <a:lstStyle/>
          <a:p>
            <a:pPr algn="ctr"/>
            <a:endParaRPr lang="vi-VN"/>
          </a:p>
        </p:txBody>
      </p:sp>
      <p:sp>
        <p:nvSpPr>
          <p:cNvPr id="10" name="TextBox 9"/>
          <p:cNvSpPr txBox="1"/>
          <p:nvPr/>
        </p:nvSpPr>
        <p:spPr>
          <a:xfrm>
            <a:off x="3750699" y="217717"/>
            <a:ext cx="4858831" cy="1338828"/>
          </a:xfrm>
          <a:prstGeom prst="rect">
            <a:avLst/>
          </a:prstGeom>
          <a:noFill/>
        </p:spPr>
        <p:txBody>
          <a:bodyPr wrap="none" rtlCol="0">
            <a:spAutoFit/>
          </a:bodyPr>
          <a:lstStyle/>
          <a:p>
            <a:pPr algn="ctr" defTabSz="914031">
              <a:defRPr/>
            </a:pPr>
            <a:r>
              <a:rPr lang="en-US" sz="2400" dirty="0">
                <a:solidFill>
                  <a:prstClr val="black"/>
                </a:solidFill>
                <a:latin typeface="Times New Roman" panose="02020603050405020304" pitchFamily="18" charset="0"/>
                <a:cs typeface="Times New Roman" pitchFamily="18" charset="0"/>
              </a:rPr>
              <a:t>Thứ Năm ngày 11</a:t>
            </a:r>
            <a:r>
              <a:rPr lang="vi-VN" sz="2400" dirty="0">
                <a:solidFill>
                  <a:prstClr val="black"/>
                </a:solidFill>
                <a:latin typeface="Times New Roman" panose="02020603050405020304" pitchFamily="18" charset="0"/>
                <a:cs typeface="Times New Roman" pitchFamily="18" charset="0"/>
              </a:rPr>
              <a:t> </a:t>
            </a:r>
            <a:r>
              <a:rPr lang="en-US" sz="2400" dirty="0">
                <a:solidFill>
                  <a:prstClr val="black"/>
                </a:solidFill>
                <a:latin typeface="Times New Roman" panose="02020603050405020304" pitchFamily="18" charset="0"/>
                <a:cs typeface="Times New Roman" pitchFamily="18" charset="0"/>
              </a:rPr>
              <a:t>tháng 04 năm 2024</a:t>
            </a:r>
          </a:p>
          <a:p>
            <a:pPr algn="ctr" defTabSz="914031">
              <a:spcAft>
                <a:spcPts val="600"/>
              </a:spcAft>
              <a:defRPr/>
            </a:pPr>
            <a:r>
              <a:rPr lang="en-US" sz="2400" b="1" dirty="0">
                <a:solidFill>
                  <a:prstClr val="black"/>
                </a:solidFill>
                <a:latin typeface="Times New Roman" panose="02020603050405020304" pitchFamily="18" charset="0"/>
                <a:cs typeface="Times New Roman" pitchFamily="18" charset="0"/>
              </a:rPr>
              <a:t>Tiếng Việt</a:t>
            </a:r>
          </a:p>
          <a:p>
            <a:pPr algn="ctr" defTabSz="914010">
              <a:defRPr/>
            </a:pPr>
            <a:r>
              <a:rPr lang="en-US" altLang="en-US" sz="2800" b="1" dirty="0">
                <a:solidFill>
                  <a:srgbClr val="FF0000"/>
                </a:solidFill>
                <a:latin typeface="Times New Roman" pitchFamily="18" charset="0"/>
                <a:cs typeface="Times New Roman" pitchFamily="18" charset="0"/>
              </a:rPr>
              <a:t>Nghe – viết: Hai Bà Trưng</a:t>
            </a:r>
          </a:p>
        </p:txBody>
      </p:sp>
      <p:sp>
        <p:nvSpPr>
          <p:cNvPr id="14" name="TextBox 13"/>
          <p:cNvSpPr txBox="1"/>
          <p:nvPr/>
        </p:nvSpPr>
        <p:spPr>
          <a:xfrm>
            <a:off x="804231" y="1783095"/>
            <a:ext cx="10576193" cy="3962381"/>
          </a:xfrm>
          <a:prstGeom prst="rect">
            <a:avLst/>
          </a:prstGeom>
          <a:noFill/>
          <a:ln>
            <a:noFill/>
          </a:ln>
        </p:spPr>
        <p:txBody>
          <a:bodyPr wrap="square" lIns="68340" tIns="34170" rIns="68340" bIns="34170" rtlCol="0">
            <a:spAutoFit/>
          </a:bodyPr>
          <a:lstStyle/>
          <a:p>
            <a:pPr algn="ctr" defTabSz="1085536"/>
            <a:r>
              <a:rPr lang="en-US" sz="3600" b="1" dirty="0" smtClean="0">
                <a:solidFill>
                  <a:srgbClr val="CC0099"/>
                </a:solidFill>
                <a:latin typeface="Times New Roman" panose="02020603050405020304" pitchFamily="18" charset="0"/>
                <a:cs typeface="Times New Roman" panose="02020603050405020304" pitchFamily="18" charset="0"/>
              </a:rPr>
              <a:t>Hai Bà Trưng</a:t>
            </a:r>
          </a:p>
          <a:p>
            <a:pPr algn="ctr" defTabSz="1085536"/>
            <a:endParaRPr lang="en-US" sz="1600" b="1" dirty="0" smtClean="0">
              <a:solidFill>
                <a:srgbClr val="CC0099"/>
              </a:solidFill>
              <a:latin typeface="Times New Roman" panose="02020603050405020304" pitchFamily="18" charset="0"/>
              <a:cs typeface="Times New Roman" panose="02020603050405020304" pitchFamily="18" charset="0"/>
            </a:endParaRPr>
          </a:p>
          <a:p>
            <a:pPr algn="just" defTabSz="1218680">
              <a:spcAft>
                <a:spcPts val="600"/>
              </a:spcAft>
            </a:pPr>
            <a:r>
              <a:rPr lang="en-US" sz="2800" b="1" dirty="0" smtClean="0">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vi-VN" sz="2800" b="1" dirty="0" smtClean="0">
                <a:solidFill>
                  <a:srgbClr val="002060"/>
                </a:solidFill>
                <a:latin typeface="UTM Avo" panose="02040603050506020204" pitchFamily="18" charset="0"/>
                <a:ea typeface="Arial-Rounded" panose="020B0500000000000000" pitchFamily="34" charset="0"/>
                <a:cs typeface="Times New Roman" panose="02020603050405020304" pitchFamily="18" charset="0"/>
              </a:rPr>
              <a:t>Hai </a:t>
            </a:r>
            <a:r>
              <a:rPr lang="vi-VN" sz="28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rPr>
              <a:t>Bà Trưng bước lên bành voi. Đoàn quân rùng rùng lên đường. Giáo lao, cung nỏ, rìu búa, khiên mộc cuồn cuộn tràn theo bóng voi ẩn hiện của Hai Bà. Tiếng trống đồng dội lên vòm cây, đập vào sườn đồi, theo suốt đường hành quân.</a:t>
            </a:r>
            <a:endParaRPr lang="en-US" sz="28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a:p>
            <a:pPr algn="just" defTabSz="1218680"/>
            <a:r>
              <a:rPr lang="en-US" sz="28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vi-VN" sz="28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rPr>
              <a:t>Thành trì </a:t>
            </a:r>
            <a:r>
              <a:rPr lang="en-US" sz="28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rPr>
              <a:t>của </a:t>
            </a:r>
            <a:r>
              <a:rPr lang="vi-VN" sz="28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rPr>
              <a:t>giặc lần lượt sụp đổ dưới chân của đoàn quân khởi nghĩa. Tô Định ôm đầu chạy về nước. Đất nước ta sạch bóng quân thù</a:t>
            </a:r>
            <a:r>
              <a:rPr lang="vi-VN" sz="2800" b="1" dirty="0" smtClean="0">
                <a:solidFill>
                  <a:srgbClr val="002060"/>
                </a:solidFill>
                <a:latin typeface="UTM Avo" panose="02040603050506020204" pitchFamily="18" charset="0"/>
                <a:ea typeface="Arial-Rounded" panose="020B0500000000000000" pitchFamily="34" charset="0"/>
                <a:cs typeface="Times New Roman" panose="02020603050405020304" pitchFamily="18" charset="0"/>
              </a:rPr>
              <a:t>.</a:t>
            </a:r>
            <a:endParaRPr lang="vi-VN" sz="28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744827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4DC698-C228-53DA-5B9A-113E0C6B8459}"/>
              </a:ext>
            </a:extLst>
          </p:cNvPr>
          <p:cNvSpPr/>
          <p:nvPr/>
        </p:nvSpPr>
        <p:spPr>
          <a:xfrm>
            <a:off x="220497" y="165371"/>
            <a:ext cx="11751013" cy="6527259"/>
          </a:xfrm>
          <a:prstGeom prst="roundRect">
            <a:avLst/>
          </a:prstGeom>
          <a:solidFill>
            <a:srgbClr val="FFFEEB"/>
          </a:solidFill>
          <a:ln w="31750">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04" tIns="45702" rIns="91404" bIns="45702" rtlCol="0" anchor="ctr"/>
          <a:lstStyle/>
          <a:p>
            <a:pPr algn="ctr"/>
            <a:endParaRPr lang="vi-VN"/>
          </a:p>
        </p:txBody>
      </p:sp>
      <p:sp>
        <p:nvSpPr>
          <p:cNvPr id="5" name="Title 1">
            <a:extLst>
              <a:ext uri="{FF2B5EF4-FFF2-40B4-BE49-F238E27FC236}">
                <a16:creationId xmlns:a16="http://schemas.microsoft.com/office/drawing/2014/main" id="{C9076C1A-3D8F-AFF5-F6B7-6CA16713EDB8}"/>
              </a:ext>
            </a:extLst>
          </p:cNvPr>
          <p:cNvSpPr txBox="1">
            <a:spLocks/>
          </p:cNvSpPr>
          <p:nvPr/>
        </p:nvSpPr>
        <p:spPr>
          <a:xfrm>
            <a:off x="220493" y="304801"/>
            <a:ext cx="11751012" cy="1317522"/>
          </a:xfrm>
          <a:prstGeom prst="rect">
            <a:avLst/>
          </a:prstGeom>
        </p:spPr>
        <p:txBody>
          <a:bodyPr vert="horz" lIns="91404" tIns="45702" rIns="91404" bIns="45702"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031">
              <a:defRPr/>
            </a:pPr>
            <a:r>
              <a:rPr lang="en-US" sz="2400" dirty="0">
                <a:solidFill>
                  <a:prstClr val="black"/>
                </a:solidFill>
                <a:latin typeface="Times New Roman" panose="02020603050405020304" pitchFamily="18" charset="0"/>
                <a:cs typeface="Times New Roman" pitchFamily="18" charset="0"/>
              </a:rPr>
              <a:t>Thứ </a:t>
            </a:r>
            <a:r>
              <a:rPr lang="en-US" sz="2400" dirty="0" smtClean="0">
                <a:solidFill>
                  <a:prstClr val="black"/>
                </a:solidFill>
                <a:latin typeface="Times New Roman" panose="02020603050405020304" pitchFamily="18" charset="0"/>
                <a:cs typeface="Times New Roman" pitchFamily="18" charset="0"/>
              </a:rPr>
              <a:t>Năm </a:t>
            </a:r>
            <a:r>
              <a:rPr lang="en-US" sz="2400" dirty="0">
                <a:solidFill>
                  <a:prstClr val="black"/>
                </a:solidFill>
                <a:latin typeface="Times New Roman" panose="02020603050405020304" pitchFamily="18" charset="0"/>
                <a:cs typeface="Times New Roman" pitchFamily="18" charset="0"/>
              </a:rPr>
              <a:t>ngày </a:t>
            </a:r>
            <a:r>
              <a:rPr lang="en-US" sz="2400" dirty="0" smtClean="0">
                <a:solidFill>
                  <a:prstClr val="black"/>
                </a:solidFill>
                <a:latin typeface="Times New Roman" panose="02020603050405020304" pitchFamily="18" charset="0"/>
                <a:cs typeface="Times New Roman" pitchFamily="18" charset="0"/>
              </a:rPr>
              <a:t>11</a:t>
            </a:r>
            <a:r>
              <a:rPr lang="vi-VN" sz="2400" dirty="0" smtClean="0">
                <a:solidFill>
                  <a:prstClr val="black"/>
                </a:solidFill>
                <a:latin typeface="Times New Roman" panose="02020603050405020304" pitchFamily="18" charset="0"/>
                <a:cs typeface="Times New Roman" pitchFamily="18" charset="0"/>
              </a:rPr>
              <a:t> </a:t>
            </a:r>
            <a:r>
              <a:rPr lang="en-US" sz="2400" dirty="0">
                <a:solidFill>
                  <a:prstClr val="black"/>
                </a:solidFill>
                <a:latin typeface="Times New Roman" panose="02020603050405020304" pitchFamily="18" charset="0"/>
                <a:cs typeface="Times New Roman" pitchFamily="18" charset="0"/>
              </a:rPr>
              <a:t>tháng </a:t>
            </a:r>
            <a:r>
              <a:rPr lang="en-US" sz="2400" dirty="0" smtClean="0">
                <a:solidFill>
                  <a:prstClr val="black"/>
                </a:solidFill>
                <a:latin typeface="Times New Roman" panose="02020603050405020304" pitchFamily="18" charset="0"/>
                <a:cs typeface="Times New Roman" pitchFamily="18" charset="0"/>
              </a:rPr>
              <a:t>04 </a:t>
            </a:r>
            <a:r>
              <a:rPr lang="en-US" sz="2400" dirty="0">
                <a:solidFill>
                  <a:prstClr val="black"/>
                </a:solidFill>
                <a:latin typeface="Times New Roman" panose="02020603050405020304" pitchFamily="18" charset="0"/>
                <a:cs typeface="Times New Roman" pitchFamily="18" charset="0"/>
              </a:rPr>
              <a:t>năm </a:t>
            </a:r>
            <a:r>
              <a:rPr lang="en-US" sz="2400" dirty="0" smtClean="0">
                <a:solidFill>
                  <a:prstClr val="black"/>
                </a:solidFill>
                <a:latin typeface="Times New Roman" panose="02020603050405020304" pitchFamily="18" charset="0"/>
                <a:cs typeface="Times New Roman" pitchFamily="18" charset="0"/>
              </a:rPr>
              <a:t>2024</a:t>
            </a:r>
            <a:endParaRPr lang="en-US" sz="2400" dirty="0">
              <a:solidFill>
                <a:prstClr val="black"/>
              </a:solidFill>
              <a:latin typeface="Times New Roman" panose="02020603050405020304" pitchFamily="18" charset="0"/>
              <a:cs typeface="Times New Roman" pitchFamily="18" charset="0"/>
            </a:endParaRPr>
          </a:p>
          <a:p>
            <a:pPr defTabSz="914031">
              <a:spcAft>
                <a:spcPts val="600"/>
              </a:spcAft>
              <a:defRPr/>
            </a:pPr>
            <a:r>
              <a:rPr lang="en-US" sz="2400" b="1" dirty="0">
                <a:solidFill>
                  <a:prstClr val="black"/>
                </a:solidFill>
                <a:latin typeface="Times New Roman" panose="02020603050405020304" pitchFamily="18" charset="0"/>
                <a:cs typeface="Times New Roman" pitchFamily="18" charset="0"/>
              </a:rPr>
              <a:t>Tiếng Việt</a:t>
            </a:r>
          </a:p>
          <a:p>
            <a:pPr defTabSz="914010">
              <a:defRPr/>
            </a:pPr>
            <a:r>
              <a:rPr lang="en-US" altLang="en-US" sz="2800" b="1" dirty="0">
                <a:solidFill>
                  <a:srgbClr val="FF0000"/>
                </a:solidFill>
                <a:latin typeface="Times New Roman" pitchFamily="18" charset="0"/>
                <a:cs typeface="Times New Roman" pitchFamily="18" charset="0"/>
              </a:rPr>
              <a:t>Nghe – viết: </a:t>
            </a:r>
            <a:r>
              <a:rPr lang="en-US" altLang="en-US" sz="2800" b="1" dirty="0" smtClean="0">
                <a:solidFill>
                  <a:srgbClr val="FF0000"/>
                </a:solidFill>
                <a:latin typeface="Times New Roman" pitchFamily="18" charset="0"/>
                <a:cs typeface="Times New Roman" pitchFamily="18" charset="0"/>
              </a:rPr>
              <a:t>Hai Bà Trưng</a:t>
            </a:r>
            <a:endParaRPr lang="en-US" altLang="en-US" sz="2800" b="1" dirty="0">
              <a:solidFill>
                <a:srgbClr val="FF0000"/>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7DD00AFD-9C35-BF4E-1F94-A77A6342962D}"/>
              </a:ext>
            </a:extLst>
          </p:cNvPr>
          <p:cNvSpPr/>
          <p:nvPr/>
        </p:nvSpPr>
        <p:spPr>
          <a:xfrm>
            <a:off x="220495" y="3462746"/>
            <a:ext cx="11751013" cy="1317523"/>
          </a:xfrm>
          <a:prstGeom prst="rect">
            <a:avLst/>
          </a:prstGeom>
          <a:solidFill>
            <a:schemeClr val="accent1">
              <a:lumMod val="20000"/>
              <a:lumOff val="80000"/>
            </a:schemeClr>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04" tIns="45702" rIns="91404" bIns="45702" rtlCol="0" anchor="ctr"/>
          <a:lstStyle/>
          <a:p>
            <a:pPr algn="ctr" defTabSz="1218680"/>
            <a:r>
              <a:rPr lang="vi-VN" sz="3200" dirty="0">
                <a:solidFill>
                  <a:srgbClr val="000000"/>
                </a:solidFill>
              </a:rPr>
              <a:t>Ca ngợi lòng yêu nước, tinh thần bất khuất chống giặc xâm lược của Hai Bà Trưng và nhân dân ta.</a:t>
            </a:r>
            <a:endParaRPr lang="vi-VN" sz="3200" dirty="0">
              <a:solidFill>
                <a:srgbClr val="000000"/>
              </a:solidFill>
              <a:latin typeface="Arial"/>
              <a:ea typeface="Microsoft YaHei"/>
            </a:endParaRPr>
          </a:p>
        </p:txBody>
      </p:sp>
      <p:sp>
        <p:nvSpPr>
          <p:cNvPr id="14" name="TextBox 13">
            <a:extLst>
              <a:ext uri="{FF2B5EF4-FFF2-40B4-BE49-F238E27FC236}">
                <a16:creationId xmlns:a16="http://schemas.microsoft.com/office/drawing/2014/main" id="{D4FEBD33-5FBF-9FFE-E0CA-5BE2B8B862CE}"/>
              </a:ext>
            </a:extLst>
          </p:cNvPr>
          <p:cNvSpPr txBox="1"/>
          <p:nvPr/>
        </p:nvSpPr>
        <p:spPr>
          <a:xfrm>
            <a:off x="1848466" y="2486949"/>
            <a:ext cx="8495071" cy="707886"/>
          </a:xfrm>
          <a:prstGeom prst="rect">
            <a:avLst/>
          </a:prstGeom>
          <a:noFill/>
        </p:spPr>
        <p:txBody>
          <a:bodyPr wrap="square" lIns="91404" tIns="45702" rIns="91404" bIns="45702">
            <a:spAutoFit/>
          </a:bodyPr>
          <a:lstStyle/>
          <a:p>
            <a:pPr algn="ctr" defTabSz="1218680"/>
            <a:r>
              <a:rPr lang="en-US" sz="4000" b="1">
                <a:ln w="0"/>
                <a:solidFill>
                  <a:srgbClr val="C00000"/>
                </a:solidFill>
                <a:latin typeface="Calibri" panose="020F0502020204030204" pitchFamily="34" charset="0"/>
                <a:ea typeface="Microsoft YaHei"/>
                <a:cs typeface="Calibri" panose="020F0502020204030204" pitchFamily="34" charset="0"/>
              </a:rPr>
              <a:t>Nội dung chính của đoạn văn là gì?</a:t>
            </a:r>
            <a:endParaRPr lang="en-US" sz="4000" b="1" dirty="0">
              <a:ln w="0">
                <a:noFill/>
              </a:ln>
              <a:solidFill>
                <a:srgbClr val="C00000"/>
              </a:solidFill>
              <a:latin typeface="Calibri" panose="020F0502020204030204" pitchFamily="34" charset="0"/>
              <a:ea typeface="Microsoft YaHei"/>
              <a:cs typeface="Calibri" panose="020F0502020204030204" pitchFamily="34" charset="0"/>
            </a:endParaRPr>
          </a:p>
        </p:txBody>
      </p:sp>
    </p:spTree>
    <p:extLst>
      <p:ext uri="{BB962C8B-B14F-4D97-AF65-F5344CB8AC3E}">
        <p14:creationId xmlns:p14="http://schemas.microsoft.com/office/powerpoint/2010/main" val="196140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1A7635F-50E8-5BC1-7352-7A6BA98CC873}"/>
              </a:ext>
            </a:extLst>
          </p:cNvPr>
          <p:cNvSpPr/>
          <p:nvPr/>
        </p:nvSpPr>
        <p:spPr>
          <a:xfrm>
            <a:off x="220497" y="165371"/>
            <a:ext cx="11751013" cy="6527259"/>
          </a:xfrm>
          <a:prstGeom prst="roundRect">
            <a:avLst/>
          </a:prstGeom>
          <a:solidFill>
            <a:srgbClr val="FFFEEB"/>
          </a:solidFill>
          <a:ln w="31750">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04" tIns="45702" rIns="91404" bIns="45702" rtlCol="0" anchor="ctr"/>
          <a:lstStyle/>
          <a:p>
            <a:pPr algn="ctr"/>
            <a:endParaRPr lang="vi-VN">
              <a:solidFill>
                <a:prstClr val="white"/>
              </a:solidFill>
            </a:endParaRPr>
          </a:p>
        </p:txBody>
      </p:sp>
      <p:sp>
        <p:nvSpPr>
          <p:cNvPr id="10" name="TextBox 9"/>
          <p:cNvSpPr txBox="1"/>
          <p:nvPr/>
        </p:nvSpPr>
        <p:spPr>
          <a:xfrm>
            <a:off x="3750699" y="217717"/>
            <a:ext cx="4858831" cy="1338828"/>
          </a:xfrm>
          <a:prstGeom prst="rect">
            <a:avLst/>
          </a:prstGeom>
          <a:noFill/>
        </p:spPr>
        <p:txBody>
          <a:bodyPr wrap="none" rtlCol="0">
            <a:spAutoFit/>
          </a:bodyPr>
          <a:lstStyle/>
          <a:p>
            <a:pPr algn="ctr" defTabSz="914031">
              <a:defRPr/>
            </a:pPr>
            <a:r>
              <a:rPr lang="en-US" sz="2400" dirty="0">
                <a:solidFill>
                  <a:prstClr val="black"/>
                </a:solidFill>
                <a:latin typeface="Times New Roman" panose="02020603050405020304" pitchFamily="18" charset="0"/>
                <a:cs typeface="Times New Roman" pitchFamily="18" charset="0"/>
              </a:rPr>
              <a:t>Thứ Năm ngày 11</a:t>
            </a:r>
            <a:r>
              <a:rPr lang="vi-VN" sz="2400" dirty="0">
                <a:solidFill>
                  <a:prstClr val="black"/>
                </a:solidFill>
                <a:latin typeface="Times New Roman" panose="02020603050405020304" pitchFamily="18" charset="0"/>
                <a:cs typeface="Times New Roman" pitchFamily="18" charset="0"/>
              </a:rPr>
              <a:t> </a:t>
            </a:r>
            <a:r>
              <a:rPr lang="en-US" sz="2400" dirty="0">
                <a:solidFill>
                  <a:prstClr val="black"/>
                </a:solidFill>
                <a:latin typeface="Times New Roman" panose="02020603050405020304" pitchFamily="18" charset="0"/>
                <a:cs typeface="Times New Roman" pitchFamily="18" charset="0"/>
              </a:rPr>
              <a:t>tháng 04 năm 2024</a:t>
            </a:r>
          </a:p>
          <a:p>
            <a:pPr algn="ctr" defTabSz="914031">
              <a:spcAft>
                <a:spcPts val="600"/>
              </a:spcAft>
              <a:defRPr/>
            </a:pPr>
            <a:r>
              <a:rPr lang="en-US" sz="2400" b="1" dirty="0">
                <a:solidFill>
                  <a:prstClr val="black"/>
                </a:solidFill>
                <a:latin typeface="Times New Roman" panose="02020603050405020304" pitchFamily="18" charset="0"/>
                <a:cs typeface="Times New Roman" pitchFamily="18" charset="0"/>
              </a:rPr>
              <a:t>Tiếng Việt</a:t>
            </a:r>
          </a:p>
          <a:p>
            <a:pPr algn="ctr" defTabSz="914010">
              <a:defRPr/>
            </a:pPr>
            <a:r>
              <a:rPr lang="en-US" altLang="en-US" sz="2800" b="1" dirty="0">
                <a:solidFill>
                  <a:srgbClr val="FF0000"/>
                </a:solidFill>
                <a:latin typeface="Times New Roman" pitchFamily="18" charset="0"/>
                <a:cs typeface="Times New Roman" pitchFamily="18" charset="0"/>
              </a:rPr>
              <a:t>Nghe – viết: Hai Bà Trưng</a:t>
            </a:r>
          </a:p>
        </p:txBody>
      </p:sp>
      <p:sp>
        <p:nvSpPr>
          <p:cNvPr id="14" name="TextBox 13"/>
          <p:cNvSpPr txBox="1"/>
          <p:nvPr/>
        </p:nvSpPr>
        <p:spPr>
          <a:xfrm>
            <a:off x="804231" y="1783095"/>
            <a:ext cx="10576193" cy="4516379"/>
          </a:xfrm>
          <a:prstGeom prst="rect">
            <a:avLst/>
          </a:prstGeom>
          <a:noFill/>
          <a:ln>
            <a:noFill/>
          </a:ln>
        </p:spPr>
        <p:txBody>
          <a:bodyPr wrap="square" lIns="68340" tIns="34170" rIns="68340" bIns="34170" rtlCol="0">
            <a:spAutoFit/>
          </a:bodyPr>
          <a:lstStyle/>
          <a:p>
            <a:pPr algn="ctr" defTabSz="1085536"/>
            <a:r>
              <a:rPr lang="en-US" sz="3600" b="1" dirty="0" smtClean="0">
                <a:solidFill>
                  <a:srgbClr val="CC0099"/>
                </a:solidFill>
                <a:latin typeface="Times New Roman" panose="02020603050405020304" pitchFamily="18" charset="0"/>
                <a:cs typeface="Times New Roman" panose="02020603050405020304" pitchFamily="18" charset="0"/>
              </a:rPr>
              <a:t>Hai Bà Trưng</a:t>
            </a:r>
          </a:p>
          <a:p>
            <a:pPr algn="ctr" defTabSz="1085536"/>
            <a:endParaRPr lang="en-US" sz="1600" b="1" dirty="0" smtClean="0">
              <a:solidFill>
                <a:srgbClr val="CC0099"/>
              </a:solidFill>
              <a:latin typeface="Times New Roman" panose="02020603050405020304" pitchFamily="18" charset="0"/>
              <a:cs typeface="Times New Roman" panose="02020603050405020304" pitchFamily="18" charset="0"/>
            </a:endParaRPr>
          </a:p>
          <a:p>
            <a:pPr algn="just" defTabSz="1218680">
              <a:spcAft>
                <a:spcPts val="600"/>
              </a:spcAft>
            </a:pPr>
            <a:r>
              <a:rPr lang="en-US" sz="2800" b="1" dirty="0" smtClean="0">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vi-VN" sz="2800" b="1" dirty="0" smtClean="0">
                <a:solidFill>
                  <a:srgbClr val="FF0000"/>
                </a:solidFill>
                <a:latin typeface="Times New Roman" pitchFamily="18" charset="0"/>
                <a:ea typeface="Arial-Rounded" panose="020B0500000000000000" pitchFamily="34" charset="0"/>
                <a:cs typeface="Times New Roman" pitchFamily="18" charset="0"/>
              </a:rPr>
              <a:t>Hai </a:t>
            </a:r>
            <a:r>
              <a:rPr lang="vi-VN" sz="2800" b="1" dirty="0">
                <a:solidFill>
                  <a:srgbClr val="FF0000"/>
                </a:solidFill>
                <a:latin typeface="Times New Roman" pitchFamily="18" charset="0"/>
                <a:ea typeface="Arial-Rounded" panose="020B0500000000000000" pitchFamily="34" charset="0"/>
                <a:cs typeface="Times New Roman" pitchFamily="18" charset="0"/>
              </a:rPr>
              <a:t>Bà Trưng </a:t>
            </a:r>
            <a:r>
              <a:rPr lang="vi-VN" sz="2800" b="1" dirty="0">
                <a:solidFill>
                  <a:srgbClr val="002060"/>
                </a:solidFill>
                <a:latin typeface="Times New Roman" pitchFamily="18" charset="0"/>
                <a:ea typeface="Arial-Rounded" panose="020B0500000000000000" pitchFamily="34" charset="0"/>
                <a:cs typeface="Times New Roman" pitchFamily="18" charset="0"/>
              </a:rPr>
              <a:t>bước lên bành voi. Đoàn quân rùng rùng lên đường. Giáo lao, cung nỏ, rìu búa, khiên mộc cuồn cuộn tràn theo bóng voi ẩn hiện của </a:t>
            </a:r>
            <a:r>
              <a:rPr lang="vi-VN" sz="2800" b="1" dirty="0">
                <a:solidFill>
                  <a:srgbClr val="FF0000"/>
                </a:solidFill>
                <a:latin typeface="Times New Roman" pitchFamily="18" charset="0"/>
                <a:ea typeface="Arial-Rounded" panose="020B0500000000000000" pitchFamily="34" charset="0"/>
                <a:cs typeface="Times New Roman" pitchFamily="18" charset="0"/>
              </a:rPr>
              <a:t>Hai Bà</a:t>
            </a:r>
            <a:r>
              <a:rPr lang="vi-VN" sz="2800" b="1" dirty="0">
                <a:solidFill>
                  <a:srgbClr val="002060"/>
                </a:solidFill>
                <a:latin typeface="Times New Roman" pitchFamily="18" charset="0"/>
                <a:ea typeface="Arial-Rounded" panose="020B0500000000000000" pitchFamily="34" charset="0"/>
                <a:cs typeface="Times New Roman" pitchFamily="18" charset="0"/>
              </a:rPr>
              <a:t>. Tiếng trống đồng dội lên vòm cây, đập vào sườn đồi, theo suốt đường hành quân.</a:t>
            </a:r>
            <a:endParaRPr lang="en-US" sz="2800" b="1" dirty="0">
              <a:solidFill>
                <a:srgbClr val="002060"/>
              </a:solidFill>
              <a:latin typeface="Times New Roman" pitchFamily="18" charset="0"/>
              <a:ea typeface="Arial-Rounded" panose="020B0500000000000000" pitchFamily="34" charset="0"/>
              <a:cs typeface="Times New Roman" pitchFamily="18" charset="0"/>
            </a:endParaRPr>
          </a:p>
          <a:p>
            <a:pPr algn="just" defTabSz="1218680"/>
            <a:r>
              <a:rPr lang="en-US" sz="2800" b="1" dirty="0">
                <a:solidFill>
                  <a:srgbClr val="002060"/>
                </a:solidFill>
                <a:latin typeface="Times New Roman" pitchFamily="18" charset="0"/>
                <a:ea typeface="Arial-Rounded" panose="020B0500000000000000" pitchFamily="34" charset="0"/>
                <a:cs typeface="Times New Roman" pitchFamily="18" charset="0"/>
              </a:rPr>
              <a:t>	</a:t>
            </a:r>
            <a:r>
              <a:rPr lang="vi-VN" sz="2800" b="1" dirty="0">
                <a:solidFill>
                  <a:srgbClr val="002060"/>
                </a:solidFill>
                <a:latin typeface="Times New Roman" pitchFamily="18" charset="0"/>
                <a:ea typeface="Arial-Rounded" panose="020B0500000000000000" pitchFamily="34" charset="0"/>
                <a:cs typeface="Times New Roman" pitchFamily="18" charset="0"/>
              </a:rPr>
              <a:t>Thành trì </a:t>
            </a:r>
            <a:r>
              <a:rPr lang="en-US" sz="2800" b="1" dirty="0">
                <a:solidFill>
                  <a:srgbClr val="002060"/>
                </a:solidFill>
                <a:latin typeface="Times New Roman" pitchFamily="18" charset="0"/>
                <a:ea typeface="Arial-Rounded" panose="020B0500000000000000" pitchFamily="34" charset="0"/>
                <a:cs typeface="Times New Roman" pitchFamily="18" charset="0"/>
              </a:rPr>
              <a:t>của </a:t>
            </a:r>
            <a:r>
              <a:rPr lang="vi-VN" sz="2800" b="1" dirty="0">
                <a:solidFill>
                  <a:srgbClr val="002060"/>
                </a:solidFill>
                <a:latin typeface="Times New Roman" pitchFamily="18" charset="0"/>
                <a:ea typeface="Arial-Rounded" panose="020B0500000000000000" pitchFamily="34" charset="0"/>
                <a:cs typeface="Times New Roman" pitchFamily="18" charset="0"/>
              </a:rPr>
              <a:t>giặc lần lượt sụp đổ dưới chân của đoàn quân khởi nghĩa. </a:t>
            </a:r>
            <a:r>
              <a:rPr lang="vi-VN" sz="2800" b="1" dirty="0">
                <a:solidFill>
                  <a:srgbClr val="FF0000"/>
                </a:solidFill>
                <a:latin typeface="Times New Roman" pitchFamily="18" charset="0"/>
                <a:ea typeface="Arial-Rounded" panose="020B0500000000000000" pitchFamily="34" charset="0"/>
                <a:cs typeface="Times New Roman" pitchFamily="18" charset="0"/>
              </a:rPr>
              <a:t>Tô Định </a:t>
            </a:r>
            <a:r>
              <a:rPr lang="vi-VN" sz="2800" b="1" dirty="0">
                <a:solidFill>
                  <a:srgbClr val="002060"/>
                </a:solidFill>
                <a:latin typeface="Times New Roman" pitchFamily="18" charset="0"/>
                <a:ea typeface="Arial-Rounded" panose="020B0500000000000000" pitchFamily="34" charset="0"/>
                <a:cs typeface="Times New Roman" pitchFamily="18" charset="0"/>
              </a:rPr>
              <a:t>ôm đầu chạy về nước. Đất nước ta sạch bóng quân thù.</a:t>
            </a:r>
          </a:p>
          <a:p>
            <a:pPr algn="ctr" defTabSz="1085536"/>
            <a:endParaRPr lang="en-US" sz="3600" b="1" dirty="0">
              <a:solidFill>
                <a:srgbClr val="CC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0456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1A7635F-50E8-5BC1-7352-7A6BA98CC873}"/>
              </a:ext>
            </a:extLst>
          </p:cNvPr>
          <p:cNvSpPr/>
          <p:nvPr/>
        </p:nvSpPr>
        <p:spPr>
          <a:xfrm>
            <a:off x="220497" y="165371"/>
            <a:ext cx="11751013" cy="6527259"/>
          </a:xfrm>
          <a:prstGeom prst="roundRect">
            <a:avLst/>
          </a:prstGeom>
          <a:solidFill>
            <a:srgbClr val="FFFEEB"/>
          </a:solidFill>
          <a:ln w="31750">
            <a:solidFill>
              <a:schemeClr val="bg2">
                <a:lumMod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91404" tIns="45702" rIns="91404" bIns="45702" rtlCol="0" anchor="ctr"/>
          <a:lstStyle/>
          <a:p>
            <a:pPr algn="ctr"/>
            <a:endParaRPr lang="vi-VN">
              <a:solidFill>
                <a:prstClr val="white"/>
              </a:solidFill>
            </a:endParaRPr>
          </a:p>
        </p:txBody>
      </p:sp>
      <p:sp>
        <p:nvSpPr>
          <p:cNvPr id="10" name="TextBox 9"/>
          <p:cNvSpPr txBox="1"/>
          <p:nvPr/>
        </p:nvSpPr>
        <p:spPr>
          <a:xfrm>
            <a:off x="3750699" y="217717"/>
            <a:ext cx="4858831" cy="1338828"/>
          </a:xfrm>
          <a:prstGeom prst="rect">
            <a:avLst/>
          </a:prstGeom>
          <a:noFill/>
        </p:spPr>
        <p:txBody>
          <a:bodyPr wrap="none" rtlCol="0">
            <a:spAutoFit/>
          </a:bodyPr>
          <a:lstStyle/>
          <a:p>
            <a:pPr algn="ctr" defTabSz="914031">
              <a:defRPr/>
            </a:pPr>
            <a:r>
              <a:rPr lang="en-US" sz="2400" dirty="0">
                <a:solidFill>
                  <a:prstClr val="black"/>
                </a:solidFill>
                <a:latin typeface="Times New Roman" panose="02020603050405020304" pitchFamily="18" charset="0"/>
                <a:cs typeface="Times New Roman" pitchFamily="18" charset="0"/>
              </a:rPr>
              <a:t>Thứ Năm ngày 11</a:t>
            </a:r>
            <a:r>
              <a:rPr lang="vi-VN" sz="2400" dirty="0">
                <a:solidFill>
                  <a:prstClr val="black"/>
                </a:solidFill>
                <a:latin typeface="Times New Roman" panose="02020603050405020304" pitchFamily="18" charset="0"/>
                <a:cs typeface="Times New Roman" pitchFamily="18" charset="0"/>
              </a:rPr>
              <a:t> </a:t>
            </a:r>
            <a:r>
              <a:rPr lang="en-US" sz="2400" dirty="0">
                <a:solidFill>
                  <a:prstClr val="black"/>
                </a:solidFill>
                <a:latin typeface="Times New Roman" panose="02020603050405020304" pitchFamily="18" charset="0"/>
                <a:cs typeface="Times New Roman" pitchFamily="18" charset="0"/>
              </a:rPr>
              <a:t>tháng 04 năm 2024</a:t>
            </a:r>
          </a:p>
          <a:p>
            <a:pPr algn="ctr" defTabSz="914031">
              <a:spcAft>
                <a:spcPts val="600"/>
              </a:spcAft>
              <a:defRPr/>
            </a:pPr>
            <a:r>
              <a:rPr lang="en-US" sz="2400" b="1" dirty="0">
                <a:solidFill>
                  <a:prstClr val="black"/>
                </a:solidFill>
                <a:latin typeface="Times New Roman" panose="02020603050405020304" pitchFamily="18" charset="0"/>
                <a:cs typeface="Times New Roman" pitchFamily="18" charset="0"/>
              </a:rPr>
              <a:t>Tiếng Việt</a:t>
            </a:r>
          </a:p>
          <a:p>
            <a:pPr algn="ctr" defTabSz="914010">
              <a:defRPr/>
            </a:pPr>
            <a:r>
              <a:rPr lang="en-US" altLang="en-US" sz="2800" b="1" dirty="0">
                <a:solidFill>
                  <a:srgbClr val="FF0000"/>
                </a:solidFill>
                <a:latin typeface="Times New Roman" pitchFamily="18" charset="0"/>
                <a:cs typeface="Times New Roman" pitchFamily="18" charset="0"/>
              </a:rPr>
              <a:t>Nghe – viết: Hai Bà Trưng</a:t>
            </a:r>
          </a:p>
        </p:txBody>
      </p:sp>
      <p:sp>
        <p:nvSpPr>
          <p:cNvPr id="3" name="Cloud Callout 2"/>
          <p:cNvSpPr/>
          <p:nvPr/>
        </p:nvSpPr>
        <p:spPr>
          <a:xfrm>
            <a:off x="2675265" y="2511846"/>
            <a:ext cx="6841475" cy="2291508"/>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5536"/>
            <a:r>
              <a:rPr lang="en-US" sz="4000" b="1" dirty="0">
                <a:solidFill>
                  <a:srgbClr val="FF0000"/>
                </a:solidFill>
                <a:latin typeface="Segoe UI Semibold" pitchFamily="34" charset="0"/>
                <a:cs typeface="Times New Roman" panose="02020603050405020304" pitchFamily="18" charset="0"/>
              </a:rPr>
              <a:t>Luyện viết từ khó</a:t>
            </a:r>
            <a:endParaRPr lang="vi-VN" sz="4000" b="1" dirty="0">
              <a:solidFill>
                <a:srgbClr val="FF0000"/>
              </a:solidFill>
              <a:latin typeface="Segoe UI Semibold" pitchFamily="34"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67492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435</TotalTime>
  <Words>748</Words>
  <Application>Microsoft Office PowerPoint</Application>
  <PresentationFormat>Widescreen</PresentationFormat>
  <Paragraphs>151</Paragraphs>
  <Slides>19</Slides>
  <Notes>0</Notes>
  <HiddenSlides>0</HiddenSlides>
  <MMClips>5</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19</vt:i4>
      </vt:variant>
    </vt:vector>
  </HeadingPairs>
  <TitlesOfParts>
    <vt:vector size="40" baseType="lpstr">
      <vt:lpstr>微软雅黑</vt:lpstr>
      <vt:lpstr>微软雅黑</vt:lpstr>
      <vt:lpstr>.VnTimeH</vt:lpstr>
      <vt:lpstr>Arial</vt:lpstr>
      <vt:lpstr>Arial-Rounded</vt:lpstr>
      <vt:lpstr>Calibri</vt:lpstr>
      <vt:lpstr>Calibri Light</vt:lpstr>
      <vt:lpstr>Century Gothic</vt:lpstr>
      <vt:lpstr>Garamond</vt:lpstr>
      <vt:lpstr>LNTH-LuoLuoNotangYuanTi 1</vt:lpstr>
      <vt:lpstr>Segoe UI Semibold</vt:lpstr>
      <vt:lpstr>Source Han Sans Regular</vt:lpstr>
      <vt:lpstr>Tahoma</vt:lpstr>
      <vt:lpstr>Times New Roman</vt:lpstr>
      <vt:lpstr>UTM Avo</vt:lpstr>
      <vt:lpstr>UTM Edwardian</vt:lpstr>
      <vt:lpstr>Verdana</vt:lpstr>
      <vt:lpstr>Savon</vt:lpstr>
      <vt:lpstr>1_Office Theme</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 BÀ TRƯNG</dc:title>
  <dc:creator>Tran Le Uyen Phuong</dc:creator>
  <cp:lastModifiedBy>SAN NGUYEN</cp:lastModifiedBy>
  <cp:revision>38</cp:revision>
  <dcterms:created xsi:type="dcterms:W3CDTF">2023-07-28T05:40:27Z</dcterms:created>
  <dcterms:modified xsi:type="dcterms:W3CDTF">2024-04-08T15:58:50Z</dcterms:modified>
</cp:coreProperties>
</file>