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44" r:id="rId1"/>
    <p:sldMasterId id="2147483756" r:id="rId2"/>
  </p:sldMasterIdLst>
  <p:notesMasterIdLst>
    <p:notesMasterId r:id="rId17"/>
  </p:notesMasterIdLst>
  <p:sldIdLst>
    <p:sldId id="353" r:id="rId3"/>
    <p:sldId id="354" r:id="rId4"/>
    <p:sldId id="369" r:id="rId5"/>
    <p:sldId id="363" r:id="rId6"/>
    <p:sldId id="367" r:id="rId7"/>
    <p:sldId id="338" r:id="rId8"/>
    <p:sldId id="364" r:id="rId9"/>
    <p:sldId id="365" r:id="rId10"/>
    <p:sldId id="366" r:id="rId11"/>
    <p:sldId id="276" r:id="rId12"/>
    <p:sldId id="368" r:id="rId13"/>
    <p:sldId id="340" r:id="rId14"/>
    <p:sldId id="342" r:id="rId15"/>
    <p:sldId id="336" r:id="rId16"/>
  </p:sldIdLst>
  <p:sldSz cx="9144000" cy="5143500" type="screen16x9"/>
  <p:notesSz cx="6858000" cy="9144000"/>
  <p:defaultTextStyle>
    <a:defPPr>
      <a:defRPr lang="vi-VN"/>
    </a:defPPr>
    <a:lvl1pPr marL="0" algn="l" defTabSz="857134" rtl="0" eaLnBrk="1" latinLnBrk="0" hangingPunct="1">
      <a:defRPr sz="1700" kern="1200">
        <a:solidFill>
          <a:schemeClr val="tx1"/>
        </a:solidFill>
        <a:latin typeface="+mn-lt"/>
        <a:ea typeface="+mn-ea"/>
        <a:cs typeface="+mn-cs"/>
      </a:defRPr>
    </a:lvl1pPr>
    <a:lvl2pPr marL="428567" algn="l" defTabSz="857134" rtl="0" eaLnBrk="1" latinLnBrk="0" hangingPunct="1">
      <a:defRPr sz="1700" kern="1200">
        <a:solidFill>
          <a:schemeClr val="tx1"/>
        </a:solidFill>
        <a:latin typeface="+mn-lt"/>
        <a:ea typeface="+mn-ea"/>
        <a:cs typeface="+mn-cs"/>
      </a:defRPr>
    </a:lvl2pPr>
    <a:lvl3pPr marL="857134" algn="l" defTabSz="857134" rtl="0" eaLnBrk="1" latinLnBrk="0" hangingPunct="1">
      <a:defRPr sz="1700" kern="1200">
        <a:solidFill>
          <a:schemeClr val="tx1"/>
        </a:solidFill>
        <a:latin typeface="+mn-lt"/>
        <a:ea typeface="+mn-ea"/>
        <a:cs typeface="+mn-cs"/>
      </a:defRPr>
    </a:lvl3pPr>
    <a:lvl4pPr marL="1285701" algn="l" defTabSz="857134" rtl="0" eaLnBrk="1" latinLnBrk="0" hangingPunct="1">
      <a:defRPr sz="1700" kern="1200">
        <a:solidFill>
          <a:schemeClr val="tx1"/>
        </a:solidFill>
        <a:latin typeface="+mn-lt"/>
        <a:ea typeface="+mn-ea"/>
        <a:cs typeface="+mn-cs"/>
      </a:defRPr>
    </a:lvl4pPr>
    <a:lvl5pPr marL="1714267" algn="l" defTabSz="857134" rtl="0" eaLnBrk="1" latinLnBrk="0" hangingPunct="1">
      <a:defRPr sz="1700" kern="1200">
        <a:solidFill>
          <a:schemeClr val="tx1"/>
        </a:solidFill>
        <a:latin typeface="+mn-lt"/>
        <a:ea typeface="+mn-ea"/>
        <a:cs typeface="+mn-cs"/>
      </a:defRPr>
    </a:lvl5pPr>
    <a:lvl6pPr marL="2142834" algn="l" defTabSz="857134" rtl="0" eaLnBrk="1" latinLnBrk="0" hangingPunct="1">
      <a:defRPr sz="1700" kern="1200">
        <a:solidFill>
          <a:schemeClr val="tx1"/>
        </a:solidFill>
        <a:latin typeface="+mn-lt"/>
        <a:ea typeface="+mn-ea"/>
        <a:cs typeface="+mn-cs"/>
      </a:defRPr>
    </a:lvl6pPr>
    <a:lvl7pPr marL="2571401" algn="l" defTabSz="857134" rtl="0" eaLnBrk="1" latinLnBrk="0" hangingPunct="1">
      <a:defRPr sz="1700" kern="1200">
        <a:solidFill>
          <a:schemeClr val="tx1"/>
        </a:solidFill>
        <a:latin typeface="+mn-lt"/>
        <a:ea typeface="+mn-ea"/>
        <a:cs typeface="+mn-cs"/>
      </a:defRPr>
    </a:lvl7pPr>
    <a:lvl8pPr marL="2999968" algn="l" defTabSz="857134" rtl="0" eaLnBrk="1" latinLnBrk="0" hangingPunct="1">
      <a:defRPr sz="1700" kern="1200">
        <a:solidFill>
          <a:schemeClr val="tx1"/>
        </a:solidFill>
        <a:latin typeface="+mn-lt"/>
        <a:ea typeface="+mn-ea"/>
        <a:cs typeface="+mn-cs"/>
      </a:defRPr>
    </a:lvl8pPr>
    <a:lvl9pPr marL="3428535" algn="l" defTabSz="857134"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5">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MPUTER" initials="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5027" autoAdjust="0"/>
  </p:normalViewPr>
  <p:slideViewPr>
    <p:cSldViewPr>
      <p:cViewPr varScale="1">
        <p:scale>
          <a:sx n="114" d="100"/>
          <a:sy n="114" d="100"/>
        </p:scale>
        <p:origin x="330" y="108"/>
      </p:cViewPr>
      <p:guideLst>
        <p:guide orient="horz" pos="1625"/>
        <p:guide pos="2880"/>
      </p:guideLst>
    </p:cSldViewPr>
  </p:slideViewPr>
  <p:notesTextViewPr>
    <p:cViewPr>
      <p:scale>
        <a:sx n="1" d="1"/>
        <a:sy n="1" d="1"/>
      </p:scale>
      <p:origin x="0" y="0"/>
    </p:cViewPr>
  </p:notesTextViewPr>
  <p:sorterViewPr>
    <p:cViewPr>
      <p:scale>
        <a:sx n="100" d="100"/>
        <a:sy n="100" d="100"/>
      </p:scale>
      <p:origin x="0" y="1836"/>
    </p:cViewPr>
  </p:sorterViewPr>
  <p:notesViewPr>
    <p:cSldViewPr>
      <p:cViewPr varScale="1">
        <p:scale>
          <a:sx n="53" d="100"/>
          <a:sy n="53" d="100"/>
        </p:scale>
        <p:origin x="-282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565EC4-9221-43EA-A6BD-D4B486094003}" type="datetimeFigureOut">
              <a:rPr lang="vi-VN" smtClean="0"/>
              <a:t>21/04/2024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26085F-044A-4F61-9903-EEC97D749586}" type="slidenum">
              <a:rPr lang="vi-VN" smtClean="0"/>
              <a:t>‹#›</a:t>
            </a:fld>
            <a:endParaRPr lang="vi-VN"/>
          </a:p>
        </p:txBody>
      </p:sp>
    </p:spTree>
    <p:extLst>
      <p:ext uri="{BB962C8B-B14F-4D97-AF65-F5344CB8AC3E}">
        <p14:creationId xmlns:p14="http://schemas.microsoft.com/office/powerpoint/2010/main" val="4077688022"/>
      </p:ext>
    </p:extLst>
  </p:cSld>
  <p:clrMap bg1="lt1" tx1="dk1" bg2="lt2" tx2="dk2" accent1="accent1" accent2="accent2" accent3="accent3" accent4="accent4" accent5="accent5" accent6="accent6" hlink="hlink" folHlink="folHlink"/>
  <p:notesStyle>
    <a:lvl1pPr marL="0" algn="l" defTabSz="857134" rtl="0" eaLnBrk="1" latinLnBrk="0" hangingPunct="1">
      <a:defRPr sz="1100" kern="1200">
        <a:solidFill>
          <a:schemeClr val="tx1"/>
        </a:solidFill>
        <a:latin typeface="+mn-lt"/>
        <a:ea typeface="+mn-ea"/>
        <a:cs typeface="+mn-cs"/>
      </a:defRPr>
    </a:lvl1pPr>
    <a:lvl2pPr marL="428567" algn="l" defTabSz="857134" rtl="0" eaLnBrk="1" latinLnBrk="0" hangingPunct="1">
      <a:defRPr sz="1100" kern="1200">
        <a:solidFill>
          <a:schemeClr val="tx1"/>
        </a:solidFill>
        <a:latin typeface="+mn-lt"/>
        <a:ea typeface="+mn-ea"/>
        <a:cs typeface="+mn-cs"/>
      </a:defRPr>
    </a:lvl2pPr>
    <a:lvl3pPr marL="857134" algn="l" defTabSz="857134" rtl="0" eaLnBrk="1" latinLnBrk="0" hangingPunct="1">
      <a:defRPr sz="1100" kern="1200">
        <a:solidFill>
          <a:schemeClr val="tx1"/>
        </a:solidFill>
        <a:latin typeface="+mn-lt"/>
        <a:ea typeface="+mn-ea"/>
        <a:cs typeface="+mn-cs"/>
      </a:defRPr>
    </a:lvl3pPr>
    <a:lvl4pPr marL="1285701" algn="l" defTabSz="857134" rtl="0" eaLnBrk="1" latinLnBrk="0" hangingPunct="1">
      <a:defRPr sz="1100" kern="1200">
        <a:solidFill>
          <a:schemeClr val="tx1"/>
        </a:solidFill>
        <a:latin typeface="+mn-lt"/>
        <a:ea typeface="+mn-ea"/>
        <a:cs typeface="+mn-cs"/>
      </a:defRPr>
    </a:lvl4pPr>
    <a:lvl5pPr marL="1714267" algn="l" defTabSz="857134" rtl="0" eaLnBrk="1" latinLnBrk="0" hangingPunct="1">
      <a:defRPr sz="1100" kern="1200">
        <a:solidFill>
          <a:schemeClr val="tx1"/>
        </a:solidFill>
        <a:latin typeface="+mn-lt"/>
        <a:ea typeface="+mn-ea"/>
        <a:cs typeface="+mn-cs"/>
      </a:defRPr>
    </a:lvl5pPr>
    <a:lvl6pPr marL="2142834" algn="l" defTabSz="857134" rtl="0" eaLnBrk="1" latinLnBrk="0" hangingPunct="1">
      <a:defRPr sz="1100" kern="1200">
        <a:solidFill>
          <a:schemeClr val="tx1"/>
        </a:solidFill>
        <a:latin typeface="+mn-lt"/>
        <a:ea typeface="+mn-ea"/>
        <a:cs typeface="+mn-cs"/>
      </a:defRPr>
    </a:lvl6pPr>
    <a:lvl7pPr marL="2571401" algn="l" defTabSz="857134" rtl="0" eaLnBrk="1" latinLnBrk="0" hangingPunct="1">
      <a:defRPr sz="1100" kern="1200">
        <a:solidFill>
          <a:schemeClr val="tx1"/>
        </a:solidFill>
        <a:latin typeface="+mn-lt"/>
        <a:ea typeface="+mn-ea"/>
        <a:cs typeface="+mn-cs"/>
      </a:defRPr>
    </a:lvl7pPr>
    <a:lvl8pPr marL="2999968" algn="l" defTabSz="857134" rtl="0" eaLnBrk="1" latinLnBrk="0" hangingPunct="1">
      <a:defRPr sz="1100" kern="1200">
        <a:solidFill>
          <a:schemeClr val="tx1"/>
        </a:solidFill>
        <a:latin typeface="+mn-lt"/>
        <a:ea typeface="+mn-ea"/>
        <a:cs typeface="+mn-cs"/>
      </a:defRPr>
    </a:lvl8pPr>
    <a:lvl9pPr marL="3428535" algn="l" defTabSz="85713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26085F-044A-4F61-9903-EEC97D749586}" type="slidenum">
              <a:rPr lang="vi-VN" smtClean="0"/>
              <a:t>1</a:t>
            </a:fld>
            <a:endParaRPr lang="vi-VN"/>
          </a:p>
        </p:txBody>
      </p:sp>
    </p:spTree>
    <p:extLst>
      <p:ext uri="{BB962C8B-B14F-4D97-AF65-F5344CB8AC3E}">
        <p14:creationId xmlns:p14="http://schemas.microsoft.com/office/powerpoint/2010/main" val="2996032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2D26085F-044A-4F61-9903-EEC97D749586}" type="slidenum">
              <a:rPr lang="vi-VN" smtClean="0"/>
              <a:t>10</a:t>
            </a:fld>
            <a:endParaRPr lang="vi-VN"/>
          </a:p>
        </p:txBody>
      </p:sp>
    </p:spTree>
    <p:extLst>
      <p:ext uri="{BB962C8B-B14F-4D97-AF65-F5344CB8AC3E}">
        <p14:creationId xmlns:p14="http://schemas.microsoft.com/office/powerpoint/2010/main" val="3709788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2D26085F-044A-4F61-9903-EEC97D749586}" type="slidenum">
              <a:rPr lang="vi-VN" smtClean="0"/>
              <a:t>14</a:t>
            </a:fld>
            <a:endParaRPr lang="vi-VN"/>
          </a:p>
        </p:txBody>
      </p:sp>
    </p:spTree>
    <p:extLst>
      <p:ext uri="{BB962C8B-B14F-4D97-AF65-F5344CB8AC3E}">
        <p14:creationId xmlns:p14="http://schemas.microsoft.com/office/powerpoint/2010/main" val="3822917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7FA8660D-0175-482F-98DD-DAF3D4C0CF80}" type="datetimeFigureOut">
              <a:rPr lang="vi-VN" smtClean="0"/>
              <a:t>21/04/2024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8846DBD-324E-4A5A-A022-BC8F70619CFE}" type="slidenum">
              <a:rPr lang="vi-VN" smtClean="0"/>
              <a:t>‹#›</a:t>
            </a:fld>
            <a:endParaRPr lang="vi-VN"/>
          </a:p>
        </p:txBody>
      </p:sp>
    </p:spTree>
    <p:extLst>
      <p:ext uri="{BB962C8B-B14F-4D97-AF65-F5344CB8AC3E}">
        <p14:creationId xmlns:p14="http://schemas.microsoft.com/office/powerpoint/2010/main" val="2138319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FA8660D-0175-482F-98DD-DAF3D4C0CF80}" type="datetimeFigureOut">
              <a:rPr lang="vi-VN" smtClean="0"/>
              <a:t>21/04/2024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8846DBD-324E-4A5A-A022-BC8F70619CFE}" type="slidenum">
              <a:rPr lang="vi-VN" smtClean="0"/>
              <a:t>‹#›</a:t>
            </a:fld>
            <a:endParaRPr lang="vi-VN"/>
          </a:p>
        </p:txBody>
      </p:sp>
    </p:spTree>
    <p:extLst>
      <p:ext uri="{BB962C8B-B14F-4D97-AF65-F5344CB8AC3E}">
        <p14:creationId xmlns:p14="http://schemas.microsoft.com/office/powerpoint/2010/main" val="3070226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FA8660D-0175-482F-98DD-DAF3D4C0CF80}" type="datetimeFigureOut">
              <a:rPr lang="vi-VN" smtClean="0"/>
              <a:t>21/04/2024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8846DBD-324E-4A5A-A022-BC8F70619CFE}" type="slidenum">
              <a:rPr lang="vi-VN" smtClean="0"/>
              <a:t>‹#›</a:t>
            </a:fld>
            <a:endParaRPr lang="vi-VN"/>
          </a:p>
        </p:txBody>
      </p:sp>
    </p:spTree>
    <p:extLst>
      <p:ext uri="{BB962C8B-B14F-4D97-AF65-F5344CB8AC3E}">
        <p14:creationId xmlns:p14="http://schemas.microsoft.com/office/powerpoint/2010/main" val="3577070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20"/>
          </a:xfrm>
        </p:spPr>
        <p:txBody>
          <a:bodyPr/>
          <a:lstStyle/>
          <a:p>
            <a:r>
              <a:rPr lang="en-US"/>
              <a:t>Click to edit Master title style</a:t>
            </a:r>
            <a:endParaRPr lang="vi-VN"/>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28567" indent="0" algn="ctr">
              <a:buNone/>
              <a:defRPr>
                <a:solidFill>
                  <a:schemeClr val="tx1">
                    <a:tint val="75000"/>
                  </a:schemeClr>
                </a:solidFill>
              </a:defRPr>
            </a:lvl2pPr>
            <a:lvl3pPr marL="857134" indent="0" algn="ctr">
              <a:buNone/>
              <a:defRPr>
                <a:solidFill>
                  <a:schemeClr val="tx1">
                    <a:tint val="75000"/>
                  </a:schemeClr>
                </a:solidFill>
              </a:defRPr>
            </a:lvl3pPr>
            <a:lvl4pPr marL="1285701" indent="0" algn="ctr">
              <a:buNone/>
              <a:defRPr>
                <a:solidFill>
                  <a:schemeClr val="tx1">
                    <a:tint val="75000"/>
                  </a:schemeClr>
                </a:solidFill>
              </a:defRPr>
            </a:lvl4pPr>
            <a:lvl5pPr marL="1714267" indent="0" algn="ctr">
              <a:buNone/>
              <a:defRPr>
                <a:solidFill>
                  <a:schemeClr val="tx1">
                    <a:tint val="75000"/>
                  </a:schemeClr>
                </a:solidFill>
              </a:defRPr>
            </a:lvl5pPr>
            <a:lvl6pPr marL="2142834" indent="0" algn="ctr">
              <a:buNone/>
              <a:defRPr>
                <a:solidFill>
                  <a:schemeClr val="tx1">
                    <a:tint val="75000"/>
                  </a:schemeClr>
                </a:solidFill>
              </a:defRPr>
            </a:lvl6pPr>
            <a:lvl7pPr marL="2571401" indent="0" algn="ctr">
              <a:buNone/>
              <a:defRPr>
                <a:solidFill>
                  <a:schemeClr val="tx1">
                    <a:tint val="75000"/>
                  </a:schemeClr>
                </a:solidFill>
              </a:defRPr>
            </a:lvl7pPr>
            <a:lvl8pPr marL="2999968" indent="0" algn="ctr">
              <a:buNone/>
              <a:defRPr>
                <a:solidFill>
                  <a:schemeClr val="tx1">
                    <a:tint val="75000"/>
                  </a:schemeClr>
                </a:solidFill>
              </a:defRPr>
            </a:lvl8pPr>
            <a:lvl9pPr marL="3428535"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7FA8660D-0175-482F-98DD-DAF3D4C0CF80}" type="datetimeFigureOut">
              <a:rPr lang="vi-VN" smtClean="0">
                <a:solidFill>
                  <a:prstClr val="black">
                    <a:tint val="75000"/>
                  </a:prstClr>
                </a:solidFill>
              </a:rPr>
              <a:pPr/>
              <a:t>21/04/2024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8846DBD-324E-4A5A-A022-BC8F70619CF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3384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FA8660D-0175-482F-98DD-DAF3D4C0CF80}" type="datetimeFigureOut">
              <a:rPr lang="vi-VN" smtClean="0">
                <a:solidFill>
                  <a:prstClr val="black">
                    <a:tint val="75000"/>
                  </a:prstClr>
                </a:solidFill>
              </a:rPr>
              <a:pPr/>
              <a:t>21/04/2024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8846DBD-324E-4A5A-A022-BC8F70619CF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91175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8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900">
                <a:solidFill>
                  <a:schemeClr val="tx1">
                    <a:tint val="75000"/>
                  </a:schemeClr>
                </a:solidFill>
              </a:defRPr>
            </a:lvl1pPr>
            <a:lvl2pPr marL="428567" indent="0">
              <a:buNone/>
              <a:defRPr sz="1700">
                <a:solidFill>
                  <a:schemeClr val="tx1">
                    <a:tint val="75000"/>
                  </a:schemeClr>
                </a:solidFill>
              </a:defRPr>
            </a:lvl2pPr>
            <a:lvl3pPr marL="857134" indent="0">
              <a:buNone/>
              <a:defRPr sz="1500">
                <a:solidFill>
                  <a:schemeClr val="tx1">
                    <a:tint val="75000"/>
                  </a:schemeClr>
                </a:solidFill>
              </a:defRPr>
            </a:lvl3pPr>
            <a:lvl4pPr marL="1285701" indent="0">
              <a:buNone/>
              <a:defRPr sz="1300">
                <a:solidFill>
                  <a:schemeClr val="tx1">
                    <a:tint val="75000"/>
                  </a:schemeClr>
                </a:solidFill>
              </a:defRPr>
            </a:lvl4pPr>
            <a:lvl5pPr marL="1714267" indent="0">
              <a:buNone/>
              <a:defRPr sz="1300">
                <a:solidFill>
                  <a:schemeClr val="tx1">
                    <a:tint val="75000"/>
                  </a:schemeClr>
                </a:solidFill>
              </a:defRPr>
            </a:lvl5pPr>
            <a:lvl6pPr marL="2142834" indent="0">
              <a:buNone/>
              <a:defRPr sz="1300">
                <a:solidFill>
                  <a:schemeClr val="tx1">
                    <a:tint val="75000"/>
                  </a:schemeClr>
                </a:solidFill>
              </a:defRPr>
            </a:lvl6pPr>
            <a:lvl7pPr marL="2571401" indent="0">
              <a:buNone/>
              <a:defRPr sz="1300">
                <a:solidFill>
                  <a:schemeClr val="tx1">
                    <a:tint val="75000"/>
                  </a:schemeClr>
                </a:solidFill>
              </a:defRPr>
            </a:lvl7pPr>
            <a:lvl8pPr marL="2999968" indent="0">
              <a:buNone/>
              <a:defRPr sz="1300">
                <a:solidFill>
                  <a:schemeClr val="tx1">
                    <a:tint val="75000"/>
                  </a:schemeClr>
                </a:solidFill>
              </a:defRPr>
            </a:lvl8pPr>
            <a:lvl9pPr marL="3428535"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A8660D-0175-482F-98DD-DAF3D4C0CF80}" type="datetimeFigureOut">
              <a:rPr lang="vi-VN" smtClean="0">
                <a:solidFill>
                  <a:prstClr val="black">
                    <a:tint val="75000"/>
                  </a:prstClr>
                </a:solidFill>
              </a:rPr>
              <a:pPr/>
              <a:t>21/04/2024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8846DBD-324E-4A5A-A022-BC8F70619CF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87696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6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7FA8660D-0175-482F-98DD-DAF3D4C0CF80}" type="datetimeFigureOut">
              <a:rPr lang="vi-VN" smtClean="0">
                <a:solidFill>
                  <a:prstClr val="black">
                    <a:tint val="75000"/>
                  </a:prstClr>
                </a:solidFill>
              </a:rPr>
              <a:pPr/>
              <a:t>21/04/2024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8846DBD-324E-4A5A-A022-BC8F70619CF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10646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300" b="1"/>
            </a:lvl1pPr>
            <a:lvl2pPr marL="428567" indent="0">
              <a:buNone/>
              <a:defRPr sz="1900" b="1"/>
            </a:lvl2pPr>
            <a:lvl3pPr marL="857134" indent="0">
              <a:buNone/>
              <a:defRPr sz="1700" b="1"/>
            </a:lvl3pPr>
            <a:lvl4pPr marL="1285701" indent="0">
              <a:buNone/>
              <a:defRPr sz="1500" b="1"/>
            </a:lvl4pPr>
            <a:lvl5pPr marL="1714267" indent="0">
              <a:buNone/>
              <a:defRPr sz="1500" b="1"/>
            </a:lvl5pPr>
            <a:lvl6pPr marL="2142834" indent="0">
              <a:buNone/>
              <a:defRPr sz="1500" b="1"/>
            </a:lvl6pPr>
            <a:lvl7pPr marL="2571401" indent="0">
              <a:buNone/>
              <a:defRPr sz="1500" b="1"/>
            </a:lvl7pPr>
            <a:lvl8pPr marL="2999968" indent="0">
              <a:buNone/>
              <a:defRPr sz="1500" b="1"/>
            </a:lvl8pPr>
            <a:lvl9pPr marL="3428535" indent="0">
              <a:buNone/>
              <a:defRPr sz="15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6" cy="479822"/>
          </a:xfrm>
        </p:spPr>
        <p:txBody>
          <a:bodyPr anchor="b"/>
          <a:lstStyle>
            <a:lvl1pPr marL="0" indent="0">
              <a:buNone/>
              <a:defRPr sz="2300" b="1"/>
            </a:lvl1pPr>
            <a:lvl2pPr marL="428567" indent="0">
              <a:buNone/>
              <a:defRPr sz="1900" b="1"/>
            </a:lvl2pPr>
            <a:lvl3pPr marL="857134" indent="0">
              <a:buNone/>
              <a:defRPr sz="1700" b="1"/>
            </a:lvl3pPr>
            <a:lvl4pPr marL="1285701" indent="0">
              <a:buNone/>
              <a:defRPr sz="1500" b="1"/>
            </a:lvl4pPr>
            <a:lvl5pPr marL="1714267" indent="0">
              <a:buNone/>
              <a:defRPr sz="1500" b="1"/>
            </a:lvl5pPr>
            <a:lvl6pPr marL="2142834" indent="0">
              <a:buNone/>
              <a:defRPr sz="1500" b="1"/>
            </a:lvl6pPr>
            <a:lvl7pPr marL="2571401" indent="0">
              <a:buNone/>
              <a:defRPr sz="1500" b="1"/>
            </a:lvl7pPr>
            <a:lvl8pPr marL="2999968" indent="0">
              <a:buNone/>
              <a:defRPr sz="1500" b="1"/>
            </a:lvl8pPr>
            <a:lvl9pPr marL="3428535"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6" cy="2963466"/>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7FA8660D-0175-482F-98DD-DAF3D4C0CF80}" type="datetimeFigureOut">
              <a:rPr lang="vi-VN" smtClean="0">
                <a:solidFill>
                  <a:prstClr val="black">
                    <a:tint val="75000"/>
                  </a:prstClr>
                </a:solidFill>
              </a:rPr>
              <a:pPr/>
              <a:t>21/04/2024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98846DBD-324E-4A5A-A022-BC8F70619CF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79758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7FA8660D-0175-482F-98DD-DAF3D4C0CF80}" type="datetimeFigureOut">
              <a:rPr lang="vi-VN" smtClean="0">
                <a:solidFill>
                  <a:prstClr val="black">
                    <a:tint val="75000"/>
                  </a:prstClr>
                </a:solidFill>
              </a:rPr>
              <a:pPr/>
              <a:t>21/04/2024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98846DBD-324E-4A5A-A022-BC8F70619CF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58408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8660D-0175-482F-98DD-DAF3D4C0CF80}" type="datetimeFigureOut">
              <a:rPr lang="vi-VN" smtClean="0">
                <a:solidFill>
                  <a:prstClr val="black">
                    <a:tint val="75000"/>
                  </a:prstClr>
                </a:solidFill>
              </a:rPr>
              <a:pPr/>
              <a:t>21/04/2024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98846DBD-324E-4A5A-A022-BC8F70619CF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32593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90"/>
            <a:ext cx="3008313" cy="871538"/>
          </a:xfrm>
        </p:spPr>
        <p:txBody>
          <a:bodyPr anchor="b"/>
          <a:lstStyle>
            <a:lvl1pPr algn="l">
              <a:defRPr sz="1900" b="1"/>
            </a:lvl1pPr>
          </a:lstStyle>
          <a:p>
            <a:r>
              <a:rPr lang="en-US"/>
              <a:t>Click to edit Master title style</a:t>
            </a:r>
            <a:endParaRPr lang="vi-VN"/>
          </a:p>
        </p:txBody>
      </p:sp>
      <p:sp>
        <p:nvSpPr>
          <p:cNvPr id="3" name="Content Placeholder 2"/>
          <p:cNvSpPr>
            <a:spLocks noGrp="1"/>
          </p:cNvSpPr>
          <p:nvPr>
            <p:ph idx="1"/>
          </p:nvPr>
        </p:nvSpPr>
        <p:spPr>
          <a:xfrm>
            <a:off x="3575051" y="204798"/>
            <a:ext cx="5111750" cy="4389835"/>
          </a:xfrm>
        </p:spPr>
        <p:txBody>
          <a:bodyPr/>
          <a:lstStyle>
            <a:lvl1pPr>
              <a:defRPr sz="3000"/>
            </a:lvl1pPr>
            <a:lvl2pPr>
              <a:defRPr sz="26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300"/>
            </a:lvl1pPr>
            <a:lvl2pPr marL="428567" indent="0">
              <a:buNone/>
              <a:defRPr sz="1100"/>
            </a:lvl2pPr>
            <a:lvl3pPr marL="857134" indent="0">
              <a:buNone/>
              <a:defRPr sz="900"/>
            </a:lvl3pPr>
            <a:lvl4pPr marL="1285701" indent="0">
              <a:buNone/>
              <a:defRPr sz="800"/>
            </a:lvl4pPr>
            <a:lvl5pPr marL="1714267" indent="0">
              <a:buNone/>
              <a:defRPr sz="800"/>
            </a:lvl5pPr>
            <a:lvl6pPr marL="2142834" indent="0">
              <a:buNone/>
              <a:defRPr sz="800"/>
            </a:lvl6pPr>
            <a:lvl7pPr marL="2571401" indent="0">
              <a:buNone/>
              <a:defRPr sz="800"/>
            </a:lvl7pPr>
            <a:lvl8pPr marL="2999968" indent="0">
              <a:buNone/>
              <a:defRPr sz="800"/>
            </a:lvl8pPr>
            <a:lvl9pPr marL="342853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7FA8660D-0175-482F-98DD-DAF3D4C0CF80}" type="datetimeFigureOut">
              <a:rPr lang="vi-VN" smtClean="0">
                <a:solidFill>
                  <a:prstClr val="black">
                    <a:tint val="75000"/>
                  </a:prstClr>
                </a:solidFill>
              </a:rPr>
              <a:pPr/>
              <a:t>21/04/2024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8846DBD-324E-4A5A-A022-BC8F70619CF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70506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FA8660D-0175-482F-98DD-DAF3D4C0CF80}" type="datetimeFigureOut">
              <a:rPr lang="vi-VN" smtClean="0"/>
              <a:t>21/04/2024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8846DBD-324E-4A5A-A022-BC8F70619CFE}" type="slidenum">
              <a:rPr lang="vi-VN" smtClean="0"/>
              <a:t>‹#›</a:t>
            </a:fld>
            <a:endParaRPr lang="vi-VN"/>
          </a:p>
        </p:txBody>
      </p:sp>
    </p:spTree>
    <p:extLst>
      <p:ext uri="{BB962C8B-B14F-4D97-AF65-F5344CB8AC3E}">
        <p14:creationId xmlns:p14="http://schemas.microsoft.com/office/powerpoint/2010/main" val="3076987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3600451"/>
            <a:ext cx="5486400" cy="425054"/>
          </a:xfrm>
        </p:spPr>
        <p:txBody>
          <a:bodyPr anchor="b"/>
          <a:lstStyle>
            <a:lvl1pPr algn="l">
              <a:defRPr sz="1900" b="1"/>
            </a:lvl1pPr>
          </a:lstStyle>
          <a:p>
            <a:r>
              <a:rPr lang="en-US"/>
              <a:t>Click to edit Master title style</a:t>
            </a:r>
            <a:endParaRPr lang="vi-VN"/>
          </a:p>
        </p:txBody>
      </p:sp>
      <p:sp>
        <p:nvSpPr>
          <p:cNvPr id="3" name="Picture Placeholder 2"/>
          <p:cNvSpPr>
            <a:spLocks noGrp="1"/>
          </p:cNvSpPr>
          <p:nvPr>
            <p:ph type="pic" idx="1"/>
          </p:nvPr>
        </p:nvSpPr>
        <p:spPr>
          <a:xfrm>
            <a:off x="1792289" y="459581"/>
            <a:ext cx="5486400" cy="3086100"/>
          </a:xfrm>
        </p:spPr>
        <p:txBody>
          <a:bodyPr/>
          <a:lstStyle>
            <a:lvl1pPr marL="0" indent="0">
              <a:buNone/>
              <a:defRPr sz="3000"/>
            </a:lvl1pPr>
            <a:lvl2pPr marL="428567" indent="0">
              <a:buNone/>
              <a:defRPr sz="2600"/>
            </a:lvl2pPr>
            <a:lvl3pPr marL="857134" indent="0">
              <a:buNone/>
              <a:defRPr sz="2300"/>
            </a:lvl3pPr>
            <a:lvl4pPr marL="1285701" indent="0">
              <a:buNone/>
              <a:defRPr sz="1900"/>
            </a:lvl4pPr>
            <a:lvl5pPr marL="1714267" indent="0">
              <a:buNone/>
              <a:defRPr sz="1900"/>
            </a:lvl5pPr>
            <a:lvl6pPr marL="2142834" indent="0">
              <a:buNone/>
              <a:defRPr sz="1900"/>
            </a:lvl6pPr>
            <a:lvl7pPr marL="2571401" indent="0">
              <a:buNone/>
              <a:defRPr sz="1900"/>
            </a:lvl7pPr>
            <a:lvl8pPr marL="2999968" indent="0">
              <a:buNone/>
              <a:defRPr sz="1900"/>
            </a:lvl8pPr>
            <a:lvl9pPr marL="3428535" indent="0">
              <a:buNone/>
              <a:defRPr sz="1900"/>
            </a:lvl9pPr>
          </a:lstStyle>
          <a:p>
            <a:endParaRPr lang="vi-VN"/>
          </a:p>
        </p:txBody>
      </p:sp>
      <p:sp>
        <p:nvSpPr>
          <p:cNvPr id="4" name="Text Placeholder 3"/>
          <p:cNvSpPr>
            <a:spLocks noGrp="1"/>
          </p:cNvSpPr>
          <p:nvPr>
            <p:ph type="body" sz="half" idx="2"/>
          </p:nvPr>
        </p:nvSpPr>
        <p:spPr>
          <a:xfrm>
            <a:off x="1792289" y="4025513"/>
            <a:ext cx="5486400" cy="603647"/>
          </a:xfrm>
        </p:spPr>
        <p:txBody>
          <a:bodyPr/>
          <a:lstStyle>
            <a:lvl1pPr marL="0" indent="0">
              <a:buNone/>
              <a:defRPr sz="1300"/>
            </a:lvl1pPr>
            <a:lvl2pPr marL="428567" indent="0">
              <a:buNone/>
              <a:defRPr sz="1100"/>
            </a:lvl2pPr>
            <a:lvl3pPr marL="857134" indent="0">
              <a:buNone/>
              <a:defRPr sz="900"/>
            </a:lvl3pPr>
            <a:lvl4pPr marL="1285701" indent="0">
              <a:buNone/>
              <a:defRPr sz="800"/>
            </a:lvl4pPr>
            <a:lvl5pPr marL="1714267" indent="0">
              <a:buNone/>
              <a:defRPr sz="800"/>
            </a:lvl5pPr>
            <a:lvl6pPr marL="2142834" indent="0">
              <a:buNone/>
              <a:defRPr sz="800"/>
            </a:lvl6pPr>
            <a:lvl7pPr marL="2571401" indent="0">
              <a:buNone/>
              <a:defRPr sz="800"/>
            </a:lvl7pPr>
            <a:lvl8pPr marL="2999968" indent="0">
              <a:buNone/>
              <a:defRPr sz="800"/>
            </a:lvl8pPr>
            <a:lvl9pPr marL="342853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7FA8660D-0175-482F-98DD-DAF3D4C0CF80}" type="datetimeFigureOut">
              <a:rPr lang="vi-VN" smtClean="0">
                <a:solidFill>
                  <a:prstClr val="black">
                    <a:tint val="75000"/>
                  </a:prstClr>
                </a:solidFill>
              </a:rPr>
              <a:pPr/>
              <a:t>21/04/2024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98846DBD-324E-4A5A-A022-BC8F70619CF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3100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FA8660D-0175-482F-98DD-DAF3D4C0CF80}" type="datetimeFigureOut">
              <a:rPr lang="vi-VN" smtClean="0">
                <a:solidFill>
                  <a:prstClr val="black">
                    <a:tint val="75000"/>
                  </a:prstClr>
                </a:solidFill>
              </a:rPr>
              <a:pPr/>
              <a:t>21/04/2024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8846DBD-324E-4A5A-A022-BC8F70619CF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5819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8"/>
            <a:ext cx="2057400" cy="438864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8"/>
            <a:ext cx="6019800" cy="43886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7FA8660D-0175-482F-98DD-DAF3D4C0CF80}" type="datetimeFigureOut">
              <a:rPr lang="vi-VN" smtClean="0">
                <a:solidFill>
                  <a:prstClr val="black">
                    <a:tint val="75000"/>
                  </a:prstClr>
                </a:solidFill>
              </a:rPr>
              <a:pPr/>
              <a:t>21/04/2024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98846DBD-324E-4A5A-A022-BC8F70619CF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56797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A8660D-0175-482F-98DD-DAF3D4C0CF80}" type="datetimeFigureOut">
              <a:rPr lang="vi-VN" smtClean="0"/>
              <a:t>21/04/2024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8846DBD-324E-4A5A-A022-BC8F70619CFE}" type="slidenum">
              <a:rPr lang="vi-VN" smtClean="0"/>
              <a:t>‹#›</a:t>
            </a:fld>
            <a:endParaRPr lang="vi-VN"/>
          </a:p>
        </p:txBody>
      </p:sp>
    </p:spTree>
    <p:extLst>
      <p:ext uri="{BB962C8B-B14F-4D97-AF65-F5344CB8AC3E}">
        <p14:creationId xmlns:p14="http://schemas.microsoft.com/office/powerpoint/2010/main" val="2841248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7FA8660D-0175-482F-98DD-DAF3D4C0CF80}" type="datetimeFigureOut">
              <a:rPr lang="vi-VN" smtClean="0"/>
              <a:t>21/04/2024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8846DBD-324E-4A5A-A022-BC8F70619CFE}" type="slidenum">
              <a:rPr lang="vi-VN" smtClean="0"/>
              <a:t>‹#›</a:t>
            </a:fld>
            <a:endParaRPr lang="vi-VN"/>
          </a:p>
        </p:txBody>
      </p:sp>
    </p:spTree>
    <p:extLst>
      <p:ext uri="{BB962C8B-B14F-4D97-AF65-F5344CB8AC3E}">
        <p14:creationId xmlns:p14="http://schemas.microsoft.com/office/powerpoint/2010/main" val="266103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7FA8660D-0175-482F-98DD-DAF3D4C0CF80}" type="datetimeFigureOut">
              <a:rPr lang="vi-VN" smtClean="0"/>
              <a:t>21/04/2024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8846DBD-324E-4A5A-A022-BC8F70619CFE}" type="slidenum">
              <a:rPr lang="vi-VN" smtClean="0"/>
              <a:t>‹#›</a:t>
            </a:fld>
            <a:endParaRPr lang="vi-VN"/>
          </a:p>
        </p:txBody>
      </p:sp>
    </p:spTree>
    <p:extLst>
      <p:ext uri="{BB962C8B-B14F-4D97-AF65-F5344CB8AC3E}">
        <p14:creationId xmlns:p14="http://schemas.microsoft.com/office/powerpoint/2010/main" val="185328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7FA8660D-0175-482F-98DD-DAF3D4C0CF80}" type="datetimeFigureOut">
              <a:rPr lang="vi-VN" smtClean="0"/>
              <a:t>21/04/2024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8846DBD-324E-4A5A-A022-BC8F70619CFE}" type="slidenum">
              <a:rPr lang="vi-VN" smtClean="0"/>
              <a:t>‹#›</a:t>
            </a:fld>
            <a:endParaRPr lang="vi-VN"/>
          </a:p>
        </p:txBody>
      </p:sp>
    </p:spTree>
    <p:extLst>
      <p:ext uri="{BB962C8B-B14F-4D97-AF65-F5344CB8AC3E}">
        <p14:creationId xmlns:p14="http://schemas.microsoft.com/office/powerpoint/2010/main" val="414561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8660D-0175-482F-98DD-DAF3D4C0CF80}" type="datetimeFigureOut">
              <a:rPr lang="vi-VN" smtClean="0"/>
              <a:t>21/04/2024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8846DBD-324E-4A5A-A022-BC8F70619CFE}" type="slidenum">
              <a:rPr lang="vi-VN" smtClean="0"/>
              <a:t>‹#›</a:t>
            </a:fld>
            <a:endParaRPr lang="vi-VN"/>
          </a:p>
        </p:txBody>
      </p:sp>
    </p:spTree>
    <p:extLst>
      <p:ext uri="{BB962C8B-B14F-4D97-AF65-F5344CB8AC3E}">
        <p14:creationId xmlns:p14="http://schemas.microsoft.com/office/powerpoint/2010/main" val="3705392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A8660D-0175-482F-98DD-DAF3D4C0CF80}" type="datetimeFigureOut">
              <a:rPr lang="vi-VN" smtClean="0"/>
              <a:t>21/04/2024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8846DBD-324E-4A5A-A022-BC8F70619CFE}" type="slidenum">
              <a:rPr lang="vi-VN" smtClean="0"/>
              <a:t>‹#›</a:t>
            </a:fld>
            <a:endParaRPr lang="vi-VN"/>
          </a:p>
        </p:txBody>
      </p:sp>
    </p:spTree>
    <p:extLst>
      <p:ext uri="{BB962C8B-B14F-4D97-AF65-F5344CB8AC3E}">
        <p14:creationId xmlns:p14="http://schemas.microsoft.com/office/powerpoint/2010/main" val="425892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A8660D-0175-482F-98DD-DAF3D4C0CF80}" type="datetimeFigureOut">
              <a:rPr lang="vi-VN" smtClean="0"/>
              <a:t>21/04/2024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8846DBD-324E-4A5A-A022-BC8F70619CFE}" type="slidenum">
              <a:rPr lang="vi-VN" smtClean="0"/>
              <a:t>‹#›</a:t>
            </a:fld>
            <a:endParaRPr lang="vi-VN"/>
          </a:p>
        </p:txBody>
      </p:sp>
    </p:spTree>
    <p:extLst>
      <p:ext uri="{BB962C8B-B14F-4D97-AF65-F5344CB8AC3E}">
        <p14:creationId xmlns:p14="http://schemas.microsoft.com/office/powerpoint/2010/main" val="4252525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A8660D-0175-482F-98DD-DAF3D4C0CF80}" type="datetimeFigureOut">
              <a:rPr lang="vi-VN" smtClean="0"/>
              <a:t>21/04/2024</a:t>
            </a:fld>
            <a:endParaRPr lang="vi-VN"/>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8846DBD-324E-4A5A-A022-BC8F70619CFE}" type="slidenum">
              <a:rPr lang="vi-VN" smtClean="0"/>
              <a:t>‹#›</a:t>
            </a:fld>
            <a:endParaRPr lang="vi-VN"/>
          </a:p>
        </p:txBody>
      </p:sp>
    </p:spTree>
    <p:extLst>
      <p:ext uri="{BB962C8B-B14F-4D97-AF65-F5344CB8AC3E}">
        <p14:creationId xmlns:p14="http://schemas.microsoft.com/office/powerpoint/2010/main" val="162495122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5713" tIns="42857" rIns="85713" bIns="42857"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85713" tIns="42857" rIns="85713" bIns="4285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72"/>
            <a:ext cx="2133600" cy="273845"/>
          </a:xfrm>
          <a:prstGeom prst="rect">
            <a:avLst/>
          </a:prstGeom>
        </p:spPr>
        <p:txBody>
          <a:bodyPr vert="horz" lIns="85713" tIns="42857" rIns="85713" bIns="42857" rtlCol="0" anchor="ctr"/>
          <a:lstStyle>
            <a:lvl1pPr algn="l">
              <a:defRPr sz="1100">
                <a:solidFill>
                  <a:schemeClr val="tx1">
                    <a:tint val="75000"/>
                  </a:schemeClr>
                </a:solidFill>
              </a:defRPr>
            </a:lvl1pPr>
          </a:lstStyle>
          <a:p>
            <a:fld id="{7FA8660D-0175-482F-98DD-DAF3D4C0CF80}" type="datetimeFigureOut">
              <a:rPr lang="vi-VN" smtClean="0">
                <a:solidFill>
                  <a:prstClr val="black">
                    <a:tint val="75000"/>
                  </a:prstClr>
                </a:solidFill>
              </a:rPr>
              <a:pPr/>
              <a:t>21/04/2024</a:t>
            </a:fld>
            <a:endParaRPr lang="vi-VN">
              <a:solidFill>
                <a:prstClr val="black">
                  <a:tint val="75000"/>
                </a:prstClr>
              </a:solidFill>
            </a:endParaRPr>
          </a:p>
        </p:txBody>
      </p:sp>
      <p:sp>
        <p:nvSpPr>
          <p:cNvPr id="5" name="Footer Placeholder 4"/>
          <p:cNvSpPr>
            <a:spLocks noGrp="1"/>
          </p:cNvSpPr>
          <p:nvPr>
            <p:ph type="ftr" sz="quarter" idx="3"/>
          </p:nvPr>
        </p:nvSpPr>
        <p:spPr>
          <a:xfrm>
            <a:off x="3124201" y="4767272"/>
            <a:ext cx="2895600" cy="273845"/>
          </a:xfrm>
          <a:prstGeom prst="rect">
            <a:avLst/>
          </a:prstGeom>
        </p:spPr>
        <p:txBody>
          <a:bodyPr vert="horz" lIns="85713" tIns="42857" rIns="85713" bIns="42857" rtlCol="0" anchor="ctr"/>
          <a:lstStyle>
            <a:lvl1pPr algn="ctr">
              <a:defRPr sz="11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6553200" y="4767272"/>
            <a:ext cx="2133600" cy="273845"/>
          </a:xfrm>
          <a:prstGeom prst="rect">
            <a:avLst/>
          </a:prstGeom>
        </p:spPr>
        <p:txBody>
          <a:bodyPr vert="horz" lIns="85713" tIns="42857" rIns="85713" bIns="42857" rtlCol="0" anchor="ctr"/>
          <a:lstStyle>
            <a:lvl1pPr algn="r">
              <a:defRPr sz="1100">
                <a:solidFill>
                  <a:schemeClr val="tx1">
                    <a:tint val="75000"/>
                  </a:schemeClr>
                </a:solidFill>
              </a:defRPr>
            </a:lvl1pPr>
          </a:lstStyle>
          <a:p>
            <a:fld id="{98846DBD-324E-4A5A-A022-BC8F70619CF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231543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857134" rtl="0" eaLnBrk="1" latinLnBrk="0" hangingPunct="1">
        <a:spcBef>
          <a:spcPct val="0"/>
        </a:spcBef>
        <a:buNone/>
        <a:defRPr sz="4100" kern="1200">
          <a:solidFill>
            <a:schemeClr val="tx1"/>
          </a:solidFill>
          <a:latin typeface="+mj-lt"/>
          <a:ea typeface="+mj-ea"/>
          <a:cs typeface="+mj-cs"/>
        </a:defRPr>
      </a:lvl1pPr>
    </p:titleStyle>
    <p:bodyStyle>
      <a:lvl1pPr marL="321425" indent="-321425" algn="l" defTabSz="857134"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421" indent="-267854" algn="l" defTabSz="857134"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071417" indent="-214284" algn="l" defTabSz="857134"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499984" indent="-214284" algn="l" defTabSz="857134" rtl="0" eaLnBrk="1" latinLnBrk="0" hangingPunct="1">
        <a:spcBef>
          <a:spcPct val="20000"/>
        </a:spcBef>
        <a:buFont typeface="Arial" pitchFamily="34" charset="0"/>
        <a:buChar char="–"/>
        <a:defRPr sz="1900" kern="1200">
          <a:solidFill>
            <a:schemeClr val="tx1"/>
          </a:solidFill>
          <a:latin typeface="+mn-lt"/>
          <a:ea typeface="+mn-ea"/>
          <a:cs typeface="+mn-cs"/>
        </a:defRPr>
      </a:lvl4pPr>
      <a:lvl5pPr marL="1928551" indent="-214284" algn="l" defTabSz="857134" rtl="0" eaLnBrk="1" latinLnBrk="0" hangingPunct="1">
        <a:spcBef>
          <a:spcPct val="20000"/>
        </a:spcBef>
        <a:buFont typeface="Arial" pitchFamily="34" charset="0"/>
        <a:buChar char="»"/>
        <a:defRPr sz="1900" kern="1200">
          <a:solidFill>
            <a:schemeClr val="tx1"/>
          </a:solidFill>
          <a:latin typeface="+mn-lt"/>
          <a:ea typeface="+mn-ea"/>
          <a:cs typeface="+mn-cs"/>
        </a:defRPr>
      </a:lvl5pPr>
      <a:lvl6pPr marL="2357118" indent="-214284" algn="l" defTabSz="857134"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785684" indent="-214284" algn="l" defTabSz="857134"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214251" indent="-214284" algn="l" defTabSz="857134"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642818" indent="-214284" algn="l" defTabSz="857134"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vi-VN"/>
      </a:defPPr>
      <a:lvl1pPr marL="0" algn="l" defTabSz="857134" rtl="0" eaLnBrk="1" latinLnBrk="0" hangingPunct="1">
        <a:defRPr sz="1700" kern="1200">
          <a:solidFill>
            <a:schemeClr val="tx1"/>
          </a:solidFill>
          <a:latin typeface="+mn-lt"/>
          <a:ea typeface="+mn-ea"/>
          <a:cs typeface="+mn-cs"/>
        </a:defRPr>
      </a:lvl1pPr>
      <a:lvl2pPr marL="428567" algn="l" defTabSz="857134" rtl="0" eaLnBrk="1" latinLnBrk="0" hangingPunct="1">
        <a:defRPr sz="1700" kern="1200">
          <a:solidFill>
            <a:schemeClr val="tx1"/>
          </a:solidFill>
          <a:latin typeface="+mn-lt"/>
          <a:ea typeface="+mn-ea"/>
          <a:cs typeface="+mn-cs"/>
        </a:defRPr>
      </a:lvl2pPr>
      <a:lvl3pPr marL="857134" algn="l" defTabSz="857134" rtl="0" eaLnBrk="1" latinLnBrk="0" hangingPunct="1">
        <a:defRPr sz="1700" kern="1200">
          <a:solidFill>
            <a:schemeClr val="tx1"/>
          </a:solidFill>
          <a:latin typeface="+mn-lt"/>
          <a:ea typeface="+mn-ea"/>
          <a:cs typeface="+mn-cs"/>
        </a:defRPr>
      </a:lvl3pPr>
      <a:lvl4pPr marL="1285701" algn="l" defTabSz="857134" rtl="0" eaLnBrk="1" latinLnBrk="0" hangingPunct="1">
        <a:defRPr sz="1700" kern="1200">
          <a:solidFill>
            <a:schemeClr val="tx1"/>
          </a:solidFill>
          <a:latin typeface="+mn-lt"/>
          <a:ea typeface="+mn-ea"/>
          <a:cs typeface="+mn-cs"/>
        </a:defRPr>
      </a:lvl4pPr>
      <a:lvl5pPr marL="1714267" algn="l" defTabSz="857134" rtl="0" eaLnBrk="1" latinLnBrk="0" hangingPunct="1">
        <a:defRPr sz="1700" kern="1200">
          <a:solidFill>
            <a:schemeClr val="tx1"/>
          </a:solidFill>
          <a:latin typeface="+mn-lt"/>
          <a:ea typeface="+mn-ea"/>
          <a:cs typeface="+mn-cs"/>
        </a:defRPr>
      </a:lvl5pPr>
      <a:lvl6pPr marL="2142834" algn="l" defTabSz="857134" rtl="0" eaLnBrk="1" latinLnBrk="0" hangingPunct="1">
        <a:defRPr sz="1700" kern="1200">
          <a:solidFill>
            <a:schemeClr val="tx1"/>
          </a:solidFill>
          <a:latin typeface="+mn-lt"/>
          <a:ea typeface="+mn-ea"/>
          <a:cs typeface="+mn-cs"/>
        </a:defRPr>
      </a:lvl6pPr>
      <a:lvl7pPr marL="2571401" algn="l" defTabSz="857134" rtl="0" eaLnBrk="1" latinLnBrk="0" hangingPunct="1">
        <a:defRPr sz="1700" kern="1200">
          <a:solidFill>
            <a:schemeClr val="tx1"/>
          </a:solidFill>
          <a:latin typeface="+mn-lt"/>
          <a:ea typeface="+mn-ea"/>
          <a:cs typeface="+mn-cs"/>
        </a:defRPr>
      </a:lvl7pPr>
      <a:lvl8pPr marL="2999968" algn="l" defTabSz="857134" rtl="0" eaLnBrk="1" latinLnBrk="0" hangingPunct="1">
        <a:defRPr sz="1700" kern="1200">
          <a:solidFill>
            <a:schemeClr val="tx1"/>
          </a:solidFill>
          <a:latin typeface="+mn-lt"/>
          <a:ea typeface="+mn-ea"/>
          <a:cs typeface="+mn-cs"/>
        </a:defRPr>
      </a:lvl8pPr>
      <a:lvl9pPr marL="3428535" algn="l" defTabSz="857134"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57150"/>
            <a:ext cx="5181600" cy="584775"/>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a:t>
            </a:r>
            <a:r>
              <a:rPr lang="en-US" sz="2800" b="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 </a:t>
            </a:r>
            <a:r>
              <a:rPr kumimoji="0" lang="en-US" sz="28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 Ph</a:t>
            </a:r>
            <a:r>
              <a:rPr kumimoji="0" lang="vi-VN"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ước</a:t>
            </a:r>
            <a:r>
              <a:rPr kumimoji="0" lang="en-US"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lang="en-US" sz="2800" b="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kumimoji="0" lang="en-US" sz="28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hắng</a:t>
            </a:r>
            <a:r>
              <a:rPr kumimoji="0" lang="en-US" sz="28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p>
        </p:txBody>
      </p:sp>
      <p:sp>
        <p:nvSpPr>
          <p:cNvPr id="4" name="TextBox 3"/>
          <p:cNvSpPr txBox="1"/>
          <p:nvPr/>
        </p:nvSpPr>
        <p:spPr>
          <a:xfrm>
            <a:off x="899160" y="2073629"/>
            <a:ext cx="7543800" cy="954107"/>
          </a:xfrm>
          <a:prstGeom prst="rect">
            <a:avLst/>
          </a:prstGeom>
          <a:noFill/>
        </p:spPr>
        <p:txBody>
          <a:bodyPr wrap="square" rtlCol="0">
            <a:spAutoFit/>
          </a:bodyPr>
          <a:lstStyle/>
          <a:p>
            <a:pPr algn="ctr" defTabSz="914400">
              <a:defRPr/>
            </a:pP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a:t>
            </a:r>
            <a:r>
              <a:rPr lang="vi-VN" sz="2800" b="1" dirty="0">
                <a:solidFill>
                  <a:srgbClr val="FF0000"/>
                </a:solidFill>
                <a:latin typeface="Times New Roman" panose="02020603050405020304" pitchFamily="18" charset="0"/>
                <a:cs typeface="Times New Roman" panose="02020603050405020304" pitchFamily="18" charset="0"/>
              </a:rPr>
              <a:t>KÍNH TRỌNG THẦY GIÁO, CÔ GIÁO</a:t>
            </a:r>
            <a:r>
              <a:rPr lang="en-US" sz="2800" b="1" dirty="0">
                <a:solidFill>
                  <a:srgbClr val="FF0000"/>
                </a:solidFill>
                <a:latin typeface="Times New Roman" panose="02020603050405020304" pitchFamily="18" charset="0"/>
                <a:cs typeface="Times New Roman" panose="02020603050405020304" pitchFamily="18" charset="0"/>
              </a:rPr>
              <a:t> </a:t>
            </a:r>
          </a:p>
          <a:p>
            <a:pPr algn="ctr" defTabSz="914400">
              <a:defRPr/>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1 )</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3208020" y="3247430"/>
            <a:ext cx="2878692" cy="461665"/>
          </a:xfrm>
          <a:prstGeom prst="rect">
            <a:avLst/>
          </a:prstGeom>
          <a:noFill/>
        </p:spPr>
        <p:txBody>
          <a:bodyPr wrap="square" rtlCol="0">
            <a:spAutoFit/>
          </a:bodyPr>
          <a:lstStyle/>
          <a:p>
            <a:pPr algn="ctr" defTabSz="914400">
              <a:defRPr/>
            </a:pP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GV: </a:t>
            </a:r>
            <a:r>
              <a:rPr lang="en-U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Trần</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t>
            </a:r>
            <a:r>
              <a:rPr lang="vi-VN"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3"/>
            <a:ext cx="1109663" cy="64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97" y="840730"/>
            <a:ext cx="145732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7832" y="4095750"/>
            <a:ext cx="2396168"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 y="4114800"/>
            <a:ext cx="1862138"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330544"/>
            <a:ext cx="1368903" cy="159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3798526"/>
            <a:ext cx="2362200" cy="12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43200" y="1243340"/>
            <a:ext cx="4130682" cy="523220"/>
          </a:xfrm>
          <a:prstGeom prst="rect">
            <a:avLst/>
          </a:prstGeom>
        </p:spPr>
        <p:txBody>
          <a:bodyPr wrap="none">
            <a:spAutoFit/>
          </a:bodyPr>
          <a:lstStyle/>
          <a:p>
            <a:pPr lvl="0" algn="ctr" defTabSz="914400">
              <a:defRPr/>
            </a:pP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ĐẠO ĐỨC - LỚP 2</a:t>
            </a:r>
          </a:p>
        </p:txBody>
      </p:sp>
    </p:spTree>
    <p:extLst>
      <p:ext uri="{BB962C8B-B14F-4D97-AF65-F5344CB8AC3E}">
        <p14:creationId xmlns:p14="http://schemas.microsoft.com/office/powerpoint/2010/main" val="71292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33350"/>
            <a:ext cx="52578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dirty="0" err="1">
                <a:solidFill>
                  <a:srgbClr val="0070C0"/>
                </a:solidFill>
                <a:latin typeface="Times New Roman" pitchFamily="18" charset="0"/>
                <a:cs typeface="Times New Roman" pitchFamily="18" charset="0"/>
              </a:rPr>
              <a:t>Việc</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làm</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đó</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thể</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hiện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điều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gì</a:t>
            </a:r>
            <a:r>
              <a:rPr lang="en-US" sz="3200" dirty="0">
                <a:solidFill>
                  <a:srgbClr val="0070C0"/>
                </a:solidFill>
                <a:latin typeface="Times New Roman" pitchFamily="18" charset="0"/>
                <a:cs typeface="Times New Roman" pitchFamily="18" charset="0"/>
              </a:rPr>
              <a:t>?</a:t>
            </a:r>
            <a:endParaRPr lang="en-US" sz="3200" dirty="0"/>
          </a:p>
        </p:txBody>
      </p:sp>
      <p:sp>
        <p:nvSpPr>
          <p:cNvPr id="4" name="Title 1"/>
          <p:cNvSpPr txBox="1">
            <a:spLocks/>
          </p:cNvSpPr>
          <p:nvPr/>
        </p:nvSpPr>
        <p:spPr bwMode="auto">
          <a:xfrm>
            <a:off x="5486400" y="895350"/>
            <a:ext cx="3505200" cy="41910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marL="0" marR="0" lvl="0" indent="0" algn="just" defTabSz="914400" eaLnBrk="1" fontAlgn="auto" latinLnBrk="0" hangingPunct="1">
              <a:lnSpc>
                <a:spcPct val="90000"/>
              </a:lnSpc>
              <a:spcBef>
                <a:spcPts val="0"/>
              </a:spcBef>
              <a:spcAft>
                <a:spcPts val="0"/>
              </a:spcAft>
              <a:buClrTx/>
              <a:buSzTx/>
              <a:buFontTx/>
              <a:buNone/>
              <a:tabLst/>
              <a:defRPr/>
            </a:pPr>
            <a:r>
              <a:rPr kumimoji="0" lang="vi-VN" altLang="en-US" sz="2800" b="0" i="0" u="none" strike="noStrike" kern="0" cap="none" spc="0" normalizeH="0" baseline="0" noProof="0" dirty="0">
                <a:ln>
                  <a:noFill/>
                </a:ln>
                <a:solidFill>
                  <a:srgbClr val="4F81BD">
                    <a:lumMod val="50000"/>
                  </a:srgbClr>
                </a:solidFill>
                <a:effectLst/>
                <a:uLnTx/>
                <a:uFillTx/>
                <a:latin typeface="Times New Roman" pitchFamily="18" charset="0"/>
                <a:cs typeface="Times New Roman" pitchFamily="18" charset="0"/>
              </a:rPr>
              <a:t>- Những việc làm của thầy giáo, cô giáo đem lại cho em kiến thức, sự hiểu biết, sự quan tâm, sự chăm sóc và sự sẻ chia, giúp em khỏe mạnh, trưởng thành hơn cả về thể chất lẫn tinh thần.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895350"/>
            <a:ext cx="522922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46755" t="24413" r="25577" b="22781"/>
          <a:stretch/>
        </p:blipFill>
        <p:spPr bwMode="auto">
          <a:xfrm>
            <a:off x="533400" y="590550"/>
            <a:ext cx="7856220" cy="4343400"/>
          </a:xfrm>
          <a:prstGeom prst="rect">
            <a:avLst/>
          </a:prstGeom>
          <a:ln>
            <a:noFill/>
          </a:ln>
          <a:extLst>
            <a:ext uri="{53640926-AAD7-44D8-BBD7-CCE9431645EC}">
              <a14:shadowObscured xmlns:a14="http://schemas.microsoft.com/office/drawing/2010/main"/>
            </a:ext>
          </a:extLst>
        </p:spPr>
      </p:pic>
      <p:sp>
        <p:nvSpPr>
          <p:cNvPr id="5" name="Rounded Rectangle 4"/>
          <p:cNvSpPr/>
          <p:nvPr/>
        </p:nvSpPr>
        <p:spPr>
          <a:xfrm>
            <a:off x="76200" y="38100"/>
            <a:ext cx="8229600" cy="400050"/>
          </a:xfrm>
          <a:prstGeom prst="roundRect">
            <a:avLst/>
          </a:prstGeom>
        </p:spPr>
        <p:style>
          <a:lnRef idx="1">
            <a:schemeClr val="accent3"/>
          </a:lnRef>
          <a:fillRef idx="2">
            <a:schemeClr val="accent3"/>
          </a:fillRef>
          <a:effectRef idx="1">
            <a:schemeClr val="accent3"/>
          </a:effectRef>
          <a:fontRef idx="minor">
            <a:schemeClr val="dk1"/>
          </a:fontRef>
        </p:style>
        <p:txBody>
          <a:bodyPr lIns="85713" tIns="42857" rIns="85713" bIns="42857" rtlCol="0" anchor="ctr"/>
          <a:lstStyle/>
          <a:p>
            <a:pPr algn="just"/>
            <a:r>
              <a:rPr lang="en-US" sz="2400" dirty="0" err="1">
                <a:solidFill>
                  <a:srgbClr val="FF0000"/>
                </a:solidFill>
                <a:latin typeface="Times New Roman" pitchFamily="18" charset="0"/>
                <a:cs typeface="Times New Roman" pitchFamily="18" charset="0"/>
              </a:rPr>
              <a:t>Bạn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nào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tranh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đã</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thể</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kính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trọng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thầy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giáo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cô</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giáo</a:t>
            </a:r>
            <a:r>
              <a:rPr lang="en-US" sz="24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19902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6200" y="38100"/>
            <a:ext cx="8229600" cy="400050"/>
          </a:xfrm>
          <a:prstGeom prst="roundRect">
            <a:avLst/>
          </a:prstGeom>
        </p:spPr>
        <p:style>
          <a:lnRef idx="1">
            <a:schemeClr val="accent3"/>
          </a:lnRef>
          <a:fillRef idx="2">
            <a:schemeClr val="accent3"/>
          </a:fillRef>
          <a:effectRef idx="1">
            <a:schemeClr val="accent3"/>
          </a:effectRef>
          <a:fontRef idx="minor">
            <a:schemeClr val="dk1"/>
          </a:fontRef>
        </p:style>
        <p:txBody>
          <a:bodyPr lIns="85713" tIns="42857" rIns="85713" bIns="42857" rtlCol="0" anchor="ctr"/>
          <a:lstStyle/>
          <a:p>
            <a:pPr algn="just"/>
            <a:r>
              <a:rPr lang="en-US" sz="2400" dirty="0" err="1">
                <a:solidFill>
                  <a:srgbClr val="FF0000"/>
                </a:solidFill>
                <a:latin typeface="Times New Roman" pitchFamily="18" charset="0"/>
                <a:cs typeface="Times New Roman" pitchFamily="18" charset="0"/>
              </a:rPr>
              <a:t>Bạn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nào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tranh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đã</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thể</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hiện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sự</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kính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trọng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thầy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giáo</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cô</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giáo</a:t>
            </a:r>
            <a:r>
              <a:rPr lang="en-US" sz="2400" dirty="0">
                <a:solidFill>
                  <a:srgbClr val="FF0000"/>
                </a:solidFill>
                <a:latin typeface="Times New Roman" pitchFamily="18" charset="0"/>
                <a:cs typeface="Times New Roman" pitchFamily="18" charset="0"/>
              </a:rPr>
              <a:t>?</a:t>
            </a:r>
          </a:p>
        </p:txBody>
      </p:sp>
      <p:pic>
        <p:nvPicPr>
          <p:cNvPr id="8" name="Picture 7"/>
          <p:cNvPicPr/>
          <p:nvPr/>
        </p:nvPicPr>
        <p:blipFill rotWithShape="1">
          <a:blip r:embed="rId2"/>
          <a:srcRect l="46755" t="24413" r="25577" b="22781"/>
          <a:stretch/>
        </p:blipFill>
        <p:spPr bwMode="auto">
          <a:xfrm>
            <a:off x="4114800" y="514350"/>
            <a:ext cx="4991100" cy="403860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60960" y="678924"/>
            <a:ext cx="4053840" cy="830997"/>
          </a:xfrm>
          <a:prstGeom prst="rect">
            <a:avLst/>
          </a:prstGeom>
        </p:spPr>
        <p:txBody>
          <a:bodyPr wrap="square">
            <a:spAutoFit/>
          </a:bodyPr>
          <a:lstStyle/>
          <a:p>
            <a:pPr lvl="0" algn="just"/>
            <a:r>
              <a:rPr lang="en-US" sz="2400" dirty="0" err="1">
                <a:solidFill>
                  <a:srgbClr val="0070C0"/>
                </a:solidFill>
                <a:latin typeface="Times New Roman" pitchFamily="18" charset="0"/>
                <a:cs typeface="Times New Roman" pitchFamily="18" charset="0"/>
              </a:rPr>
              <a:t>Tranh</a:t>
            </a:r>
            <a:r>
              <a:rPr lang="en-US" sz="2400" dirty="0">
                <a:solidFill>
                  <a:srgbClr val="0070C0"/>
                </a:solidFill>
                <a:latin typeface="Times New Roman" pitchFamily="18" charset="0"/>
                <a:cs typeface="Times New Roman" pitchFamily="18" charset="0"/>
              </a:rPr>
              <a:t> 1: </a:t>
            </a:r>
            <a:r>
              <a:rPr lang="en-US" sz="2400" dirty="0" err="1">
                <a:solidFill>
                  <a:srgbClr val="0070C0"/>
                </a:solidFill>
                <a:latin typeface="Times New Roman" pitchFamily="18" charset="0"/>
                <a:cs typeface="Times New Roman" pitchFamily="18" charset="0"/>
              </a:rPr>
              <a:t>Lễ</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phép</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chào</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hỏi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thầy</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cô</a:t>
            </a:r>
            <a:r>
              <a:rPr lang="en-US" sz="2400" dirty="0">
                <a:solidFill>
                  <a:srgbClr val="0070C0"/>
                </a:solidFill>
                <a:latin typeface="Times New Roman" pitchFamily="18" charset="0"/>
                <a:cs typeface="Times New Roman" pitchFamily="18" charset="0"/>
              </a:rPr>
              <a:t>.</a:t>
            </a:r>
          </a:p>
        </p:txBody>
      </p:sp>
      <p:sp>
        <p:nvSpPr>
          <p:cNvPr id="3" name="Rectangle 2"/>
          <p:cNvSpPr/>
          <p:nvPr/>
        </p:nvSpPr>
        <p:spPr>
          <a:xfrm>
            <a:off x="76200" y="1581150"/>
            <a:ext cx="4038600" cy="830997"/>
          </a:xfrm>
          <a:prstGeom prst="rect">
            <a:avLst/>
          </a:prstGeom>
        </p:spPr>
        <p:txBody>
          <a:bodyPr wrap="square">
            <a:spAutoFit/>
          </a:bodyPr>
          <a:lstStyle/>
          <a:p>
            <a:pPr lvl="0" algn="just"/>
            <a:r>
              <a:rPr lang="en-US" sz="2400" dirty="0" err="1">
                <a:solidFill>
                  <a:srgbClr val="7030A0"/>
                </a:solidFill>
                <a:latin typeface="Times New Roman" pitchFamily="18" charset="0"/>
                <a:cs typeface="Times New Roman" pitchFamily="18" charset="0"/>
              </a:rPr>
              <a:t>Tranh</a:t>
            </a:r>
            <a:r>
              <a:rPr lang="en-US" sz="2400" dirty="0">
                <a:solidFill>
                  <a:srgbClr val="7030A0"/>
                </a:solidFill>
                <a:latin typeface="Times New Roman" pitchFamily="18" charset="0"/>
                <a:cs typeface="Times New Roman" pitchFamily="18" charset="0"/>
              </a:rPr>
              <a:t> 2: </a:t>
            </a:r>
            <a:r>
              <a:rPr lang="en-US" sz="2400" dirty="0" err="1">
                <a:solidFill>
                  <a:srgbClr val="7030A0"/>
                </a:solidFill>
                <a:latin typeface="Times New Roman" pitchFamily="18" charset="0"/>
                <a:cs typeface="Times New Roman" pitchFamily="18" charset="0"/>
              </a:rPr>
              <a:t>Nói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chuyện</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riêng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khi</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thầy</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giáo</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đang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giảng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bài</a:t>
            </a:r>
            <a:r>
              <a:rPr lang="en-US" sz="2400" dirty="0">
                <a:solidFill>
                  <a:srgbClr val="7030A0"/>
                </a:solidFill>
                <a:latin typeface="Times New Roman" pitchFamily="18" charset="0"/>
                <a:cs typeface="Times New Roman" pitchFamily="18" charset="0"/>
              </a:rPr>
              <a:t>.</a:t>
            </a:r>
          </a:p>
        </p:txBody>
      </p:sp>
      <p:sp>
        <p:nvSpPr>
          <p:cNvPr id="4" name="Rectangle 3"/>
          <p:cNvSpPr/>
          <p:nvPr/>
        </p:nvSpPr>
        <p:spPr>
          <a:xfrm>
            <a:off x="60961" y="2495550"/>
            <a:ext cx="3977640" cy="830997"/>
          </a:xfrm>
          <a:prstGeom prst="rect">
            <a:avLst/>
          </a:prstGeom>
        </p:spPr>
        <p:txBody>
          <a:bodyPr wrap="square">
            <a:spAutoFit/>
          </a:bodyPr>
          <a:lstStyle/>
          <a:p>
            <a:pPr lvl="0" algn="just"/>
            <a:r>
              <a:rPr lang="en-US" sz="2400" dirty="0" err="1">
                <a:solidFill>
                  <a:srgbClr val="0070C0"/>
                </a:solidFill>
                <a:latin typeface="Times New Roman" pitchFamily="18" charset="0"/>
                <a:cs typeface="Times New Roman" pitchFamily="18" charset="0"/>
              </a:rPr>
              <a:t>Tranh</a:t>
            </a:r>
            <a:r>
              <a:rPr lang="en-US" sz="2400" dirty="0">
                <a:solidFill>
                  <a:srgbClr val="0070C0"/>
                </a:solidFill>
                <a:latin typeface="Times New Roman" pitchFamily="18" charset="0"/>
                <a:cs typeface="Times New Roman" pitchFamily="18" charset="0"/>
              </a:rPr>
              <a:t> 3: </a:t>
            </a:r>
            <a:r>
              <a:rPr lang="en-US" sz="2400" dirty="0" err="1">
                <a:solidFill>
                  <a:srgbClr val="0070C0"/>
                </a:solidFill>
                <a:latin typeface="Times New Roman" pitchFamily="18" charset="0"/>
                <a:cs typeface="Times New Roman" pitchFamily="18" charset="0"/>
              </a:rPr>
              <a:t>Quan</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tâm</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khi</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cô</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giáo</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bị</a:t>
            </a:r>
            <a:r>
              <a:rPr lang="en-US" sz="2400" dirty="0">
                <a:solidFill>
                  <a:srgbClr val="0070C0"/>
                </a:solidFill>
                <a:latin typeface="Times New Roman" pitchFamily="18" charset="0"/>
                <a:cs typeface="Times New Roman" pitchFamily="18" charset="0"/>
              </a:rPr>
              <a:t> </a:t>
            </a:r>
            <a:r>
              <a:rPr lang="en-US" sz="2400" dirty="0" err="1">
                <a:solidFill>
                  <a:srgbClr val="0070C0"/>
                </a:solidFill>
                <a:latin typeface="Times New Roman" pitchFamily="18" charset="0"/>
                <a:cs typeface="Times New Roman" pitchFamily="18" charset="0"/>
              </a:rPr>
              <a:t>bệnh</a:t>
            </a:r>
            <a:r>
              <a:rPr lang="en-US" sz="2400" dirty="0">
                <a:solidFill>
                  <a:srgbClr val="0070C0"/>
                </a:solidFill>
                <a:latin typeface="Times New Roman" pitchFamily="18" charset="0"/>
                <a:cs typeface="Times New Roman" pitchFamily="18" charset="0"/>
              </a:rPr>
              <a:t>.</a:t>
            </a:r>
          </a:p>
        </p:txBody>
      </p:sp>
      <p:sp>
        <p:nvSpPr>
          <p:cNvPr id="9" name="Rectangle 8"/>
          <p:cNvSpPr/>
          <p:nvPr/>
        </p:nvSpPr>
        <p:spPr>
          <a:xfrm>
            <a:off x="76200" y="3409950"/>
            <a:ext cx="3962401" cy="830997"/>
          </a:xfrm>
          <a:prstGeom prst="rect">
            <a:avLst/>
          </a:prstGeom>
        </p:spPr>
        <p:txBody>
          <a:bodyPr wrap="square">
            <a:spAutoFit/>
          </a:bodyPr>
          <a:lstStyle/>
          <a:p>
            <a:pPr lvl="0" algn="just"/>
            <a:r>
              <a:rPr lang="en-US" sz="2400" dirty="0" err="1">
                <a:solidFill>
                  <a:srgbClr val="7030A0"/>
                </a:solidFill>
                <a:latin typeface="Times New Roman" pitchFamily="18" charset="0"/>
                <a:cs typeface="Times New Roman" pitchFamily="18" charset="0"/>
              </a:rPr>
              <a:t>Tranh</a:t>
            </a:r>
            <a:r>
              <a:rPr lang="en-US" sz="2400" dirty="0">
                <a:solidFill>
                  <a:srgbClr val="7030A0"/>
                </a:solidFill>
                <a:latin typeface="Times New Roman" pitchFamily="18" charset="0"/>
                <a:cs typeface="Times New Roman" pitchFamily="18" charset="0"/>
              </a:rPr>
              <a:t> 4: </a:t>
            </a:r>
            <a:r>
              <a:rPr lang="en-US" sz="2400" dirty="0" err="1">
                <a:solidFill>
                  <a:srgbClr val="7030A0"/>
                </a:solidFill>
                <a:latin typeface="Times New Roman" pitchFamily="18" charset="0"/>
                <a:cs typeface="Times New Roman" pitchFamily="18" charset="0"/>
              </a:rPr>
              <a:t>Tặng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cô</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giáo</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bức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tranh</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tự</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vẽ</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để</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chúc</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mừng</a:t>
            </a:r>
            <a:r>
              <a:rPr lang="en-US" sz="2400" dirty="0">
                <a:solidFill>
                  <a:srgbClr val="7030A0"/>
                </a:solidFill>
                <a:latin typeface="Times New Roman" pitchFamily="18" charset="0"/>
                <a:cs typeface="Times New Roman" pitchFamily="18" charset="0"/>
              </a:rPr>
              <a:t> </a:t>
            </a:r>
            <a:r>
              <a:rPr lang="en-US" sz="2400" dirty="0" err="1">
                <a:solidFill>
                  <a:srgbClr val="7030A0"/>
                </a:solidFill>
                <a:latin typeface="Times New Roman" pitchFamily="18" charset="0"/>
                <a:cs typeface="Times New Roman" pitchFamily="18" charset="0"/>
              </a:rPr>
              <a:t>cô</a:t>
            </a:r>
            <a:r>
              <a:rPr lang="en-US" sz="24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383566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400" y="57150"/>
            <a:ext cx="8001000" cy="1306830"/>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lvl="0" algn="just"/>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em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hãy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nêu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thêm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việc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cần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trọng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cô</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giáo</a:t>
            </a:r>
            <a:r>
              <a:rPr lang="en-US" sz="2800" dirty="0">
                <a:solidFill>
                  <a:srgbClr val="FF0000"/>
                </a:solidFill>
                <a:latin typeface="Times New Roman" pitchFamily="18" charset="0"/>
                <a:cs typeface="Times New Roman" pitchFamily="18" charset="0"/>
              </a:rPr>
              <a:t>.</a:t>
            </a:r>
          </a:p>
        </p:txBody>
      </p:sp>
      <p:sp>
        <p:nvSpPr>
          <p:cNvPr id="3" name="Rounded Rectangle 2"/>
          <p:cNvSpPr/>
          <p:nvPr/>
        </p:nvSpPr>
        <p:spPr>
          <a:xfrm>
            <a:off x="777240" y="1809750"/>
            <a:ext cx="8077200" cy="259080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R="25400" lvl="0" indent="-381000" algn="just">
              <a:lnSpc>
                <a:spcPct val="115000"/>
              </a:lnSpc>
              <a:tabLst>
                <a:tab pos="306705" algn="l"/>
              </a:tabLst>
            </a:pPr>
            <a:r>
              <a:rPr lang="en-US" sz="2800" dirty="0" err="1">
                <a:solidFill>
                  <a:prstClr val="black"/>
                </a:solidFill>
                <a:latin typeface="Times New Roman"/>
                <a:ea typeface="Segoe UI"/>
              </a:rPr>
              <a:t>Thể</a:t>
            </a:r>
            <a:r>
              <a:rPr lang="en-US" sz="2800" dirty="0">
                <a:solidFill>
                  <a:prstClr val="black"/>
                </a:solidFill>
                <a:latin typeface="Times New Roman"/>
                <a:ea typeface="Segoe UI"/>
              </a:rPr>
              <a:t> </a:t>
            </a:r>
            <a:r>
              <a:rPr lang="en-US" sz="2800" dirty="0" err="1">
                <a:solidFill>
                  <a:prstClr val="black"/>
                </a:solidFill>
                <a:latin typeface="Times New Roman"/>
                <a:ea typeface="Segoe UI"/>
              </a:rPr>
              <a:t>hiện</a:t>
            </a:r>
            <a:r>
              <a:rPr lang="en-US" sz="2800" dirty="0">
                <a:solidFill>
                  <a:prstClr val="black"/>
                </a:solidFill>
                <a:latin typeface="Times New Roman"/>
                <a:ea typeface="Segoe UI"/>
              </a:rPr>
              <a:t> </a:t>
            </a:r>
            <a:r>
              <a:rPr lang="en-US" sz="2800" dirty="0" err="1">
                <a:solidFill>
                  <a:prstClr val="black"/>
                </a:solidFill>
                <a:latin typeface="Times New Roman"/>
                <a:ea typeface="Segoe UI"/>
              </a:rPr>
              <a:t>lòng</a:t>
            </a:r>
            <a:r>
              <a:rPr lang="en-US" sz="2800" dirty="0">
                <a:solidFill>
                  <a:prstClr val="black"/>
                </a:solidFill>
                <a:latin typeface="Times New Roman"/>
                <a:ea typeface="Segoe UI"/>
              </a:rPr>
              <a:t> </a:t>
            </a:r>
            <a:r>
              <a:rPr lang="en-US" sz="2800" dirty="0" err="1">
                <a:solidFill>
                  <a:prstClr val="black"/>
                </a:solidFill>
                <a:latin typeface="Times New Roman"/>
                <a:ea typeface="Segoe UI"/>
              </a:rPr>
              <a:t>kính</a:t>
            </a:r>
            <a:r>
              <a:rPr lang="en-US" sz="2800" dirty="0">
                <a:solidFill>
                  <a:prstClr val="black"/>
                </a:solidFill>
                <a:latin typeface="Times New Roman"/>
                <a:ea typeface="Segoe UI"/>
              </a:rPr>
              <a:t> </a:t>
            </a:r>
            <a:r>
              <a:rPr lang="en-US" sz="2800" dirty="0" err="1">
                <a:solidFill>
                  <a:prstClr val="black"/>
                </a:solidFill>
                <a:latin typeface="Times New Roman"/>
                <a:ea typeface="Segoe UI"/>
              </a:rPr>
              <a:t>trọng</a:t>
            </a:r>
            <a:r>
              <a:rPr lang="en-US" sz="2800" dirty="0">
                <a:solidFill>
                  <a:prstClr val="black"/>
                </a:solidFill>
                <a:latin typeface="Times New Roman"/>
                <a:ea typeface="Segoe UI"/>
              </a:rPr>
              <a:t> </a:t>
            </a:r>
            <a:r>
              <a:rPr lang="en-US" sz="2800" dirty="0" err="1">
                <a:solidFill>
                  <a:prstClr val="black"/>
                </a:solidFill>
                <a:latin typeface="Times New Roman"/>
                <a:ea typeface="Segoe UI"/>
              </a:rPr>
              <a:t>thầy</a:t>
            </a:r>
            <a:r>
              <a:rPr lang="en-US" sz="2800" dirty="0">
                <a:solidFill>
                  <a:prstClr val="black"/>
                </a:solidFill>
                <a:latin typeface="Times New Roman"/>
                <a:ea typeface="Segoe UI"/>
              </a:rPr>
              <a:t>, </a:t>
            </a:r>
            <a:r>
              <a:rPr lang="en-US" sz="2800" dirty="0" err="1">
                <a:solidFill>
                  <a:prstClr val="black"/>
                </a:solidFill>
                <a:latin typeface="Times New Roman"/>
                <a:ea typeface="Segoe UI"/>
              </a:rPr>
              <a:t>cô</a:t>
            </a:r>
            <a:r>
              <a:rPr lang="en-US" sz="2800" dirty="0">
                <a:solidFill>
                  <a:prstClr val="black"/>
                </a:solidFill>
                <a:latin typeface="Times New Roman"/>
                <a:ea typeface="Segoe UI"/>
              </a:rPr>
              <a:t> </a:t>
            </a:r>
            <a:r>
              <a:rPr lang="en-US" sz="2800" dirty="0" err="1">
                <a:solidFill>
                  <a:prstClr val="black"/>
                </a:solidFill>
                <a:latin typeface="Times New Roman"/>
                <a:ea typeface="Segoe UI"/>
              </a:rPr>
              <a:t>giáo</a:t>
            </a:r>
            <a:r>
              <a:rPr lang="en-US" sz="2800" dirty="0">
                <a:solidFill>
                  <a:prstClr val="black"/>
                </a:solidFill>
                <a:latin typeface="Times New Roman"/>
                <a:ea typeface="Segoe UI"/>
              </a:rPr>
              <a:t> </a:t>
            </a:r>
            <a:r>
              <a:rPr lang="en-US" sz="2800" dirty="0" err="1">
                <a:solidFill>
                  <a:prstClr val="black"/>
                </a:solidFill>
                <a:latin typeface="Times New Roman"/>
                <a:ea typeface="Segoe UI"/>
              </a:rPr>
              <a:t>không</a:t>
            </a:r>
            <a:r>
              <a:rPr lang="en-US" sz="2800" dirty="0">
                <a:solidFill>
                  <a:prstClr val="black"/>
                </a:solidFill>
                <a:latin typeface="Times New Roman"/>
                <a:ea typeface="Segoe UI"/>
              </a:rPr>
              <a:t> </a:t>
            </a:r>
            <a:r>
              <a:rPr lang="en-US" sz="2800" dirty="0" err="1">
                <a:solidFill>
                  <a:prstClr val="black"/>
                </a:solidFill>
                <a:latin typeface="Times New Roman"/>
                <a:ea typeface="Segoe UI"/>
              </a:rPr>
              <a:t>phải</a:t>
            </a:r>
            <a:r>
              <a:rPr lang="en-US" sz="2800" dirty="0">
                <a:solidFill>
                  <a:prstClr val="black"/>
                </a:solidFill>
                <a:latin typeface="Times New Roman"/>
                <a:ea typeface="Segoe UI"/>
              </a:rPr>
              <a:t> qua </a:t>
            </a:r>
            <a:r>
              <a:rPr lang="en-US" sz="2800" dirty="0" err="1">
                <a:solidFill>
                  <a:prstClr val="black"/>
                </a:solidFill>
                <a:latin typeface="Times New Roman"/>
                <a:ea typeface="Segoe UI"/>
              </a:rPr>
              <a:t>những</a:t>
            </a:r>
            <a:r>
              <a:rPr lang="en-US" sz="2800" dirty="0">
                <a:solidFill>
                  <a:prstClr val="black"/>
                </a:solidFill>
                <a:latin typeface="Times New Roman"/>
                <a:ea typeface="Segoe UI"/>
              </a:rPr>
              <a:t> </a:t>
            </a:r>
            <a:r>
              <a:rPr lang="en-US" sz="2800" dirty="0" err="1">
                <a:solidFill>
                  <a:prstClr val="black"/>
                </a:solidFill>
                <a:latin typeface="Times New Roman"/>
                <a:ea typeface="Segoe UI"/>
              </a:rPr>
              <a:t>bông</a:t>
            </a:r>
            <a:r>
              <a:rPr lang="en-US" sz="2800" dirty="0">
                <a:solidFill>
                  <a:prstClr val="black"/>
                </a:solidFill>
                <a:latin typeface="Times New Roman"/>
                <a:ea typeface="Segoe UI"/>
              </a:rPr>
              <a:t> </a:t>
            </a:r>
            <a:r>
              <a:rPr lang="en-US" sz="2800" dirty="0" err="1">
                <a:solidFill>
                  <a:prstClr val="black"/>
                </a:solidFill>
                <a:latin typeface="Times New Roman"/>
                <a:ea typeface="Segoe UI"/>
              </a:rPr>
              <a:t>hoa</a:t>
            </a:r>
            <a:r>
              <a:rPr lang="en-US" sz="2800" dirty="0">
                <a:solidFill>
                  <a:prstClr val="black"/>
                </a:solidFill>
                <a:latin typeface="Times New Roman"/>
                <a:ea typeface="Segoe UI"/>
              </a:rPr>
              <a:t>, </a:t>
            </a:r>
            <a:r>
              <a:rPr lang="en-US" sz="2800" dirty="0" err="1">
                <a:solidFill>
                  <a:prstClr val="black"/>
                </a:solidFill>
                <a:latin typeface="Times New Roman"/>
                <a:ea typeface="Segoe UI"/>
              </a:rPr>
              <a:t>quà</a:t>
            </a:r>
            <a:r>
              <a:rPr lang="en-US" sz="2800" dirty="0">
                <a:solidFill>
                  <a:prstClr val="black"/>
                </a:solidFill>
                <a:latin typeface="Times New Roman"/>
                <a:ea typeface="Segoe UI"/>
              </a:rPr>
              <a:t> hay </a:t>
            </a:r>
            <a:r>
              <a:rPr lang="en-US" sz="2800" dirty="0" err="1">
                <a:solidFill>
                  <a:prstClr val="black"/>
                </a:solidFill>
                <a:latin typeface="Times New Roman"/>
                <a:ea typeface="Segoe UI"/>
              </a:rPr>
              <a:t>lời</a:t>
            </a:r>
            <a:r>
              <a:rPr lang="en-US" sz="2800" dirty="0">
                <a:solidFill>
                  <a:prstClr val="black"/>
                </a:solidFill>
                <a:latin typeface="Times New Roman"/>
                <a:ea typeface="Segoe UI"/>
              </a:rPr>
              <a:t> </a:t>
            </a:r>
            <a:r>
              <a:rPr lang="en-US" sz="2800" dirty="0" err="1">
                <a:solidFill>
                  <a:prstClr val="black"/>
                </a:solidFill>
                <a:latin typeface="Times New Roman"/>
                <a:ea typeface="Segoe UI"/>
              </a:rPr>
              <a:t>chúc</a:t>
            </a:r>
            <a:r>
              <a:rPr lang="en-US" sz="2800" dirty="0">
                <a:solidFill>
                  <a:prstClr val="black"/>
                </a:solidFill>
                <a:latin typeface="Times New Roman"/>
                <a:ea typeface="Segoe UI"/>
              </a:rPr>
              <a:t> </a:t>
            </a:r>
            <a:r>
              <a:rPr lang="en-US" sz="2800" dirty="0" err="1">
                <a:solidFill>
                  <a:prstClr val="black"/>
                </a:solidFill>
                <a:latin typeface="Times New Roman"/>
                <a:ea typeface="Segoe UI"/>
              </a:rPr>
              <a:t>mừng</a:t>
            </a:r>
            <a:r>
              <a:rPr lang="en-US" sz="2800" dirty="0">
                <a:solidFill>
                  <a:prstClr val="black"/>
                </a:solidFill>
                <a:latin typeface="Times New Roman"/>
                <a:ea typeface="Segoe UI"/>
              </a:rPr>
              <a:t> </a:t>
            </a:r>
            <a:r>
              <a:rPr lang="en-US" sz="2800" dirty="0" err="1">
                <a:solidFill>
                  <a:prstClr val="black"/>
                </a:solidFill>
                <a:latin typeface="Times New Roman"/>
                <a:ea typeface="Segoe UI"/>
              </a:rPr>
              <a:t>trong</a:t>
            </a:r>
            <a:r>
              <a:rPr lang="en-US" sz="2800" dirty="0">
                <a:solidFill>
                  <a:prstClr val="black"/>
                </a:solidFill>
                <a:latin typeface="Times New Roman"/>
                <a:ea typeface="Segoe UI"/>
              </a:rPr>
              <a:t> </a:t>
            </a:r>
            <a:r>
              <a:rPr lang="en-US" sz="2800" dirty="0" err="1">
                <a:solidFill>
                  <a:prstClr val="black"/>
                </a:solidFill>
                <a:latin typeface="Times New Roman"/>
                <a:ea typeface="Segoe UI"/>
              </a:rPr>
              <a:t>ngày</a:t>
            </a:r>
            <a:r>
              <a:rPr lang="en-US" sz="2800" dirty="0">
                <a:solidFill>
                  <a:prstClr val="black"/>
                </a:solidFill>
                <a:latin typeface="Times New Roman"/>
                <a:ea typeface="Segoe UI"/>
              </a:rPr>
              <a:t> </a:t>
            </a:r>
            <a:r>
              <a:rPr lang="en-US" sz="2800" dirty="0" err="1">
                <a:solidFill>
                  <a:prstClr val="black"/>
                </a:solidFill>
                <a:latin typeface="Times New Roman"/>
                <a:ea typeface="Segoe UI"/>
              </a:rPr>
              <a:t>Nhà</a:t>
            </a:r>
            <a:r>
              <a:rPr lang="en-US" sz="2800" dirty="0">
                <a:solidFill>
                  <a:prstClr val="black"/>
                </a:solidFill>
                <a:latin typeface="Times New Roman"/>
                <a:ea typeface="Segoe UI"/>
              </a:rPr>
              <a:t> </a:t>
            </a:r>
            <a:r>
              <a:rPr lang="en-US" sz="2800" dirty="0" err="1">
                <a:solidFill>
                  <a:prstClr val="black"/>
                </a:solidFill>
                <a:latin typeface="Times New Roman"/>
                <a:ea typeface="Segoe UI"/>
              </a:rPr>
              <a:t>giáo</a:t>
            </a:r>
            <a:r>
              <a:rPr lang="en-US" sz="2800" dirty="0">
                <a:solidFill>
                  <a:prstClr val="black"/>
                </a:solidFill>
                <a:latin typeface="Times New Roman"/>
                <a:ea typeface="Segoe UI"/>
              </a:rPr>
              <a:t> </a:t>
            </a:r>
            <a:r>
              <a:rPr lang="en-US" sz="2800" dirty="0" err="1">
                <a:solidFill>
                  <a:prstClr val="black"/>
                </a:solidFill>
                <a:latin typeface="Times New Roman"/>
                <a:ea typeface="Segoe UI"/>
              </a:rPr>
              <a:t>Việt</a:t>
            </a:r>
            <a:r>
              <a:rPr lang="en-US" sz="2800" dirty="0">
                <a:solidFill>
                  <a:prstClr val="black"/>
                </a:solidFill>
                <a:latin typeface="Times New Roman"/>
                <a:ea typeface="Segoe UI"/>
              </a:rPr>
              <a:t> Nam 20/11, </a:t>
            </a:r>
            <a:r>
              <a:rPr lang="en-US" sz="2800" dirty="0" err="1">
                <a:solidFill>
                  <a:prstClr val="black"/>
                </a:solidFill>
                <a:latin typeface="Times New Roman"/>
                <a:ea typeface="Segoe UI"/>
              </a:rPr>
              <a:t>mà</a:t>
            </a:r>
            <a:r>
              <a:rPr lang="en-US" sz="2800" dirty="0">
                <a:solidFill>
                  <a:prstClr val="black"/>
                </a:solidFill>
                <a:latin typeface="Times New Roman"/>
                <a:ea typeface="Segoe UI"/>
              </a:rPr>
              <a:t> </a:t>
            </a:r>
            <a:r>
              <a:rPr lang="en-US" sz="2800" dirty="0" err="1">
                <a:solidFill>
                  <a:prstClr val="black"/>
                </a:solidFill>
                <a:latin typeface="Times New Roman"/>
                <a:ea typeface="Segoe UI"/>
              </a:rPr>
              <a:t>quan</a:t>
            </a:r>
            <a:r>
              <a:rPr lang="en-US" sz="2800" dirty="0">
                <a:solidFill>
                  <a:prstClr val="black"/>
                </a:solidFill>
                <a:latin typeface="Times New Roman"/>
                <a:ea typeface="Segoe UI"/>
              </a:rPr>
              <a:t> </a:t>
            </a:r>
            <a:r>
              <a:rPr lang="en-US" sz="2800" dirty="0" err="1">
                <a:solidFill>
                  <a:prstClr val="black"/>
                </a:solidFill>
                <a:latin typeface="Times New Roman"/>
                <a:ea typeface="Segoe UI"/>
              </a:rPr>
              <a:t>trọng</a:t>
            </a:r>
            <a:r>
              <a:rPr lang="en-US" sz="2800" dirty="0">
                <a:solidFill>
                  <a:prstClr val="black"/>
                </a:solidFill>
                <a:latin typeface="Times New Roman"/>
                <a:ea typeface="Segoe UI"/>
              </a:rPr>
              <a:t> </a:t>
            </a:r>
            <a:r>
              <a:rPr lang="en-US" sz="2800" dirty="0" err="1">
                <a:solidFill>
                  <a:prstClr val="black"/>
                </a:solidFill>
                <a:latin typeface="Times New Roman"/>
                <a:ea typeface="Segoe UI"/>
              </a:rPr>
              <a:t>chính</a:t>
            </a:r>
            <a:r>
              <a:rPr lang="en-US" sz="2800" dirty="0">
                <a:solidFill>
                  <a:prstClr val="black"/>
                </a:solidFill>
                <a:latin typeface="Times New Roman"/>
                <a:ea typeface="Segoe UI"/>
              </a:rPr>
              <a:t> </a:t>
            </a:r>
            <a:r>
              <a:rPr lang="en-US" sz="2800" dirty="0" err="1">
                <a:solidFill>
                  <a:prstClr val="black"/>
                </a:solidFill>
                <a:latin typeface="Times New Roman"/>
                <a:ea typeface="Segoe UI"/>
              </a:rPr>
              <a:t>là</a:t>
            </a:r>
            <a:r>
              <a:rPr lang="en-US" sz="2800" dirty="0">
                <a:solidFill>
                  <a:prstClr val="black"/>
                </a:solidFill>
                <a:latin typeface="Times New Roman"/>
                <a:ea typeface="Segoe UI"/>
              </a:rPr>
              <a:t> qua </a:t>
            </a:r>
            <a:r>
              <a:rPr lang="en-US" sz="2800" dirty="0" err="1">
                <a:solidFill>
                  <a:prstClr val="black"/>
                </a:solidFill>
                <a:latin typeface="Times New Roman"/>
                <a:ea typeface="Segoe UI"/>
              </a:rPr>
              <a:t>những</a:t>
            </a:r>
            <a:r>
              <a:rPr lang="en-US" sz="2800" dirty="0">
                <a:solidFill>
                  <a:prstClr val="black"/>
                </a:solidFill>
                <a:latin typeface="Times New Roman"/>
                <a:ea typeface="Segoe UI"/>
              </a:rPr>
              <a:t> </a:t>
            </a:r>
            <a:r>
              <a:rPr lang="en-US" sz="2800" dirty="0" err="1">
                <a:solidFill>
                  <a:prstClr val="black"/>
                </a:solidFill>
                <a:latin typeface="Times New Roman"/>
                <a:ea typeface="Segoe UI"/>
              </a:rPr>
              <a:t>lời</a:t>
            </a:r>
            <a:r>
              <a:rPr lang="en-US" sz="2800" dirty="0">
                <a:solidFill>
                  <a:prstClr val="black"/>
                </a:solidFill>
                <a:latin typeface="Times New Roman"/>
                <a:ea typeface="Segoe UI"/>
              </a:rPr>
              <a:t> </a:t>
            </a:r>
            <a:r>
              <a:rPr lang="en-US" sz="2800" dirty="0" err="1">
                <a:solidFill>
                  <a:prstClr val="black"/>
                </a:solidFill>
                <a:latin typeface="Times New Roman"/>
                <a:ea typeface="Segoe UI"/>
              </a:rPr>
              <a:t>nói</a:t>
            </a:r>
            <a:r>
              <a:rPr lang="en-US" sz="2800" dirty="0">
                <a:solidFill>
                  <a:prstClr val="black"/>
                </a:solidFill>
                <a:latin typeface="Times New Roman"/>
                <a:ea typeface="Segoe UI"/>
              </a:rPr>
              <a:t>, </a:t>
            </a:r>
            <a:r>
              <a:rPr lang="en-US" sz="2800" dirty="0" err="1">
                <a:solidFill>
                  <a:prstClr val="black"/>
                </a:solidFill>
                <a:latin typeface="Times New Roman"/>
                <a:ea typeface="Segoe UI"/>
              </a:rPr>
              <a:t>hành</a:t>
            </a:r>
            <a:r>
              <a:rPr lang="en-US" sz="2800" dirty="0">
                <a:solidFill>
                  <a:prstClr val="black"/>
                </a:solidFill>
                <a:latin typeface="Times New Roman"/>
                <a:ea typeface="Segoe UI"/>
              </a:rPr>
              <a:t> </a:t>
            </a:r>
            <a:r>
              <a:rPr lang="en-US" sz="2800" dirty="0" err="1">
                <a:solidFill>
                  <a:prstClr val="black"/>
                </a:solidFill>
                <a:latin typeface="Times New Roman"/>
                <a:ea typeface="Segoe UI"/>
              </a:rPr>
              <a:t>động</a:t>
            </a:r>
            <a:r>
              <a:rPr lang="en-US" sz="2800" dirty="0">
                <a:solidFill>
                  <a:prstClr val="black"/>
                </a:solidFill>
                <a:latin typeface="Times New Roman"/>
                <a:ea typeface="Segoe UI"/>
              </a:rPr>
              <a:t> </a:t>
            </a:r>
            <a:r>
              <a:rPr lang="en-US" sz="2800" dirty="0" err="1">
                <a:solidFill>
                  <a:prstClr val="black"/>
                </a:solidFill>
                <a:latin typeface="Times New Roman"/>
                <a:ea typeface="Segoe UI"/>
              </a:rPr>
              <a:t>hằng</a:t>
            </a:r>
            <a:r>
              <a:rPr lang="en-US" sz="2800" dirty="0">
                <a:solidFill>
                  <a:prstClr val="black"/>
                </a:solidFill>
                <a:latin typeface="Times New Roman"/>
                <a:ea typeface="Segoe UI"/>
              </a:rPr>
              <a:t> </a:t>
            </a:r>
            <a:r>
              <a:rPr lang="en-US" sz="2800" dirty="0" err="1">
                <a:solidFill>
                  <a:prstClr val="black"/>
                </a:solidFill>
                <a:latin typeface="Times New Roman"/>
                <a:ea typeface="Segoe UI"/>
              </a:rPr>
              <a:t>ngày</a:t>
            </a:r>
            <a:r>
              <a:rPr lang="en-US" sz="2800" dirty="0">
                <a:solidFill>
                  <a:prstClr val="black"/>
                </a:solidFill>
                <a:latin typeface="Times New Roman"/>
                <a:ea typeface="Segoe UI"/>
              </a:rPr>
              <a:t> </a:t>
            </a:r>
            <a:r>
              <a:rPr lang="en-US" sz="2800" dirty="0" err="1">
                <a:solidFill>
                  <a:prstClr val="black"/>
                </a:solidFill>
                <a:latin typeface="Times New Roman"/>
                <a:ea typeface="Segoe UI"/>
              </a:rPr>
              <a:t>của</a:t>
            </a:r>
            <a:r>
              <a:rPr lang="en-US" sz="2800" dirty="0">
                <a:solidFill>
                  <a:prstClr val="black"/>
                </a:solidFill>
                <a:latin typeface="Times New Roman"/>
                <a:ea typeface="Segoe UI"/>
              </a:rPr>
              <a:t> </a:t>
            </a:r>
            <a:r>
              <a:rPr lang="en-US" sz="2800" dirty="0" err="1">
                <a:solidFill>
                  <a:prstClr val="black"/>
                </a:solidFill>
                <a:latin typeface="Times New Roman"/>
                <a:ea typeface="Segoe UI"/>
              </a:rPr>
              <a:t>các</a:t>
            </a:r>
            <a:r>
              <a:rPr lang="en-US" sz="2800" dirty="0">
                <a:solidFill>
                  <a:prstClr val="black"/>
                </a:solidFill>
                <a:latin typeface="Times New Roman"/>
                <a:ea typeface="Segoe UI"/>
              </a:rPr>
              <a:t> </a:t>
            </a:r>
            <a:r>
              <a:rPr lang="en-US" sz="2800" dirty="0" err="1">
                <a:solidFill>
                  <a:prstClr val="black"/>
                </a:solidFill>
                <a:latin typeface="Times New Roman"/>
                <a:ea typeface="Segoe UI"/>
              </a:rPr>
              <a:t>em</a:t>
            </a:r>
            <a:r>
              <a:rPr lang="en-US" sz="2800" dirty="0">
                <a:solidFill>
                  <a:prstClr val="black"/>
                </a:solidFill>
                <a:latin typeface="Times New Roman"/>
                <a:ea typeface="Segoe UI"/>
              </a:rPr>
              <a:t>.</a:t>
            </a:r>
            <a:endParaRPr lang="vi-VN" sz="2800" dirty="0">
              <a:solidFill>
                <a:prstClr val="black"/>
              </a:solidFill>
              <a:latin typeface="Segoe UI"/>
              <a:ea typeface="Segoe UI"/>
            </a:endParaRPr>
          </a:p>
        </p:txBody>
      </p:sp>
    </p:spTree>
    <p:extLst>
      <p:ext uri="{BB962C8B-B14F-4D97-AF65-F5344CB8AC3E}">
        <p14:creationId xmlns:p14="http://schemas.microsoft.com/office/powerpoint/2010/main" val="305965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76376" y="895359"/>
            <a:ext cx="6477000" cy="1371599"/>
          </a:xfrm>
          <a:prstGeom prst="roundRect">
            <a:avLst/>
          </a:prstGeom>
          <a:ln/>
        </p:spPr>
        <p:style>
          <a:lnRef idx="1">
            <a:schemeClr val="accent1"/>
          </a:lnRef>
          <a:fillRef idx="2">
            <a:schemeClr val="accent1"/>
          </a:fillRef>
          <a:effectRef idx="1">
            <a:schemeClr val="accent1"/>
          </a:effectRef>
          <a:fontRef idx="minor">
            <a:schemeClr val="dk1"/>
          </a:fontRef>
        </p:style>
        <p:txBody>
          <a:bodyPr lIns="85713" tIns="42857" rIns="85713" bIns="42857" rtlCol="0" anchor="ctr"/>
          <a:lstStyle/>
          <a:p>
            <a:pPr algn="just"/>
            <a:r>
              <a:rPr lang="en-US" sz="3800" dirty="0">
                <a:solidFill>
                  <a:srgbClr val="7030A0"/>
                </a:solidFill>
                <a:latin typeface="Times New Roman" pitchFamily="18" charset="0"/>
                <a:cs typeface="Times New Roman" pitchFamily="18" charset="0"/>
              </a:rPr>
              <a:t>	</a:t>
            </a:r>
            <a:r>
              <a:rPr lang="en-US" sz="4100" dirty="0" err="1">
                <a:solidFill>
                  <a:srgbClr val="FF0000"/>
                </a:solidFill>
                <a:latin typeface="Times New Roman" panose="02020603050405020304" pitchFamily="18" charset="0"/>
                <a:ea typeface="+mj-ea"/>
                <a:cs typeface="Times New Roman" panose="02020603050405020304" pitchFamily="18" charset="0"/>
              </a:rPr>
              <a:t>Tạm</a:t>
            </a:r>
            <a:r>
              <a:rPr lang="en-US" sz="4100" dirty="0">
                <a:solidFill>
                  <a:srgbClr val="FF0000"/>
                </a:solidFill>
                <a:latin typeface="Times New Roman" panose="02020603050405020304" pitchFamily="18" charset="0"/>
                <a:ea typeface="+mj-ea"/>
                <a:cs typeface="Times New Roman" panose="02020603050405020304" pitchFamily="18" charset="0"/>
              </a:rPr>
              <a:t> </a:t>
            </a:r>
            <a:r>
              <a:rPr lang="en-US" sz="4100" dirty="0" err="1">
                <a:solidFill>
                  <a:srgbClr val="FF0000"/>
                </a:solidFill>
                <a:latin typeface="Times New Roman" panose="02020603050405020304" pitchFamily="18" charset="0"/>
                <a:ea typeface="+mj-ea"/>
                <a:cs typeface="Times New Roman" panose="02020603050405020304" pitchFamily="18" charset="0"/>
              </a:rPr>
              <a:t>biệt</a:t>
            </a:r>
            <a:r>
              <a:rPr lang="en-US" sz="4100" dirty="0">
                <a:solidFill>
                  <a:srgbClr val="FF0000"/>
                </a:solidFill>
                <a:latin typeface="Times New Roman" panose="02020603050405020304" pitchFamily="18" charset="0"/>
                <a:ea typeface="+mj-ea"/>
                <a:cs typeface="Times New Roman" panose="02020603050405020304" pitchFamily="18" charset="0"/>
              </a:rPr>
              <a:t> </a:t>
            </a:r>
            <a:r>
              <a:rPr lang="en-US" sz="4100" dirty="0" err="1">
                <a:solidFill>
                  <a:srgbClr val="FF0000"/>
                </a:solidFill>
                <a:latin typeface="Times New Roman" panose="02020603050405020304" pitchFamily="18" charset="0"/>
                <a:ea typeface="+mj-ea"/>
                <a:cs typeface="Times New Roman" panose="02020603050405020304" pitchFamily="18" charset="0"/>
              </a:rPr>
              <a:t>các</a:t>
            </a:r>
            <a:r>
              <a:rPr lang="en-US" sz="4100" dirty="0">
                <a:solidFill>
                  <a:srgbClr val="FF0000"/>
                </a:solidFill>
                <a:latin typeface="Times New Roman" panose="02020603050405020304" pitchFamily="18" charset="0"/>
                <a:ea typeface="+mj-ea"/>
                <a:cs typeface="Times New Roman" panose="02020603050405020304" pitchFamily="18" charset="0"/>
              </a:rPr>
              <a:t> </a:t>
            </a:r>
            <a:r>
              <a:rPr lang="en-US" sz="4100" dirty="0" err="1">
                <a:solidFill>
                  <a:srgbClr val="FF0000"/>
                </a:solidFill>
                <a:latin typeface="Times New Roman" panose="02020603050405020304" pitchFamily="18" charset="0"/>
                <a:ea typeface="+mj-ea"/>
                <a:cs typeface="Times New Roman" panose="02020603050405020304" pitchFamily="18" charset="0"/>
              </a:rPr>
              <a:t>em</a:t>
            </a:r>
            <a:r>
              <a:rPr lang="en-US" sz="4100" dirty="0">
                <a:solidFill>
                  <a:srgbClr val="FF0000"/>
                </a:solidFill>
                <a:latin typeface="Times New Roman" panose="02020603050405020304" pitchFamily="18" charset="0"/>
                <a:ea typeface="+mj-ea"/>
                <a:cs typeface="Times New Roman" panose="02020603050405020304" pitchFamily="18" charset="0"/>
              </a:rPr>
              <a:t>!</a:t>
            </a:r>
            <a:endParaRPr lang="vi-VN" sz="3800" dirty="0">
              <a:solidFill>
                <a:srgbClr val="00B050"/>
              </a:solidFill>
              <a:latin typeface="Times New Roman" pitchFamily="18" charset="0"/>
              <a:cs typeface="Times New Roman" pitchFamily="18" charset="0"/>
            </a:endParaRPr>
          </a:p>
        </p:txBody>
      </p:sp>
      <p:sp>
        <p:nvSpPr>
          <p:cNvPr id="5" name="Rounded Rectangle 4"/>
          <p:cNvSpPr/>
          <p:nvPr/>
        </p:nvSpPr>
        <p:spPr>
          <a:xfrm>
            <a:off x="914400" y="2495550"/>
            <a:ext cx="7467600" cy="1676400"/>
          </a:xfrm>
          <a:prstGeom prst="roundRect">
            <a:avLst/>
          </a:prstGeom>
          <a:ln/>
        </p:spPr>
        <p:style>
          <a:lnRef idx="1">
            <a:schemeClr val="accent6"/>
          </a:lnRef>
          <a:fillRef idx="2">
            <a:schemeClr val="accent6"/>
          </a:fillRef>
          <a:effectRef idx="1">
            <a:schemeClr val="accent6"/>
          </a:effectRef>
          <a:fontRef idx="minor">
            <a:schemeClr val="dk1"/>
          </a:fontRef>
        </p:style>
        <p:txBody>
          <a:bodyPr lIns="85713" tIns="42857" rIns="85713" bIns="42857" rtlCol="0" anchor="ctr"/>
          <a:lstStyle/>
          <a:p>
            <a:pPr lvl="0" algn="just">
              <a:spcBef>
                <a:spcPct val="20000"/>
              </a:spcBef>
            </a:pPr>
            <a:r>
              <a:rPr lang="en-US" sz="3800" dirty="0">
                <a:solidFill>
                  <a:srgbClr val="7030A0"/>
                </a:solidFill>
                <a:latin typeface="Times New Roman" pitchFamily="18" charset="0"/>
                <a:cs typeface="Times New Roman" pitchFamily="18" charset="0"/>
              </a:rPr>
              <a:t>	</a:t>
            </a:r>
            <a:r>
              <a:rPr lang="en-US" sz="4100" dirty="0" err="1">
                <a:solidFill>
                  <a:srgbClr val="1F497D"/>
                </a:solidFill>
                <a:latin typeface="Times New Roman" panose="02020603050405020304" pitchFamily="18" charset="0"/>
                <a:cs typeface="Times New Roman" panose="02020603050405020304" pitchFamily="18" charset="0"/>
              </a:rPr>
              <a:t>Hẹn</a:t>
            </a:r>
            <a:r>
              <a:rPr lang="en-US" sz="4100" dirty="0">
                <a:solidFill>
                  <a:srgbClr val="1F497D"/>
                </a:solidFill>
                <a:latin typeface="Times New Roman" panose="02020603050405020304" pitchFamily="18" charset="0"/>
                <a:cs typeface="Times New Roman" panose="02020603050405020304" pitchFamily="18" charset="0"/>
              </a:rPr>
              <a:t> </a:t>
            </a:r>
            <a:r>
              <a:rPr lang="en-US" sz="4100" dirty="0" err="1">
                <a:solidFill>
                  <a:srgbClr val="1F497D"/>
                </a:solidFill>
                <a:latin typeface="Times New Roman" panose="02020603050405020304" pitchFamily="18" charset="0"/>
                <a:cs typeface="Times New Roman" panose="02020603050405020304" pitchFamily="18" charset="0"/>
              </a:rPr>
              <a:t>gặp</a:t>
            </a:r>
            <a:r>
              <a:rPr lang="en-US" sz="4100" dirty="0">
                <a:solidFill>
                  <a:srgbClr val="1F497D"/>
                </a:solidFill>
                <a:latin typeface="Times New Roman" panose="02020603050405020304" pitchFamily="18" charset="0"/>
                <a:cs typeface="Times New Roman" panose="02020603050405020304" pitchFamily="18" charset="0"/>
              </a:rPr>
              <a:t> </a:t>
            </a:r>
            <a:r>
              <a:rPr lang="en-US" sz="4100" dirty="0" err="1">
                <a:solidFill>
                  <a:srgbClr val="1F497D"/>
                </a:solidFill>
                <a:latin typeface="Times New Roman" panose="02020603050405020304" pitchFamily="18" charset="0"/>
                <a:cs typeface="Times New Roman" panose="02020603050405020304" pitchFamily="18" charset="0"/>
              </a:rPr>
              <a:t>lại</a:t>
            </a:r>
            <a:r>
              <a:rPr lang="en-US" sz="4100" dirty="0">
                <a:solidFill>
                  <a:srgbClr val="1F497D"/>
                </a:solidFill>
                <a:latin typeface="Times New Roman" panose="02020603050405020304" pitchFamily="18" charset="0"/>
                <a:cs typeface="Times New Roman" panose="02020603050405020304" pitchFamily="18" charset="0"/>
              </a:rPr>
              <a:t> </a:t>
            </a:r>
            <a:r>
              <a:rPr lang="en-US" sz="4100" dirty="0" err="1">
                <a:solidFill>
                  <a:srgbClr val="1F497D"/>
                </a:solidFill>
                <a:latin typeface="Times New Roman" panose="02020603050405020304" pitchFamily="18" charset="0"/>
                <a:cs typeface="Times New Roman" panose="02020603050405020304" pitchFamily="18" charset="0"/>
              </a:rPr>
              <a:t>tuần</a:t>
            </a:r>
            <a:r>
              <a:rPr lang="en-US" sz="4100" dirty="0">
                <a:solidFill>
                  <a:srgbClr val="1F497D"/>
                </a:solidFill>
                <a:latin typeface="Times New Roman" panose="02020603050405020304" pitchFamily="18" charset="0"/>
                <a:cs typeface="Times New Roman" panose="02020603050405020304" pitchFamily="18" charset="0"/>
              </a:rPr>
              <a:t> </a:t>
            </a:r>
            <a:r>
              <a:rPr lang="en-US" sz="4100" dirty="0" err="1">
                <a:solidFill>
                  <a:srgbClr val="1F497D"/>
                </a:solidFill>
                <a:latin typeface="Times New Roman" panose="02020603050405020304" pitchFamily="18" charset="0"/>
                <a:cs typeface="Times New Roman" panose="02020603050405020304" pitchFamily="18" charset="0"/>
              </a:rPr>
              <a:t>sau</a:t>
            </a:r>
            <a:r>
              <a:rPr lang="en-US" sz="4100" dirty="0">
                <a:solidFill>
                  <a:srgbClr val="1F497D"/>
                </a:solidFill>
                <a:latin typeface="Times New Roman" panose="02020603050405020304" pitchFamily="18" charset="0"/>
                <a:cs typeface="Times New Roman" panose="02020603050405020304" pitchFamily="18" charset="0"/>
              </a:rPr>
              <a:t> </a:t>
            </a:r>
            <a:r>
              <a:rPr lang="en-US" sz="4100" dirty="0" err="1">
                <a:solidFill>
                  <a:srgbClr val="1F497D"/>
                </a:solidFill>
                <a:latin typeface="Times New Roman" panose="02020603050405020304" pitchFamily="18" charset="0"/>
                <a:cs typeface="Times New Roman" panose="02020603050405020304" pitchFamily="18" charset="0"/>
              </a:rPr>
              <a:t>nhé</a:t>
            </a:r>
            <a:r>
              <a:rPr lang="en-US" sz="4100" dirty="0">
                <a:solidFill>
                  <a:srgbClr val="1F497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9142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96240" y="2343150"/>
            <a:ext cx="8534400" cy="83820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US" sz="2800" dirty="0" err="1">
                <a:solidFill>
                  <a:srgbClr val="0070C0"/>
                </a:solidFill>
                <a:latin typeface="Times New Roman" pitchFamily="18" charset="0"/>
                <a:cs typeface="Times New Roman" pitchFamily="18" charset="0"/>
              </a:rPr>
              <a:t>Nêu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những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việc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em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đã</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làm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để</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bảo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quản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đồ</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dùng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gia</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đình</a:t>
            </a:r>
            <a:r>
              <a:rPr lang="en-US" sz="2800" dirty="0">
                <a:solidFill>
                  <a:srgbClr val="0070C0"/>
                </a:solidFill>
                <a:latin typeface="Times New Roman" pitchFamily="18" charset="0"/>
                <a:cs typeface="Times New Roman" pitchFamily="18" charset="0"/>
              </a:rPr>
              <a:t>.</a:t>
            </a:r>
          </a:p>
        </p:txBody>
      </p:sp>
      <p:sp>
        <p:nvSpPr>
          <p:cNvPr id="5" name="Rounded Rectangle 4"/>
          <p:cNvSpPr/>
          <p:nvPr/>
        </p:nvSpPr>
        <p:spPr>
          <a:xfrm>
            <a:off x="1562100" y="971550"/>
            <a:ext cx="6477000" cy="838200"/>
          </a:xfrm>
          <a:prstGeom prst="roundRect">
            <a:avLst/>
          </a:prstGeom>
        </p:spPr>
        <p:style>
          <a:lnRef idx="1">
            <a:schemeClr val="accent1"/>
          </a:lnRef>
          <a:fillRef idx="2">
            <a:schemeClr val="accent1"/>
          </a:fillRef>
          <a:effectRef idx="1">
            <a:schemeClr val="accent1"/>
          </a:effectRef>
          <a:fontRef idx="minor">
            <a:schemeClr val="dk1"/>
          </a:fontRef>
        </p:style>
        <p:txBody>
          <a:bodyPr lIns="85713" tIns="42857" rIns="85713" bIns="42857" rtlCol="0" anchor="ctr"/>
          <a:lstStyle/>
          <a:p>
            <a:pPr algn="ctr"/>
            <a:r>
              <a:rPr lang="en-US" sz="3800" dirty="0" err="1">
                <a:solidFill>
                  <a:srgbClr val="FF0000"/>
                </a:solidFill>
                <a:latin typeface="Times New Roman" pitchFamily="18" charset="0"/>
                <a:cs typeface="Times New Roman" pitchFamily="18" charset="0"/>
              </a:rPr>
              <a:t>Kiểm</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tra</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kiến</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thức</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cũ</a:t>
            </a:r>
            <a:endParaRPr lang="vi-VN" sz="3800" dirty="0">
              <a:solidFill>
                <a:srgbClr val="FF0000"/>
              </a:solidFill>
              <a:latin typeface="Times New Roman" pitchFamily="18" charset="0"/>
              <a:cs typeface="Times New Roman" pitchFamily="18" charset="0"/>
            </a:endParaRPr>
          </a:p>
        </p:txBody>
      </p:sp>
      <p:sp>
        <p:nvSpPr>
          <p:cNvPr id="6" name="Rounded Rectangle 5"/>
          <p:cNvSpPr/>
          <p:nvPr/>
        </p:nvSpPr>
        <p:spPr>
          <a:xfrm>
            <a:off x="2133600" y="219075"/>
            <a:ext cx="5334000" cy="400050"/>
          </a:xfrm>
          <a:prstGeom prst="roundRect">
            <a:avLst/>
          </a:prstGeom>
        </p:spPr>
        <p:style>
          <a:lnRef idx="1">
            <a:schemeClr val="accent3"/>
          </a:lnRef>
          <a:fillRef idx="2">
            <a:schemeClr val="accent3"/>
          </a:fillRef>
          <a:effectRef idx="1">
            <a:schemeClr val="accent3"/>
          </a:effectRef>
          <a:fontRef idx="minor">
            <a:schemeClr val="dk1"/>
          </a:fontRef>
        </p:style>
        <p:txBody>
          <a:bodyPr lIns="85713" tIns="42857" rIns="85713" bIns="42857" rtlCol="0" anchor="ctr"/>
          <a:lstStyle/>
          <a:p>
            <a:pPr algn="ctr"/>
            <a:r>
              <a:rPr lang="en-US" sz="2400" i="1" dirty="0" err="1">
                <a:solidFill>
                  <a:srgbClr val="002060"/>
                </a:solidFill>
                <a:latin typeface="Times New Roman" pitchFamily="18" charset="0"/>
                <a:cs typeface="Times New Roman" pitchFamily="18" charset="0"/>
              </a:rPr>
              <a:t>Thứ</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năm</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ngày</a:t>
            </a:r>
            <a:r>
              <a:rPr lang="en-US" sz="2400" i="1" dirty="0">
                <a:solidFill>
                  <a:srgbClr val="002060"/>
                </a:solidFill>
                <a:latin typeface="Times New Roman" pitchFamily="18" charset="0"/>
                <a:cs typeface="Times New Roman" pitchFamily="18" charset="0"/>
              </a:rPr>
              <a:t> 02 </a:t>
            </a:r>
            <a:r>
              <a:rPr lang="en-US" sz="2400" i="1" dirty="0" err="1">
                <a:solidFill>
                  <a:srgbClr val="002060"/>
                </a:solidFill>
                <a:latin typeface="Times New Roman" pitchFamily="18" charset="0"/>
                <a:cs typeface="Times New Roman" pitchFamily="18" charset="0"/>
              </a:rPr>
              <a:t>tháng</a:t>
            </a:r>
            <a:r>
              <a:rPr lang="en-US" sz="2400" i="1" dirty="0">
                <a:solidFill>
                  <a:srgbClr val="002060"/>
                </a:solidFill>
                <a:latin typeface="Times New Roman" pitchFamily="18" charset="0"/>
                <a:cs typeface="Times New Roman" pitchFamily="18" charset="0"/>
              </a:rPr>
              <a:t> 11 </a:t>
            </a:r>
            <a:r>
              <a:rPr lang="en-US" sz="2400" i="1" dirty="0" err="1">
                <a:solidFill>
                  <a:srgbClr val="002060"/>
                </a:solidFill>
                <a:latin typeface="Times New Roman" pitchFamily="18" charset="0"/>
                <a:cs typeface="Times New Roman" pitchFamily="18" charset="0"/>
              </a:rPr>
              <a:t>năm</a:t>
            </a:r>
            <a:r>
              <a:rPr lang="en-US" sz="2400" i="1" dirty="0">
                <a:solidFill>
                  <a:srgbClr val="002060"/>
                </a:solidFill>
                <a:latin typeface="Times New Roman" pitchFamily="18" charset="0"/>
                <a:cs typeface="Times New Roman" pitchFamily="18" charset="0"/>
              </a:rPr>
              <a:t> 2023</a:t>
            </a:r>
            <a:endParaRPr lang="vi-VN" sz="2400"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60551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ầy Cô Cho Em Mùa Xuân - Candy Ngọc Hà  Nhạc Thiếu Nhi [MV 2018]">
            <a:hlinkClick r:id="" action="ppaction://media"/>
            <a:extLst>
              <a:ext uri="{FF2B5EF4-FFF2-40B4-BE49-F238E27FC236}">
                <a16:creationId xmlns:a16="http://schemas.microsoft.com/office/drawing/2014/main" id="{F7C4FBBF-CE73-A0D5-F420-A6AE002BF071}"/>
              </a:ext>
            </a:extLst>
          </p:cNvPr>
          <p:cNvPicPr>
            <a:picLocks noChangeAspect="1"/>
          </p:cNvPicPr>
          <p:nvPr>
            <a:videoFile r:link="rId1"/>
            <p:extLst>
              <p:ext uri="{DAA4B4D4-6D71-4841-9C94-3DE7FCFB9230}">
                <p14:media xmlns:p14="http://schemas.microsoft.com/office/powerpoint/2010/main" r:embed="rId2">
                  <p14:trim end="72326"/>
                </p14:media>
              </p:ext>
            </p:extLst>
          </p:nvPr>
        </p:nvPicPr>
        <p:blipFill>
          <a:blip r:embed="rId4"/>
          <a:stretch>
            <a:fillRect/>
          </a:stretch>
        </p:blipFill>
        <p:spPr>
          <a:xfrm>
            <a:off x="474345" y="133350"/>
            <a:ext cx="8134350" cy="4572000"/>
          </a:xfrm>
          <a:prstGeom prst="rect">
            <a:avLst/>
          </a:prstGeom>
        </p:spPr>
      </p:pic>
    </p:spTree>
    <p:extLst>
      <p:ext uri="{BB962C8B-B14F-4D97-AF65-F5344CB8AC3E}">
        <p14:creationId xmlns:p14="http://schemas.microsoft.com/office/powerpoint/2010/main" val="150147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895350"/>
            <a:ext cx="5410200" cy="76200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r>
              <a:rPr lang="en-US" sz="4000" dirty="0">
                <a:solidFill>
                  <a:srgbClr val="0070C0"/>
                </a:solidFill>
                <a:latin typeface="Times New Roman" pitchFamily="18" charset="0"/>
                <a:cs typeface="Times New Roman" pitchFamily="18" charset="0"/>
              </a:rPr>
              <a:t>	</a:t>
            </a:r>
          </a:p>
          <a:p>
            <a:r>
              <a:rPr lang="en-US" sz="4000" dirty="0">
                <a:solidFill>
                  <a:srgbClr val="0070C0"/>
                </a:solidFill>
                <a:latin typeface="Times New Roman" pitchFamily="18" charset="0"/>
                <a:cs typeface="Times New Roman" pitchFamily="18" charset="0"/>
              </a:rPr>
              <a:t>	</a:t>
            </a:r>
          </a:p>
          <a:p>
            <a:endParaRPr lang="en-US" sz="4000" dirty="0">
              <a:solidFill>
                <a:srgbClr val="0070C0"/>
              </a:solidFill>
              <a:latin typeface="Times New Roman" pitchFamily="18" charset="0"/>
              <a:cs typeface="Times New Roman" pitchFamily="18" charset="0"/>
            </a:endParaRPr>
          </a:p>
          <a:p>
            <a:pPr algn="ctr"/>
            <a:r>
              <a:rPr lang="en-US" sz="2800" dirty="0">
                <a:solidFill>
                  <a:srgbClr val="0070C0"/>
                </a:solidFill>
                <a:latin typeface="Times New Roman" pitchFamily="18" charset="0"/>
                <a:cs typeface="Times New Roman" pitchFamily="18" charset="0"/>
              </a:rPr>
              <a:t>2. </a:t>
            </a:r>
            <a:r>
              <a:rPr lang="en-US" sz="2800" dirty="0" err="1">
                <a:solidFill>
                  <a:srgbClr val="0070C0"/>
                </a:solidFill>
                <a:latin typeface="Times New Roman" pitchFamily="18" charset="0"/>
                <a:cs typeface="Times New Roman" pitchFamily="18" charset="0"/>
              </a:rPr>
              <a:t>Bài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hát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khuyên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chúng</a:t>
            </a:r>
            <a:r>
              <a:rPr lang="en-US" sz="2800" dirty="0">
                <a:solidFill>
                  <a:srgbClr val="0070C0"/>
                </a:solidFill>
                <a:latin typeface="Times New Roman" pitchFamily="18" charset="0"/>
                <a:cs typeface="Times New Roman" pitchFamily="18" charset="0"/>
              </a:rPr>
              <a:t> ta </a:t>
            </a:r>
            <a:r>
              <a:rPr lang="en-US" sz="2800" dirty="0" err="1">
                <a:solidFill>
                  <a:srgbClr val="0070C0"/>
                </a:solidFill>
                <a:latin typeface="Times New Roman" pitchFamily="18" charset="0"/>
                <a:cs typeface="Times New Roman" pitchFamily="18" charset="0"/>
              </a:rPr>
              <a:t>điều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gì</a:t>
            </a:r>
            <a:r>
              <a:rPr lang="en-US" sz="2800" dirty="0">
                <a:solidFill>
                  <a:srgbClr val="0070C0"/>
                </a:solidFill>
                <a:latin typeface="Times New Roman" pitchFamily="18" charset="0"/>
                <a:cs typeface="Times New Roman" pitchFamily="18" charset="0"/>
              </a:rPr>
              <a:t>?</a:t>
            </a:r>
          </a:p>
          <a:p>
            <a:endParaRPr lang="en-US" sz="4000" dirty="0">
              <a:solidFill>
                <a:srgbClr val="7030A0"/>
              </a:solidFill>
              <a:latin typeface="Times New Roman" pitchFamily="18" charset="0"/>
              <a:cs typeface="Times New Roman" pitchFamily="18" charset="0"/>
            </a:endParaRPr>
          </a:p>
          <a:p>
            <a:endParaRPr lang="en-US" sz="4000" dirty="0">
              <a:solidFill>
                <a:srgbClr val="0070C0"/>
              </a:solidFill>
              <a:latin typeface="Times New Roman" pitchFamily="18" charset="0"/>
              <a:cs typeface="Times New Roman" pitchFamily="18" charset="0"/>
            </a:endParaRPr>
          </a:p>
          <a:p>
            <a:r>
              <a:rPr lang="en-US" sz="4000" dirty="0">
                <a:solidFill>
                  <a:srgbClr val="0070C0"/>
                </a:solidFill>
                <a:latin typeface="Times New Roman" pitchFamily="18" charset="0"/>
                <a:cs typeface="Times New Roman" pitchFamily="18" charset="0"/>
              </a:rPr>
              <a:t> </a:t>
            </a:r>
          </a:p>
        </p:txBody>
      </p:sp>
      <p:sp>
        <p:nvSpPr>
          <p:cNvPr id="5" name="Rounded Rectangle 4"/>
          <p:cNvSpPr/>
          <p:nvPr/>
        </p:nvSpPr>
        <p:spPr>
          <a:xfrm>
            <a:off x="228600" y="133350"/>
            <a:ext cx="5791200" cy="533400"/>
          </a:xfrm>
          <a:prstGeom prst="roundRect">
            <a:avLst/>
          </a:prstGeom>
        </p:spPr>
        <p:style>
          <a:lnRef idx="1">
            <a:schemeClr val="accent1"/>
          </a:lnRef>
          <a:fillRef idx="2">
            <a:schemeClr val="accent1"/>
          </a:fillRef>
          <a:effectRef idx="1">
            <a:schemeClr val="accent1"/>
          </a:effectRef>
          <a:fontRef idx="minor">
            <a:schemeClr val="dk1"/>
          </a:fontRef>
        </p:style>
        <p:txBody>
          <a:bodyPr lIns="85713" tIns="42857" rIns="85713" bIns="42857" rtlCol="0" anchor="ctr"/>
          <a:lstStyle/>
          <a:p>
            <a:pPr algn="ctr"/>
            <a:r>
              <a:rPr lang="en-US" sz="2800" dirty="0">
                <a:solidFill>
                  <a:srgbClr val="FF0000"/>
                </a:solidFill>
                <a:latin typeface="Times New Roman" pitchFamily="18" charset="0"/>
                <a:cs typeface="Times New Roman" pitchFamily="18" charset="0"/>
              </a:rPr>
              <a:t>1. </a:t>
            </a:r>
            <a:r>
              <a:rPr lang="en-US" sz="2800" dirty="0" err="1">
                <a:solidFill>
                  <a:srgbClr val="FF0000"/>
                </a:solidFill>
                <a:latin typeface="Times New Roman" pitchFamily="18" charset="0"/>
                <a:cs typeface="Times New Roman" pitchFamily="18" charset="0"/>
              </a:rPr>
              <a:t>Nêu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cảm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em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về</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hát</a:t>
            </a:r>
            <a:r>
              <a:rPr lang="en-US" sz="2800" dirty="0">
                <a:solidFill>
                  <a:srgbClr val="FF0000"/>
                </a:solidFill>
                <a:latin typeface="Times New Roman" pitchFamily="18" charset="0"/>
                <a:cs typeface="Times New Roman" pitchFamily="18" charset="0"/>
              </a:rPr>
              <a:t>.</a:t>
            </a:r>
            <a:endParaRPr lang="vi-VN" sz="2800" dirty="0">
              <a:solidFill>
                <a:srgbClr val="FF0000"/>
              </a:solidFill>
              <a:latin typeface="Times New Roman" pitchFamily="18" charset="0"/>
              <a:cs typeface="Times New Roman" pitchFamily="18" charset="0"/>
            </a:endParaRPr>
          </a:p>
        </p:txBody>
      </p:sp>
      <p:sp>
        <p:nvSpPr>
          <p:cNvPr id="6" name="TextBox 5"/>
          <p:cNvSpPr txBox="1"/>
          <p:nvPr/>
        </p:nvSpPr>
        <p:spPr>
          <a:xfrm>
            <a:off x="2133600" y="2571750"/>
            <a:ext cx="6096000"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800" b="0" i="1" u="none" strike="noStrike" kern="0" cap="none" spc="0" normalizeH="0" baseline="0" noProof="0" dirty="0">
                <a:ln>
                  <a:noFill/>
                </a:ln>
                <a:solidFill>
                  <a:srgbClr val="002060"/>
                </a:solidFill>
                <a:effectLst/>
                <a:uLnTx/>
                <a:uFillTx/>
                <a:latin typeface="Times New Roman"/>
              </a:rPr>
              <a:t>Bài hát khuyên chúng ta nên kính trọng và biết ơn thầy giáo, cô giáo</a:t>
            </a:r>
            <a:r>
              <a:rPr kumimoji="0" lang="en-US" sz="2800" b="0" i="1" u="none" strike="noStrike" kern="0" cap="none" spc="0" normalizeH="0" baseline="0" noProof="0" dirty="0">
                <a:ln>
                  <a:noFill/>
                </a:ln>
                <a:solidFill>
                  <a:srgbClr val="002060"/>
                </a:solidFill>
                <a:effectLst/>
                <a:uLnTx/>
                <a:uFillTx/>
                <a:latin typeface="Calibri Light"/>
              </a:rPr>
              <a:t>. V</a:t>
            </a:r>
            <a:r>
              <a:rPr kumimoji="0" lang="vi-VN" sz="2800" b="0" i="1" u="none" strike="noStrike" kern="0" cap="none" spc="0" normalizeH="0" baseline="0" noProof="0" dirty="0">
                <a:ln>
                  <a:noFill/>
                </a:ln>
                <a:solidFill>
                  <a:srgbClr val="002060"/>
                </a:solidFill>
                <a:effectLst/>
                <a:uLnTx/>
                <a:uFillTx/>
                <a:latin typeface="Times New Roman"/>
              </a:rPr>
              <a:t>ì </a:t>
            </a:r>
            <a:r>
              <a:rPr kumimoji="0" lang="en-US" sz="2800" b="0" i="1" u="none" strike="noStrike" kern="0" cap="none" spc="0" normalizeH="0" baseline="0" noProof="0" dirty="0" err="1">
                <a:ln>
                  <a:noFill/>
                </a:ln>
                <a:solidFill>
                  <a:srgbClr val="002060"/>
                </a:solidFill>
                <a:effectLst/>
                <a:uLnTx/>
                <a:uFillTx/>
                <a:latin typeface="Times New Roman"/>
              </a:rPr>
              <a:t>thầy</a:t>
            </a:r>
            <a:r>
              <a:rPr lang="en-US" sz="2800" i="1" kern="0" dirty="0">
                <a:solidFill>
                  <a:srgbClr val="002060"/>
                </a:solidFill>
                <a:latin typeface="Times New Roman"/>
              </a:rPr>
              <a:t>, </a:t>
            </a:r>
            <a:r>
              <a:rPr lang="en-US" sz="2800" i="1" kern="0" dirty="0" err="1">
                <a:solidFill>
                  <a:srgbClr val="002060"/>
                </a:solidFill>
                <a:latin typeface="Times New Roman"/>
              </a:rPr>
              <a:t>cô</a:t>
            </a:r>
            <a:r>
              <a:rPr kumimoji="0" lang="vi-VN" sz="2800" b="0" i="1" u="none" strike="noStrike" kern="0" cap="none" spc="0" normalizeH="0" baseline="0" noProof="0" dirty="0">
                <a:ln>
                  <a:noFill/>
                </a:ln>
                <a:solidFill>
                  <a:srgbClr val="002060"/>
                </a:solidFill>
                <a:effectLst/>
                <a:uLnTx/>
                <a:uFillTx/>
                <a:latin typeface="Times New Roman"/>
              </a:rPr>
              <a:t> là người miệt mài bên ánh đèn để dạy dỗ em từng ngày và “cho em mùa xuân”.</a:t>
            </a:r>
            <a:endParaRPr kumimoji="0" lang="en-US" sz="2800" b="0" i="1" u="none" strike="noStrike" kern="0" cap="none" spc="0" normalizeH="0" baseline="0" noProof="0" dirty="0">
              <a:ln>
                <a:noFill/>
              </a:ln>
              <a:solidFill>
                <a:srgbClr val="002060"/>
              </a:solidFill>
              <a:effectLst/>
              <a:uLnTx/>
              <a:uFillTx/>
              <a:latin typeface="Calibri Light"/>
            </a:endParaRPr>
          </a:p>
        </p:txBody>
      </p:sp>
    </p:spTree>
    <p:extLst>
      <p:ext uri="{BB962C8B-B14F-4D97-AF65-F5344CB8AC3E}">
        <p14:creationId xmlns:p14="http://schemas.microsoft.com/office/powerpoint/2010/main" val="410368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 y="590550"/>
            <a:ext cx="8427720" cy="441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76200" y="57150"/>
            <a:ext cx="7924800" cy="381000"/>
          </a:xfrm>
          <a:prstGeom prst="roundRect">
            <a:avLst/>
          </a:prstGeom>
        </p:spPr>
        <p:style>
          <a:lnRef idx="1">
            <a:schemeClr val="accent3"/>
          </a:lnRef>
          <a:fillRef idx="2">
            <a:schemeClr val="accent3"/>
          </a:fillRef>
          <a:effectRef idx="1">
            <a:schemeClr val="accent3"/>
          </a:effectRef>
          <a:fontRef idx="minor">
            <a:schemeClr val="dk1"/>
          </a:fontRef>
        </p:style>
        <p:txBody>
          <a:bodyPr lIns="85713" tIns="42857" rIns="85713" bIns="42857" rtlCol="0" anchor="ctr"/>
          <a:lstStyle/>
          <a:p>
            <a:pPr algn="just"/>
            <a:r>
              <a:rPr lang="en-US" sz="2000" dirty="0" err="1">
                <a:solidFill>
                  <a:srgbClr val="0070C0"/>
                </a:solidFill>
                <a:latin typeface="Times New Roman" pitchFamily="18" charset="0"/>
                <a:cs typeface="Times New Roman" pitchFamily="18" charset="0"/>
              </a:rPr>
              <a:t>Thầy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giáo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cô</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giáo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tranh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đang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làm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gì</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Việc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làm</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hiện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điều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gì</a:t>
            </a:r>
            <a:r>
              <a:rPr lang="en-US" sz="2000" dirty="0">
                <a:solidFill>
                  <a:srgbClr val="0070C0"/>
                </a:solidFill>
                <a:latin typeface="Times New Roman" pitchFamily="18" charset="0"/>
                <a:cs typeface="Times New Roman" pitchFamily="18" charset="0"/>
              </a:rPr>
              <a:t>?</a:t>
            </a:r>
            <a:endParaRPr lang="en-US" sz="2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480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6680" y="133350"/>
            <a:ext cx="6751320" cy="533400"/>
          </a:xfrm>
          <a:prstGeom prst="roundRect">
            <a:avLst/>
          </a:prstGeom>
        </p:spPr>
        <p:style>
          <a:lnRef idx="1">
            <a:schemeClr val="accent3"/>
          </a:lnRef>
          <a:fillRef idx="2">
            <a:schemeClr val="accent3"/>
          </a:fillRef>
          <a:effectRef idx="1">
            <a:schemeClr val="accent3"/>
          </a:effectRef>
          <a:fontRef idx="minor">
            <a:schemeClr val="dk1"/>
          </a:fontRef>
        </p:style>
        <p:txBody>
          <a:bodyPr lIns="85713" tIns="42857" rIns="85713" bIns="42857" rtlCol="0" anchor="ctr"/>
          <a:lstStyle/>
          <a:p>
            <a:pPr algn="just"/>
            <a:r>
              <a:rPr lang="en-US" sz="2800" dirty="0" err="1">
                <a:solidFill>
                  <a:srgbClr val="0070C0"/>
                </a:solidFill>
                <a:latin typeface="Times New Roman" pitchFamily="18" charset="0"/>
                <a:cs typeface="Times New Roman" pitchFamily="18" charset="0"/>
              </a:rPr>
              <a:t>Thầy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giáo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cô</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giáo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trong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tranh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đang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làm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gì</a:t>
            </a:r>
            <a:r>
              <a:rPr lang="en-US" sz="2800" dirty="0">
                <a:solidFill>
                  <a:srgbClr val="0070C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pic>
        <p:nvPicPr>
          <p:cNvPr id="8" name="Picture 7"/>
          <p:cNvPicPr/>
          <p:nvPr/>
        </p:nvPicPr>
        <p:blipFill rotWithShape="1">
          <a:blip r:embed="rId2"/>
          <a:srcRect l="47236" t="31088" r="39951" b="44026"/>
          <a:stretch/>
        </p:blipFill>
        <p:spPr bwMode="auto">
          <a:xfrm>
            <a:off x="76200" y="1123950"/>
            <a:ext cx="5410200" cy="3699510"/>
          </a:xfrm>
          <a:prstGeom prst="rect">
            <a:avLst/>
          </a:prstGeom>
          <a:ln>
            <a:noFill/>
          </a:ln>
          <a:extLst>
            <a:ext uri="{53640926-AAD7-44D8-BBD7-CCE9431645EC}">
              <a14:shadowObscured xmlns:a14="http://schemas.microsoft.com/office/drawing/2010/main"/>
            </a:ext>
          </a:extLst>
        </p:spPr>
      </p:pic>
      <p:sp>
        <p:nvSpPr>
          <p:cNvPr id="10" name="TextBox 9"/>
          <p:cNvSpPr txBox="1"/>
          <p:nvPr/>
        </p:nvSpPr>
        <p:spPr>
          <a:xfrm>
            <a:off x="5562600" y="1123950"/>
            <a:ext cx="3352800" cy="830997"/>
          </a:xfrm>
          <a:prstGeom prst="rect">
            <a:avLst/>
          </a:prstGeom>
          <a:noFill/>
        </p:spPr>
        <p:txBody>
          <a:bodyPr wrap="square" rtlCol="0">
            <a:spAutoFit/>
          </a:bodyPr>
          <a:lstStyle/>
          <a:p>
            <a:pPr algn="ctr"/>
            <a:r>
              <a:rPr lang="vi-VN" dirty="0">
                <a:solidFill>
                  <a:srgbClr val="000000"/>
                </a:solidFill>
                <a:latin typeface="Open Sans"/>
              </a:rPr>
              <a:t> </a:t>
            </a:r>
            <a:r>
              <a:rPr lang="vi-VN" sz="2400" dirty="0">
                <a:solidFill>
                  <a:srgbClr val="FF0000"/>
                </a:solidFill>
                <a:latin typeface="+mj-lt"/>
              </a:rPr>
              <a:t>Cô giáo </a:t>
            </a:r>
            <a:r>
              <a:rPr lang="en-US" sz="2400" dirty="0" err="1">
                <a:solidFill>
                  <a:srgbClr val="FF0000"/>
                </a:solidFill>
                <a:latin typeface="+mj-lt"/>
              </a:rPr>
              <a:t>đang</a:t>
            </a:r>
            <a:r>
              <a:rPr lang="en-US" sz="2400" dirty="0">
                <a:solidFill>
                  <a:srgbClr val="FF0000"/>
                </a:solidFill>
                <a:latin typeface="+mj-lt"/>
              </a:rPr>
              <a:t> </a:t>
            </a:r>
            <a:r>
              <a:rPr lang="vi-VN" sz="2400" dirty="0">
                <a:solidFill>
                  <a:srgbClr val="FF0000"/>
                </a:solidFill>
                <a:latin typeface="+mj-lt"/>
              </a:rPr>
              <a:t>giảng bài cho học sinh</a:t>
            </a:r>
            <a:r>
              <a:rPr lang="vi-VN" sz="2400" dirty="0">
                <a:solidFill>
                  <a:srgbClr val="000000"/>
                </a:solidFill>
                <a:latin typeface="+mj-lt"/>
              </a:rPr>
              <a:t>. </a:t>
            </a:r>
            <a:endParaRPr lang="en-US" sz="2400" dirty="0">
              <a:latin typeface="+mj-lt"/>
            </a:endParaRPr>
          </a:p>
        </p:txBody>
      </p:sp>
    </p:spTree>
    <p:extLst>
      <p:ext uri="{BB962C8B-B14F-4D97-AF65-F5344CB8AC3E}">
        <p14:creationId xmlns:p14="http://schemas.microsoft.com/office/powerpoint/2010/main" val="406374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l="60929" t="33450" r="26132" b="41821"/>
          <a:stretch/>
        </p:blipFill>
        <p:spPr bwMode="auto">
          <a:xfrm>
            <a:off x="152400" y="1123950"/>
            <a:ext cx="5257800" cy="335280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5867400" y="2190750"/>
            <a:ext cx="2743200" cy="1815882"/>
          </a:xfrm>
          <a:prstGeom prst="rect">
            <a:avLst/>
          </a:prstGeom>
        </p:spPr>
        <p:txBody>
          <a:bodyPr wrap="square">
            <a:spAutoFit/>
          </a:bodyPr>
          <a:lstStyle/>
          <a:p>
            <a:pPr lvl="0" algn="just"/>
            <a:r>
              <a:rPr lang="en-US" sz="2800" dirty="0" err="1">
                <a:solidFill>
                  <a:srgbClr val="7030A0"/>
                </a:solidFill>
                <a:latin typeface="Times New Roman" pitchFamily="18" charset="0"/>
                <a:cs typeface="Times New Roman" pitchFamily="18" charset="0"/>
              </a:rPr>
              <a:t>Cô</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giáo</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đắp</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mền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cho</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học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sinh</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bán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trú</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khi</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các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em</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ngủ</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trưa</a:t>
            </a:r>
            <a:r>
              <a:rPr lang="en-US" sz="2800" dirty="0">
                <a:solidFill>
                  <a:srgbClr val="7030A0"/>
                </a:solidFill>
                <a:latin typeface="Times New Roman" pitchFamily="18" charset="0"/>
                <a:cs typeface="Times New Roman" pitchFamily="18" charset="0"/>
              </a:rPr>
              <a:t>.</a:t>
            </a:r>
          </a:p>
        </p:txBody>
      </p:sp>
      <p:sp>
        <p:nvSpPr>
          <p:cNvPr id="9" name="Rounded Rectangle 8"/>
          <p:cNvSpPr/>
          <p:nvPr/>
        </p:nvSpPr>
        <p:spPr>
          <a:xfrm>
            <a:off x="106680" y="133350"/>
            <a:ext cx="6751320" cy="533400"/>
          </a:xfrm>
          <a:prstGeom prst="roundRect">
            <a:avLst/>
          </a:prstGeom>
        </p:spPr>
        <p:style>
          <a:lnRef idx="1">
            <a:schemeClr val="accent3"/>
          </a:lnRef>
          <a:fillRef idx="2">
            <a:schemeClr val="accent3"/>
          </a:fillRef>
          <a:effectRef idx="1">
            <a:schemeClr val="accent3"/>
          </a:effectRef>
          <a:fontRef idx="minor">
            <a:schemeClr val="dk1"/>
          </a:fontRef>
        </p:style>
        <p:txBody>
          <a:bodyPr lIns="85713" tIns="42857" rIns="85713" bIns="42857" rtlCol="0" anchor="ctr"/>
          <a:lstStyle/>
          <a:p>
            <a:pPr algn="just"/>
            <a:r>
              <a:rPr lang="en-US" sz="2800" dirty="0" err="1">
                <a:solidFill>
                  <a:srgbClr val="0070C0"/>
                </a:solidFill>
                <a:latin typeface="Times New Roman" pitchFamily="18" charset="0"/>
                <a:cs typeface="Times New Roman" pitchFamily="18" charset="0"/>
              </a:rPr>
              <a:t>Thầy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giáo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cô</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giáo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trong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tranh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đang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làm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gì</a:t>
            </a:r>
            <a:r>
              <a:rPr lang="en-US" sz="2800" dirty="0">
                <a:solidFill>
                  <a:srgbClr val="0070C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2987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l="47236" t="56288" r="39951" b="18196"/>
          <a:stretch/>
        </p:blipFill>
        <p:spPr bwMode="auto">
          <a:xfrm>
            <a:off x="171450" y="1123950"/>
            <a:ext cx="4629150" cy="33528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4953000" y="2419350"/>
            <a:ext cx="4114800" cy="1384995"/>
          </a:xfrm>
          <a:prstGeom prst="rect">
            <a:avLst/>
          </a:prstGeom>
        </p:spPr>
        <p:txBody>
          <a:bodyPr wrap="square">
            <a:spAutoFit/>
          </a:bodyPr>
          <a:lstStyle/>
          <a:p>
            <a:pPr lvl="0" algn="just"/>
            <a:r>
              <a:rPr lang="en-US" sz="2800" dirty="0" err="1">
                <a:solidFill>
                  <a:srgbClr val="0070C0"/>
                </a:solidFill>
                <a:latin typeface="Times New Roman" pitchFamily="18" charset="0"/>
                <a:cs typeface="Times New Roman" pitchFamily="18" charset="0"/>
              </a:rPr>
              <a:t>Thầy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giáo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cùng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học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sinh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chăm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sóc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vườn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rau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và</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hướng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dẫn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tưới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rau</a:t>
            </a:r>
            <a:r>
              <a:rPr lang="en-US" sz="2800" dirty="0">
                <a:solidFill>
                  <a:srgbClr val="0070C0"/>
                </a:solidFill>
                <a:latin typeface="Times New Roman" pitchFamily="18" charset="0"/>
                <a:cs typeface="Times New Roman" pitchFamily="18" charset="0"/>
              </a:rPr>
              <a:t>.</a:t>
            </a:r>
          </a:p>
        </p:txBody>
      </p:sp>
      <p:sp>
        <p:nvSpPr>
          <p:cNvPr id="9" name="Rounded Rectangle 8"/>
          <p:cNvSpPr/>
          <p:nvPr/>
        </p:nvSpPr>
        <p:spPr>
          <a:xfrm>
            <a:off x="106680" y="133350"/>
            <a:ext cx="6751320" cy="533400"/>
          </a:xfrm>
          <a:prstGeom prst="roundRect">
            <a:avLst/>
          </a:prstGeom>
        </p:spPr>
        <p:style>
          <a:lnRef idx="1">
            <a:schemeClr val="accent3"/>
          </a:lnRef>
          <a:fillRef idx="2">
            <a:schemeClr val="accent3"/>
          </a:fillRef>
          <a:effectRef idx="1">
            <a:schemeClr val="accent3"/>
          </a:effectRef>
          <a:fontRef idx="minor">
            <a:schemeClr val="dk1"/>
          </a:fontRef>
        </p:style>
        <p:txBody>
          <a:bodyPr lIns="85713" tIns="42857" rIns="85713" bIns="42857" rtlCol="0" anchor="ctr"/>
          <a:lstStyle/>
          <a:p>
            <a:pPr algn="just"/>
            <a:r>
              <a:rPr lang="en-US" sz="2800" dirty="0" err="1">
                <a:solidFill>
                  <a:srgbClr val="0070C0"/>
                </a:solidFill>
                <a:latin typeface="Times New Roman" pitchFamily="18" charset="0"/>
                <a:cs typeface="Times New Roman" pitchFamily="18" charset="0"/>
              </a:rPr>
              <a:t>Thầy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giáo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cô</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giáo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trong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tranh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đang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làm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gì</a:t>
            </a:r>
            <a:r>
              <a:rPr lang="en-US" sz="2800" dirty="0">
                <a:solidFill>
                  <a:srgbClr val="0070C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2987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l="60552" t="59742" r="26132" b="14731"/>
          <a:stretch/>
        </p:blipFill>
        <p:spPr bwMode="auto">
          <a:xfrm>
            <a:off x="228600" y="895350"/>
            <a:ext cx="5257800" cy="3733800"/>
          </a:xfrm>
          <a:prstGeom prst="rect">
            <a:avLst/>
          </a:prstGeom>
          <a:ln>
            <a:noFill/>
          </a:ln>
          <a:extLst>
            <a:ext uri="{53640926-AAD7-44D8-BBD7-CCE9431645EC}">
              <a14:shadowObscured xmlns:a14="http://schemas.microsoft.com/office/drawing/2010/main"/>
            </a:ext>
          </a:extLst>
        </p:spPr>
      </p:pic>
      <p:sp>
        <p:nvSpPr>
          <p:cNvPr id="6" name="Rounded Rectangle 5"/>
          <p:cNvSpPr/>
          <p:nvPr/>
        </p:nvSpPr>
        <p:spPr>
          <a:xfrm>
            <a:off x="106680" y="133350"/>
            <a:ext cx="6751320" cy="533400"/>
          </a:xfrm>
          <a:prstGeom prst="roundRect">
            <a:avLst/>
          </a:prstGeom>
        </p:spPr>
        <p:style>
          <a:lnRef idx="1">
            <a:schemeClr val="accent3"/>
          </a:lnRef>
          <a:fillRef idx="2">
            <a:schemeClr val="accent3"/>
          </a:fillRef>
          <a:effectRef idx="1">
            <a:schemeClr val="accent3"/>
          </a:effectRef>
          <a:fontRef idx="minor">
            <a:schemeClr val="dk1"/>
          </a:fontRef>
        </p:style>
        <p:txBody>
          <a:bodyPr lIns="85713" tIns="42857" rIns="85713" bIns="42857" rtlCol="0" anchor="ctr"/>
          <a:lstStyle/>
          <a:p>
            <a:pPr algn="just"/>
            <a:r>
              <a:rPr lang="en-US" sz="2800" dirty="0" err="1">
                <a:solidFill>
                  <a:srgbClr val="0070C0"/>
                </a:solidFill>
                <a:latin typeface="Times New Roman" pitchFamily="18" charset="0"/>
                <a:cs typeface="Times New Roman" pitchFamily="18" charset="0"/>
              </a:rPr>
              <a:t>Thầy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giáo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cô</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giáo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trong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tranh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đang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làm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gì</a:t>
            </a:r>
            <a:r>
              <a:rPr lang="en-US" sz="2800" dirty="0">
                <a:solidFill>
                  <a:srgbClr val="0070C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5" name="Rectangle 4"/>
          <p:cNvSpPr/>
          <p:nvPr/>
        </p:nvSpPr>
        <p:spPr>
          <a:xfrm>
            <a:off x="5791200" y="1885950"/>
            <a:ext cx="2590800" cy="2246769"/>
          </a:xfrm>
          <a:prstGeom prst="rect">
            <a:avLst/>
          </a:prstGeom>
        </p:spPr>
        <p:txBody>
          <a:bodyPr wrap="square">
            <a:spAutoFit/>
          </a:bodyPr>
          <a:lstStyle/>
          <a:p>
            <a:pPr lvl="0" algn="just"/>
            <a:r>
              <a:rPr lang="en-US" sz="2800" dirty="0" err="1">
                <a:solidFill>
                  <a:srgbClr val="7030A0"/>
                </a:solidFill>
                <a:latin typeface="Times New Roman" pitchFamily="18" charset="0"/>
                <a:cs typeface="Times New Roman" pitchFamily="18" charset="0"/>
              </a:rPr>
              <a:t>Thầy</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giáo</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đến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nhà</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thăm</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học</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sinh</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để</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hiểu</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thêm</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về</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hoàn</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cảnh</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gia</a:t>
            </a:r>
            <a:r>
              <a:rPr lang="en-US" sz="2800" dirty="0">
                <a:solidFill>
                  <a:srgbClr val="7030A0"/>
                </a:solidFill>
                <a:latin typeface="Times New Roman" pitchFamily="18" charset="0"/>
                <a:cs typeface="Times New Roman" pitchFamily="18" charset="0"/>
              </a:rPr>
              <a:t> </a:t>
            </a:r>
            <a:r>
              <a:rPr lang="en-US" sz="2800" dirty="0" err="1">
                <a:solidFill>
                  <a:srgbClr val="7030A0"/>
                </a:solidFill>
                <a:latin typeface="Times New Roman" pitchFamily="18" charset="0"/>
                <a:cs typeface="Times New Roman" pitchFamily="18" charset="0"/>
              </a:rPr>
              <a:t>đình</a:t>
            </a:r>
            <a:r>
              <a:rPr lang="en-US" sz="28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82987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1472</TotalTime>
  <Words>433</Words>
  <Application>Microsoft Office PowerPoint</Application>
  <PresentationFormat>On-screen Show (16:9)</PresentationFormat>
  <Paragraphs>41</Paragraphs>
  <Slides>14</Slides>
  <Notes>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Calibri Light</vt:lpstr>
      <vt:lpstr>Open Sans</vt:lpstr>
      <vt:lpstr>Segoe UI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tư, ngày 29 tháng 9 năm 2021  Đạo đức</dc:title>
  <dc:creator>COMPUTER</dc:creator>
  <cp:lastModifiedBy>Admin</cp:lastModifiedBy>
  <cp:revision>224</cp:revision>
  <dcterms:created xsi:type="dcterms:W3CDTF">2021-09-27T18:02:00Z</dcterms:created>
  <dcterms:modified xsi:type="dcterms:W3CDTF">2024-04-21T11:54:21Z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B22858BBB1B5403A92ECFD8035FE64D0</vt:lpwstr>
  </property>
  <property fmtid="{D5CDD505-2E9C-101B-9397-08002B2CF9AE}" pid="3" name="KSOProductBuildVer">
    <vt:lpwstr>1033-11.2.0.10323</vt:lpwstr>
  </property>
</Properties>
</file>