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20" r:id="rId3"/>
    <p:sldId id="284" r:id="rId4"/>
    <p:sldId id="282" r:id="rId5"/>
    <p:sldId id="521" r:id="rId6"/>
    <p:sldId id="522" r:id="rId7"/>
    <p:sldId id="518" r:id="rId8"/>
    <p:sldId id="259" r:id="rId9"/>
    <p:sldId id="260" r:id="rId10"/>
    <p:sldId id="261" r:id="rId11"/>
    <p:sldId id="519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24" y="66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1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PHƯỚC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HÒA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26: CHIA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(TRANG 78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13202" y="2529852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chia.</a:t>
              </a:r>
            </a:p>
          </p:txBody>
        </p:sp>
      </p:grp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4F1783-E41A-CA2C-71AA-6D2910AF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288536"/>
            <a:ext cx="12496798" cy="598983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73E70B-62B1-20C4-FC62-46F26C230639}"/>
              </a:ext>
            </a:extLst>
          </p:cNvPr>
          <p:cNvSpPr/>
          <p:nvPr/>
        </p:nvSpPr>
        <p:spPr>
          <a:xfrm>
            <a:off x="6004719" y="7268747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271C13-45E3-6832-F5BA-6C98DDE1D024}"/>
              </a:ext>
            </a:extLst>
          </p:cNvPr>
          <p:cNvSpPr/>
          <p:nvPr/>
        </p:nvSpPr>
        <p:spPr>
          <a:xfrm>
            <a:off x="9814719" y="631492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AB7CB2-6FED-ACA2-5C73-5FB49087CB01}"/>
              </a:ext>
            </a:extLst>
          </p:cNvPr>
          <p:cNvSpPr/>
          <p:nvPr/>
        </p:nvSpPr>
        <p:spPr>
          <a:xfrm>
            <a:off x="10388161" y="51816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43E4C2F-2442-9630-7AA3-BEABDC14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519" y="1041400"/>
            <a:ext cx="121158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78)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C08013-DF59-7403-6C5E-97AE115B89BE}"/>
              </a:ext>
            </a:extLst>
          </p:cNvPr>
          <p:cNvGrpSpPr/>
          <p:nvPr/>
        </p:nvGrpSpPr>
        <p:grpSpPr>
          <a:xfrm>
            <a:off x="5007280" y="111473"/>
            <a:ext cx="6368859" cy="1021347"/>
            <a:chOff x="4539228" y="172432"/>
            <a:chExt cx="6261397" cy="10213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D796AD-9ACD-220C-67C9-1E7460D5C8FB}"/>
                </a:ext>
              </a:extLst>
            </p:cNvPr>
            <p:cNvGrpSpPr/>
            <p:nvPr/>
          </p:nvGrpSpPr>
          <p:grpSpPr>
            <a:xfrm>
              <a:off x="4539228" y="172432"/>
              <a:ext cx="6261397" cy="1021347"/>
              <a:chOff x="4539228" y="172432"/>
              <a:chExt cx="6261397" cy="102134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E0B554-A02A-341E-EF69-7442323983B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2613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19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625071-00AB-A1AE-521E-AE22613D73F8}"/>
                  </a:ext>
                </a:extLst>
              </p:cNvPr>
              <p:cNvSpPr txBox="1"/>
              <p:nvPr/>
            </p:nvSpPr>
            <p:spPr>
              <a:xfrm>
                <a:off x="7022642" y="670559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71312B-4CC3-E4E1-FDA7-ABE666F613F0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6786C430-C5F4-BDC4-3719-C7D5A650A1F1}"/>
              </a:ext>
            </a:extLst>
          </p:cNvPr>
          <p:cNvSpPr/>
          <p:nvPr/>
        </p:nvSpPr>
        <p:spPr>
          <a:xfrm>
            <a:off x="216855" y="3790950"/>
            <a:ext cx="994883" cy="5334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EAAEABDF-7911-2C53-E5EF-C5B579D12706}"/>
              </a:ext>
            </a:extLst>
          </p:cNvPr>
          <p:cNvSpPr/>
          <p:nvPr/>
        </p:nvSpPr>
        <p:spPr>
          <a:xfrm>
            <a:off x="1513201" y="3543300"/>
            <a:ext cx="6153152" cy="10287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F504C915-99F6-59B4-3913-B2D181C60243}"/>
              </a:ext>
            </a:extLst>
          </p:cNvPr>
          <p:cNvSpPr/>
          <p:nvPr/>
        </p:nvSpPr>
        <p:spPr>
          <a:xfrm>
            <a:off x="9393278" y="8347029"/>
            <a:ext cx="994883" cy="484632"/>
          </a:xfrm>
          <a:prstGeom prst="notchedRightArrow">
            <a:avLst>
              <a:gd name="adj1" fmla="val 90145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52ECFF79-C5F3-79C0-CB6F-6B3EB4060C34}"/>
              </a:ext>
            </a:extLst>
          </p:cNvPr>
          <p:cNvSpPr/>
          <p:nvPr/>
        </p:nvSpPr>
        <p:spPr>
          <a:xfrm>
            <a:off x="10652919" y="7707153"/>
            <a:ext cx="5647585" cy="1268234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1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4093053" y="1751620"/>
            <a:ext cx="8994713" cy="2785949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</a:t>
            </a:r>
            <a:endParaRPr lang="vi-VN" altLang="vi-VN" sz="58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ts val="169"/>
              </a:spcBef>
            </a:pPr>
            <a:r>
              <a:rPr lang="vi-VN" altLang="vi-VN" sz="4267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endParaRPr lang="en-US" altLang="vi-VN" sz="426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619145" y="19051"/>
            <a:ext cx="570495" cy="9144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625399"/>
              <a:endParaRPr lang="vi-VN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5289796" y="5130553"/>
            <a:ext cx="6636848" cy="9541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267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A</a:t>
            </a: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459748" y="4928388"/>
            <a:ext cx="2307539" cy="1277201"/>
            <a:chOff x="356671" y="2952547"/>
            <a:chExt cx="1744385" cy="957905"/>
          </a:xfrm>
          <a:solidFill>
            <a:srgbClr val="99FF33"/>
          </a:solidFill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3040862"/>
              <a:ext cx="612980" cy="6289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68935" y="2952547"/>
              <a:ext cx="1032121" cy="95790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289796" y="6607632"/>
            <a:ext cx="6636848" cy="9766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267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B</a:t>
            </a: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447471" y="6394811"/>
            <a:ext cx="2288731" cy="1277200"/>
            <a:chOff x="411163" y="4351844"/>
            <a:chExt cx="1802666" cy="957900"/>
          </a:xfrm>
          <a:solidFill>
            <a:srgbClr val="99FF33"/>
          </a:solidFill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410081"/>
              <a:ext cx="639867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38459" y="4351844"/>
              <a:ext cx="1075370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5246414" y="8080323"/>
            <a:ext cx="6636848" cy="9476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267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C</a:t>
            </a: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459749" y="7861233"/>
            <a:ext cx="2276453" cy="1277200"/>
            <a:chOff x="411163" y="5608876"/>
            <a:chExt cx="1703595" cy="957900"/>
          </a:xfrm>
          <a:solidFill>
            <a:srgbClr val="99FF33"/>
          </a:solidFill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62047" y="5608876"/>
              <a:ext cx="952711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779" y="206066"/>
            <a:ext cx="2413509" cy="20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2526147" y="1012593"/>
            <a:ext cx="12570985" cy="409825"/>
          </a:xfrm>
          <a:prstGeom prst="rect">
            <a:avLst/>
          </a:prstGeom>
        </p:spPr>
        <p:txBody>
          <a:bodyPr spcFirstLastPara="1" wrap="none" lIns="162549" tIns="81275" rIns="162549" bIns="81275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625399"/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12800" kern="10" spc="-569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3858580" y="197484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3890859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13537530" y="3727753"/>
            <a:ext cx="2627188" cy="1063407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5689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5689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5689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7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4110863" y="2376596"/>
            <a:ext cx="8994713" cy="1625600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72 : 3 = ?</a:t>
            </a:r>
            <a:endParaRPr lang="en-US" altLang="vi-VN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619145" y="19051"/>
            <a:ext cx="570495" cy="9144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625399"/>
              <a:endParaRPr lang="vi-VN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5289796" y="5130553"/>
            <a:ext cx="6636848" cy="9541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24</a:t>
            </a: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459748" y="4928388"/>
            <a:ext cx="2307539" cy="1277201"/>
            <a:chOff x="356671" y="2952547"/>
            <a:chExt cx="1744385" cy="957905"/>
          </a:xfrm>
          <a:solidFill>
            <a:srgbClr val="99FF33"/>
          </a:solidFill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3040862"/>
              <a:ext cx="612980" cy="6289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68935" y="2952547"/>
              <a:ext cx="1032121" cy="95790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289796" y="6607632"/>
            <a:ext cx="6636848" cy="9766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</a:t>
            </a: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447471" y="6394811"/>
            <a:ext cx="2288731" cy="1277200"/>
            <a:chOff x="411163" y="4351844"/>
            <a:chExt cx="1802666" cy="957900"/>
          </a:xfrm>
          <a:solidFill>
            <a:srgbClr val="99FF33"/>
          </a:solidFill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410081"/>
              <a:ext cx="639867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38459" y="4351844"/>
              <a:ext cx="1075370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5246414" y="8080323"/>
            <a:ext cx="6636848" cy="9476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459749" y="7861233"/>
            <a:ext cx="2276453" cy="1277200"/>
            <a:chOff x="411163" y="5608876"/>
            <a:chExt cx="1703595" cy="957900"/>
          </a:xfrm>
          <a:solidFill>
            <a:srgbClr val="99FF33"/>
          </a:solidFill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62047" y="5608876"/>
              <a:ext cx="952711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225553" y="1642537"/>
            <a:ext cx="2743604" cy="1811867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 defTabSz="1625399"/>
            <a:r>
              <a:rPr lang="vi-VN" sz="4267" b="1" dirty="0">
                <a:solidFill>
                  <a:srgbClr val="FFFF00"/>
                </a:solidFill>
                <a:latin typeface="+mj-lt"/>
              </a:rPr>
              <a:t>Câu 1</a:t>
            </a: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779" y="206066"/>
            <a:ext cx="2413509" cy="20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2526147" y="1012593"/>
            <a:ext cx="12570985" cy="409825"/>
          </a:xfrm>
          <a:prstGeom prst="rect">
            <a:avLst/>
          </a:prstGeom>
        </p:spPr>
        <p:txBody>
          <a:bodyPr spcFirstLastPara="1" wrap="none" lIns="162549" tIns="81275" rIns="162549" bIns="81275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625399"/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12800" kern="10" spc="-569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3858580" y="197484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3890859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13537530" y="3727753"/>
            <a:ext cx="2627188" cy="1063407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5689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5689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5689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3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6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4291780" y="1812879"/>
            <a:ext cx="7199340" cy="1538598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: 6 =?</a:t>
            </a: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619145" y="19051"/>
            <a:ext cx="570495" cy="9144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625399"/>
              <a:endParaRPr lang="vi-VN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941179" y="4781095"/>
            <a:ext cx="4676328" cy="10114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 defTabSz="1625399">
              <a:defRPr/>
            </a:pPr>
            <a:endParaRPr lang="en-US" altLang="vi-VN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1625399">
              <a:defRPr/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</a:p>
          <a:p>
            <a:pPr algn="ctr" defTabSz="1625399">
              <a:defRPr/>
            </a:pPr>
            <a:endParaRPr lang="en-US" altLang="vi-VN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528429" y="4610168"/>
            <a:ext cx="2100940" cy="1187835"/>
            <a:chOff x="438253" y="2886387"/>
            <a:chExt cx="1655040" cy="890879"/>
          </a:xfrm>
          <a:solidFill>
            <a:srgbClr val="99FF33"/>
          </a:solidFill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253" y="2940219"/>
              <a:ext cx="612980" cy="6556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92794" y="2886387"/>
              <a:ext cx="1000499" cy="89087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941176" y="6219469"/>
            <a:ext cx="4858303" cy="10862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 defTabSz="1625399">
              <a:defRPr/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515431" y="6152985"/>
            <a:ext cx="2159721" cy="1219200"/>
            <a:chOff x="411163" y="4219078"/>
            <a:chExt cx="1701061" cy="914400"/>
          </a:xfrm>
          <a:solidFill>
            <a:srgbClr val="99FF33"/>
          </a:solidFill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11891" y="4219078"/>
              <a:ext cx="1000333" cy="914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941177" y="7731808"/>
            <a:ext cx="4858303" cy="108623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532457" y="7763235"/>
            <a:ext cx="2238077" cy="1187835"/>
            <a:chOff x="411163" y="5586124"/>
            <a:chExt cx="1762488" cy="890876"/>
          </a:xfrm>
          <a:solidFill>
            <a:srgbClr val="99FF33"/>
          </a:solidFill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3" y="5586124"/>
              <a:ext cx="1000168" cy="89087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711762" y="8146754"/>
            <a:ext cx="818444" cy="516468"/>
          </a:xfrm>
          <a:prstGeom prst="rect">
            <a:avLst/>
          </a:prstGeom>
        </p:spPr>
        <p:txBody>
          <a:bodyPr wrap="none" lIns="162549" tIns="81275" rIns="162549" bIns="81275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625399"/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439614" y="1539609"/>
            <a:ext cx="2743604" cy="1811867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 defTabSz="1625399"/>
            <a:r>
              <a:rPr lang="vi-VN" sz="4800" b="1" dirty="0">
                <a:solidFill>
                  <a:srgbClr val="FFFF00"/>
                </a:solidFill>
                <a:latin typeface="+mj-lt"/>
              </a:rPr>
              <a:t>Câu 2</a:t>
            </a: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82411" y="0"/>
            <a:ext cx="2937129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2580604" y="1092201"/>
            <a:ext cx="11653761" cy="203200"/>
          </a:xfrm>
          <a:prstGeom prst="rect">
            <a:avLst/>
          </a:prstGeom>
        </p:spPr>
        <p:txBody>
          <a:bodyPr spcFirstLastPara="1" wrap="none" lIns="162549" tIns="81275" rIns="162549" bIns="81275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625399"/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12800" kern="10" spc="-569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3528380" y="2033887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3590470" y="205646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3590470" y="205646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3590470" y="2056464"/>
            <a:ext cx="2032000" cy="16256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3590470" y="205646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3560660" y="205646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13363289" y="3611169"/>
            <a:ext cx="2823925" cy="1063407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5689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5689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5689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5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0" grpId="1" animBg="1"/>
      <p:bldP spid="25" grpId="0" animBg="1"/>
      <p:bldP spid="26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733D9-C974-990C-72AC-AB57FE78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>
            <a:extLst>
              <a:ext uri="{FF2B5EF4-FFF2-40B4-BE49-F238E27FC236}">
                <a16:creationId xmlns:a16="http://schemas.microsoft.com/office/drawing/2014/main" id="{39801E33-1C57-68C8-6560-AC6F2F50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863" y="2376596"/>
            <a:ext cx="8994713" cy="1625600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81 : 2 = ?</a:t>
            </a:r>
            <a:endParaRPr lang="en-US" altLang="vi-VN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3F4A4017-67B6-F8B7-DE0D-801CB42856A3}"/>
              </a:ext>
            </a:extLst>
          </p:cNvPr>
          <p:cNvGrpSpPr/>
          <p:nvPr/>
        </p:nvGrpSpPr>
        <p:grpSpPr bwMode="auto">
          <a:xfrm>
            <a:off x="619145" y="19051"/>
            <a:ext cx="570495" cy="9144000"/>
            <a:chOff x="202295" y="-322943"/>
            <a:chExt cx="319314" cy="71809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B97F63-4D66-07B8-AAEB-903D70C404D1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>
              <a:extLst>
                <a:ext uri="{FF2B5EF4-FFF2-40B4-BE49-F238E27FC236}">
                  <a16:creationId xmlns:a16="http://schemas.microsoft.com/office/drawing/2014/main" id="{4EE88214-DB52-54CF-20E0-88CC615D2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625399"/>
              <a:endParaRPr lang="vi-VN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452F14-C1A3-2D92-0682-A73802478CA2}"/>
                </a:ext>
              </a:extLst>
            </p:cNvPr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>
            <a:extLst>
              <a:ext uri="{FF2B5EF4-FFF2-40B4-BE49-F238E27FC236}">
                <a16:creationId xmlns:a16="http://schemas.microsoft.com/office/drawing/2014/main" id="{40FF19F6-18FE-F72E-D9C8-03FDDB60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96" y="5130553"/>
            <a:ext cx="6636848" cy="9541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 (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8B130D42-B92F-B1B9-0B38-54DEB0A6A966}"/>
              </a:ext>
            </a:extLst>
          </p:cNvPr>
          <p:cNvGrpSpPr/>
          <p:nvPr/>
        </p:nvGrpSpPr>
        <p:grpSpPr bwMode="auto">
          <a:xfrm>
            <a:off x="459748" y="4928388"/>
            <a:ext cx="2307539" cy="1277201"/>
            <a:chOff x="356671" y="2952547"/>
            <a:chExt cx="1744385" cy="957905"/>
          </a:xfrm>
          <a:solidFill>
            <a:srgbClr val="99FF33"/>
          </a:solidFill>
        </p:grpSpPr>
        <p:pic>
          <p:nvPicPr>
            <p:cNvPr id="12" name="Picture 37" descr="Blue_chapterlist">
              <a:extLst>
                <a:ext uri="{FF2B5EF4-FFF2-40B4-BE49-F238E27FC236}">
                  <a16:creationId xmlns:a16="http://schemas.microsoft.com/office/drawing/2014/main" id="{01E3375F-486E-0DDA-2155-EB2D5B098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3040862"/>
              <a:ext cx="612980" cy="6289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  <a:extLst>
                <a:ext uri="{FF2B5EF4-FFF2-40B4-BE49-F238E27FC236}">
                  <a16:creationId xmlns:a16="http://schemas.microsoft.com/office/drawing/2014/main" id="{60AA21A8-D484-F5BD-890C-426F33BB1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935" y="2952547"/>
              <a:ext cx="1032121" cy="95790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>
            <a:extLst>
              <a:ext uri="{FF2B5EF4-FFF2-40B4-BE49-F238E27FC236}">
                <a16:creationId xmlns:a16="http://schemas.microsoft.com/office/drawing/2014/main" id="{0EFBEA8D-D060-7B5F-D0FD-456C2D6B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96" y="6607632"/>
            <a:ext cx="6636848" cy="9766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41 (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ABA6BF3B-C731-4EB2-21AC-C725F12150B9}"/>
              </a:ext>
            </a:extLst>
          </p:cNvPr>
          <p:cNvGrpSpPr/>
          <p:nvPr/>
        </p:nvGrpSpPr>
        <p:grpSpPr bwMode="auto">
          <a:xfrm>
            <a:off x="447471" y="6394811"/>
            <a:ext cx="2288731" cy="1277200"/>
            <a:chOff x="411163" y="4351844"/>
            <a:chExt cx="1802666" cy="957900"/>
          </a:xfrm>
          <a:solidFill>
            <a:srgbClr val="99FF33"/>
          </a:solidFill>
        </p:grpSpPr>
        <p:pic>
          <p:nvPicPr>
            <p:cNvPr id="17" name="Picture 37" descr="Blue_chapterlist">
              <a:extLst>
                <a:ext uri="{FF2B5EF4-FFF2-40B4-BE49-F238E27FC236}">
                  <a16:creationId xmlns:a16="http://schemas.microsoft.com/office/drawing/2014/main" id="{A5E3E9F1-9DFE-EC43-4521-2FB2C68BE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410081"/>
              <a:ext cx="639867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  <a:extLst>
                <a:ext uri="{FF2B5EF4-FFF2-40B4-BE49-F238E27FC236}">
                  <a16:creationId xmlns:a16="http://schemas.microsoft.com/office/drawing/2014/main" id="{2D4393BD-A871-AA98-3AF3-2DF81ADCD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59" y="4351844"/>
              <a:ext cx="1075370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>
            <a:extLst>
              <a:ext uri="{FF2B5EF4-FFF2-40B4-BE49-F238E27FC236}">
                <a16:creationId xmlns:a16="http://schemas.microsoft.com/office/drawing/2014/main" id="{AECF13E9-E634-8B46-8357-02F3D50A3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414" y="8080323"/>
            <a:ext cx="6636848" cy="9476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42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EA732149-EE66-DB9E-4855-5BB597952669}"/>
              </a:ext>
            </a:extLst>
          </p:cNvPr>
          <p:cNvGrpSpPr/>
          <p:nvPr/>
        </p:nvGrpSpPr>
        <p:grpSpPr bwMode="auto">
          <a:xfrm>
            <a:off x="459749" y="7861233"/>
            <a:ext cx="2276453" cy="1277200"/>
            <a:chOff x="411163" y="5608876"/>
            <a:chExt cx="1703595" cy="957900"/>
          </a:xfrm>
          <a:solidFill>
            <a:srgbClr val="99FF33"/>
          </a:solidFill>
        </p:grpSpPr>
        <p:pic>
          <p:nvPicPr>
            <p:cNvPr id="22" name="Picture 37" descr="Blue_chapterlist">
              <a:extLst>
                <a:ext uri="{FF2B5EF4-FFF2-40B4-BE49-F238E27FC236}">
                  <a16:creationId xmlns:a16="http://schemas.microsoft.com/office/drawing/2014/main" id="{CE5D4601-51D1-08B4-69D6-6812DCF77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  <a:extLst>
                <a:ext uri="{FF2B5EF4-FFF2-40B4-BE49-F238E27FC236}">
                  <a16:creationId xmlns:a16="http://schemas.microsoft.com/office/drawing/2014/main" id="{184D5A18-FF2A-E5E4-F993-F16DC3942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47" y="5608876"/>
              <a:ext cx="952711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27">
            <a:extLst>
              <a:ext uri="{FF2B5EF4-FFF2-40B4-BE49-F238E27FC236}">
                <a16:creationId xmlns:a16="http://schemas.microsoft.com/office/drawing/2014/main" id="{538B9F72-8F05-CD91-44A6-330C9F16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3" y="1642537"/>
            <a:ext cx="2743604" cy="1811867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 defTabSz="1625399"/>
            <a:r>
              <a:rPr lang="vi-VN" sz="4267" b="1" dirty="0">
                <a:solidFill>
                  <a:srgbClr val="FFFF00"/>
                </a:solidFill>
                <a:latin typeface="+mj-lt"/>
              </a:rPr>
              <a:t>Câu </a:t>
            </a:r>
            <a:r>
              <a:rPr lang="en-US" sz="4267" b="1" dirty="0">
                <a:solidFill>
                  <a:srgbClr val="FFFF00"/>
                </a:solidFill>
                <a:latin typeface="+mj-lt"/>
              </a:rPr>
              <a:t>3</a:t>
            </a:r>
            <a:endParaRPr lang="vi-VN" sz="4267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537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DA8C25F-E244-2556-C33E-B46AFDDF58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779" y="206066"/>
            <a:ext cx="2413509" cy="20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>
            <a:extLst>
              <a:ext uri="{FF2B5EF4-FFF2-40B4-BE49-F238E27FC236}">
                <a16:creationId xmlns:a16="http://schemas.microsoft.com/office/drawing/2014/main" id="{7E2A41A5-49D4-EFB2-9603-6C9F477711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26147" y="1012593"/>
            <a:ext cx="12570985" cy="409825"/>
          </a:xfrm>
          <a:prstGeom prst="rect">
            <a:avLst/>
          </a:prstGeom>
        </p:spPr>
        <p:txBody>
          <a:bodyPr spcFirstLastPara="1" wrap="none" lIns="162549" tIns="81275" rIns="162549" bIns="81275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625399"/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12800" kern="10" spc="-569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>
            <a:extLst>
              <a:ext uri="{FF2B5EF4-FFF2-40B4-BE49-F238E27FC236}">
                <a16:creationId xmlns:a16="http://schemas.microsoft.com/office/drawing/2014/main" id="{8A91CBEC-A0D3-DD79-B63C-DA528CC2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580" y="197484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id="{F7ADFB60-8064-4A45-9B20-A428FCB5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>
            <a:extLst>
              <a:ext uri="{FF2B5EF4-FFF2-40B4-BE49-F238E27FC236}">
                <a16:creationId xmlns:a16="http://schemas.microsoft.com/office/drawing/2014/main" id="{02524E07-D731-1D0B-8EF4-8C3B81AEC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A1227E70-9D78-1FDD-53FD-5D9069FB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>
            <a:extLst>
              <a:ext uri="{FF2B5EF4-FFF2-40B4-BE49-F238E27FC236}">
                <a16:creationId xmlns:a16="http://schemas.microsoft.com/office/drawing/2014/main" id="{2CE8BD86-C4D3-261F-A548-D3DD857C5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0668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687294BE-EA43-0A96-69B8-0149E42C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859" y="1997421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1E058F6-5F72-6F26-9C97-253F48DAC219}"/>
              </a:ext>
            </a:extLst>
          </p:cNvPr>
          <p:cNvGrpSpPr/>
          <p:nvPr/>
        </p:nvGrpSpPr>
        <p:grpSpPr bwMode="auto">
          <a:xfrm>
            <a:off x="13537530" y="3727753"/>
            <a:ext cx="2627188" cy="1063407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4ACC8D76-FCF1-D739-3552-858C9BC17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5689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>
              <a:extLst>
                <a:ext uri="{FF2B5EF4-FFF2-40B4-BE49-F238E27FC236}">
                  <a16:creationId xmlns:a16="http://schemas.microsoft.com/office/drawing/2014/main" id="{EF435856-385F-DDC3-ABC7-BB7ED29000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5689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5689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3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6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79DE-F924-849C-65E9-AA1E7BA4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>
            <a:extLst>
              <a:ext uri="{FF2B5EF4-FFF2-40B4-BE49-F238E27FC236}">
                <a16:creationId xmlns:a16="http://schemas.microsoft.com/office/drawing/2014/main" id="{FE2AF551-DD64-246C-4015-22A4CA24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780" y="1812879"/>
            <a:ext cx="7199340" cy="1538598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9 =?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F6D98833-EC40-DB4C-C21D-698ABE656397}"/>
              </a:ext>
            </a:extLst>
          </p:cNvPr>
          <p:cNvGrpSpPr/>
          <p:nvPr/>
        </p:nvGrpSpPr>
        <p:grpSpPr bwMode="auto">
          <a:xfrm>
            <a:off x="619145" y="19051"/>
            <a:ext cx="570495" cy="9144000"/>
            <a:chOff x="202295" y="-322943"/>
            <a:chExt cx="319314" cy="71809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97D4AE-6FB6-CDAD-0A27-4026E1B8CDD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>
              <a:extLst>
                <a:ext uri="{FF2B5EF4-FFF2-40B4-BE49-F238E27FC236}">
                  <a16:creationId xmlns:a16="http://schemas.microsoft.com/office/drawing/2014/main" id="{73372057-D657-8BF0-E64E-2774296F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625399"/>
              <a:endParaRPr lang="vi-VN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F0A215-371B-00A4-B2E6-EAC8B7E68A57}"/>
                </a:ext>
              </a:extLst>
            </p:cNvPr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625399"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>
            <a:extLst>
              <a:ext uri="{FF2B5EF4-FFF2-40B4-BE49-F238E27FC236}">
                <a16:creationId xmlns:a16="http://schemas.microsoft.com/office/drawing/2014/main" id="{CCC131CF-FB4F-D062-F574-55478206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179" y="4781095"/>
            <a:ext cx="4676328" cy="10114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 defTabSz="1625399">
              <a:defRPr/>
            </a:pPr>
            <a:endParaRPr lang="en-US" altLang="vi-VN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1625399">
              <a:defRPr/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</a:t>
            </a:r>
          </a:p>
          <a:p>
            <a:pPr algn="ctr" defTabSz="1625399">
              <a:defRPr/>
            </a:pPr>
            <a:endParaRPr lang="en-US" altLang="vi-VN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BBDA49F5-5FDA-207B-5BAC-F00E22C2085D}"/>
              </a:ext>
            </a:extLst>
          </p:cNvPr>
          <p:cNvGrpSpPr/>
          <p:nvPr/>
        </p:nvGrpSpPr>
        <p:grpSpPr bwMode="auto">
          <a:xfrm>
            <a:off x="528429" y="4610168"/>
            <a:ext cx="2100940" cy="1187835"/>
            <a:chOff x="438253" y="2886387"/>
            <a:chExt cx="1655040" cy="890879"/>
          </a:xfrm>
          <a:solidFill>
            <a:srgbClr val="99FF33"/>
          </a:solidFill>
        </p:grpSpPr>
        <p:pic>
          <p:nvPicPr>
            <p:cNvPr id="12" name="Picture 37" descr="Blue_chapterlist">
              <a:extLst>
                <a:ext uri="{FF2B5EF4-FFF2-40B4-BE49-F238E27FC236}">
                  <a16:creationId xmlns:a16="http://schemas.microsoft.com/office/drawing/2014/main" id="{A177D7FC-17D5-2665-BF33-807B721B8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253" y="2940219"/>
              <a:ext cx="612980" cy="6556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  <a:extLst>
                <a:ext uri="{FF2B5EF4-FFF2-40B4-BE49-F238E27FC236}">
                  <a16:creationId xmlns:a16="http://schemas.microsoft.com/office/drawing/2014/main" id="{E27EAFFB-5143-441C-4EB6-8E039CCA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794" y="2886387"/>
              <a:ext cx="1000499" cy="89087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>
            <a:extLst>
              <a:ext uri="{FF2B5EF4-FFF2-40B4-BE49-F238E27FC236}">
                <a16:creationId xmlns:a16="http://schemas.microsoft.com/office/drawing/2014/main" id="{7F4C0B15-6C5C-34F5-1379-8460C2D3C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021" y="8051799"/>
            <a:ext cx="4858303" cy="10862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 defTabSz="1625399">
              <a:defRPr/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60D4E43E-1C8F-4C43-3918-58CC2357B3F9}"/>
              </a:ext>
            </a:extLst>
          </p:cNvPr>
          <p:cNvGrpSpPr/>
          <p:nvPr/>
        </p:nvGrpSpPr>
        <p:grpSpPr bwMode="auto">
          <a:xfrm>
            <a:off x="359753" y="8146754"/>
            <a:ext cx="2159721" cy="1219200"/>
            <a:chOff x="411163" y="4219078"/>
            <a:chExt cx="1701061" cy="914400"/>
          </a:xfrm>
          <a:solidFill>
            <a:srgbClr val="99FF33"/>
          </a:solidFill>
        </p:grpSpPr>
        <p:pic>
          <p:nvPicPr>
            <p:cNvPr id="17" name="Picture 37" descr="Blue_chapterlist">
              <a:extLst>
                <a:ext uri="{FF2B5EF4-FFF2-40B4-BE49-F238E27FC236}">
                  <a16:creationId xmlns:a16="http://schemas.microsoft.com/office/drawing/2014/main" id="{85564682-2159-3D97-E9B8-05F0D35A7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  <a:extLst>
                <a:ext uri="{FF2B5EF4-FFF2-40B4-BE49-F238E27FC236}">
                  <a16:creationId xmlns:a16="http://schemas.microsoft.com/office/drawing/2014/main" id="{2D067A53-8887-47AB-2811-18083052F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891" y="4219078"/>
              <a:ext cx="1000333" cy="914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5" name="WordArt 226">
            <a:extLst>
              <a:ext uri="{FF2B5EF4-FFF2-40B4-BE49-F238E27FC236}">
                <a16:creationId xmlns:a16="http://schemas.microsoft.com/office/drawing/2014/main" id="{C9213959-9789-6AB7-56AC-431EECB52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1762" y="8146754"/>
            <a:ext cx="818444" cy="516468"/>
          </a:xfrm>
          <a:prstGeom prst="rect">
            <a:avLst/>
          </a:prstGeom>
        </p:spPr>
        <p:txBody>
          <a:bodyPr wrap="none" lIns="162549" tIns="81275" rIns="162549" bIns="81275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625399"/>
            <a:endParaRPr lang="en-US" sz="48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</a:endParaRPr>
          </a:p>
        </p:txBody>
      </p:sp>
      <p:sp>
        <p:nvSpPr>
          <p:cNvPr id="26" name="AutoShape 27">
            <a:extLst>
              <a:ext uri="{FF2B5EF4-FFF2-40B4-BE49-F238E27FC236}">
                <a16:creationId xmlns:a16="http://schemas.microsoft.com/office/drawing/2014/main" id="{B65E8ED7-12C5-1CCD-A984-DB418280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614" y="1539609"/>
            <a:ext cx="2743604" cy="1811867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 defTabSz="1625399"/>
            <a:r>
              <a:rPr lang="vi-VN" sz="4800" b="1" dirty="0">
                <a:solidFill>
                  <a:srgbClr val="FFFF00"/>
                </a:solidFill>
                <a:latin typeface="+mj-lt"/>
              </a:rPr>
              <a:t>Câu </a:t>
            </a:r>
            <a:r>
              <a:rPr lang="en-US" sz="4800" b="1" dirty="0">
                <a:solidFill>
                  <a:srgbClr val="FFFF00"/>
                </a:solidFill>
                <a:latin typeface="+mj-lt"/>
              </a:rPr>
              <a:t>4</a:t>
            </a:r>
            <a:endParaRPr lang="vi-VN" sz="4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537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C2756C-D385-F5FB-97F2-976DBEADF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2411" y="0"/>
            <a:ext cx="2937129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>
            <a:extLst>
              <a:ext uri="{FF2B5EF4-FFF2-40B4-BE49-F238E27FC236}">
                <a16:creationId xmlns:a16="http://schemas.microsoft.com/office/drawing/2014/main" id="{72784F1C-4132-D55E-2A9C-F95939751F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0604" y="1092201"/>
            <a:ext cx="11653761" cy="203200"/>
          </a:xfrm>
          <a:prstGeom prst="rect">
            <a:avLst/>
          </a:prstGeom>
        </p:spPr>
        <p:txBody>
          <a:bodyPr spcFirstLastPara="1" wrap="none" lIns="162549" tIns="81275" rIns="162549" bIns="81275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625399"/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2800" kern="10" spc="-569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kern="10" spc="-569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12800" kern="10" spc="-569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>
            <a:extLst>
              <a:ext uri="{FF2B5EF4-FFF2-40B4-BE49-F238E27FC236}">
                <a16:creationId xmlns:a16="http://schemas.microsoft.com/office/drawing/2014/main" id="{1C8094BB-9776-55AD-B43B-2BDB0EDC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8380" y="2033887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id="{90617336-E16F-CF3C-8915-AD30BCD4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0470" y="205646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>
            <a:extLst>
              <a:ext uri="{FF2B5EF4-FFF2-40B4-BE49-F238E27FC236}">
                <a16:creationId xmlns:a16="http://schemas.microsoft.com/office/drawing/2014/main" id="{DD9E537A-FB71-B526-8EE7-A070E594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0470" y="2056464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F3A997EE-1F5E-420F-B007-F205E435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7260" y="2009728"/>
            <a:ext cx="2032000" cy="16256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>
            <a:extLst>
              <a:ext uri="{FF2B5EF4-FFF2-40B4-BE49-F238E27FC236}">
                <a16:creationId xmlns:a16="http://schemas.microsoft.com/office/drawing/2014/main" id="{C15F94D9-B02A-37BE-2761-EB3A4ECEC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5427" y="2045176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99121FC1-74AA-AAB0-6FCD-2E377CC2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3680" y="2013689"/>
            <a:ext cx="2032000" cy="1625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62549" tIns="81275" rIns="162549" bIns="81275" anchor="ctr"/>
          <a:lstStyle/>
          <a:p>
            <a:pPr algn="ctr"/>
            <a:r>
              <a:rPr lang="en-US" altLang="en-US" sz="7822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913053-7C2B-07BA-EFB7-E408F7FC56B6}"/>
              </a:ext>
            </a:extLst>
          </p:cNvPr>
          <p:cNvGrpSpPr/>
          <p:nvPr/>
        </p:nvGrpSpPr>
        <p:grpSpPr bwMode="auto">
          <a:xfrm>
            <a:off x="13363289" y="3611169"/>
            <a:ext cx="2823925" cy="1063407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0ADBF28E-8D1A-8AC8-C16F-646D2D411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5689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>
              <a:extLst>
                <a:ext uri="{FF2B5EF4-FFF2-40B4-BE49-F238E27FC236}">
                  <a16:creationId xmlns:a16="http://schemas.microsoft.com/office/drawing/2014/main" id="{D34AF029-229C-FE5F-5FA2-F98FFD2E4E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5689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5689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5689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8" name="Group 41">
            <a:extLst>
              <a:ext uri="{FF2B5EF4-FFF2-40B4-BE49-F238E27FC236}">
                <a16:creationId xmlns:a16="http://schemas.microsoft.com/office/drawing/2014/main" id="{D7ED6D9C-95A5-CD24-CFEF-245C6ACBB921}"/>
              </a:ext>
            </a:extLst>
          </p:cNvPr>
          <p:cNvGrpSpPr/>
          <p:nvPr/>
        </p:nvGrpSpPr>
        <p:grpSpPr bwMode="auto">
          <a:xfrm>
            <a:off x="433106" y="6378461"/>
            <a:ext cx="2238077" cy="1187835"/>
            <a:chOff x="411163" y="5586124"/>
            <a:chExt cx="1762488" cy="890876"/>
          </a:xfrm>
          <a:solidFill>
            <a:srgbClr val="99FF33"/>
          </a:solidFill>
        </p:grpSpPr>
        <p:pic>
          <p:nvPicPr>
            <p:cNvPr id="11" name="Picture 37" descr="Blue_chapterlist">
              <a:extLst>
                <a:ext uri="{FF2B5EF4-FFF2-40B4-BE49-F238E27FC236}">
                  <a16:creationId xmlns:a16="http://schemas.microsoft.com/office/drawing/2014/main" id="{53918690-F73F-36C7-6AB9-5061244A6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3" name="Oval 59">
              <a:hlinkHover r:id="" action="ppaction://noaction" highlightClick="1">
                <a:snd r:embed="rId3" name="cached_combo42.wav"/>
              </a:hlinkHover>
              <a:extLst>
                <a:ext uri="{FF2B5EF4-FFF2-40B4-BE49-F238E27FC236}">
                  <a16:creationId xmlns:a16="http://schemas.microsoft.com/office/drawing/2014/main" id="{7049A83B-D9A2-D9C3-C7C0-584E64DA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83" y="5586124"/>
              <a:ext cx="1000168" cy="89087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625399"/>
              <a:r>
                <a:rPr lang="en-US" sz="8666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8666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4" name="AutoShape 51">
            <a:extLst>
              <a:ext uri="{FF2B5EF4-FFF2-40B4-BE49-F238E27FC236}">
                <a16:creationId xmlns:a16="http://schemas.microsoft.com/office/drawing/2014/main" id="{07182806-7D99-E9FD-B47A-3BC5D587D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020" y="6480061"/>
            <a:ext cx="4858303" cy="108623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62549" tIns="81275" rIns="162549" bIns="81275" anchor="ctr"/>
          <a:lstStyle/>
          <a:p>
            <a:pPr algn="ctr">
              <a:spcBef>
                <a:spcPts val="169"/>
              </a:spcBef>
            </a:pP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22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5" grpId="0" animBg="1"/>
      <p:bldP spid="26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7">
            <a:extLst>
              <a:ext uri="{FF2B5EF4-FFF2-40B4-BE49-F238E27FC236}">
                <a16:creationId xmlns:a16="http://schemas.microsoft.com/office/drawing/2014/main" id="{FAEEC76D-8251-E128-84B8-29E4A58858AE}"/>
              </a:ext>
            </a:extLst>
          </p:cNvPr>
          <p:cNvGrpSpPr>
            <a:grpSpLocks/>
          </p:cNvGrpSpPr>
          <p:nvPr/>
        </p:nvGrpSpPr>
        <p:grpSpPr bwMode="auto">
          <a:xfrm>
            <a:off x="960703" y="3272254"/>
            <a:ext cx="2273300" cy="1524000"/>
            <a:chOff x="656295" y="1944408"/>
            <a:chExt cx="1703543" cy="11438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7C1D55-0050-EBB3-3A8D-735E13D45D1E}"/>
                </a:ext>
              </a:extLst>
            </p:cNvPr>
            <p:cNvSpPr txBox="1"/>
            <p:nvPr/>
          </p:nvSpPr>
          <p:spPr>
            <a:xfrm>
              <a:off x="656295" y="1944408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FBA1-15BF-8E21-CDDF-B3A8D6702EB3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48489-0853-2445-A331-D09B35233310}"/>
                </a:ext>
              </a:extLst>
            </p:cNvPr>
            <p:cNvCxnSpPr/>
            <p:nvPr/>
          </p:nvCxnSpPr>
          <p:spPr>
            <a:xfrm>
              <a:off x="1628615" y="1952351"/>
              <a:ext cx="4759" cy="113589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2DA380-F45D-4412-3685-9421E6AF2DB2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3" name="Group 12">
            <a:extLst>
              <a:ext uri="{FF2B5EF4-FFF2-40B4-BE49-F238E27FC236}">
                <a16:creationId xmlns:a16="http://schemas.microsoft.com/office/drawing/2014/main" id="{25040F4F-2DFB-1716-AF47-1F6F9EADA6E1}"/>
              </a:ext>
            </a:extLst>
          </p:cNvPr>
          <p:cNvGrpSpPr>
            <a:grpSpLocks/>
          </p:cNvGrpSpPr>
          <p:nvPr/>
        </p:nvGrpSpPr>
        <p:grpSpPr bwMode="auto">
          <a:xfrm>
            <a:off x="5025901" y="325643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564E42-829A-358C-7C92-76C2B5C7432B}"/>
                </a:ext>
              </a:extLst>
            </p:cNvPr>
            <p:cNvSpPr txBox="1"/>
            <p:nvPr/>
          </p:nvSpPr>
          <p:spPr>
            <a:xfrm>
              <a:off x="642440" y="1933221"/>
              <a:ext cx="1228527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86112-96E8-3B68-3209-3D9F16F882BE}"/>
                </a:ext>
              </a:extLst>
            </p:cNvPr>
            <p:cNvSpPr txBox="1"/>
            <p:nvPr/>
          </p:nvSpPr>
          <p:spPr>
            <a:xfrm>
              <a:off x="1569390" y="1925279"/>
              <a:ext cx="665055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4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0D7F55-9F07-A0E4-22AA-859B4075AF45}"/>
                </a:ext>
              </a:extLst>
            </p:cNvPr>
            <p:cNvCxnSpPr/>
            <p:nvPr/>
          </p:nvCxnSpPr>
          <p:spPr>
            <a:xfrm>
              <a:off x="1626531" y="1952284"/>
              <a:ext cx="7936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2FBCE-B7FE-2252-3178-2719B27684AB}"/>
                </a:ext>
              </a:extLst>
            </p:cNvPr>
            <p:cNvCxnSpPr/>
            <p:nvPr/>
          </p:nvCxnSpPr>
          <p:spPr>
            <a:xfrm>
              <a:off x="1628118" y="2513055"/>
              <a:ext cx="73172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Group 17">
            <a:extLst>
              <a:ext uri="{FF2B5EF4-FFF2-40B4-BE49-F238E27FC236}">
                <a16:creationId xmlns:a16="http://schemas.microsoft.com/office/drawing/2014/main" id="{E23CAA51-8030-0DCF-9D96-95481BB1A48F}"/>
              </a:ext>
            </a:extLst>
          </p:cNvPr>
          <p:cNvGrpSpPr>
            <a:grpSpLocks/>
          </p:cNvGrpSpPr>
          <p:nvPr/>
        </p:nvGrpSpPr>
        <p:grpSpPr bwMode="auto">
          <a:xfrm>
            <a:off x="9139501" y="3271258"/>
            <a:ext cx="2271184" cy="1492249"/>
            <a:chOff x="656295" y="1947584"/>
            <a:chExt cx="1703543" cy="11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8D1633-EB3A-7618-2A8B-8E88BF4A5845}"/>
                </a:ext>
              </a:extLst>
            </p:cNvPr>
            <p:cNvSpPr txBox="1"/>
            <p:nvPr/>
          </p:nvSpPr>
          <p:spPr>
            <a:xfrm>
              <a:off x="656295" y="1947584"/>
              <a:ext cx="1249477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51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EF0ADF-6C1A-C928-DA40-75919DB09CAE}"/>
                </a:ext>
              </a:extLst>
            </p:cNvPr>
            <p:cNvSpPr txBox="1"/>
            <p:nvPr/>
          </p:nvSpPr>
          <p:spPr>
            <a:xfrm>
              <a:off x="1569191" y="1952347"/>
              <a:ext cx="665223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70F7BA-4E79-746D-201C-EEEFD5A360AC}"/>
                </a:ext>
              </a:extLst>
            </p:cNvPr>
            <p:cNvCxnSpPr/>
            <p:nvPr/>
          </p:nvCxnSpPr>
          <p:spPr>
            <a:xfrm flipH="1">
              <a:off x="1634284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BAA84-DC57-0C64-75C3-EC188C071D70}"/>
                </a:ext>
              </a:extLst>
            </p:cNvPr>
            <p:cNvCxnSpPr/>
            <p:nvPr/>
          </p:nvCxnSpPr>
          <p:spPr>
            <a:xfrm>
              <a:off x="1627933" y="2514429"/>
              <a:ext cx="73190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22">
            <a:extLst>
              <a:ext uri="{FF2B5EF4-FFF2-40B4-BE49-F238E27FC236}">
                <a16:creationId xmlns:a16="http://schemas.microsoft.com/office/drawing/2014/main" id="{8154F653-7218-4C65-2C9B-CFAF4C7E2389}"/>
              </a:ext>
            </a:extLst>
          </p:cNvPr>
          <p:cNvGrpSpPr>
            <a:grpSpLocks/>
          </p:cNvGrpSpPr>
          <p:nvPr/>
        </p:nvGrpSpPr>
        <p:grpSpPr bwMode="auto">
          <a:xfrm>
            <a:off x="13391886" y="3267022"/>
            <a:ext cx="2307167" cy="1524000"/>
            <a:chOff x="628585" y="1933730"/>
            <a:chExt cx="1731253" cy="11438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C5EDBF-06D4-C469-99C3-2B71D0F72179}"/>
                </a:ext>
              </a:extLst>
            </p:cNvPr>
            <p:cNvSpPr txBox="1"/>
            <p:nvPr/>
          </p:nvSpPr>
          <p:spPr>
            <a:xfrm>
              <a:off x="628585" y="1933730"/>
              <a:ext cx="1176934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98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A4B66E-C0D9-E57B-F946-590741C1666F}"/>
                </a:ext>
              </a:extLst>
            </p:cNvPr>
            <p:cNvSpPr txBox="1"/>
            <p:nvPr/>
          </p:nvSpPr>
          <p:spPr>
            <a:xfrm>
              <a:off x="1568862" y="1938497"/>
              <a:ext cx="665500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31EE75-AA0B-40ED-CD0A-0EDFDA2986E3}"/>
                </a:ext>
              </a:extLst>
            </p:cNvPr>
            <p:cNvCxnSpPr/>
            <p:nvPr/>
          </p:nvCxnSpPr>
          <p:spPr>
            <a:xfrm>
              <a:off x="1613334" y="1952795"/>
              <a:ext cx="20647" cy="112482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10567B-387B-18FB-8524-3651D64C45DE}"/>
                </a:ext>
              </a:extLst>
            </p:cNvPr>
            <p:cNvCxnSpPr/>
            <p:nvPr/>
          </p:nvCxnSpPr>
          <p:spPr>
            <a:xfrm>
              <a:off x="1627629" y="2499319"/>
              <a:ext cx="73220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A3D157-BB0C-AD54-90A7-363A012CF9CF}"/>
              </a:ext>
            </a:extLst>
          </p:cNvPr>
          <p:cNvSpPr txBox="1"/>
          <p:nvPr/>
        </p:nvSpPr>
        <p:spPr>
          <a:xfrm>
            <a:off x="1115219" y="3978103"/>
            <a:ext cx="102224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29755F-8A21-DB2C-2852-2049352C8E58}"/>
              </a:ext>
            </a:extLst>
          </p:cNvPr>
          <p:cNvCxnSpPr/>
          <p:nvPr/>
        </p:nvCxnSpPr>
        <p:spPr>
          <a:xfrm>
            <a:off x="1199885" y="4773970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F1C090-E425-ADB8-AA50-526463F8CE0C}"/>
              </a:ext>
            </a:extLst>
          </p:cNvPr>
          <p:cNvSpPr txBox="1"/>
          <p:nvPr/>
        </p:nvSpPr>
        <p:spPr>
          <a:xfrm>
            <a:off x="1303603" y="4829004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36C97-10E7-0A28-1C57-D389D2ED5256}"/>
              </a:ext>
            </a:extLst>
          </p:cNvPr>
          <p:cNvSpPr txBox="1"/>
          <p:nvPr/>
        </p:nvSpPr>
        <p:spPr>
          <a:xfrm>
            <a:off x="2256103" y="4007737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1E7471-696E-B7B6-55BF-FD50BE3393FF}"/>
              </a:ext>
            </a:extLst>
          </p:cNvPr>
          <p:cNvSpPr txBox="1"/>
          <p:nvPr/>
        </p:nvSpPr>
        <p:spPr>
          <a:xfrm>
            <a:off x="5044949" y="4019438"/>
            <a:ext cx="1248833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7F00A-34C1-03E3-009B-24703A84378B}"/>
              </a:ext>
            </a:extLst>
          </p:cNvPr>
          <p:cNvCxnSpPr/>
          <p:nvPr/>
        </p:nvCxnSpPr>
        <p:spPr>
          <a:xfrm>
            <a:off x="5324349" y="4745454"/>
            <a:ext cx="8805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B6B822-FFAA-9274-AB76-ECE01893D7A3}"/>
              </a:ext>
            </a:extLst>
          </p:cNvPr>
          <p:cNvSpPr txBox="1"/>
          <p:nvPr/>
        </p:nvSpPr>
        <p:spPr>
          <a:xfrm>
            <a:off x="5357019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8F5108-77B1-A013-9FD8-D9BE76C8EE0E}"/>
              </a:ext>
            </a:extLst>
          </p:cNvPr>
          <p:cNvSpPr txBox="1"/>
          <p:nvPr/>
        </p:nvSpPr>
        <p:spPr>
          <a:xfrm>
            <a:off x="6347620" y="3958054"/>
            <a:ext cx="6731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E4E79-06F8-C5E7-39D7-933CBA37FFAA}"/>
              </a:ext>
            </a:extLst>
          </p:cNvPr>
          <p:cNvSpPr txBox="1"/>
          <p:nvPr/>
        </p:nvSpPr>
        <p:spPr>
          <a:xfrm>
            <a:off x="9308835" y="3974990"/>
            <a:ext cx="106798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BEA0E4-4A67-59D0-58E6-51AA02745E0C}"/>
              </a:ext>
            </a:extLst>
          </p:cNvPr>
          <p:cNvCxnSpPr/>
          <p:nvPr/>
        </p:nvCxnSpPr>
        <p:spPr>
          <a:xfrm>
            <a:off x="9469701" y="4796254"/>
            <a:ext cx="812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158F8F4-2AA7-BD8E-0E70-E8A0448B56C5}"/>
              </a:ext>
            </a:extLst>
          </p:cNvPr>
          <p:cNvSpPr txBox="1"/>
          <p:nvPr/>
        </p:nvSpPr>
        <p:spPr>
          <a:xfrm>
            <a:off x="9685047" y="48280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17C2B-17F7-D686-B140-1106D9900B17}"/>
              </a:ext>
            </a:extLst>
          </p:cNvPr>
          <p:cNvSpPr txBox="1"/>
          <p:nvPr/>
        </p:nvSpPr>
        <p:spPr>
          <a:xfrm>
            <a:off x="10361149" y="40194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D5C576-F49D-C678-B506-39C30FC9F703}"/>
              </a:ext>
            </a:extLst>
          </p:cNvPr>
          <p:cNvSpPr txBox="1"/>
          <p:nvPr/>
        </p:nvSpPr>
        <p:spPr>
          <a:xfrm>
            <a:off x="13618369" y="3963286"/>
            <a:ext cx="78528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D9414-7343-39D6-7097-D4F99023D0A5}"/>
              </a:ext>
            </a:extLst>
          </p:cNvPr>
          <p:cNvCxnSpPr/>
          <p:nvPr/>
        </p:nvCxnSpPr>
        <p:spPr>
          <a:xfrm>
            <a:off x="13730552" y="4745454"/>
            <a:ext cx="79997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C7967E8-727D-E685-F328-36B1D2B0B255}"/>
              </a:ext>
            </a:extLst>
          </p:cNvPr>
          <p:cNvSpPr txBox="1"/>
          <p:nvPr/>
        </p:nvSpPr>
        <p:spPr>
          <a:xfrm>
            <a:off x="13717849" y="4828005"/>
            <a:ext cx="590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D0B36A-88D5-4E8F-18DD-8108D05C055C}"/>
              </a:ext>
            </a:extLst>
          </p:cNvPr>
          <p:cNvSpPr txBox="1"/>
          <p:nvPr/>
        </p:nvSpPr>
        <p:spPr>
          <a:xfrm>
            <a:off x="14752901" y="39632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9" y="7267714"/>
            <a:ext cx="3047999" cy="74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2 = 36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49" y="7305814"/>
            <a:ext cx="423637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97: 4 = 24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B1558CA9-F7E2-D398-07E3-203E22C1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442" y="7330902"/>
            <a:ext cx="417387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 : 2 = 25 (dư 1)</a:t>
            </a:r>
          </a:p>
        </p:txBody>
      </p:sp>
      <p:sp>
        <p:nvSpPr>
          <p:cNvPr id="63" name="TextBox 56">
            <a:extLst>
              <a:ext uri="{FF2B5EF4-FFF2-40B4-BE49-F238E27FC236}">
                <a16:creationId xmlns:a16="http://schemas.microsoft.com/office/drawing/2014/main" id="{E94C8598-25B4-FA8F-8011-EFED2CCE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823" y="7267714"/>
            <a:ext cx="265529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: 7=14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F31522-AF59-B15F-DE7F-0F673FD93316}"/>
              </a:ext>
            </a:extLst>
          </p:cNvPr>
          <p:cNvGrpSpPr/>
          <p:nvPr/>
        </p:nvGrpSpPr>
        <p:grpSpPr>
          <a:xfrm>
            <a:off x="5007280" y="111473"/>
            <a:ext cx="6368859" cy="1021347"/>
            <a:chOff x="4539228" y="172432"/>
            <a:chExt cx="6261397" cy="10213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E8AD569-8F63-5470-F3BE-632B3B9DAB61}"/>
                </a:ext>
              </a:extLst>
            </p:cNvPr>
            <p:cNvGrpSpPr/>
            <p:nvPr/>
          </p:nvGrpSpPr>
          <p:grpSpPr>
            <a:xfrm>
              <a:off x="4539228" y="172432"/>
              <a:ext cx="6261397" cy="1021347"/>
              <a:chOff x="4539228" y="172432"/>
              <a:chExt cx="6261397" cy="102134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D6F6179-27B4-5BB1-9D4E-720781EA35F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2613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19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B85171-46FB-AD5B-F325-782AAD372052}"/>
                  </a:ext>
                </a:extLst>
              </p:cNvPr>
              <p:cNvSpPr txBox="1"/>
              <p:nvPr/>
            </p:nvSpPr>
            <p:spPr>
              <a:xfrm>
                <a:off x="7022642" y="670559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FAE9B9-4127-925B-6894-2504213BAB40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 Box 14">
            <a:extLst>
              <a:ext uri="{FF2B5EF4-FFF2-40B4-BE49-F238E27FC236}">
                <a16:creationId xmlns:a16="http://schemas.microsoft.com/office/drawing/2014/main" id="{CCBEC442-64A3-682A-5CF7-8527B94C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41400"/>
            <a:ext cx="107061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78)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4840AC9-178A-82BD-96F8-1C232340B961}"/>
              </a:ext>
            </a:extLst>
          </p:cNvPr>
          <p:cNvGrpSpPr/>
          <p:nvPr/>
        </p:nvGrpSpPr>
        <p:grpSpPr>
          <a:xfrm>
            <a:off x="1477143" y="2133600"/>
            <a:ext cx="2851176" cy="681454"/>
            <a:chOff x="1470819" y="1943100"/>
            <a:chExt cx="2851176" cy="6814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6EC3A5-413F-5772-8CC2-AB564F85CAEA}"/>
                </a:ext>
              </a:extLst>
            </p:cNvPr>
            <p:cNvGrpSpPr/>
            <p:nvPr/>
          </p:nvGrpSpPr>
          <p:grpSpPr>
            <a:xfrm>
              <a:off x="1470819" y="1943100"/>
              <a:ext cx="598005" cy="646331"/>
              <a:chOff x="1737519" y="1943100"/>
              <a:chExt cx="598005" cy="64633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82061C9-DEE4-AB08-B79A-B8BFB8F990D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E18270D-D1F4-3867-80EE-B9DD4C700B5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530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CD33ABA-9797-12A3-6967-E1082AB1943A}"/>
                </a:ext>
              </a:extLst>
            </p:cNvPr>
            <p:cNvSpPr txBox="1"/>
            <p:nvPr/>
          </p:nvSpPr>
          <p:spPr>
            <a:xfrm>
              <a:off x="2183123" y="1947446"/>
              <a:ext cx="21388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Tính: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F26675C-2744-CDBB-71AE-6ABC29A2BE49}"/>
              </a:ext>
            </a:extLst>
          </p:cNvPr>
          <p:cNvSpPr txBox="1"/>
          <p:nvPr/>
        </p:nvSpPr>
        <p:spPr>
          <a:xfrm>
            <a:off x="1633803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FE6F702-938B-B81A-A74F-55E56CDED448}"/>
              </a:ext>
            </a:extLst>
          </p:cNvPr>
          <p:cNvSpPr txBox="1"/>
          <p:nvPr/>
        </p:nvSpPr>
        <p:spPr>
          <a:xfrm>
            <a:off x="2605461" y="4019438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47E58D-EEF3-B25F-D721-58E76E840E97}"/>
              </a:ext>
            </a:extLst>
          </p:cNvPr>
          <p:cNvSpPr txBox="1"/>
          <p:nvPr/>
        </p:nvSpPr>
        <p:spPr>
          <a:xfrm>
            <a:off x="1329002" y="5634454"/>
            <a:ext cx="93556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6C8B04-E618-8A6C-1893-3F27C1DC570A}"/>
              </a:ext>
            </a:extLst>
          </p:cNvPr>
          <p:cNvSpPr txBox="1"/>
          <p:nvPr/>
        </p:nvSpPr>
        <p:spPr>
          <a:xfrm>
            <a:off x="1557603" y="6320254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D9D8ADD-7BA5-F47D-9F7D-FB8C9DFFBBB3}"/>
              </a:ext>
            </a:extLst>
          </p:cNvPr>
          <p:cNvCxnSpPr/>
          <p:nvPr/>
        </p:nvCxnSpPr>
        <p:spPr>
          <a:xfrm>
            <a:off x="1329003" y="63911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F92E33C-3D44-80F0-D2CC-E34D51940518}"/>
              </a:ext>
            </a:extLst>
          </p:cNvPr>
          <p:cNvSpPr txBox="1"/>
          <p:nvPr/>
        </p:nvSpPr>
        <p:spPr>
          <a:xfrm>
            <a:off x="5654549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05AC04-9F94-B095-427D-6B0B5908047A}"/>
              </a:ext>
            </a:extLst>
          </p:cNvPr>
          <p:cNvSpPr txBox="1"/>
          <p:nvPr/>
        </p:nvSpPr>
        <p:spPr>
          <a:xfrm>
            <a:off x="6675842" y="3958054"/>
            <a:ext cx="65510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F3B8BB-F11A-650F-7787-153FFAE176E0}"/>
              </a:ext>
            </a:extLst>
          </p:cNvPr>
          <p:cNvSpPr txBox="1"/>
          <p:nvPr/>
        </p:nvSpPr>
        <p:spPr>
          <a:xfrm>
            <a:off x="5273549" y="5558254"/>
            <a:ext cx="104309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14831D-337B-AAAA-BE49-DFA992C0E2BD}"/>
              </a:ext>
            </a:extLst>
          </p:cNvPr>
          <p:cNvCxnSpPr/>
          <p:nvPr/>
        </p:nvCxnSpPr>
        <p:spPr>
          <a:xfrm>
            <a:off x="5290482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7AEC45A-A975-ACB0-1FAC-D278436B04A7}"/>
              </a:ext>
            </a:extLst>
          </p:cNvPr>
          <p:cNvCxnSpPr/>
          <p:nvPr/>
        </p:nvCxnSpPr>
        <p:spPr>
          <a:xfrm>
            <a:off x="9469701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10B00FF-6C1A-13BE-D9A7-325E5F892B22}"/>
              </a:ext>
            </a:extLst>
          </p:cNvPr>
          <p:cNvCxnSpPr/>
          <p:nvPr/>
        </p:nvCxnSpPr>
        <p:spPr>
          <a:xfrm>
            <a:off x="13677634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884AD49-0417-8479-AC82-E3E904D6BEE8}"/>
              </a:ext>
            </a:extLst>
          </p:cNvPr>
          <p:cNvSpPr txBox="1"/>
          <p:nvPr/>
        </p:nvSpPr>
        <p:spPr>
          <a:xfrm>
            <a:off x="5669365" y="6320254"/>
            <a:ext cx="6286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3BBEDB1-E987-23FF-5113-D92CED8C2659}"/>
              </a:ext>
            </a:extLst>
          </p:cNvPr>
          <p:cNvSpPr txBox="1"/>
          <p:nvPr/>
        </p:nvSpPr>
        <p:spPr>
          <a:xfrm>
            <a:off x="9975029" y="48153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2BF967-291A-DC1E-1EFD-24748597EBCD}"/>
              </a:ext>
            </a:extLst>
          </p:cNvPr>
          <p:cNvSpPr txBox="1"/>
          <p:nvPr/>
        </p:nvSpPr>
        <p:spPr>
          <a:xfrm>
            <a:off x="10739701" y="40194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4A0D4C-0960-1EED-771E-D9E50808E446}"/>
              </a:ext>
            </a:extLst>
          </p:cNvPr>
          <p:cNvSpPr txBox="1"/>
          <p:nvPr/>
        </p:nvSpPr>
        <p:spPr>
          <a:xfrm>
            <a:off x="9545901" y="5578302"/>
            <a:ext cx="93037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175247-567D-0BEB-97C5-E01BCBC9A735}"/>
              </a:ext>
            </a:extLst>
          </p:cNvPr>
          <p:cNvSpPr txBox="1"/>
          <p:nvPr/>
        </p:nvSpPr>
        <p:spPr>
          <a:xfrm>
            <a:off x="9749101" y="6320254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8B444F3-7CB4-900C-A3A6-2667EFD009A6}"/>
              </a:ext>
            </a:extLst>
          </p:cNvPr>
          <p:cNvSpPr txBox="1"/>
          <p:nvPr/>
        </p:nvSpPr>
        <p:spPr>
          <a:xfrm>
            <a:off x="15032301" y="39632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12F7BB-393A-4C3D-ADF6-445B2DC448F6}"/>
              </a:ext>
            </a:extLst>
          </p:cNvPr>
          <p:cNvSpPr txBox="1"/>
          <p:nvPr/>
        </p:nvSpPr>
        <p:spPr>
          <a:xfrm>
            <a:off x="14086273" y="4828005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E794E7-DA70-467D-253C-B39302F60BE2}"/>
              </a:ext>
            </a:extLst>
          </p:cNvPr>
          <p:cNvSpPr txBox="1"/>
          <p:nvPr/>
        </p:nvSpPr>
        <p:spPr>
          <a:xfrm>
            <a:off x="13609901" y="5578302"/>
            <a:ext cx="113876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BCCD5E-AF38-DD25-285D-0FDEF8312938}"/>
              </a:ext>
            </a:extLst>
          </p:cNvPr>
          <p:cNvSpPr txBox="1"/>
          <p:nvPr/>
        </p:nvSpPr>
        <p:spPr>
          <a:xfrm>
            <a:off x="14041701" y="6320254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55" grpId="0"/>
      <p:bldP spid="57" grpId="0"/>
      <p:bldP spid="62" grpId="0"/>
      <p:bldP spid="49" grpId="0" animBg="1"/>
      <p:bldP spid="50" grpId="0"/>
      <p:bldP spid="51" grpId="0"/>
      <p:bldP spid="63" grpId="0"/>
      <p:bldP spid="66" grpId="0"/>
      <p:bldP spid="75" grpId="0"/>
      <p:bldP spid="76" grpId="0"/>
      <p:bldP spid="77" grpId="0"/>
      <p:bldP spid="79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057400"/>
            <a:ext cx="1712415" cy="681454"/>
            <a:chOff x="1470819" y="1947446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020A38-0284-B32E-FE14-9DA881930A16}"/>
              </a:ext>
            </a:extLst>
          </p:cNvPr>
          <p:cNvSpPr txBox="1"/>
          <p:nvPr/>
        </p:nvSpPr>
        <p:spPr>
          <a:xfrm>
            <a:off x="2071309" y="2151318"/>
            <a:ext cx="1341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Trong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EE4C744F-1C40-0528-4254-259B344C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3367370"/>
            <a:ext cx="13792200" cy="565739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BE7FC2-D9F9-97E2-E0D3-5F9852F7C7D2}"/>
              </a:ext>
            </a:extLst>
          </p:cNvPr>
          <p:cNvSpPr/>
          <p:nvPr/>
        </p:nvSpPr>
        <p:spPr>
          <a:xfrm>
            <a:off x="4232910" y="8000085"/>
            <a:ext cx="603409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94BABA-FFA6-D3BF-2D2A-FC5AC5F45AED}"/>
              </a:ext>
            </a:extLst>
          </p:cNvPr>
          <p:cNvSpPr/>
          <p:nvPr/>
        </p:nvSpPr>
        <p:spPr>
          <a:xfrm>
            <a:off x="12710319" y="8033029"/>
            <a:ext cx="690435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C852A8-2130-ECA0-A8FE-0C7E9DC6FB62}"/>
              </a:ext>
            </a:extLst>
          </p:cNvPr>
          <p:cNvSpPr/>
          <p:nvPr/>
        </p:nvSpPr>
        <p:spPr>
          <a:xfrm>
            <a:off x="8697849" y="8012785"/>
            <a:ext cx="761270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0703" y="6728395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12 : 4 =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3316" y="6728394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72 : 4 = 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07287" y="6851421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45 : 3 </a:t>
            </a:r>
            <a:r>
              <a:rPr lang="en-US" sz="3600" b="1"/>
              <a:t>= 15</a:t>
            </a:r>
            <a:endParaRPr lang="en-US" sz="36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A9ED1BA-D872-D871-0E5F-466CBF2E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69" y="943618"/>
            <a:ext cx="118491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78)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A4D007-D28E-FE47-EA95-3F02AAC41FD8}"/>
              </a:ext>
            </a:extLst>
          </p:cNvPr>
          <p:cNvGrpSpPr/>
          <p:nvPr/>
        </p:nvGrpSpPr>
        <p:grpSpPr>
          <a:xfrm>
            <a:off x="5007280" y="111473"/>
            <a:ext cx="6368859" cy="1021347"/>
            <a:chOff x="4539228" y="172432"/>
            <a:chExt cx="6261397" cy="10213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813B0DB-92B2-A6DD-E082-7D12B67B14C8}"/>
                </a:ext>
              </a:extLst>
            </p:cNvPr>
            <p:cNvGrpSpPr/>
            <p:nvPr/>
          </p:nvGrpSpPr>
          <p:grpSpPr>
            <a:xfrm>
              <a:off x="4539228" y="172432"/>
              <a:ext cx="6261397" cy="1021347"/>
              <a:chOff x="4539228" y="172432"/>
              <a:chExt cx="6261397" cy="102134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BF66FF-F36E-A6D8-09D6-6969E97AAF16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2613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19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92EC9F-9AE6-0A20-C20E-C6C269892FB1}"/>
                  </a:ext>
                </a:extLst>
              </p:cNvPr>
              <p:cNvSpPr txBox="1"/>
              <p:nvPr/>
            </p:nvSpPr>
            <p:spPr>
              <a:xfrm>
                <a:off x="7022642" y="670559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50C5F8-34F8-AADC-B7ED-879157989EDA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4728" y="2312193"/>
            <a:ext cx="14989790" cy="1266230"/>
            <a:chOff x="1470819" y="1943100"/>
            <a:chExt cx="14295072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64737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29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390" y="357720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01" y="4357092"/>
            <a:ext cx="739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2886" y="8145006"/>
            <a:ext cx="3578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919" y="5159514"/>
            <a:ext cx="6838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= 14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HS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0DB938-A801-53EA-34DE-CF0F75A5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277" y="5939403"/>
            <a:ext cx="5929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3CA32-3F5F-E561-5E07-D5707C1E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01" y="6704479"/>
            <a:ext cx="85418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14 + 1 = 15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048" y="369273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8" y="4495800"/>
            <a:ext cx="44614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: 29 HS</a:t>
            </a:r>
            <a:endParaRPr lang="en-US" altLang="en-US" sz="4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: 2 HS</a:t>
            </a: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:…..</a:t>
            </a:r>
            <a:r>
              <a:rPr lang="en-US" altLang="en-US" sz="4000" b="1" kern="12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791" y="3496806"/>
            <a:ext cx="0" cy="488519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Box 14">
            <a:extLst>
              <a:ext uri="{FF2B5EF4-FFF2-40B4-BE49-F238E27FC236}">
                <a16:creationId xmlns:a16="http://schemas.microsoft.com/office/drawing/2014/main" id="{5F979F09-0F51-8078-0AD5-F464BB780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519" y="1041400"/>
            <a:ext cx="121158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78)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735A2B-A7EB-CD79-CDBB-9D83FDBDCBF7}"/>
              </a:ext>
            </a:extLst>
          </p:cNvPr>
          <p:cNvGrpSpPr/>
          <p:nvPr/>
        </p:nvGrpSpPr>
        <p:grpSpPr>
          <a:xfrm>
            <a:off x="5007280" y="111473"/>
            <a:ext cx="6368859" cy="1021347"/>
            <a:chOff x="4539228" y="172432"/>
            <a:chExt cx="6261397" cy="10213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55D77B-8957-07F2-AB26-0F46131E6D9B}"/>
                </a:ext>
              </a:extLst>
            </p:cNvPr>
            <p:cNvGrpSpPr/>
            <p:nvPr/>
          </p:nvGrpSpPr>
          <p:grpSpPr>
            <a:xfrm>
              <a:off x="4539228" y="172432"/>
              <a:ext cx="6261397" cy="1021347"/>
              <a:chOff x="4539228" y="172432"/>
              <a:chExt cx="6261397" cy="102134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E32D89-DF98-C70E-45F1-709954396C7E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2613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19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8D8675-AFCD-2087-D494-BD8206E474D3}"/>
                  </a:ext>
                </a:extLst>
              </p:cNvPr>
              <p:cNvSpPr txBox="1"/>
              <p:nvPr/>
            </p:nvSpPr>
            <p:spPr>
              <a:xfrm>
                <a:off x="7022642" y="670559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AD42FE-882B-F8C1-B78F-C3F3C03AB6D6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556</Words>
  <Application>Microsoft Office PowerPoint</Application>
  <PresentationFormat>Custom</PresentationFormat>
  <Paragraphs>177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.VnHelvetInsH</vt:lpstr>
      <vt:lpstr>.VnTime</vt:lpstr>
      <vt:lpstr>Arial</vt:lpstr>
      <vt:lpstr>Calibri</vt:lpstr>
      <vt:lpstr>Times New Roman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 Thơ</cp:lastModifiedBy>
  <cp:revision>156</cp:revision>
  <dcterms:created xsi:type="dcterms:W3CDTF">2022-07-10T01:37:20Z</dcterms:created>
  <dcterms:modified xsi:type="dcterms:W3CDTF">2024-11-15T08:56:02Z</dcterms:modified>
</cp:coreProperties>
</file>