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30.jpg" ContentType="image/jpeg"/>
  <Override PartName="/ppt/media/image32.jpg" ContentType="image/jpeg"/>
  <Override PartName="/ppt/media/image36.jpg" ContentType="image/jpeg"/>
  <Override PartName="/ppt/media/image38.jpg" ContentType="image/jpeg"/>
  <Override PartName="/ppt/notesSlides/notesSlide1.xml" ContentType="application/vnd.openxmlformats-officedocument.presentationml.notesSlide+xml"/>
  <Override PartName="/ppt/media/image41.jpg" ContentType="image/jpeg"/>
  <Override PartName="/ppt/media/image46.jpg" ContentType="image/jpeg"/>
  <Override PartName="/ppt/media/image6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0" r:id="rId3"/>
    <p:sldId id="279" r:id="rId4"/>
    <p:sldId id="278" r:id="rId5"/>
    <p:sldId id="265" r:id="rId6"/>
    <p:sldId id="273" r:id="rId7"/>
    <p:sldId id="269" r:id="rId8"/>
    <p:sldId id="260" r:id="rId9"/>
    <p:sldId id="257" r:id="rId10"/>
    <p:sldId id="261" r:id="rId11"/>
    <p:sldId id="274" r:id="rId12"/>
    <p:sldId id="275" r:id="rId13"/>
    <p:sldId id="276" r:id="rId14"/>
    <p:sldId id="263" r:id="rId15"/>
    <p:sldId id="277" r:id="rId16"/>
    <p:sldId id="280" r:id="rId17"/>
    <p:sldId id="271" r:id="rId18"/>
    <p:sldId id="264" r:id="rId19"/>
    <p:sldId id="25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8" autoAdjust="0"/>
  </p:normalViewPr>
  <p:slideViewPr>
    <p:cSldViewPr>
      <p:cViewPr varScale="1">
        <p:scale>
          <a:sx n="65" d="100"/>
          <a:sy n="65" d="100"/>
        </p:scale>
        <p:origin x="97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DA9E2-FE12-483A-AE7D-8DD8A9015FEC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86A7C-B19C-40CD-9055-175F59AE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2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9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0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8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2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2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5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0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3018C-1B05-4EE6-B2CB-760C1C12F90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425CF-09BE-4702-9BB8-43890EB8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lassho.edu.vn/ultimate-999-collection-of-stunning-4k-ppt-background-images/" TargetMode="External"/><Relationship Id="rId7" Type="http://schemas.openxmlformats.org/officeDocument/2006/relationships/image" Target="../media/image6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-cooking.info/floral-backgrounds-for-powerpoin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pxfuel.com/en/desktop-wallpaper-hvnyh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beautiful-landscape-background-with-a-tree-and-rainbow--872502127783223182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pxfuel.com/en/desktop-wallpaper-hgtex" TargetMode="Externa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0.png"/><Relationship Id="rId3" Type="http://schemas.openxmlformats.org/officeDocument/2006/relationships/hyperlink" Target="https://www.pinterest.com/pin/beautiful-landscape-background-with-a-tree-and-rainbow--872502127783223182/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49.png"/><Relationship Id="rId9" Type="http://schemas.openxmlformats.org/officeDocument/2006/relationships/image" Target="../media/image57.png"/><Relationship Id="rId1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hyperlink" Target="https://www.freepik.com/premium-photo/elegant-floral-wedding-backdrop-wallpaper_37989754.htm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60.sv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proper-cooking.info/floral-backgrounds-for-powerpoint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-cooking.info/floral-backgrounds-for-powerpoin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tree.com/freebackground/background-islamic-banner-green-color-vector_2149963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hyperlink" Target="https://pngtree.com/freebackground/abstract-elegant-gold-glowing-with-lighting-effect-sparkle-on-black-background_1976546.html" TargetMode="Externa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pxfuel.com/en/desktop-wallpaper-hgte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5" Type="http://schemas.openxmlformats.org/officeDocument/2006/relationships/hyperlink" Target="https://www.pxfuel.com/en/desktop-wallpaper-hvnyh" TargetMode="Externa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EA2F3-58F3-B23C-60F7-8C1D35AC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rectangle with a white background&#10;&#10;Description automatically generated">
            <a:extLst>
              <a:ext uri="{FF2B5EF4-FFF2-40B4-BE49-F238E27FC236}">
                <a16:creationId xmlns:a16="http://schemas.microsoft.com/office/drawing/2014/main" id="{F42D3AC9-926B-3624-E9F8-E26F27E45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9073" y="-42033"/>
            <a:ext cx="9324528" cy="6858000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E2FCA433-077A-56EF-86D5-9226A60E6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32" y="200129"/>
            <a:ext cx="7853137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TRƯỜNG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TIỂU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HỌC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SỐ</a:t>
            </a:r>
            <a:r>
              <a:rPr lang="en-US" altLang="en-US" sz="2400" b="1" dirty="0">
                <a:latin typeface="Times New Roman" pitchFamily="18" charset="0"/>
              </a:rPr>
              <a:t> 1 </a:t>
            </a:r>
            <a:r>
              <a:rPr lang="en-US" altLang="en-US" sz="2400" b="1" dirty="0" err="1">
                <a:latin typeface="Times New Roman" pitchFamily="18" charset="0"/>
              </a:rPr>
              <a:t>PHƯỚC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HÒA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ED2C4834-37C7-F709-9601-8243BC5B2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81" y="2987305"/>
            <a:ext cx="7987063" cy="15916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Môn/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2A1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EM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EM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2894EE7-6628-2F82-734A-607BF7E43462}"/>
              </a:ext>
            </a:extLst>
          </p:cNvPr>
          <p:cNvGrpSpPr/>
          <p:nvPr/>
        </p:nvGrpSpPr>
        <p:grpSpPr>
          <a:xfrm>
            <a:off x="611556" y="1309182"/>
            <a:ext cx="8218339" cy="1290017"/>
            <a:chOff x="582115" y="1440914"/>
            <a:chExt cx="6128912" cy="843716"/>
          </a:xfrm>
        </p:grpSpPr>
        <p:grpSp>
          <p:nvGrpSpPr>
            <p:cNvPr id="6" name="组合 36">
              <a:extLst>
                <a:ext uri="{FF2B5EF4-FFF2-40B4-BE49-F238E27FC236}">
                  <a16:creationId xmlns:a16="http://schemas.microsoft.com/office/drawing/2014/main" id="{14F30A93-1E60-53F1-960A-E00DF34D4681}"/>
                </a:ext>
              </a:extLst>
            </p:cNvPr>
            <p:cNvGrpSpPr/>
            <p:nvPr/>
          </p:nvGrpSpPr>
          <p:grpSpPr bwMode="auto">
            <a:xfrm>
              <a:off x="582115" y="1440914"/>
              <a:ext cx="6128912" cy="843716"/>
              <a:chOff x="1798336" y="861179"/>
              <a:chExt cx="5420068" cy="5099225"/>
            </a:xfrm>
          </p:grpSpPr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8D865ADF-3BF4-C773-D9DC-59CA8F877297}"/>
                  </a:ext>
                </a:extLst>
              </p:cNvPr>
              <p:cNvSpPr/>
              <p:nvPr/>
            </p:nvSpPr>
            <p:spPr>
              <a:xfrm>
                <a:off x="1798336" y="861179"/>
                <a:ext cx="5420068" cy="5099225"/>
              </a:xfrm>
              <a:prstGeom prst="rect">
                <a:avLst/>
              </a:prstGeom>
              <a:solidFill>
                <a:srgbClr val="E42D59"/>
              </a:solid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938DAED1-2C2F-5608-2636-EB8A46408C7E}"/>
                  </a:ext>
                </a:extLst>
              </p:cNvPr>
              <p:cNvSpPr/>
              <p:nvPr/>
            </p:nvSpPr>
            <p:spPr>
              <a:xfrm>
                <a:off x="3860011" y="1806100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  <a:gd name="connsiteX0-51" fmla="*/ 45292 w 703716"/>
                  <a:gd name="connsiteY0-52" fmla="*/ 0 h 525639"/>
                  <a:gd name="connsiteX1-53" fmla="*/ 703716 w 703716"/>
                  <a:gd name="connsiteY1-54" fmla="*/ 0 h 525639"/>
                  <a:gd name="connsiteX2-55" fmla="*/ 703716 w 703716"/>
                  <a:gd name="connsiteY2-56" fmla="*/ 286509 h 525639"/>
                  <a:gd name="connsiteX3-57" fmla="*/ 0 w 703716"/>
                  <a:gd name="connsiteY3-58" fmla="*/ 180681 h 525639"/>
                  <a:gd name="connsiteX4-59" fmla="*/ 45292 w 703716"/>
                  <a:gd name="connsiteY4-60" fmla="*/ 0 h 525639"/>
                  <a:gd name="connsiteX0-61" fmla="*/ 45292 w 703716"/>
                  <a:gd name="connsiteY0-62" fmla="*/ 0 h 286509"/>
                  <a:gd name="connsiteX1-63" fmla="*/ 703716 w 703716"/>
                  <a:gd name="connsiteY1-64" fmla="*/ 0 h 286509"/>
                  <a:gd name="connsiteX2-65" fmla="*/ 703716 w 703716"/>
                  <a:gd name="connsiteY2-66" fmla="*/ 286509 h 286509"/>
                  <a:gd name="connsiteX3-67" fmla="*/ 0 w 703716"/>
                  <a:gd name="connsiteY3-68" fmla="*/ 180681 h 286509"/>
                  <a:gd name="connsiteX4-69" fmla="*/ 45292 w 703716"/>
                  <a:gd name="connsiteY4-70" fmla="*/ 0 h 286509"/>
                  <a:gd name="connsiteX0-71" fmla="*/ 0 w 658424"/>
                  <a:gd name="connsiteY0-72" fmla="*/ 0 h 474648"/>
                  <a:gd name="connsiteX1-73" fmla="*/ 658424 w 658424"/>
                  <a:gd name="connsiteY1-74" fmla="*/ 0 h 474648"/>
                  <a:gd name="connsiteX2-75" fmla="*/ 658424 w 658424"/>
                  <a:gd name="connsiteY2-76" fmla="*/ 286509 h 474648"/>
                  <a:gd name="connsiteX3-77" fmla="*/ 2177 w 658424"/>
                  <a:gd name="connsiteY3-78" fmla="*/ 474648 h 474648"/>
                  <a:gd name="connsiteX4-79" fmla="*/ 0 w 658424"/>
                  <a:gd name="connsiteY4-80" fmla="*/ 0 h 474648"/>
                  <a:gd name="connsiteX0-81" fmla="*/ 0 w 658424"/>
                  <a:gd name="connsiteY0-82" fmla="*/ 0 h 474648"/>
                  <a:gd name="connsiteX1-83" fmla="*/ 658424 w 658424"/>
                  <a:gd name="connsiteY1-84" fmla="*/ 0 h 474648"/>
                  <a:gd name="connsiteX2-85" fmla="*/ 658424 w 658424"/>
                  <a:gd name="connsiteY2-86" fmla="*/ 286509 h 474648"/>
                  <a:gd name="connsiteX3-87" fmla="*/ 2177 w 658424"/>
                  <a:gd name="connsiteY3-88" fmla="*/ 474648 h 474648"/>
                  <a:gd name="connsiteX4-89" fmla="*/ 0 w 658424"/>
                  <a:gd name="connsiteY4-90" fmla="*/ 0 h 474648"/>
                  <a:gd name="connsiteX0-91" fmla="*/ 0 w 658424"/>
                  <a:gd name="connsiteY0-92" fmla="*/ 0 h 478579"/>
                  <a:gd name="connsiteX1-93" fmla="*/ 658424 w 658424"/>
                  <a:gd name="connsiteY1-94" fmla="*/ 0 h 478579"/>
                  <a:gd name="connsiteX2-95" fmla="*/ 658424 w 658424"/>
                  <a:gd name="connsiteY2-96" fmla="*/ 286509 h 478579"/>
                  <a:gd name="connsiteX3-97" fmla="*/ 2177 w 658424"/>
                  <a:gd name="connsiteY3-98" fmla="*/ 474648 h 478579"/>
                  <a:gd name="connsiteX4-99" fmla="*/ 0 w 658424"/>
                  <a:gd name="connsiteY4-100" fmla="*/ 0 h 478579"/>
                  <a:gd name="connsiteX0-101" fmla="*/ 0 w 658424"/>
                  <a:gd name="connsiteY0-102" fmla="*/ 0 h 477010"/>
                  <a:gd name="connsiteX1-103" fmla="*/ 658424 w 658424"/>
                  <a:gd name="connsiteY1-104" fmla="*/ 0 h 477010"/>
                  <a:gd name="connsiteX2-105" fmla="*/ 658424 w 658424"/>
                  <a:gd name="connsiteY2-106" fmla="*/ 286509 h 477010"/>
                  <a:gd name="connsiteX3-107" fmla="*/ 2177 w 658424"/>
                  <a:gd name="connsiteY3-108" fmla="*/ 474648 h 477010"/>
                  <a:gd name="connsiteX4-109" fmla="*/ 0 w 658424"/>
                  <a:gd name="connsiteY4-110" fmla="*/ 0 h 477010"/>
                  <a:gd name="connsiteX0-111" fmla="*/ 0 w 658424"/>
                  <a:gd name="connsiteY0-112" fmla="*/ 0 h 505769"/>
                  <a:gd name="connsiteX1-113" fmla="*/ 658424 w 658424"/>
                  <a:gd name="connsiteY1-114" fmla="*/ 0 h 505769"/>
                  <a:gd name="connsiteX2-115" fmla="*/ 658424 w 658424"/>
                  <a:gd name="connsiteY2-116" fmla="*/ 286509 h 505769"/>
                  <a:gd name="connsiteX3-117" fmla="*/ 2177 w 658424"/>
                  <a:gd name="connsiteY3-118" fmla="*/ 474648 h 505769"/>
                  <a:gd name="connsiteX4-119" fmla="*/ 0 w 658424"/>
                  <a:gd name="connsiteY4-120" fmla="*/ 0 h 505769"/>
                  <a:gd name="connsiteX0-121" fmla="*/ 0 w 658424"/>
                  <a:gd name="connsiteY0-122" fmla="*/ 0 h 525981"/>
                  <a:gd name="connsiteX1-123" fmla="*/ 658424 w 658424"/>
                  <a:gd name="connsiteY1-124" fmla="*/ 0 h 525981"/>
                  <a:gd name="connsiteX2-125" fmla="*/ 658424 w 658424"/>
                  <a:gd name="connsiteY2-126" fmla="*/ 286509 h 525981"/>
                  <a:gd name="connsiteX3-127" fmla="*/ 2177 w 658424"/>
                  <a:gd name="connsiteY3-128" fmla="*/ 474648 h 525981"/>
                  <a:gd name="connsiteX4-129" fmla="*/ 0 w 658424"/>
                  <a:gd name="connsiteY4-130" fmla="*/ 0 h 525981"/>
                  <a:gd name="connsiteX0-131" fmla="*/ 0 w 658424"/>
                  <a:gd name="connsiteY0-132" fmla="*/ 0 h 436868"/>
                  <a:gd name="connsiteX1-133" fmla="*/ 658424 w 658424"/>
                  <a:gd name="connsiteY1-134" fmla="*/ 0 h 436868"/>
                  <a:gd name="connsiteX2-135" fmla="*/ 658424 w 658424"/>
                  <a:gd name="connsiteY2-136" fmla="*/ 286509 h 436868"/>
                  <a:gd name="connsiteX3-137" fmla="*/ 2177 w 658424"/>
                  <a:gd name="connsiteY3-138" fmla="*/ 251233 h 436868"/>
                  <a:gd name="connsiteX4-139" fmla="*/ 0 w 658424"/>
                  <a:gd name="connsiteY4-140" fmla="*/ 0 h 4368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EA17DBD6-DC14-2456-5C8A-55722FEAE21C}"/>
                </a:ext>
              </a:extLst>
            </p:cNvPr>
            <p:cNvSpPr/>
            <p:nvPr/>
          </p:nvSpPr>
          <p:spPr bwMode="auto">
            <a:xfrm>
              <a:off x="631510" y="1578449"/>
              <a:ext cx="6030121" cy="6038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CHÀO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MỪNG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QUÝ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THẦY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CÔ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GIÁO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VỀ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THAM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DỰ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</a:p>
            <a:p>
              <a:pPr lvl="0"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SINH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CHUYÊN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MÔN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TỔ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2+3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4408237-7131-6FA7-B4D4-08ED3C2FBBED}"/>
              </a:ext>
            </a:extLst>
          </p:cNvPr>
          <p:cNvSpPr/>
          <p:nvPr/>
        </p:nvSpPr>
        <p:spPr>
          <a:xfrm>
            <a:off x="1692025" y="5001596"/>
            <a:ext cx="6013960" cy="792088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MAN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THƠ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DA93CE1-69D2-E9C3-1206-7D7A5A68362A}"/>
              </a:ext>
            </a:extLst>
          </p:cNvPr>
          <p:cNvSpPr/>
          <p:nvPr/>
        </p:nvSpPr>
        <p:spPr>
          <a:xfrm>
            <a:off x="6773546" y="4126413"/>
            <a:ext cx="2403068" cy="2596911"/>
          </a:xfrm>
          <a:custGeom>
            <a:avLst/>
            <a:gdLst/>
            <a:ahLst/>
            <a:cxnLst/>
            <a:rect l="l" t="t" r="r" b="b"/>
            <a:pathLst>
              <a:path w="4347284" h="4287509">
                <a:moveTo>
                  <a:pt x="0" y="0"/>
                </a:moveTo>
                <a:lnTo>
                  <a:pt x="4347285" y="0"/>
                </a:lnTo>
                <a:lnTo>
                  <a:pt x="4347285" y="4287509"/>
                </a:lnTo>
                <a:lnTo>
                  <a:pt x="0" y="4287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F2E2910-EEA5-AA57-57E5-4074C8B84AC7}"/>
              </a:ext>
            </a:extLst>
          </p:cNvPr>
          <p:cNvSpPr/>
          <p:nvPr/>
        </p:nvSpPr>
        <p:spPr>
          <a:xfrm flipH="1">
            <a:off x="-76127" y="4126412"/>
            <a:ext cx="2766141" cy="2596912"/>
          </a:xfrm>
          <a:custGeom>
            <a:avLst/>
            <a:gdLst/>
            <a:ahLst/>
            <a:cxnLst/>
            <a:rect l="l" t="t" r="r" b="b"/>
            <a:pathLst>
              <a:path w="3784221" h="3377417">
                <a:moveTo>
                  <a:pt x="3784221" y="0"/>
                </a:moveTo>
                <a:lnTo>
                  <a:pt x="0" y="0"/>
                </a:lnTo>
                <a:lnTo>
                  <a:pt x="0" y="3377417"/>
                </a:lnTo>
                <a:lnTo>
                  <a:pt x="3784221" y="3377417"/>
                </a:lnTo>
                <a:lnTo>
                  <a:pt x="37842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F5F56AC2-AF8A-AE37-DA9F-DEAECB1DDE6D}"/>
              </a:ext>
            </a:extLst>
          </p:cNvPr>
          <p:cNvSpPr/>
          <p:nvPr/>
        </p:nvSpPr>
        <p:spPr>
          <a:xfrm rot="5400000">
            <a:off x="-300541" y="40415"/>
            <a:ext cx="2576675" cy="2127846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2E74F36-69E3-9A7B-16A1-A67373F17DFE}"/>
              </a:ext>
            </a:extLst>
          </p:cNvPr>
          <p:cNvSpPr/>
          <p:nvPr/>
        </p:nvSpPr>
        <p:spPr>
          <a:xfrm rot="5400000" flipV="1">
            <a:off x="7165067" y="103256"/>
            <a:ext cx="2576674" cy="2002164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2533026"/>
                </a:moveTo>
                <a:lnTo>
                  <a:pt x="2409541" y="2533026"/>
                </a:lnTo>
                <a:lnTo>
                  <a:pt x="2409541" y="0"/>
                </a:lnTo>
                <a:lnTo>
                  <a:pt x="0" y="0"/>
                </a:lnTo>
                <a:lnTo>
                  <a:pt x="0" y="253302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8D7837E2-54D5-03A6-4787-8FE221DEB080}"/>
              </a:ext>
            </a:extLst>
          </p:cNvPr>
          <p:cNvSpPr/>
          <p:nvPr/>
        </p:nvSpPr>
        <p:spPr>
          <a:xfrm>
            <a:off x="1130534" y="2692796"/>
            <a:ext cx="7257890" cy="1806858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36E846-562D-7B28-30F3-BAFD7F8B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70" y="-68231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0" y="1477327"/>
            <a:ext cx="3923928" cy="2238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971" y="207749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E6D82-1D13-3A25-215B-AE4633466887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8B3A5-EBBC-3B39-3460-11F9E0B7F526}"/>
              </a:ext>
            </a:extLst>
          </p:cNvPr>
          <p:cNvSpPr txBox="1"/>
          <p:nvPr/>
        </p:nvSpPr>
        <p:spPr>
          <a:xfrm>
            <a:off x="3707904" y="437665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B5856E6A-8F8C-3EA9-22A8-7B6D365FBD85}"/>
              </a:ext>
            </a:extLst>
          </p:cNvPr>
          <p:cNvSpPr/>
          <p:nvPr/>
        </p:nvSpPr>
        <p:spPr>
          <a:xfrm>
            <a:off x="3445291" y="1354077"/>
            <a:ext cx="5616624" cy="2361941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8ED4F-D587-E2E9-665C-3EB25CCC7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61" y="3961169"/>
            <a:ext cx="5560527" cy="2839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FB489-D9F3-BE1E-15D5-AE170B23A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37" y="1411579"/>
            <a:ext cx="4947686" cy="5408818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320E0E4A-82BE-FD19-711A-4751ED7ED9C8}"/>
              </a:ext>
            </a:extLst>
          </p:cNvPr>
          <p:cNvSpPr/>
          <p:nvPr/>
        </p:nvSpPr>
        <p:spPr>
          <a:xfrm>
            <a:off x="31270" y="4316182"/>
            <a:ext cx="3472489" cy="2473587"/>
          </a:xfrm>
          <a:prstGeom prst="teardrop">
            <a:avLst>
              <a:gd name="adj" fmla="val 13593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47930-3573-4BBF-C093-0039D12139AC}"/>
              </a:ext>
            </a:extLst>
          </p:cNvPr>
          <p:cNvSpPr txBox="1"/>
          <p:nvPr/>
        </p:nvSpPr>
        <p:spPr>
          <a:xfrm>
            <a:off x="107363" y="4638260"/>
            <a:ext cx="3337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FBDDD-0CFD-E922-2B37-8BAAE52C9B2C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0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9ED45-E28B-46BA-8996-BFB922CA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70" y="-68231"/>
            <a:ext cx="9144000" cy="6858000"/>
          </a:xfrm>
          <a:prstGeom prst="rect">
            <a:avLst/>
          </a:prstGeom>
        </p:spPr>
      </p:pic>
      <p:sp>
        <p:nvSpPr>
          <p:cNvPr id="237" name="Google Shape;237;p2"/>
          <p:cNvSpPr/>
          <p:nvPr/>
        </p:nvSpPr>
        <p:spPr>
          <a:xfrm>
            <a:off x="4457700" y="331470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 l="19323" t="12093" r="19330" b="12085"/>
          <a:stretch/>
        </p:blipFill>
        <p:spPr>
          <a:xfrm>
            <a:off x="-41209" y="1062299"/>
            <a:ext cx="1338006" cy="1174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"/>
          <p:cNvGrpSpPr/>
          <p:nvPr/>
        </p:nvGrpSpPr>
        <p:grpSpPr>
          <a:xfrm>
            <a:off x="8022383" y="1050207"/>
            <a:ext cx="790743" cy="1111191"/>
            <a:chOff x="9340371" y="1200954"/>
            <a:chExt cx="1517668" cy="2132702"/>
          </a:xfrm>
        </p:grpSpPr>
        <p:sp>
          <p:nvSpPr>
            <p:cNvPr id="243" name="Google Shape;243;p2"/>
            <p:cNvSpPr/>
            <p:nvPr/>
          </p:nvSpPr>
          <p:spPr>
            <a:xfrm>
              <a:off x="9340371" y="1767725"/>
              <a:ext cx="595200" cy="7704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9883866" y="2563256"/>
              <a:ext cx="595200" cy="7704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007839" y="1200954"/>
              <a:ext cx="850200" cy="13623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"/>
          <p:cNvGrpSpPr/>
          <p:nvPr/>
        </p:nvGrpSpPr>
        <p:grpSpPr>
          <a:xfrm>
            <a:off x="640658" y="4473901"/>
            <a:ext cx="790743" cy="1111191"/>
            <a:chOff x="9340371" y="1200954"/>
            <a:chExt cx="1517668" cy="2132702"/>
          </a:xfrm>
        </p:grpSpPr>
        <p:sp>
          <p:nvSpPr>
            <p:cNvPr id="247" name="Google Shape;247;p2"/>
            <p:cNvSpPr/>
            <p:nvPr/>
          </p:nvSpPr>
          <p:spPr>
            <a:xfrm>
              <a:off x="9340371" y="1767725"/>
              <a:ext cx="595200" cy="7704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9883866" y="2563256"/>
              <a:ext cx="595200" cy="7704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0007839" y="1200954"/>
              <a:ext cx="850200" cy="1362300"/>
            </a:xfrm>
            <a:prstGeom prst="star4">
              <a:avLst>
                <a:gd name="adj" fmla="val 12500"/>
              </a:avLst>
            </a:prstGeom>
            <a:solidFill>
              <a:srgbClr val="A4705B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0" name="Google Shape;25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4445" y="634810"/>
            <a:ext cx="1738523" cy="173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1D948-7449-8B47-19C7-15001CDB9DA1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" descr="1 (216)">
            <a:extLst>
              <a:ext uri="{FF2B5EF4-FFF2-40B4-BE49-F238E27FC236}">
                <a16:creationId xmlns:a16="http://schemas.microsoft.com/office/drawing/2014/main" id="{8852C3F6-F989-DD69-1530-63D91A0B606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2307" y="1497506"/>
            <a:ext cx="9220542" cy="5087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EF1BC-7F29-90C8-D9DA-D1008670533F}"/>
              </a:ext>
            </a:extLst>
          </p:cNvPr>
          <p:cNvSpPr txBox="1"/>
          <p:nvPr/>
        </p:nvSpPr>
        <p:spPr>
          <a:xfrm>
            <a:off x="439847" y="2990613"/>
            <a:ext cx="728242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562C83E-8E97-A0C5-F43A-B0064F8E6C61}"/>
              </a:ext>
            </a:extLst>
          </p:cNvPr>
          <p:cNvSpPr/>
          <p:nvPr/>
        </p:nvSpPr>
        <p:spPr>
          <a:xfrm rot="565597" flipH="1">
            <a:off x="1808379" y="5316608"/>
            <a:ext cx="1907166" cy="1506800"/>
          </a:xfrm>
          <a:custGeom>
            <a:avLst/>
            <a:gdLst/>
            <a:ahLst/>
            <a:cxnLst/>
            <a:rect l="l" t="t" r="r" b="b"/>
            <a:pathLst>
              <a:path w="4347284" h="4287509">
                <a:moveTo>
                  <a:pt x="0" y="0"/>
                </a:moveTo>
                <a:lnTo>
                  <a:pt x="4347285" y="0"/>
                </a:lnTo>
                <a:lnTo>
                  <a:pt x="4347285" y="4287509"/>
                </a:lnTo>
                <a:lnTo>
                  <a:pt x="0" y="4287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77407-F341-D79E-4769-1FF0FC3B8608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0F26-5DB0-3064-A8C5-FA5159D2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02434D-295C-130D-3C9D-474C39DA8AB1}"/>
              </a:ext>
            </a:extLst>
          </p:cNvPr>
          <p:cNvSpPr txBox="1"/>
          <p:nvPr/>
        </p:nvSpPr>
        <p:spPr>
          <a:xfrm>
            <a:off x="971600" y="980728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9BB1C-4CE0-1575-926A-E5EA8A4A7A91}"/>
              </a:ext>
            </a:extLst>
          </p:cNvPr>
          <p:cNvSpPr txBox="1"/>
          <p:nvPr/>
        </p:nvSpPr>
        <p:spPr>
          <a:xfrm>
            <a:off x="2339752" y="321297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white rectangular object with a pink background&#10;&#10;Description automatically generated">
            <a:extLst>
              <a:ext uri="{FF2B5EF4-FFF2-40B4-BE49-F238E27FC236}">
                <a16:creationId xmlns:a16="http://schemas.microsoft.com/office/drawing/2014/main" id="{0A23FEA6-F776-B491-FD62-26C54A27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 29">
            <a:extLst>
              <a:ext uri="{FF2B5EF4-FFF2-40B4-BE49-F238E27FC236}">
                <a16:creationId xmlns:a16="http://schemas.microsoft.com/office/drawing/2014/main" id="{A60C0077-B42A-77B7-A123-3847C66C278F}"/>
              </a:ext>
            </a:extLst>
          </p:cNvPr>
          <p:cNvSpPr/>
          <p:nvPr/>
        </p:nvSpPr>
        <p:spPr>
          <a:xfrm>
            <a:off x="-161322" y="4929602"/>
            <a:ext cx="1431949" cy="1811766"/>
          </a:xfrm>
          <a:custGeom>
            <a:avLst/>
            <a:gdLst/>
            <a:ahLst/>
            <a:cxnLst/>
            <a:rect l="l" t="t" r="r" b="b"/>
            <a:pathLst>
              <a:path w="1597407" h="2241974">
                <a:moveTo>
                  <a:pt x="0" y="0"/>
                </a:moveTo>
                <a:lnTo>
                  <a:pt x="1597407" y="0"/>
                </a:lnTo>
                <a:lnTo>
                  <a:pt x="1597407" y="2241974"/>
                </a:lnTo>
                <a:lnTo>
                  <a:pt x="0" y="2241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3C0DD-8F68-F083-5C8F-01D76FB28778}"/>
              </a:ext>
            </a:extLst>
          </p:cNvPr>
          <p:cNvSpPr txBox="1"/>
          <p:nvPr/>
        </p:nvSpPr>
        <p:spPr>
          <a:xfrm>
            <a:off x="1886472" y="147470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0579D-FA11-6351-BEDE-BEE58C40F693}"/>
              </a:ext>
            </a:extLst>
          </p:cNvPr>
          <p:cNvSpPr txBox="1">
            <a:spLocks/>
          </p:cNvSpPr>
          <p:nvPr/>
        </p:nvSpPr>
        <p:spPr>
          <a:xfrm>
            <a:off x="920824" y="2050319"/>
            <a:ext cx="532859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 descr="A heartwarming illustration of two children sitting at a school desk. One child looks concerned, holding a broken pen, while the other happily offers their pen as a gesture of kindness. The scene is set in a bright classroom with books and a blackboard in the background. Both children are dressed in casual school uniforms, and their expressions convey empathy and friendship. The overall atmosphere is cheerful and warm.">
            <a:extLst>
              <a:ext uri="{FF2B5EF4-FFF2-40B4-BE49-F238E27FC236}">
                <a16:creationId xmlns:a16="http://schemas.microsoft.com/office/drawing/2014/main" id="{9DADAF08-C3BA-C29C-1699-23F5EFBF0A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224E38-9B0B-848E-7579-3D9A41976C62}"/>
              </a:ext>
            </a:extLst>
          </p:cNvPr>
          <p:cNvCxnSpPr>
            <a:cxnSpLocks/>
          </p:cNvCxnSpPr>
          <p:nvPr/>
        </p:nvCxnSpPr>
        <p:spPr>
          <a:xfrm>
            <a:off x="920824" y="3083218"/>
            <a:ext cx="79324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D3B970-B661-F21A-7120-1A272F4D4699}"/>
              </a:ext>
            </a:extLst>
          </p:cNvPr>
          <p:cNvCxnSpPr>
            <a:cxnSpLocks/>
          </p:cNvCxnSpPr>
          <p:nvPr/>
        </p:nvCxnSpPr>
        <p:spPr>
          <a:xfrm>
            <a:off x="395536" y="4929602"/>
            <a:ext cx="72068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8485BF-E73A-2DA6-DB44-E67BB54186AF}"/>
              </a:ext>
            </a:extLst>
          </p:cNvPr>
          <p:cNvCxnSpPr>
            <a:cxnSpLocks/>
          </p:cNvCxnSpPr>
          <p:nvPr/>
        </p:nvCxnSpPr>
        <p:spPr>
          <a:xfrm>
            <a:off x="529919" y="3915026"/>
            <a:ext cx="72204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85772A-8DA6-FABA-FFC7-9AADB4E14B14}"/>
              </a:ext>
            </a:extLst>
          </p:cNvPr>
          <p:cNvCxnSpPr>
            <a:cxnSpLocks/>
          </p:cNvCxnSpPr>
          <p:nvPr/>
        </p:nvCxnSpPr>
        <p:spPr>
          <a:xfrm>
            <a:off x="974264" y="6093296"/>
            <a:ext cx="62684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56EB7D2E-9CB8-4336-3835-86AE3195D223}"/>
              </a:ext>
            </a:extLst>
          </p:cNvPr>
          <p:cNvSpPr/>
          <p:nvPr/>
        </p:nvSpPr>
        <p:spPr>
          <a:xfrm>
            <a:off x="1753894" y="2702838"/>
            <a:ext cx="7077604" cy="78534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bút.Nếu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F99AE525-96B9-F160-99D8-5DD3BE62B5BF}"/>
              </a:ext>
            </a:extLst>
          </p:cNvPr>
          <p:cNvSpPr/>
          <p:nvPr/>
        </p:nvSpPr>
        <p:spPr>
          <a:xfrm>
            <a:off x="1322987" y="3605646"/>
            <a:ext cx="7362121" cy="78534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Trung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mệt.Nếu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Trung,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33A21817-A0A5-B6DC-0D67-4F18A31B92C3}"/>
              </a:ext>
            </a:extLst>
          </p:cNvPr>
          <p:cNvSpPr/>
          <p:nvPr/>
        </p:nvSpPr>
        <p:spPr>
          <a:xfrm>
            <a:off x="1141150" y="4550180"/>
            <a:ext cx="7166499" cy="7853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65B87F57-C20A-8B61-B4F4-C432BB4E4051}"/>
              </a:ext>
            </a:extLst>
          </p:cNvPr>
          <p:cNvSpPr/>
          <p:nvPr/>
        </p:nvSpPr>
        <p:spPr>
          <a:xfrm>
            <a:off x="1608982" y="5550449"/>
            <a:ext cx="7222515" cy="108644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Google Shape;240;p2">
            <a:extLst>
              <a:ext uri="{FF2B5EF4-FFF2-40B4-BE49-F238E27FC236}">
                <a16:creationId xmlns:a16="http://schemas.microsoft.com/office/drawing/2014/main" id="{FF285E25-183A-C7BD-7E44-D688CFB392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323" t="12093" r="19330" b="12085"/>
          <a:stretch/>
        </p:blipFill>
        <p:spPr>
          <a:xfrm>
            <a:off x="8118221" y="401341"/>
            <a:ext cx="1055402" cy="83432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5736C57-85B5-3BE7-A3E4-913A68A8D5BC}"/>
              </a:ext>
            </a:extLst>
          </p:cNvPr>
          <p:cNvSpPr txBox="1"/>
          <p:nvPr/>
        </p:nvSpPr>
        <p:spPr>
          <a:xfrm>
            <a:off x="1257142" y="592498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EBA7-21EF-5103-4D30-12E847F3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over a green hill&#10;&#10;Description automatically generated">
            <a:extLst>
              <a:ext uri="{FF2B5EF4-FFF2-40B4-BE49-F238E27FC236}">
                <a16:creationId xmlns:a16="http://schemas.microsoft.com/office/drawing/2014/main" id="{ECE74890-5703-1F18-64C7-B268DEEDB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717032"/>
            <a:ext cx="9144000" cy="3140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B55D7-C7AB-8190-53F0-F521A0FC38E6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C77F3-F575-75A6-8120-5A5CFD9D6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0" y="1477327"/>
            <a:ext cx="3923928" cy="223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5265B-2CAB-54AC-C53E-28A25D090598}"/>
              </a:ext>
            </a:extLst>
          </p:cNvPr>
          <p:cNvSpPr txBox="1"/>
          <p:nvPr/>
        </p:nvSpPr>
        <p:spPr>
          <a:xfrm>
            <a:off x="564971" y="207749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DEE06-F7CA-546A-102F-3F2690E95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58" y="1476313"/>
            <a:ext cx="5190395" cy="2936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18F36F-0620-AD89-24EA-68744A4E0655}"/>
              </a:ext>
            </a:extLst>
          </p:cNvPr>
          <p:cNvSpPr txBox="1"/>
          <p:nvPr/>
        </p:nvSpPr>
        <p:spPr>
          <a:xfrm>
            <a:off x="3965837" y="1977575"/>
            <a:ext cx="319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11" descr="Cartoon of boys sitting at desks in a classroom&#10;&#10;Description automatically generated">
            <a:extLst>
              <a:ext uri="{FF2B5EF4-FFF2-40B4-BE49-F238E27FC236}">
                <a16:creationId xmlns:a16="http://schemas.microsoft.com/office/drawing/2014/main" id="{7855487D-FB82-1F08-A765-7F1820824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13225"/>
            <a:ext cx="4752528" cy="244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323BA-14C9-4F1E-B734-EA9779A5F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2"/>
          <a:stretch/>
        </p:blipFill>
        <p:spPr>
          <a:xfrm>
            <a:off x="2663788" y="3958870"/>
            <a:ext cx="4248472" cy="792088"/>
          </a:xfrm>
          <a:prstGeom prst="rect">
            <a:avLst/>
          </a:prstGeom>
        </p:spPr>
      </p:pic>
      <p:pic>
        <p:nvPicPr>
          <p:cNvPr id="15" name="Picture 14" descr="Cartoon of a child and child sitting at desks in a classroom&#10;&#10;Description automatically generated">
            <a:extLst>
              <a:ext uri="{FF2B5EF4-FFF2-40B4-BE49-F238E27FC236}">
                <a16:creationId xmlns:a16="http://schemas.microsoft.com/office/drawing/2014/main" id="{CFE16CA5-4D27-77BE-56B5-C36D9EAF7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3"/>
          <a:stretch/>
        </p:blipFill>
        <p:spPr>
          <a:xfrm>
            <a:off x="2418696" y="4334062"/>
            <a:ext cx="5085184" cy="244477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383F6D0-79DA-766B-9CA8-009985F0A286}"/>
              </a:ext>
            </a:extLst>
          </p:cNvPr>
          <p:cNvSpPr/>
          <p:nvPr/>
        </p:nvSpPr>
        <p:spPr>
          <a:xfrm>
            <a:off x="3981148" y="3722535"/>
            <a:ext cx="2376264" cy="661548"/>
          </a:xfrm>
          <a:prstGeom prst="cloudCallout">
            <a:avLst>
              <a:gd name="adj1" fmla="val 7989"/>
              <a:gd name="adj2" fmla="val 859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8A886-0962-FE5F-2011-DE355032B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4334062"/>
            <a:ext cx="5199895" cy="254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4D31D24E-8145-47C2-6E07-AA5C59334C30}"/>
              </a:ext>
            </a:extLst>
          </p:cNvPr>
          <p:cNvSpPr/>
          <p:nvPr/>
        </p:nvSpPr>
        <p:spPr>
          <a:xfrm>
            <a:off x="3981148" y="3727939"/>
            <a:ext cx="2487372" cy="661548"/>
          </a:xfrm>
          <a:prstGeom prst="cloudCallout">
            <a:avLst>
              <a:gd name="adj1" fmla="val -28630"/>
              <a:gd name="adj2" fmla="val 101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991EC-7829-613F-CB0D-654DFDD075C5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over a green field&#10;&#10;Description automatically generated">
            <a:extLst>
              <a:ext uri="{FF2B5EF4-FFF2-40B4-BE49-F238E27FC236}">
                <a16:creationId xmlns:a16="http://schemas.microsoft.com/office/drawing/2014/main" id="{C86246CF-B216-8EBE-C96A-6CFCD5050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852936"/>
            <a:ext cx="9144000" cy="4005064"/>
          </a:xfrm>
          <a:prstGeom prst="rect">
            <a:avLst/>
          </a:prstGeom>
        </p:spPr>
      </p:pic>
      <p:sp>
        <p:nvSpPr>
          <p:cNvPr id="8" name="Freeform 17">
            <a:extLst>
              <a:ext uri="{FF2B5EF4-FFF2-40B4-BE49-F238E27FC236}">
                <a16:creationId xmlns:a16="http://schemas.microsoft.com/office/drawing/2014/main" id="{73BF2003-4C4A-680C-4FDF-63268D94C91F}"/>
              </a:ext>
            </a:extLst>
          </p:cNvPr>
          <p:cNvSpPr/>
          <p:nvPr/>
        </p:nvSpPr>
        <p:spPr>
          <a:xfrm rot="5400000">
            <a:off x="-460753" y="180834"/>
            <a:ext cx="2576675" cy="1872207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B3DC679F-8E04-E01F-B1F4-C7892590B20E}"/>
              </a:ext>
            </a:extLst>
          </p:cNvPr>
          <p:cNvSpPr/>
          <p:nvPr/>
        </p:nvSpPr>
        <p:spPr>
          <a:xfrm rot="5400000" flipV="1">
            <a:off x="7107310" y="147400"/>
            <a:ext cx="2576675" cy="1872206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55D10-3C49-112C-9BFF-DC934BCC13FD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4F9CA-6D69-846A-5906-32DB5BA47A1A}"/>
              </a:ext>
            </a:extLst>
          </p:cNvPr>
          <p:cNvSpPr txBox="1"/>
          <p:nvPr/>
        </p:nvSpPr>
        <p:spPr>
          <a:xfrm>
            <a:off x="1194847" y="92760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B8C1EBA-BFFE-8983-F9AD-A399BDE77175}"/>
              </a:ext>
            </a:extLst>
          </p:cNvPr>
          <p:cNvSpPr/>
          <p:nvPr/>
        </p:nvSpPr>
        <p:spPr>
          <a:xfrm>
            <a:off x="159373" y="1898481"/>
            <a:ext cx="9144000" cy="2347217"/>
          </a:xfrm>
          <a:prstGeom prst="cloudCallout">
            <a:avLst>
              <a:gd name="adj1" fmla="val -39014"/>
              <a:gd name="adj2" fmla="val 2930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/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9DA0591-1EA3-6D3C-2271-06CC3152DB54}"/>
              </a:ext>
            </a:extLst>
          </p:cNvPr>
          <p:cNvSpPr/>
          <p:nvPr/>
        </p:nvSpPr>
        <p:spPr>
          <a:xfrm>
            <a:off x="7623488" y="4765003"/>
            <a:ext cx="914400" cy="612648"/>
          </a:xfrm>
          <a:prstGeom prst="cloudCallout">
            <a:avLst>
              <a:gd name="adj1" fmla="val -15994"/>
              <a:gd name="adj2" fmla="val 10101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7AE26FC8-D227-23D1-31FF-E5BAE149A14D}"/>
              </a:ext>
            </a:extLst>
          </p:cNvPr>
          <p:cNvSpPr/>
          <p:nvPr/>
        </p:nvSpPr>
        <p:spPr>
          <a:xfrm>
            <a:off x="3312445" y="3907556"/>
            <a:ext cx="2837856" cy="3135522"/>
          </a:xfrm>
          <a:custGeom>
            <a:avLst/>
            <a:gdLst/>
            <a:ahLst/>
            <a:cxnLst/>
            <a:rect l="l" t="t" r="r" b="b"/>
            <a:pathLst>
              <a:path w="5009324" h="5009324">
                <a:moveTo>
                  <a:pt x="0" y="0"/>
                </a:moveTo>
                <a:lnTo>
                  <a:pt x="5009324" y="0"/>
                </a:lnTo>
                <a:lnTo>
                  <a:pt x="5009324" y="5009324"/>
                </a:lnTo>
                <a:lnTo>
                  <a:pt x="0" y="5009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2721E-2A2F-363A-6CC6-E5E4C6BAE7C2}"/>
              </a:ext>
            </a:extLst>
          </p:cNvPr>
          <p:cNvSpPr txBox="1"/>
          <p:nvPr/>
        </p:nvSpPr>
        <p:spPr>
          <a:xfrm>
            <a:off x="756463" y="2272399"/>
            <a:ext cx="77103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/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Minion Pro"/>
                <a:sym typeface="Wingdings" panose="05000000000000000000" pitchFamily="2" charset="2"/>
              </a:rPr>
              <a:t>     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  <a:sym typeface="Wingdings" panose="05000000000000000000" pitchFamily="2" charset="2"/>
              </a:rPr>
              <a:t>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Bạn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bè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cần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quan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tâm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 chia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sẻ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với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nhau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sẵn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sàng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hỗ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trợ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nhau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và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biết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xin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lỗi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cảm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ơn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nhau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. Khi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có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mâu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thuẫn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xảy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ra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cần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tìm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cách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giải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quyết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nếu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tình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huống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vượt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xa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sự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hiểu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biết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của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em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cần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tìm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kiếm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sự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hỗ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trợ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từ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thầy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cô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giáo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bạn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bè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ion Pro"/>
              </a:rPr>
              <a:t>,...</a:t>
            </a:r>
            <a:endParaRPr lang="en-US" sz="23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5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05228-123F-1CD7-B047-319E70C45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7">
            <a:extLst>
              <a:ext uri="{FF2B5EF4-FFF2-40B4-BE49-F238E27FC236}">
                <a16:creationId xmlns:a16="http://schemas.microsoft.com/office/drawing/2014/main" id="{6C2ECADF-100B-C847-F655-F4046E5AC027}"/>
              </a:ext>
            </a:extLst>
          </p:cNvPr>
          <p:cNvSpPr/>
          <p:nvPr/>
        </p:nvSpPr>
        <p:spPr>
          <a:xfrm rot="5400000">
            <a:off x="-460753" y="180834"/>
            <a:ext cx="2576675" cy="1872207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E00147F6-9149-795B-329A-84A89698C6E5}"/>
              </a:ext>
            </a:extLst>
          </p:cNvPr>
          <p:cNvSpPr/>
          <p:nvPr/>
        </p:nvSpPr>
        <p:spPr>
          <a:xfrm rot="5400000" flipV="1">
            <a:off x="7107310" y="147400"/>
            <a:ext cx="2576675" cy="1872206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CEB24A-14DD-2E7D-F668-B0102A1964D1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5F864-3EE6-6421-38A7-5AE5D35B7B6C}"/>
              </a:ext>
            </a:extLst>
          </p:cNvPr>
          <p:cNvSpPr txBox="1"/>
          <p:nvPr/>
        </p:nvSpPr>
        <p:spPr>
          <a:xfrm>
            <a:off x="1194847" y="92760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A group of children standing in a row&#10;&#10;Description automatically generated">
            <a:extLst>
              <a:ext uri="{FF2B5EF4-FFF2-40B4-BE49-F238E27FC236}">
                <a16:creationId xmlns:a16="http://schemas.microsoft.com/office/drawing/2014/main" id="{85415D43-861F-B43C-0160-6A888C853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0000"/>
          <a:stretch/>
        </p:blipFill>
        <p:spPr>
          <a:xfrm>
            <a:off x="690791" y="5661248"/>
            <a:ext cx="7704856" cy="12327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4A971D-EA76-1AC6-70C3-CD534003F0FB}"/>
              </a:ext>
            </a:extLst>
          </p:cNvPr>
          <p:cNvSpPr txBox="1">
            <a:spLocks/>
          </p:cNvSpPr>
          <p:nvPr/>
        </p:nvSpPr>
        <p:spPr>
          <a:xfrm>
            <a:off x="899592" y="1556792"/>
            <a:ext cx="7494280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AC1BB-4886-6973-037A-883E4EBC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64123"/>
            <a:ext cx="4435182" cy="2972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AD40-D2A7-B7FF-53EF-D558DA58B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182" y="3876686"/>
            <a:ext cx="4708818" cy="297265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FD0B2AA-5589-C357-1F9E-6241F6E439F6}"/>
              </a:ext>
            </a:extLst>
          </p:cNvPr>
          <p:cNvSpPr/>
          <p:nvPr/>
        </p:nvSpPr>
        <p:spPr>
          <a:xfrm>
            <a:off x="971600" y="2420888"/>
            <a:ext cx="6984776" cy="129603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CC5E53-D961-E3C3-248A-65DE82C89600}"/>
              </a:ext>
            </a:extLst>
          </p:cNvPr>
          <p:cNvSpPr txBox="1"/>
          <p:nvPr/>
        </p:nvSpPr>
        <p:spPr>
          <a:xfrm>
            <a:off x="1763688" y="2564904"/>
            <a:ext cx="54726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9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C87D-415B-A5FD-BBB6-2929D90B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A1A598-4701-2734-BACA-457A2B54A0E4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A01FA-6885-EBD2-D4C2-3922934E84BB}"/>
              </a:ext>
            </a:extLst>
          </p:cNvPr>
          <p:cNvSpPr txBox="1"/>
          <p:nvPr/>
        </p:nvSpPr>
        <p:spPr>
          <a:xfrm>
            <a:off x="1187624" y="92760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oogle Shape;150;p1">
            <a:extLst>
              <a:ext uri="{FF2B5EF4-FFF2-40B4-BE49-F238E27FC236}">
                <a16:creationId xmlns:a16="http://schemas.microsoft.com/office/drawing/2014/main" id="{28AAF533-9A1F-4598-2CF9-2DE84A6FF9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37959" y="4293096"/>
            <a:ext cx="1477431" cy="24246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" name="Graphic 8">
            <a:extLst>
              <a:ext uri="{FF2B5EF4-FFF2-40B4-BE49-F238E27FC236}">
                <a16:creationId xmlns:a16="http://schemas.microsoft.com/office/drawing/2014/main" id="{3BABB698-970A-013B-3FBB-3AF46440A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1925" y="5212878"/>
            <a:ext cx="1266854" cy="165618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FA5BBF15-5DAF-E440-5E6B-F11E50877714}"/>
              </a:ext>
            </a:extLst>
          </p:cNvPr>
          <p:cNvSpPr/>
          <p:nvPr/>
        </p:nvSpPr>
        <p:spPr>
          <a:xfrm>
            <a:off x="1457908" y="1466781"/>
            <a:ext cx="5904656" cy="93814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CFF222C-3D47-710B-2731-BC86033AD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716" y="1592795"/>
            <a:ext cx="5112568" cy="52322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F21A25-D8D4-A3D3-EE3B-8F9D8B6FE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964" y="2420888"/>
            <a:ext cx="6043387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22E45-8DDB-61F4-6C5A-DBE66760B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inbow over a green field&#10;&#10;Description automatically generated">
            <a:extLst>
              <a:ext uri="{FF2B5EF4-FFF2-40B4-BE49-F238E27FC236}">
                <a16:creationId xmlns:a16="http://schemas.microsoft.com/office/drawing/2014/main" id="{E1AB151E-D441-100E-9A53-AABB6A224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365" y="3846473"/>
            <a:ext cx="9111035" cy="3053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C59C2-FE10-4D58-FE2B-E1318F3E4DC6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8DD04-1370-DB03-9E31-5E300C1F27E6}"/>
              </a:ext>
            </a:extLst>
          </p:cNvPr>
          <p:cNvSpPr txBox="1"/>
          <p:nvPr/>
        </p:nvSpPr>
        <p:spPr>
          <a:xfrm>
            <a:off x="1187624" y="92760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oogle Shape;150;p1">
            <a:extLst>
              <a:ext uri="{FF2B5EF4-FFF2-40B4-BE49-F238E27FC236}">
                <a16:creationId xmlns:a16="http://schemas.microsoft.com/office/drawing/2014/main" id="{FAB8C9C7-ADAD-21D8-6FC2-529B03CB5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-272672"/>
            <a:ext cx="1477431" cy="24246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27CC818-109B-73DC-4667-5EBABD344A05}"/>
              </a:ext>
            </a:extLst>
          </p:cNvPr>
          <p:cNvSpPr/>
          <p:nvPr/>
        </p:nvSpPr>
        <p:spPr>
          <a:xfrm>
            <a:off x="1619672" y="1429577"/>
            <a:ext cx="5904656" cy="11305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CA5E6B-3C3F-AB8D-35CE-A83D8E60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1628800"/>
            <a:ext cx="5112568" cy="52322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C49F76-1268-259E-4D0B-A187E2194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555776" y="4372877"/>
            <a:ext cx="1348804" cy="25316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638EFA-7447-A00A-38E1-58683B756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765390" y="4653136"/>
            <a:ext cx="1022631" cy="22472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D35C7E1-43E4-EC1C-AB37-3152941EDE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94781" y="4993133"/>
            <a:ext cx="1022631" cy="18648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3FB5840-B640-E23E-C86A-5835D07AD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17413" y="5014332"/>
            <a:ext cx="1022631" cy="1864867"/>
          </a:xfrm>
          <a:prstGeom prst="rect">
            <a:avLst/>
          </a:prstGeom>
        </p:spPr>
      </p:pic>
      <p:pic>
        <p:nvPicPr>
          <p:cNvPr id="18" name="Graphic 8">
            <a:extLst>
              <a:ext uri="{FF2B5EF4-FFF2-40B4-BE49-F238E27FC236}">
                <a16:creationId xmlns:a16="http://schemas.microsoft.com/office/drawing/2014/main" id="{335B7132-985C-2AA1-60BA-AC4F6B1581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6376" y="764703"/>
            <a:ext cx="1266854" cy="16561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B6771B-5E2D-3EB5-714E-C9F04F9BFC28}"/>
              </a:ext>
            </a:extLst>
          </p:cNvPr>
          <p:cNvSpPr/>
          <p:nvPr/>
        </p:nvSpPr>
        <p:spPr>
          <a:xfrm>
            <a:off x="107504" y="2611599"/>
            <a:ext cx="8856984" cy="600499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DEE239-1039-FBA6-73DF-69E93C3416BA}"/>
              </a:ext>
            </a:extLst>
          </p:cNvPr>
          <p:cNvSpPr txBox="1"/>
          <p:nvPr/>
        </p:nvSpPr>
        <p:spPr>
          <a:xfrm>
            <a:off x="285970" y="2633118"/>
            <a:ext cx="900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D6C208-9CE7-D20B-22CD-3D1C35505537}"/>
              </a:ext>
            </a:extLst>
          </p:cNvPr>
          <p:cNvSpPr/>
          <p:nvPr/>
        </p:nvSpPr>
        <p:spPr>
          <a:xfrm>
            <a:off x="143508" y="3209560"/>
            <a:ext cx="8856984" cy="63278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D19A8-F896-CB7C-A857-A2F54B572678}"/>
              </a:ext>
            </a:extLst>
          </p:cNvPr>
          <p:cNvSpPr txBox="1"/>
          <p:nvPr/>
        </p:nvSpPr>
        <p:spPr>
          <a:xfrm>
            <a:off x="102567" y="3270573"/>
            <a:ext cx="900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4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1.38889E-6 -0.1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200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11111E-6 L 1.66667E-6 -0.111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200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1.11111E-6 L 4.16667E-6 -0.12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3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5E-6 -0.1118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curtain with flowers and leaves&#10;&#10;Description automatically generated">
            <a:extLst>
              <a:ext uri="{FF2B5EF4-FFF2-40B4-BE49-F238E27FC236}">
                <a16:creationId xmlns:a16="http://schemas.microsoft.com/office/drawing/2014/main" id="{8E35E026-8C52-EC5E-2C31-8E5BAC4D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78778" y="-93652"/>
            <a:ext cx="9144000" cy="6834085"/>
          </a:xfrm>
          <a:prstGeom prst="rect">
            <a:avLst/>
          </a:prstGeom>
        </p:spPr>
      </p:pic>
      <p:sp>
        <p:nvSpPr>
          <p:cNvPr id="9" name="Freeform 28">
            <a:extLst>
              <a:ext uri="{FF2B5EF4-FFF2-40B4-BE49-F238E27FC236}">
                <a16:creationId xmlns:a16="http://schemas.microsoft.com/office/drawing/2014/main" id="{38854532-A134-2AC2-7AF0-8CE3F4609787}"/>
              </a:ext>
            </a:extLst>
          </p:cNvPr>
          <p:cNvSpPr/>
          <p:nvPr/>
        </p:nvSpPr>
        <p:spPr>
          <a:xfrm>
            <a:off x="6306144" y="3933056"/>
            <a:ext cx="2837856" cy="3049836"/>
          </a:xfrm>
          <a:custGeom>
            <a:avLst/>
            <a:gdLst/>
            <a:ahLst/>
            <a:cxnLst/>
            <a:rect l="l" t="t" r="r" b="b"/>
            <a:pathLst>
              <a:path w="5009324" h="5009324">
                <a:moveTo>
                  <a:pt x="0" y="0"/>
                </a:moveTo>
                <a:lnTo>
                  <a:pt x="5009324" y="0"/>
                </a:lnTo>
                <a:lnTo>
                  <a:pt x="5009324" y="5009324"/>
                </a:lnTo>
                <a:lnTo>
                  <a:pt x="0" y="500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FA17A6B-EA60-2A74-62A3-35FED712C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3933056"/>
            <a:ext cx="1348804" cy="29010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1C149E-B183-3667-CD63-28C8C618B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475654" y="4221088"/>
            <a:ext cx="1152129" cy="2612599"/>
          </a:xfrm>
          <a:prstGeom prst="rect">
            <a:avLst/>
          </a:prstGeom>
        </p:spPr>
      </p:pic>
      <p:pic>
        <p:nvPicPr>
          <p:cNvPr id="12" name="Google Shape;150;p1">
            <a:extLst>
              <a:ext uri="{FF2B5EF4-FFF2-40B4-BE49-F238E27FC236}">
                <a16:creationId xmlns:a16="http://schemas.microsoft.com/office/drawing/2014/main" id="{15B87647-2765-1CD8-E9BE-1954BC186E8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986069" y="4276623"/>
            <a:ext cx="1585931" cy="261259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E718F57-76E2-9556-9EA0-0FDB5E241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48065" y="4869160"/>
            <a:ext cx="1134496" cy="2051285"/>
          </a:xfrm>
          <a:prstGeom prst="rect">
            <a:avLst/>
          </a:prstGeom>
        </p:spPr>
      </p:pic>
      <p:sp>
        <p:nvSpPr>
          <p:cNvPr id="15" name="WordArt 3">
            <a:extLst>
              <a:ext uri="{FF2B5EF4-FFF2-40B4-BE49-F238E27FC236}">
                <a16:creationId xmlns:a16="http://schemas.microsoft.com/office/drawing/2014/main" id="{C6D3FA97-6424-DDB4-00B3-82F619F01C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9871" y="2581377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4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4.72222E-6 -0.13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200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1.48148E-6 L 4.44444E-6 -0.111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1.11022E-16 -0.11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toon goats on a bridge&#10;&#10;Description automatically generated">
            <a:extLst>
              <a:ext uri="{FF2B5EF4-FFF2-40B4-BE49-F238E27FC236}">
                <a16:creationId xmlns:a16="http://schemas.microsoft.com/office/drawing/2014/main" id="{650A81F9-F27B-E8A4-9D50-1060A161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CF97495-FAE4-AC37-21B6-6B62040EF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8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9FBF6-2AC5-3931-A8DD-BBAAFBF6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6B5583-784A-64BD-EBA2-B9D0A82C14D1}"/>
              </a:ext>
            </a:extLst>
          </p:cNvPr>
          <p:cNvSpPr txBox="1"/>
          <p:nvPr/>
        </p:nvSpPr>
        <p:spPr>
          <a:xfrm>
            <a:off x="971600" y="980728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5FAAD-37B1-0BA3-2DDE-EC9484683CD7}"/>
              </a:ext>
            </a:extLst>
          </p:cNvPr>
          <p:cNvSpPr txBox="1"/>
          <p:nvPr/>
        </p:nvSpPr>
        <p:spPr>
          <a:xfrm>
            <a:off x="2339752" y="321297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white rectangular object with a pink background&#10;&#10;Description automatically generated">
            <a:extLst>
              <a:ext uri="{FF2B5EF4-FFF2-40B4-BE49-F238E27FC236}">
                <a16:creationId xmlns:a16="http://schemas.microsoft.com/office/drawing/2014/main" id="{079339BD-ED42-51A5-8503-9C0795FBE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 30">
            <a:extLst>
              <a:ext uri="{FF2B5EF4-FFF2-40B4-BE49-F238E27FC236}">
                <a16:creationId xmlns:a16="http://schemas.microsoft.com/office/drawing/2014/main" id="{428C34CA-4654-CF4F-8FCD-80B7182D9839}"/>
              </a:ext>
            </a:extLst>
          </p:cNvPr>
          <p:cNvSpPr/>
          <p:nvPr/>
        </p:nvSpPr>
        <p:spPr>
          <a:xfrm>
            <a:off x="365992" y="4514347"/>
            <a:ext cx="5760640" cy="1750168"/>
          </a:xfrm>
          <a:custGeom>
            <a:avLst/>
            <a:gdLst/>
            <a:ahLst/>
            <a:cxnLst/>
            <a:rect l="l" t="t" r="r" b="b"/>
            <a:pathLst>
              <a:path w="5647184" h="3283263">
                <a:moveTo>
                  <a:pt x="0" y="0"/>
                </a:moveTo>
                <a:lnTo>
                  <a:pt x="5647183" y="0"/>
                </a:lnTo>
                <a:lnTo>
                  <a:pt x="5647183" y="3283263"/>
                </a:lnTo>
                <a:lnTo>
                  <a:pt x="0" y="3283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E51B4B40-B841-0AB8-1779-D3BBAEA91DDC}"/>
              </a:ext>
            </a:extLst>
          </p:cNvPr>
          <p:cNvSpPr/>
          <p:nvPr/>
        </p:nvSpPr>
        <p:spPr>
          <a:xfrm>
            <a:off x="6126632" y="3573016"/>
            <a:ext cx="2837856" cy="3135522"/>
          </a:xfrm>
          <a:custGeom>
            <a:avLst/>
            <a:gdLst/>
            <a:ahLst/>
            <a:cxnLst/>
            <a:rect l="l" t="t" r="r" b="b"/>
            <a:pathLst>
              <a:path w="5009324" h="5009324">
                <a:moveTo>
                  <a:pt x="0" y="0"/>
                </a:moveTo>
                <a:lnTo>
                  <a:pt x="5009324" y="0"/>
                </a:lnTo>
                <a:lnTo>
                  <a:pt x="5009324" y="5009324"/>
                </a:lnTo>
                <a:lnTo>
                  <a:pt x="0" y="500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E2B46FFC-9BA9-AD24-C379-953B04E178A4}"/>
              </a:ext>
            </a:extLst>
          </p:cNvPr>
          <p:cNvSpPr/>
          <p:nvPr/>
        </p:nvSpPr>
        <p:spPr>
          <a:xfrm>
            <a:off x="7367081" y="968334"/>
            <a:ext cx="1597407" cy="2241974"/>
          </a:xfrm>
          <a:custGeom>
            <a:avLst/>
            <a:gdLst/>
            <a:ahLst/>
            <a:cxnLst/>
            <a:rect l="l" t="t" r="r" b="b"/>
            <a:pathLst>
              <a:path w="1597407" h="2241974">
                <a:moveTo>
                  <a:pt x="0" y="0"/>
                </a:moveTo>
                <a:lnTo>
                  <a:pt x="1597407" y="0"/>
                </a:lnTo>
                <a:lnTo>
                  <a:pt x="1597407" y="2241974"/>
                </a:lnTo>
                <a:lnTo>
                  <a:pt x="0" y="2241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Pie 17">
            <a:extLst>
              <a:ext uri="{FF2B5EF4-FFF2-40B4-BE49-F238E27FC236}">
                <a16:creationId xmlns:a16="http://schemas.microsoft.com/office/drawing/2014/main" id="{0ED985E7-5326-8720-73D9-79BB1C8B3C31}"/>
              </a:ext>
            </a:extLst>
          </p:cNvPr>
          <p:cNvSpPr/>
          <p:nvPr/>
        </p:nvSpPr>
        <p:spPr>
          <a:xfrm>
            <a:off x="999625" y="2051386"/>
            <a:ext cx="2027231" cy="2241974"/>
          </a:xfrm>
          <a:prstGeom prst="pie">
            <a:avLst>
              <a:gd name="adj1" fmla="val 476208"/>
              <a:gd name="adj2" fmla="val 195842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4" tIns="45718" rIns="91434" bIns="45718" spcCol="0" rtlCol="0" anchor="ctr"/>
          <a:lstStyle/>
          <a:p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EFE2B-7CDB-F055-A23E-B101286DDDE6}"/>
              </a:ext>
            </a:extLst>
          </p:cNvPr>
          <p:cNvSpPr txBox="1"/>
          <p:nvPr/>
        </p:nvSpPr>
        <p:spPr>
          <a:xfrm>
            <a:off x="1403648" y="63868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BBCA92F-71C4-2A8D-A511-318613A437E1}"/>
              </a:ext>
            </a:extLst>
          </p:cNvPr>
          <p:cNvSpPr/>
          <p:nvPr/>
        </p:nvSpPr>
        <p:spPr>
          <a:xfrm rot="565597" flipH="1">
            <a:off x="3865137" y="1954870"/>
            <a:ext cx="2277822" cy="1942031"/>
          </a:xfrm>
          <a:custGeom>
            <a:avLst/>
            <a:gdLst/>
            <a:ahLst/>
            <a:cxnLst/>
            <a:rect l="l" t="t" r="r" b="b"/>
            <a:pathLst>
              <a:path w="4347284" h="4287509">
                <a:moveTo>
                  <a:pt x="0" y="0"/>
                </a:moveTo>
                <a:lnTo>
                  <a:pt x="4347285" y="0"/>
                </a:lnTo>
                <a:lnTo>
                  <a:pt x="4347285" y="4287509"/>
                </a:lnTo>
                <a:lnTo>
                  <a:pt x="0" y="4287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7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B305-C393-2361-6D7B-7DDAAA848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B92A7-DCBA-5A92-B838-988D997F4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3B68760C-B870-F601-82A7-603CD45772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346" end="1389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EF0E2E8-5A31-7242-BBC2-3A2BBB8EF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3675" y="-198182"/>
            <a:ext cx="1584176" cy="1232578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F6128C5B-45A5-0F5E-24A1-83844AC6E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3693" y="-122771"/>
            <a:ext cx="1584176" cy="12325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F8320E-5B87-873F-2B11-4DDF678AA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7756" y="-62810"/>
            <a:ext cx="1382582" cy="1112657"/>
          </a:xfrm>
          <a:prstGeom prst="rect">
            <a:avLst/>
          </a:prstGeom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EAAB3529-F568-1081-0BD7-79EE1C93E5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7129" y="-61126"/>
            <a:ext cx="1299003" cy="1126927"/>
          </a:xfrm>
          <a:prstGeom prst="rect">
            <a:avLst/>
          </a:prstGeom>
        </p:spPr>
      </p:pic>
      <p:sp>
        <p:nvSpPr>
          <p:cNvPr id="10" name="Freeform 17">
            <a:extLst>
              <a:ext uri="{FF2B5EF4-FFF2-40B4-BE49-F238E27FC236}">
                <a16:creationId xmlns:a16="http://schemas.microsoft.com/office/drawing/2014/main" id="{6433F256-870D-C83E-326A-9A1C52F01C79}"/>
              </a:ext>
            </a:extLst>
          </p:cNvPr>
          <p:cNvSpPr/>
          <p:nvPr/>
        </p:nvSpPr>
        <p:spPr>
          <a:xfrm rot="5400000">
            <a:off x="-330392" y="132999"/>
            <a:ext cx="2576675" cy="2127846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0"/>
                </a:moveTo>
                <a:lnTo>
                  <a:pt x="2409541" y="0"/>
                </a:lnTo>
                <a:lnTo>
                  <a:pt x="2409541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7F17AAA-F404-8654-F3C2-B0EA9CB0BF74}"/>
              </a:ext>
            </a:extLst>
          </p:cNvPr>
          <p:cNvSpPr/>
          <p:nvPr/>
        </p:nvSpPr>
        <p:spPr>
          <a:xfrm rot="5400000" flipV="1">
            <a:off x="6924770" y="149348"/>
            <a:ext cx="2576674" cy="2002164"/>
          </a:xfrm>
          <a:custGeom>
            <a:avLst/>
            <a:gdLst/>
            <a:ahLst/>
            <a:cxnLst/>
            <a:rect l="l" t="t" r="r" b="b"/>
            <a:pathLst>
              <a:path w="2409541" h="2533026">
                <a:moveTo>
                  <a:pt x="0" y="2533026"/>
                </a:moveTo>
                <a:lnTo>
                  <a:pt x="2409541" y="2533026"/>
                </a:lnTo>
                <a:lnTo>
                  <a:pt x="2409541" y="0"/>
                </a:lnTo>
                <a:lnTo>
                  <a:pt x="0" y="0"/>
                </a:lnTo>
                <a:lnTo>
                  <a:pt x="0" y="253302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1C7E-1C36-F866-48FF-D4C2A91CE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3050DB-A1D5-DCA3-5057-E6EB10E78CA6}"/>
              </a:ext>
            </a:extLst>
          </p:cNvPr>
          <p:cNvSpPr txBox="1"/>
          <p:nvPr/>
        </p:nvSpPr>
        <p:spPr>
          <a:xfrm>
            <a:off x="971600" y="980728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4F25F-B4A0-3775-0C80-1BC421C60988}"/>
              </a:ext>
            </a:extLst>
          </p:cNvPr>
          <p:cNvSpPr txBox="1"/>
          <p:nvPr/>
        </p:nvSpPr>
        <p:spPr>
          <a:xfrm>
            <a:off x="2339752" y="321297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white rectangular object with a pink background&#10;&#10;Description automatically generated">
            <a:extLst>
              <a:ext uri="{FF2B5EF4-FFF2-40B4-BE49-F238E27FC236}">
                <a16:creationId xmlns:a16="http://schemas.microsoft.com/office/drawing/2014/main" id="{53F1D039-216B-6997-A7AD-76A1E48FB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B9429C-40E2-163C-BD6A-3607C03FC31A}"/>
              </a:ext>
            </a:extLst>
          </p:cNvPr>
          <p:cNvSpPr txBox="1"/>
          <p:nvPr/>
        </p:nvSpPr>
        <p:spPr>
          <a:xfrm>
            <a:off x="1403648" y="63868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F140B-D243-7EBB-7511-7DB59D48D423}"/>
              </a:ext>
            </a:extLst>
          </p:cNvPr>
          <p:cNvSpPr txBox="1"/>
          <p:nvPr/>
        </p:nvSpPr>
        <p:spPr>
          <a:xfrm>
            <a:off x="2462832" y="954107"/>
            <a:ext cx="520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EM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EM</a:t>
            </a:r>
          </a:p>
        </p:txBody>
      </p:sp>
      <p:pic>
        <p:nvPicPr>
          <p:cNvPr id="8" name="Picture 7" descr="A cartoon of a child standing on a stage&#10;&#10;Description automatically generated">
            <a:extLst>
              <a:ext uri="{FF2B5EF4-FFF2-40B4-BE49-F238E27FC236}">
                <a16:creationId xmlns:a16="http://schemas.microsoft.com/office/drawing/2014/main" id="{630AD680-30BC-6031-BAB6-BA894ECFA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34"/>
          <a:stretch/>
        </p:blipFill>
        <p:spPr>
          <a:xfrm>
            <a:off x="1473166" y="1546596"/>
            <a:ext cx="6696744" cy="2240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reeform 30">
            <a:extLst>
              <a:ext uri="{FF2B5EF4-FFF2-40B4-BE49-F238E27FC236}">
                <a16:creationId xmlns:a16="http://schemas.microsoft.com/office/drawing/2014/main" id="{BEE05B5C-624C-8ACA-7F12-4064A99B5C06}"/>
              </a:ext>
            </a:extLst>
          </p:cNvPr>
          <p:cNvSpPr/>
          <p:nvPr/>
        </p:nvSpPr>
        <p:spPr>
          <a:xfrm>
            <a:off x="179512" y="4108147"/>
            <a:ext cx="9144000" cy="2240866"/>
          </a:xfrm>
          <a:custGeom>
            <a:avLst/>
            <a:gdLst/>
            <a:ahLst/>
            <a:cxnLst/>
            <a:rect l="l" t="t" r="r" b="b"/>
            <a:pathLst>
              <a:path w="5647184" h="3283263">
                <a:moveTo>
                  <a:pt x="0" y="0"/>
                </a:moveTo>
                <a:lnTo>
                  <a:pt x="5647183" y="0"/>
                </a:lnTo>
                <a:lnTo>
                  <a:pt x="5647183" y="3283263"/>
                </a:lnTo>
                <a:lnTo>
                  <a:pt x="0" y="3283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146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78C9-6592-CF53-C101-637EF28F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3608B2-528B-D3D3-4266-9E55DC780B19}"/>
              </a:ext>
            </a:extLst>
          </p:cNvPr>
          <p:cNvSpPr txBox="1"/>
          <p:nvPr/>
        </p:nvSpPr>
        <p:spPr>
          <a:xfrm>
            <a:off x="2339752" y="321297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green and gold background&#10;&#10;Description automatically generated">
            <a:extLst>
              <a:ext uri="{FF2B5EF4-FFF2-40B4-BE49-F238E27FC236}">
                <a16:creationId xmlns:a16="http://schemas.microsoft.com/office/drawing/2014/main" id="{81EFF0F3-6B54-17AB-44FB-480663B27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701" y="1442280"/>
            <a:ext cx="9158605" cy="545184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BEAC2F25-7517-EF48-872E-2991BAB07579}"/>
              </a:ext>
            </a:extLst>
          </p:cNvPr>
          <p:cNvSpPr/>
          <p:nvPr/>
        </p:nvSpPr>
        <p:spPr>
          <a:xfrm>
            <a:off x="2809640" y="1418759"/>
            <a:ext cx="3596726" cy="681123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4D975E-D094-9875-135A-A01CE9926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5108503"/>
            <a:ext cx="4968552" cy="174949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BA5BAB-A85F-E379-33A0-C05A0C9934EA}"/>
              </a:ext>
            </a:extLst>
          </p:cNvPr>
          <p:cNvSpPr txBox="1"/>
          <p:nvPr/>
        </p:nvSpPr>
        <p:spPr>
          <a:xfrm>
            <a:off x="7854" y="2757484"/>
            <a:ext cx="9158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GV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9C5BA-05A9-3519-ED29-A6CF5E04D5F9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decagon 5">
            <a:extLst>
              <a:ext uri="{FF2B5EF4-FFF2-40B4-BE49-F238E27FC236}">
                <a16:creationId xmlns:a16="http://schemas.microsoft.com/office/drawing/2014/main" id="{833D787D-570D-85E0-C185-AC9A4C999C77}"/>
              </a:ext>
            </a:extLst>
          </p:cNvPr>
          <p:cNvSpPr/>
          <p:nvPr/>
        </p:nvSpPr>
        <p:spPr>
          <a:xfrm>
            <a:off x="179512" y="5118935"/>
            <a:ext cx="8784976" cy="1575837"/>
          </a:xfrm>
          <a:prstGeom prst="dodecagon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D40C6-F88D-D2BB-3447-622857254424}"/>
              </a:ext>
            </a:extLst>
          </p:cNvPr>
          <p:cNvSpPr txBox="1"/>
          <p:nvPr/>
        </p:nvSpPr>
        <p:spPr>
          <a:xfrm>
            <a:off x="971600" y="5368784"/>
            <a:ext cx="75662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59B00-9531-557F-1B43-333DB096C03D}"/>
              </a:ext>
            </a:extLst>
          </p:cNvPr>
          <p:cNvSpPr txBox="1"/>
          <p:nvPr/>
        </p:nvSpPr>
        <p:spPr>
          <a:xfrm>
            <a:off x="2339752" y="954107"/>
            <a:ext cx="520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EM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55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BF441-048A-62EF-230B-9EBFCD53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1430B-09EF-C5E2-FE4D-7ECC7BA51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806B4C-E4B6-5E0E-9478-10B77549660F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Cartoon goats on a bridge&#10;&#10;Description automatically generated">
            <a:extLst>
              <a:ext uri="{FF2B5EF4-FFF2-40B4-BE49-F238E27FC236}">
                <a16:creationId xmlns:a16="http://schemas.microsoft.com/office/drawing/2014/main" id="{A3E3D60D-497B-4EC6-FCDD-99DDE1C3B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324"/>
            <a:ext cx="9144000" cy="5264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C182DF-9134-8024-86FE-508314CF9164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2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E6005-A422-963D-8776-50608AEA5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a dark room&#10;&#10;Description automatically generated">
            <a:extLst>
              <a:ext uri="{FF2B5EF4-FFF2-40B4-BE49-F238E27FC236}">
                <a16:creationId xmlns:a16="http://schemas.microsoft.com/office/drawing/2014/main" id="{8188C997-48A6-54EA-3A9F-395293967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39" y="9088"/>
            <a:ext cx="9144000" cy="6848912"/>
          </a:xfrm>
          <a:prstGeom prst="rect">
            <a:avLst/>
          </a:prstGeom>
        </p:spPr>
      </p:pic>
      <p:pic>
        <p:nvPicPr>
          <p:cNvPr id="4" name="Chuyện hai con dê qua cầu Kể Bé Nghe Truyện cổ tích">
            <a:hlinkClick r:id="" action="ppaction://media"/>
            <a:extLst>
              <a:ext uri="{FF2B5EF4-FFF2-40B4-BE49-F238E27FC236}">
                <a16:creationId xmlns:a16="http://schemas.microsoft.com/office/drawing/2014/main" id="{F9A30C47-450B-9EC2-6D0E-658AE8BDDB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24" end="8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76672"/>
            <a:ext cx="9144000" cy="55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C6429B-DF39-2083-C4DE-B67776F2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 descr="A group of children standing in a row&#10;&#10;Description automatically generated">
            <a:extLst>
              <a:ext uri="{FF2B5EF4-FFF2-40B4-BE49-F238E27FC236}">
                <a16:creationId xmlns:a16="http://schemas.microsoft.com/office/drawing/2014/main" id="{FEF4655B-AF9E-A345-382F-88F628A19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0000"/>
          <a:stretch/>
        </p:blipFill>
        <p:spPr>
          <a:xfrm>
            <a:off x="755576" y="4985792"/>
            <a:ext cx="7704856" cy="1872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9DC96-8ECF-15A1-A59C-880DBFB951DC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1" descr="1 (216)">
            <a:extLst>
              <a:ext uri="{FF2B5EF4-FFF2-40B4-BE49-F238E27FC236}">
                <a16:creationId xmlns:a16="http://schemas.microsoft.com/office/drawing/2014/main" id="{69437628-938D-6140-0911-5465345A673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1477327"/>
            <a:ext cx="8930321" cy="3916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585F43-E6B5-2EC1-9483-DA2E29526F30}"/>
              </a:ext>
            </a:extLst>
          </p:cNvPr>
          <p:cNvSpPr txBox="1"/>
          <p:nvPr/>
        </p:nvSpPr>
        <p:spPr>
          <a:xfrm>
            <a:off x="1043608" y="2942955"/>
            <a:ext cx="63367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9D068-9E37-9311-598C-81B25415FE41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31B424D-CE03-B862-9342-105419E2B2A4}"/>
              </a:ext>
            </a:extLst>
          </p:cNvPr>
          <p:cNvSpPr/>
          <p:nvPr/>
        </p:nvSpPr>
        <p:spPr>
          <a:xfrm>
            <a:off x="2484432" y="1415399"/>
            <a:ext cx="4608511" cy="100953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ainbow over a green hill&#10;&#10;Description automatically generated">
            <a:extLst>
              <a:ext uri="{FF2B5EF4-FFF2-40B4-BE49-F238E27FC236}">
                <a16:creationId xmlns:a16="http://schemas.microsoft.com/office/drawing/2014/main" id="{5BAD4845-3C12-7BF3-373D-146EEBF20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717032"/>
            <a:ext cx="9144000" cy="3140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BA8F4C-AE0E-0E43-6847-FE6E3B559BD2}"/>
              </a:ext>
            </a:extLst>
          </p:cNvPr>
          <p:cNvSpPr txBox="1"/>
          <p:nvPr/>
        </p:nvSpPr>
        <p:spPr>
          <a:xfrm>
            <a:off x="1297473" y="95410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HĐGD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从教30余年的高级物理教师创新分享，“加减扩缩法”火了-学科网杏坛荟-教师频道">
            <a:extLst>
              <a:ext uri="{FF2B5EF4-FFF2-40B4-BE49-F238E27FC236}">
                <a16:creationId xmlns:a16="http://schemas.microsoft.com/office/drawing/2014/main" id="{53238806-3EC0-9D7B-4457-76F715E3D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7163" r="8294" b="3299"/>
          <a:stretch/>
        </p:blipFill>
        <p:spPr bwMode="auto">
          <a:xfrm>
            <a:off x="32127" y="1503815"/>
            <a:ext cx="2974458" cy="23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790DDE-2B98-B0DA-9C01-E57E82AF4540}"/>
              </a:ext>
            </a:extLst>
          </p:cNvPr>
          <p:cNvSpPr/>
          <p:nvPr/>
        </p:nvSpPr>
        <p:spPr>
          <a:xfrm>
            <a:off x="2803927" y="1503815"/>
            <a:ext cx="6340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C080F-6557-89AA-3675-5787DC1DD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5019"/>
            <a:ext cx="9144000" cy="287298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D421577-0EB1-6FD2-BF8C-F02927437B3C}"/>
              </a:ext>
            </a:extLst>
          </p:cNvPr>
          <p:cNvSpPr/>
          <p:nvPr/>
        </p:nvSpPr>
        <p:spPr>
          <a:xfrm>
            <a:off x="2482922" y="2326561"/>
            <a:ext cx="6590926" cy="1266500"/>
          </a:xfrm>
          <a:prstGeom prst="cloudCallout">
            <a:avLst>
              <a:gd name="adj1" fmla="val -58034"/>
              <a:gd name="adj2" fmla="val 421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C1AF4-7825-7618-C23F-CCD516D93E37}"/>
              </a:ext>
            </a:extLst>
          </p:cNvPr>
          <p:cNvSpPr txBox="1"/>
          <p:nvPr/>
        </p:nvSpPr>
        <p:spPr>
          <a:xfrm>
            <a:off x="685342" y="-26507"/>
            <a:ext cx="785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 hằng">
            <a:hlinkClick r:id="" action="ppaction://media"/>
            <a:extLst>
              <a:ext uri="{FF2B5EF4-FFF2-40B4-BE49-F238E27FC236}">
                <a16:creationId xmlns:a16="http://schemas.microsoft.com/office/drawing/2014/main" id="{DE130983-E62F-A929-A416-3226DEA98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42" y="56184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4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83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990</Words>
  <Application>Microsoft Office PowerPoint</Application>
  <PresentationFormat>On-screen Show (4:3)</PresentationFormat>
  <Paragraphs>88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sau giờ học</vt:lpstr>
      <vt:lpstr>Hoạt động sau giờ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HUY</dc:creator>
  <cp:lastModifiedBy>Thi Thơ</cp:lastModifiedBy>
  <cp:revision>40</cp:revision>
  <dcterms:created xsi:type="dcterms:W3CDTF">2022-10-29T13:45:38Z</dcterms:created>
  <dcterms:modified xsi:type="dcterms:W3CDTF">2024-11-27T14:50:10Z</dcterms:modified>
</cp:coreProperties>
</file>