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4" r:id="rId3"/>
    <p:sldId id="263" r:id="rId5"/>
    <p:sldId id="343" r:id="rId6"/>
    <p:sldId id="314" r:id="rId7"/>
    <p:sldId id="344" r:id="rId8"/>
    <p:sldId id="351" r:id="rId9"/>
    <p:sldId id="348" r:id="rId10"/>
    <p:sldId id="356" r:id="rId11"/>
    <p:sldId id="350" r:id="rId12"/>
    <p:sldId id="354" r:id="rId13"/>
    <p:sldId id="353" r:id="rId14"/>
    <p:sldId id="357" r:id="rId15"/>
    <p:sldId id="358" r:id="rId16"/>
    <p:sldId id="359" r:id="rId17"/>
    <p:sldId id="360" r:id="rId18"/>
    <p:sldId id="361" r:id="rId19"/>
    <p:sldId id="363" r:id="rId20"/>
    <p:sldId id="283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7742"/>
    <p:restoredTop sz="94660"/>
  </p:normalViewPr>
  <p:slideViewPr>
    <p:cSldViewPr showGuides="1">
      <p:cViewPr varScale="1">
        <p:scale>
          <a:sx n="66" d="100"/>
          <a:sy n="66" d="100"/>
        </p:scale>
        <p:origin x="99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858394-E582-487F-9DBC-1464FC50465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B23977-9791-4D93-BA4E-6F1C0F256E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61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946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ea typeface="SimSun" panose="02010600030101010101" pitchFamily="2" charset="-122"/>
              </a:rPr>
            </a:fld>
            <a:endParaRPr lang="zh-CN" altLang="en-US" sz="1200" dirty="0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8BC887-59EE-4792-911A-6AAB98022F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39528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eaLnBrk="1" hangingPunct="1">
              <a:buNone/>
            </a:pPr>
            <a:fld id="{BB962C8B-B14F-4D97-AF65-F5344CB8AC3E}" type="datetime1">
              <a:rPr lang="zh-CN" altLang="en-US" dirty="0">
                <a:solidFill>
                  <a:srgbClr val="898989"/>
                </a:solidFill>
                <a:ea typeface="SimSun" panose="02010600030101010101" pitchFamily="2" charset="-122"/>
              </a:rPr>
            </a:fld>
            <a:endParaRPr lang="zh-CN" altLang="en-US" dirty="0">
              <a:solidFill>
                <a:srgbClr val="898989"/>
              </a:solidFill>
              <a:ea typeface="SimSun" panose="02010600030101010101" pitchFamily="2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 eaLnBrk="1" hangingPunct="1">
              <a:buNone/>
            </a:pPr>
            <a:endParaRPr lang="zh-CN" altLang="en-US" dirty="0">
              <a:solidFill>
                <a:srgbClr val="898989"/>
              </a:solidFill>
              <a:ea typeface="SimSun" panose="0201060003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34388" y="6500813"/>
            <a:ext cx="3635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solidFill>
                  <a:srgbClr val="898989"/>
                </a:solidFill>
                <a:ea typeface="SimSun" panose="02010600030101010101" pitchFamily="2" charset="-122"/>
              </a:rPr>
            </a:fld>
            <a:endParaRPr lang="zh-CN" altLang="en-US" dirty="0">
              <a:solidFill>
                <a:srgbClr val="898989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Tm="3000">
    <p:sndAc>
      <p:stSnd>
        <p:snd r:embed="rId2" name="beep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ACA96A-1626-4B0C-9DEC-71315191102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CEB816-D37D-4FDD-8949-46467603BA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5.GIF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24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7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25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34.png"/><Relationship Id="rId7" Type="http://schemas.openxmlformats.org/officeDocument/2006/relationships/image" Target="../media/image24.png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7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41.png"/><Relationship Id="rId10" Type="http://schemas.openxmlformats.org/officeDocument/2006/relationships/image" Target="../media/image36.pn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34.png"/><Relationship Id="rId7" Type="http://schemas.openxmlformats.org/officeDocument/2006/relationships/image" Target="../media/image24.png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7.png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43.pn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file:///C:\Users\FPTSHOP\Downloads\y2mate.com%20-%20M&#7897;t%20Con%20V&#7883;t%20%20Nh&#7841;c%20Thi&#7871;u%20Nhi%20%20ho&#7841;t%20h&#236;nh%20m&#7897;t%20con%20v&#7883;t_1080p.mp4" TargetMode="External"/><Relationship Id="rId2" Type="http://schemas.openxmlformats.org/officeDocument/2006/relationships/video" Target="file:///C:\Users\FPTSHOP\Downloads\y2mate.com%20-%20M&#7897;t%20Con%20V&#7883;t%20%20Nh&#7841;c%20Thi&#7871;u%20Nhi%20%20ho&#7841;t%20h&#236;nh%20m&#7897;t%20con%20v&#7883;t_1080p.mp4" TargetMode="Externa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GIF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2" descr="E:\0000000我图PPT\03.20\亲子乐园\亲子乐园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0"/>
            <a:ext cx="91916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4" descr="E:\0000000我图PPT\03.20\亲子乐园\r6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619125"/>
            <a:ext cx="9648825" cy="540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3" descr="E:\0000000我图PPT\03.20\亲子乐园\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0" y="4724400"/>
            <a:ext cx="9145588" cy="2195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6" descr="E:\0000000我图PPT\03.20\亲子乐园\23园.png"/>
          <p:cNvPicPr>
            <a:picLocks noChangeAspect="1"/>
          </p:cNvPicPr>
          <p:nvPr/>
        </p:nvPicPr>
        <p:blipFill>
          <a:blip r:embed="rId4"/>
          <a:srcRect b="64351"/>
          <a:stretch>
            <a:fillRect/>
          </a:stretch>
        </p:blipFill>
        <p:spPr>
          <a:xfrm>
            <a:off x="2124075" y="990283"/>
            <a:ext cx="4586288" cy="1157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3200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zh-CN" sz="3200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altLang="zh-CN" sz="3200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zh-CN" sz="3200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3200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altLang="zh-CN" sz="3200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7" name="WordArt 6"/>
          <p:cNvSpPr>
            <a:spLocks noTextEdit="1"/>
          </p:cNvSpPr>
          <p:nvPr/>
        </p:nvSpPr>
        <p:spPr>
          <a:xfrm>
            <a:off x="828675" y="1698625"/>
            <a:ext cx="7488238" cy="324326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306670"/>
              </a:avLst>
            </a:prstTxWarp>
            <a:normAutofit/>
          </a:bodyPr>
          <a:p>
            <a:pPr algn="ctr"/>
            <a:r>
              <a:rPr lang="vi-VN" altLang="en-US" sz="3600" b="1">
                <a:solidFill>
                  <a:schemeClr val="tx1"/>
                </a:solidFill>
                <a:effectLst>
                  <a:outerShdw dist="19049" dir="2699999" algn="tl" rotWithShape="0">
                    <a:schemeClr val="tx1">
                      <a:alpha val="39998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vi-VN" altLang="en-US" sz="3600" b="1">
              <a:solidFill>
                <a:schemeClr val="tx1"/>
              </a:solidFill>
              <a:effectLst>
                <a:outerShdw dist="19049" dir="2699999" algn="tl" rotWithShape="0">
                  <a:schemeClr val="tx1">
                    <a:alpha val="39998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563" y="2665413"/>
            <a:ext cx="5421313" cy="1092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marL="0" marR="0" lvl="0" indent="0" algn="ctr" defTabSz="16224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6224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9" name="Picture 7" descr="flower[1][1][1]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8" descr="flower[1][1][1]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10" descr="flower[1][1][1]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9" descr="flower[1][1][1]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0925" y="1066800"/>
            <a:ext cx="2105025" cy="151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3124200"/>
            <a:ext cx="5956300" cy="2613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089400" y="2157413"/>
            <a:ext cx="325438" cy="30321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1088" y="2152650"/>
            <a:ext cx="268288" cy="3079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2088" y="5200650"/>
            <a:ext cx="268288" cy="3063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63963" y="5248275"/>
            <a:ext cx="268288" cy="3063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000" y="5187950"/>
            <a:ext cx="268288" cy="3063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08825" y="5208588"/>
            <a:ext cx="268288" cy="30797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52938" y="2133600"/>
            <a:ext cx="381000" cy="3270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565900" y="5200650"/>
            <a:ext cx="341313" cy="29368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162300" y="5216525"/>
            <a:ext cx="381000" cy="3270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73" name="Picture 10" descr="flower[1][1]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4" name="Picture 16" descr="flower[1][1]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5" name="Picture 16" descr="flower[1][1]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845175" y="325278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6" name="Picture 10" descr="flower[1][1][1]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445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47" name="AutoShape 51"/>
          <p:cNvSpPr/>
          <p:nvPr/>
        </p:nvSpPr>
        <p:spPr>
          <a:xfrm>
            <a:off x="2551113" y="4424363"/>
            <a:ext cx="5373687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812925" y="6130925"/>
            <a:ext cx="844550" cy="369888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kern="1200" cap="none" spc="0" normalizeH="0" baseline="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kern="1200" cap="none" spc="0" normalizeH="0" baseline="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kern="1200" cap="none" spc="0" normalizeH="0" baseline="0" noProof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kern="1200" cap="none" spc="0" normalizeH="0" baseline="0" noProof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115" name="Group 19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24" name="AutoShape 20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25" name="Text Box 21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1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18" name="Group 22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22" name="AutoShape 23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23" name="Text Box 24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2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21" name="Group 25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20" name="AutoShape 26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21" name="Text Box 27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3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24" name="Group 28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18" name="AutoShape 29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19" name="Text Box 30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4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27" name="Group 31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16" name="AutoShape 32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17" name="Text Box 33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5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30" name="Group 34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14" name="AutoShape 35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15" name="Text Box 36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6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33" name="Group 37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12" name="AutoShape 38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13" name="Text Box 39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7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36" name="Group 40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10" name="AutoShape 41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11" name="Text Box 42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8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39" name="Group 43"/>
          <p:cNvGrpSpPr/>
          <p:nvPr/>
        </p:nvGrpSpPr>
        <p:grpSpPr>
          <a:xfrm>
            <a:off x="7697788" y="5029200"/>
            <a:ext cx="1370012" cy="1295400"/>
            <a:chOff x="4574" y="3342"/>
            <a:chExt cx="960" cy="912"/>
          </a:xfrm>
        </p:grpSpPr>
        <p:sp>
          <p:nvSpPr>
            <p:cNvPr id="16408" name="AutoShape 44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09" name="Text Box 45"/>
            <p:cNvSpPr txBox="1"/>
            <p:nvPr/>
          </p:nvSpPr>
          <p:spPr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9</a:t>
              </a:r>
              <a:endParaRPr lang="en-US" altLang="en-US" sz="36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4142" name="Group 46"/>
          <p:cNvGrpSpPr/>
          <p:nvPr/>
        </p:nvGrpSpPr>
        <p:grpSpPr>
          <a:xfrm>
            <a:off x="7696200" y="5027613"/>
            <a:ext cx="1371600" cy="1295400"/>
            <a:chOff x="4574" y="3342"/>
            <a:chExt cx="960" cy="912"/>
          </a:xfrm>
        </p:grpSpPr>
        <p:sp>
          <p:nvSpPr>
            <p:cNvPr id="16406" name="AutoShape 47"/>
            <p:cNvSpPr/>
            <p:nvPr/>
          </p:nvSpPr>
          <p:spPr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6407" name="Text Box 48"/>
            <p:cNvSpPr txBox="1"/>
            <p:nvPr/>
          </p:nvSpPr>
          <p:spPr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.VnTime" panose="020B7200000000000000" pitchFamily="34" charset="0"/>
                  <a:cs typeface="Arial" panose="020B0604020202020204" pitchFamily="34" charset="0"/>
                </a:rPr>
                <a:t>HÕt giê</a:t>
              </a:r>
              <a:endParaRPr lang="en-US" altLang="en-US" sz="2000" b="1" dirty="0">
                <a:solidFill>
                  <a:schemeClr val="bg1"/>
                </a:solidFill>
                <a:latin typeface=".VnTime" panose="020B7200000000000000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4145" name="Text Box 49"/>
          <p:cNvSpPr txBox="1"/>
          <p:nvPr/>
        </p:nvSpPr>
        <p:spPr>
          <a:xfrm>
            <a:off x="4419600" y="6096000"/>
            <a:ext cx="838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10s</a:t>
            </a:r>
            <a:endParaRPr lang="en-US" altLang="en-US" sz="24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48" name="AutoShape 52"/>
          <p:cNvSpPr/>
          <p:nvPr/>
        </p:nvSpPr>
        <p:spPr>
          <a:xfrm>
            <a:off x="2549525" y="4424363"/>
            <a:ext cx="5375275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146" name="Text Box 50"/>
          <p:cNvSpPr txBox="1"/>
          <p:nvPr/>
        </p:nvSpPr>
        <p:spPr>
          <a:xfrm>
            <a:off x="2552700" y="3636963"/>
            <a:ext cx="5507038" cy="2062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A. 5, 6, 7, 5, 4, 9, 10, 8, 7, 6.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B. 5, 6, 7, 5, 8, 9, 10, 8, 7, 6.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C. 5, 2, 7, 5, 8, 9, 10, 8, 2, 6.</a:t>
            </a:r>
            <a:endParaRPr lang="en-US" altLang="en-US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6401" name="Content Placeholder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1788" y="406400"/>
            <a:ext cx="6084887" cy="3157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2" name="Picture 10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Picture 19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199925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096963"/>
          </a:xfrm>
        </p:spPr>
        <p:txBody>
          <a:bodyPr vert="horz" wrap="square" lIns="91440" tIns="45720" rIns="91440" bIns="45720" numCol="1" anchor="ctr" anchorCtr="0" compatLnSpc="1"/>
          <a:p>
            <a:pPr>
              <a:buNone/>
            </a:pPr>
            <a:r>
              <a:rPr sz="4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Hoạt động Vận dụng, trải nghiệm:</a:t>
            </a:r>
            <a:br>
              <a:rPr sz="4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0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2" descr="C:\Users\ADMIN\Desktop\Bach tuyet\54774f4bc8287c7337fadd5fbb419da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3" descr="C:\Users\ADMIN\Desktop\Bach tuyet\Snow_white_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3683000"/>
            <a:ext cx="1649413" cy="326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" descr="C:\Users\ADMIN\Desktop\Bach tuyet\43ebd44d263606f876d42fd2f199ea61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159430" flipH="1">
            <a:off x="7604125" y="4710113"/>
            <a:ext cx="1435100" cy="191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12" descr="C:\Users\ADMIN\Desktop\Bach tuyet\511929473-photo-clip-t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4837" y="-857250"/>
            <a:ext cx="7327900" cy="773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12" descr="C:\Users\ADMIN\Desktop\Bach tuyet\511929473-photo-clip-tre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513" y="-781050"/>
            <a:ext cx="4559300" cy="773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-673100"/>
            <a:ext cx="6891338" cy="306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982788" y="1295400"/>
            <a:ext cx="5637212" cy="800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chemeClr val="bg1"/>
                </a:solidFill>
                <a:latin typeface="UTM Cooper Black"/>
                <a:cs typeface="Arial" panose="020B0604020202020204" pitchFamily="34" charset="0"/>
              </a:rPr>
              <a:t>TRÒ CHƠI TRỐN TÌM: </a:t>
            </a:r>
            <a:endParaRPr lang="en-US" altLang="en-US" sz="2300" dirty="0">
              <a:solidFill>
                <a:schemeClr val="bg1"/>
              </a:solidFill>
              <a:latin typeface="UTM Cooper Black"/>
              <a:cs typeface="Arial" panose="020B0604020202020204" pitchFamily="34" charset="0"/>
            </a:endParaRPr>
          </a:p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300" dirty="0">
                <a:solidFill>
                  <a:schemeClr val="bg1"/>
                </a:solidFill>
                <a:latin typeface="UTM Cooper Black"/>
                <a:cs typeface="Arial" panose="020B0604020202020204" pitchFamily="34" charset="0"/>
              </a:rPr>
              <a:t>BẠCH TUYẾT TÌM CHÚ LÙN</a:t>
            </a:r>
            <a:endParaRPr lang="en-US" altLang="en-US" sz="2300" dirty="0">
              <a:solidFill>
                <a:schemeClr val="bg1"/>
              </a:solidFill>
              <a:latin typeface="UTM Cooper Black"/>
              <a:ea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5" y="5283200"/>
            <a:ext cx="1069975" cy="58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Zen Garden In-Game - Laura Shigihara - NhacCuaTui.MP3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53625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C:\Users\ADMIN\Desktop\Bach tuyet\ 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Picture 5" descr="C:\Users\ADMIN\Desktop\Bach tuyet\Bamb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44661" flipH="1">
            <a:off x="5834063" y="3856038"/>
            <a:ext cx="990600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C:\Users\ADMIN\Desktop\Bach tuyet\esquilo0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128333" flipH="1">
            <a:off x="3814763" y="4502150"/>
            <a:ext cx="990600" cy="1084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Picture 7" descr="C:\Users\ADMIN\Desktop\Bach tuyet\767e08fbae2de8679fbba6d8cecba19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47476" flipH="1">
            <a:off x="1852613" y="4603750"/>
            <a:ext cx="819150" cy="1144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 descr="C:\Users\ADMIN\Desktop\Bach tuyet\Doc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827354">
            <a:off x="7515225" y="3878263"/>
            <a:ext cx="1157288" cy="1716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8" y="652463"/>
            <a:ext cx="5257800" cy="590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47663"/>
            <a:ext cx="5257800" cy="590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4" descr="C:\Users\ADMIN\Desktop\Bach tuyet\511929473-photo-clip-t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763" y="160338"/>
            <a:ext cx="5410200" cy="570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Picture 4" descr="C:\Users\ADMIN\Desktop\Bach tuyet\511929473-photo-clip-t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2175" y="455613"/>
            <a:ext cx="5410200" cy="570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9" descr="C:\Users\ADMIN\Desktop\Bach tuyet\Snow_white_transparen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500" y="3430588"/>
            <a:ext cx="1368425" cy="295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600" y="-609600"/>
            <a:ext cx="5942013" cy="305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304800" y="24685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24939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475" y="24939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24685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6588" y="1219200"/>
            <a:ext cx="55610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Số nào lớn hơn 3 ?</a:t>
            </a:r>
            <a:endParaRPr lang="en-US" altLang="en-US" sz="28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4124325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ĐÚNG RỒI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049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4138" y="914400"/>
            <a:ext cx="1212850" cy="51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0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075" y="1428750"/>
            <a:ext cx="785813" cy="87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times up"/>
          <p:cNvGrpSpPr/>
          <p:nvPr/>
        </p:nvGrpSpPr>
        <p:grpSpPr>
          <a:xfrm>
            <a:off x="628650" y="974725"/>
            <a:ext cx="765175" cy="334963"/>
            <a:chOff x="3074903" y="408743"/>
            <a:chExt cx="1586662" cy="609847"/>
          </a:xfrm>
        </p:grpSpPr>
        <p:sp>
          <p:nvSpPr>
            <p:cNvPr id="24" name="Rounded Rectangle 23"/>
            <p:cNvSpPr/>
            <p:nvPr/>
          </p:nvSpPr>
          <p:spPr>
            <a:xfrm>
              <a:off x="3074903" y="408743"/>
              <a:ext cx="1573495" cy="58094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088070" y="437646"/>
              <a:ext cx="1573495" cy="58094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9" name="Picture 3" descr="C:\Users\ADMIN\Desktop\Picture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575" y="1560513"/>
            <a:ext cx="639763" cy="639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03" name="Group 29"/>
          <p:cNvGrpSpPr/>
          <p:nvPr/>
        </p:nvGrpSpPr>
        <p:grpSpPr>
          <a:xfrm>
            <a:off x="933450" y="1566863"/>
            <a:ext cx="90488" cy="76200"/>
            <a:chOff x="2455863" y="2411803"/>
            <a:chExt cx="566738" cy="566738"/>
          </a:xfrm>
        </p:grpSpPr>
        <p:sp>
          <p:nvSpPr>
            <p:cNvPr id="2052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2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2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2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2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0504" name="Group 35"/>
          <p:cNvGrpSpPr/>
          <p:nvPr/>
        </p:nvGrpSpPr>
        <p:grpSpPr>
          <a:xfrm>
            <a:off x="935038" y="2117725"/>
            <a:ext cx="90487" cy="77788"/>
            <a:chOff x="2455863" y="2411803"/>
            <a:chExt cx="566738" cy="566738"/>
          </a:xfrm>
        </p:grpSpPr>
        <p:sp>
          <p:nvSpPr>
            <p:cNvPr id="2052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2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2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2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2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0505" name="Group 41"/>
          <p:cNvGrpSpPr/>
          <p:nvPr/>
        </p:nvGrpSpPr>
        <p:grpSpPr>
          <a:xfrm>
            <a:off x="1231900" y="1858963"/>
            <a:ext cx="90488" cy="76200"/>
            <a:chOff x="2455863" y="2411803"/>
            <a:chExt cx="566738" cy="566738"/>
          </a:xfrm>
        </p:grpSpPr>
        <p:sp>
          <p:nvSpPr>
            <p:cNvPr id="2051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1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1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1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1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0506" name="Group 47"/>
          <p:cNvGrpSpPr/>
          <p:nvPr/>
        </p:nvGrpSpPr>
        <p:grpSpPr>
          <a:xfrm>
            <a:off x="661988" y="1884363"/>
            <a:ext cx="90487" cy="76200"/>
            <a:chOff x="2455863" y="2411803"/>
            <a:chExt cx="566738" cy="566738"/>
          </a:xfrm>
        </p:grpSpPr>
        <p:sp>
          <p:nvSpPr>
            <p:cNvPr id="2051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1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051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1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051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sp>
        <p:nvSpPr>
          <p:cNvPr id="20507" name="Oval 107"/>
          <p:cNvSpPr/>
          <p:nvPr/>
        </p:nvSpPr>
        <p:spPr>
          <a:xfrm>
            <a:off x="944563" y="1855788"/>
            <a:ext cx="68262" cy="5715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en-GB" altLang="en-US" sz="1800" dirty="0">
              <a:ea typeface="Arial" panose="020B0604020202020204" pitchFamily="34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90625" y="3225800"/>
            <a:ext cx="2362200" cy="155575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</a:rPr>
              <a:t>HẾT GIỜ</a:t>
            </a:r>
            <a:endParaRPr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0509" name="Tieng vo tay (mp3cut.net).mp3">
            <a:hlinkClick r:id="" action="ppaction://media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7400" y="51085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2" descr="C:\Users\ADMIN\Desktop\Bach tuyet\b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5" descr="C:\Users\ADMIN\Desktop\Bach tuyet\Bamb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44661" flipH="1">
            <a:off x="7296150" y="3838575"/>
            <a:ext cx="990600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6" descr="C:\Users\ADMIN\Desktop\Bach tuyet\esquilo0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128333" flipH="1">
            <a:off x="5505450" y="4384675"/>
            <a:ext cx="990600" cy="1084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7" descr="C:\Users\ADMIN\Desktop\Bach tuyet\767e08fbae2de8679fbba6d8cecba19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47476" flipH="1">
            <a:off x="3576638" y="4365625"/>
            <a:ext cx="81915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:\Users\ADMIN\Desktop\Bach tuyet\43ebd44d263606f876d42fd2f199ea61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188953">
            <a:off x="1663700" y="3748088"/>
            <a:ext cx="1557338" cy="210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50" y="593725"/>
            <a:ext cx="5257800" cy="590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Picture 4" descr="C:\Users\ADMIN\Desktop\Bach tuyet\511929473-photo-clip-t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650" y="255588"/>
            <a:ext cx="5410200" cy="570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Picture 4" descr="C:\Users\ADMIN\Desktop\Bach tuyet\511929473-photo-clip-t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900" y="365125"/>
            <a:ext cx="5410200" cy="5707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515938"/>
            <a:ext cx="5257800" cy="5902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800" y="-498475"/>
            <a:ext cx="5940425" cy="305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2503488" y="1612900"/>
            <a:ext cx="441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Số 7 lớn hơn số nào ?</a:t>
            </a:r>
            <a:endParaRPr lang="en-US" altLang="en-US" sz="28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pic>
        <p:nvPicPr>
          <p:cNvPr id="2254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8575" y="1143000"/>
            <a:ext cx="1212850" cy="51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Explosion 1 32"/>
          <p:cNvSpPr/>
          <p:nvPr/>
        </p:nvSpPr>
        <p:spPr>
          <a:xfrm>
            <a:off x="2928938" y="4281488"/>
            <a:ext cx="3013075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ĐÚNG RỒI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61950" y="26463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7950" y="26717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0625" y="26717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067550" y="2646363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47" name="Picture 3" descr="C:\Users\ADMIN\Desktop\Bach tuyet\43ebd44d263606f876d42fd2f199ea61 (6)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6062" y="3287713"/>
            <a:ext cx="2305050" cy="3314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1409700"/>
            <a:ext cx="785813" cy="87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4" name="times up"/>
          <p:cNvGrpSpPr/>
          <p:nvPr/>
        </p:nvGrpSpPr>
        <p:grpSpPr>
          <a:xfrm>
            <a:off x="1146175" y="990600"/>
            <a:ext cx="757238" cy="374650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7" name="Picture 3" descr="C:\Users\ADMIN\Desktop\Picture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613" y="1577975"/>
            <a:ext cx="638175" cy="63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51" name="Group 37"/>
          <p:cNvGrpSpPr/>
          <p:nvPr/>
        </p:nvGrpSpPr>
        <p:grpSpPr>
          <a:xfrm>
            <a:off x="1490663" y="1566863"/>
            <a:ext cx="90487" cy="76200"/>
            <a:chOff x="2455863" y="2411803"/>
            <a:chExt cx="566738" cy="566738"/>
          </a:xfrm>
        </p:grpSpPr>
        <p:sp>
          <p:nvSpPr>
            <p:cNvPr id="22573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74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75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76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77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2552" name="Group 48"/>
          <p:cNvGrpSpPr/>
          <p:nvPr/>
        </p:nvGrpSpPr>
        <p:grpSpPr>
          <a:xfrm>
            <a:off x="1492250" y="2117725"/>
            <a:ext cx="90488" cy="77788"/>
            <a:chOff x="2455863" y="2411803"/>
            <a:chExt cx="566738" cy="566738"/>
          </a:xfrm>
        </p:grpSpPr>
        <p:sp>
          <p:nvSpPr>
            <p:cNvPr id="22568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69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70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71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72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2553" name="Group 54"/>
          <p:cNvGrpSpPr/>
          <p:nvPr/>
        </p:nvGrpSpPr>
        <p:grpSpPr>
          <a:xfrm>
            <a:off x="1789113" y="1858963"/>
            <a:ext cx="90487" cy="76200"/>
            <a:chOff x="2455863" y="2411803"/>
            <a:chExt cx="566738" cy="566738"/>
          </a:xfrm>
        </p:grpSpPr>
        <p:sp>
          <p:nvSpPr>
            <p:cNvPr id="22563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64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65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66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67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2554" name="Group 60"/>
          <p:cNvGrpSpPr/>
          <p:nvPr/>
        </p:nvGrpSpPr>
        <p:grpSpPr>
          <a:xfrm>
            <a:off x="1219200" y="1884363"/>
            <a:ext cx="90488" cy="76200"/>
            <a:chOff x="2455863" y="2411803"/>
            <a:chExt cx="566738" cy="566738"/>
          </a:xfrm>
        </p:grpSpPr>
        <p:sp>
          <p:nvSpPr>
            <p:cNvPr id="22558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59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2560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61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2562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sp>
        <p:nvSpPr>
          <p:cNvPr id="22555" name="Oval 107"/>
          <p:cNvSpPr/>
          <p:nvPr/>
        </p:nvSpPr>
        <p:spPr>
          <a:xfrm>
            <a:off x="1501775" y="1855788"/>
            <a:ext cx="68263" cy="5715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en-GB" altLang="en-US" sz="1800" dirty="0">
              <a:ea typeface="Arial" panose="020B0604020202020204" pitchFamily="34" charset="0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1182688" y="3457575"/>
            <a:ext cx="2362200" cy="155575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</a:rPr>
              <a:t>HẾT GIỜ</a:t>
            </a:r>
            <a:endParaRPr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2557" name="Tieng vo tay (mp3cut.net).mp3">
            <a:hlinkClick r:id="" action="ppaction://media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77400" y="51085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C:\Users\ADMIN\Desktop\Bach tuyet\54774f4bc8287c7337fadd5fbb419da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5" descr="C:\Users\ADMIN\Desktop\Bach tuyet\Bamb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44661" flipH="1">
            <a:off x="2876550" y="3905250"/>
            <a:ext cx="990600" cy="165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6" descr="C:\Users\ADMIN\Desktop\Bach tuyet\esquilo0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128333" flipH="1">
            <a:off x="7777163" y="4168775"/>
            <a:ext cx="990600" cy="1084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7" descr="C:\Users\ADMIN\Desktop\Bach tuyet\767e08fbae2de8679fbba6d8cecba19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47476" flipH="1">
            <a:off x="6378575" y="4146550"/>
            <a:ext cx="81915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C:\Users\ADMIN\Desktop\Bach tuyet\43ebd44d263606f876d42fd2f199ea61 (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116409" flipH="1">
            <a:off x="4405313" y="3721100"/>
            <a:ext cx="1341437" cy="181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365125"/>
            <a:ext cx="5257800" cy="590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4" descr="C:\Users\ADMIN\Desktop\Bach tuyet\511929473-photo-clip-tre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325" y="-60325"/>
            <a:ext cx="5410200" cy="623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4" descr="C:\Users\ADMIN\Desktop\Bach tuyet\511929473-photo-clip-tre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388938"/>
            <a:ext cx="5410200" cy="5707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3" descr="C:\Users\ADMIN\Desktop\Bach tuyet\arbre-majestueux-426292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65125"/>
            <a:ext cx="5257800" cy="590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-609600"/>
            <a:ext cx="5942013" cy="3059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TextBox 45"/>
          <p:cNvSpPr txBox="1"/>
          <p:nvPr/>
        </p:nvSpPr>
        <p:spPr>
          <a:xfrm>
            <a:off x="2605088" y="1503363"/>
            <a:ext cx="44196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Cặp số nào lớn hơn 5</a:t>
            </a:r>
            <a:endParaRPr lang="en-US" altLang="en-US" sz="2800" dirty="0">
              <a:solidFill>
                <a:schemeClr val="bg1"/>
              </a:solidFill>
              <a:ea typeface="Arial" panose="020B0604020202020204" pitchFamily="34" charset="0"/>
            </a:endParaRPr>
          </a:p>
        </p:txBody>
      </p:sp>
      <p:sp>
        <p:nvSpPr>
          <p:cNvPr id="48" name="Explosion 1 47"/>
          <p:cNvSpPr/>
          <p:nvPr/>
        </p:nvSpPr>
        <p:spPr>
          <a:xfrm>
            <a:off x="3938588" y="4186238"/>
            <a:ext cx="3011488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FF"/>
                </a:solidFill>
                <a:latin typeface="Arial" panose="020B0604020202020204" pitchFamily="34" charset="0"/>
              </a:rPr>
              <a:t>ĐÚNG RỒI</a:t>
            </a:r>
            <a:endParaRPr sz="24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95300" y="24098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4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781300" y="24352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6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3975" y="24352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5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2409825"/>
            <a:ext cx="1828800" cy="78263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2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6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94" name="Picture 4" descr="C:\Users\ADMIN\Desktop\Bach tuyet\Blanca_Nieves.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69862" y="3448050"/>
            <a:ext cx="1716087" cy="297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5" name="Picture 2" descr="C:\Users\ADMIN\Desktop\Doremon cau ca ( trac nghiem )\Picture1 (2)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1409700"/>
            <a:ext cx="785813" cy="87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times up"/>
          <p:cNvGrpSpPr/>
          <p:nvPr/>
        </p:nvGrpSpPr>
        <p:grpSpPr>
          <a:xfrm>
            <a:off x="1146175" y="990600"/>
            <a:ext cx="757238" cy="374650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100" dirty="0">
                  <a:solidFill>
                    <a:srgbClr val="FFFFFF"/>
                  </a:solidFill>
                  <a:latin typeface="Arial" panose="020B0604020202020204" pitchFamily="34" charset="0"/>
                </a:rPr>
                <a:t>Bắt đầu!</a:t>
              </a:r>
              <a:endParaRPr lang="en-GB" altLang="x-none" sz="11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0" name="Picture 3" descr="C:\Users\ADMIN\Desktop\Picture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7613" y="1577975"/>
            <a:ext cx="638175" cy="638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98" name="Group 30"/>
          <p:cNvGrpSpPr/>
          <p:nvPr/>
        </p:nvGrpSpPr>
        <p:grpSpPr>
          <a:xfrm>
            <a:off x="1490663" y="1566863"/>
            <a:ext cx="90487" cy="76200"/>
            <a:chOff x="2455863" y="2411803"/>
            <a:chExt cx="566738" cy="566738"/>
          </a:xfrm>
        </p:grpSpPr>
        <p:sp>
          <p:nvSpPr>
            <p:cNvPr id="2462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2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2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2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2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4599" name="Group 39"/>
          <p:cNvGrpSpPr/>
          <p:nvPr/>
        </p:nvGrpSpPr>
        <p:grpSpPr>
          <a:xfrm>
            <a:off x="1492250" y="2117725"/>
            <a:ext cx="90488" cy="77788"/>
            <a:chOff x="2455863" y="2411803"/>
            <a:chExt cx="566738" cy="566738"/>
          </a:xfrm>
        </p:grpSpPr>
        <p:sp>
          <p:nvSpPr>
            <p:cNvPr id="2461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1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1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1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1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4600" name="Group 55"/>
          <p:cNvGrpSpPr/>
          <p:nvPr/>
        </p:nvGrpSpPr>
        <p:grpSpPr>
          <a:xfrm>
            <a:off x="1789113" y="1858963"/>
            <a:ext cx="90487" cy="76200"/>
            <a:chOff x="2455863" y="2411803"/>
            <a:chExt cx="566738" cy="566738"/>
          </a:xfrm>
        </p:grpSpPr>
        <p:sp>
          <p:nvSpPr>
            <p:cNvPr id="24610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11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12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13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14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grpSp>
        <p:nvGrpSpPr>
          <p:cNvPr id="24601" name="Group 61"/>
          <p:cNvGrpSpPr/>
          <p:nvPr/>
        </p:nvGrpSpPr>
        <p:grpSpPr>
          <a:xfrm>
            <a:off x="1219200" y="1884363"/>
            <a:ext cx="90488" cy="76200"/>
            <a:chOff x="2455863" y="2411803"/>
            <a:chExt cx="566738" cy="566738"/>
          </a:xfrm>
        </p:grpSpPr>
        <p:sp>
          <p:nvSpPr>
            <p:cNvPr id="24605" name="Oval 32"/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06" name="Oval 33"/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  <p:sp>
          <p:nvSpPr>
            <p:cNvPr id="24607" name="Freeform 34"/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/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08" name="Freeform 35"/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/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24609" name="Rectangle 36"/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endParaRPr lang="en-GB" altLang="en-US" sz="1800" dirty="0">
                <a:ea typeface="Arial" panose="020B0604020202020204" pitchFamily="34" charset="0"/>
              </a:endParaRPr>
            </a:p>
          </p:txBody>
        </p:sp>
      </p:grpSp>
      <p:sp>
        <p:nvSpPr>
          <p:cNvPr id="24602" name="Oval 107"/>
          <p:cNvSpPr/>
          <p:nvPr/>
        </p:nvSpPr>
        <p:spPr>
          <a:xfrm>
            <a:off x="1501775" y="1855788"/>
            <a:ext cx="68263" cy="5715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endParaRPr lang="en-GB" altLang="en-US" sz="1800" dirty="0">
              <a:ea typeface="Arial" panose="020B0604020202020204" pitchFamily="34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190625" y="3225800"/>
            <a:ext cx="2362200" cy="155575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00FF"/>
                </a:solidFill>
                <a:latin typeface="Calibri" panose="020F0502020204030204" pitchFamily="34" charset="0"/>
              </a:rPr>
              <a:t>HẾT GIỜ</a:t>
            </a:r>
            <a:endParaRPr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4604" name="Tieng vo tay (mp3cut.net).mp3">
            <a:hlinkClick r:id="" action="ppaction://media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7400" y="51085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 descr="E:\0000000我图PPT\03.20\亲子乐园\亲子乐园副本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0"/>
            <a:ext cx="9145587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3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1655763" y="1219200"/>
            <a:ext cx="5905500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E:\0000000我图PPT\03.20\亲子乐园\3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7" y="4705350"/>
            <a:ext cx="9145587" cy="2193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0" name="TextBox 4"/>
          <p:cNvSpPr txBox="1"/>
          <p:nvPr/>
        </p:nvSpPr>
        <p:spPr>
          <a:xfrm>
            <a:off x="2286000" y="2114550"/>
            <a:ext cx="4881563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5720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chia sẻ qua b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học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1" name="TextBox 4"/>
          <p:cNvSpPr txBox="1"/>
          <p:nvPr/>
        </p:nvSpPr>
        <p:spPr>
          <a:xfrm>
            <a:off x="2932113" y="2198688"/>
            <a:ext cx="3281362" cy="55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2" name="TextBox 4"/>
          <p:cNvSpPr txBox="1"/>
          <p:nvPr/>
        </p:nvSpPr>
        <p:spPr>
          <a:xfrm>
            <a:off x="2897188" y="2894013"/>
            <a:ext cx="3863975" cy="552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>
              <a:spcBef>
                <a:spcPct val="0"/>
              </a:spcBef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2" descr="nen ho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3"/>
          <p:cNvSpPr txBox="1"/>
          <p:nvPr/>
        </p:nvSpPr>
        <p:spPr>
          <a:xfrm>
            <a:off x="698500" y="1620838"/>
            <a:ext cx="7900988" cy="1799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5700" b="1" dirty="0">
                <a:solidFill>
                  <a:schemeClr val="accent2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       </a:t>
            </a:r>
            <a:endParaRPr lang="en-US" altLang="en-US" sz="5700" b="1" dirty="0">
              <a:solidFill>
                <a:schemeClr val="accent2"/>
              </a:solidFill>
              <a:latin typeface=".VnAristote" panose="020B7200000000000000" pitchFamily="34" charset="0"/>
              <a:cs typeface="Arial" panose="020B06040202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  </a:t>
            </a:r>
            <a:endParaRPr lang="en-US" altLang="en-US" sz="5400" b="1" dirty="0">
              <a:solidFill>
                <a:schemeClr val="accent2"/>
              </a:solidFill>
              <a:latin typeface=".VnAristote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28676" name="Text Box 4"/>
          <p:cNvSpPr txBox="1"/>
          <p:nvPr/>
        </p:nvSpPr>
        <p:spPr>
          <a:xfrm>
            <a:off x="752475" y="809625"/>
            <a:ext cx="75533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C3300"/>
                </a:solidFill>
                <a:latin typeface=".VnTifani HeavyH" panose="020B7200000000000000" pitchFamily="34" charset="0"/>
                <a:cs typeface="Arial" panose="020B0604020202020204" pitchFamily="34" charset="0"/>
              </a:rPr>
              <a:t>TiÕt häc kÕt thóc</a:t>
            </a:r>
            <a:endParaRPr lang="en-US" altLang="en-US" sz="4400" b="1" dirty="0">
              <a:solidFill>
                <a:srgbClr val="CC3300"/>
              </a:solidFill>
              <a:latin typeface=".VnTifani HeavyH" panose="020B7200000000000000" pitchFamily="34" charset="0"/>
              <a:ea typeface="Arial" panose="020B0604020202020204" pitchFamily="34" charset="0"/>
            </a:endParaRPr>
          </a:p>
        </p:txBody>
      </p:sp>
      <p:pic>
        <p:nvPicPr>
          <p:cNvPr id="28677" name="Picture 12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13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17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7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8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9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10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Text Box 11"/>
          <p:cNvSpPr txBox="1"/>
          <p:nvPr/>
        </p:nvSpPr>
        <p:spPr>
          <a:xfrm>
            <a:off x="0" y="228600"/>
            <a:ext cx="9144000" cy="1245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US" alt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tháng 09 năm 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5" name="TextBox 2"/>
          <p:cNvSpPr txBox="1"/>
          <p:nvPr/>
        </p:nvSpPr>
        <p:spPr>
          <a:xfrm>
            <a:off x="1214438" y="1981200"/>
            <a:ext cx="70866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3" indent="0" algn="ctr">
              <a:spcBef>
                <a:spcPct val="0"/>
              </a:spcBef>
              <a:buFontTx/>
              <a:buNone/>
            </a:pPr>
            <a:r>
              <a:rPr lang="vi-VN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1.Hoạt động Mở đầu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6" descr="A picture containing text, wall, indoor, monitor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y2mate.com - Một Con Vịt  Nhạc Thiếu Nhi  hoạt hình một con vịt_1080p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rcRect l="-1669" t="-2" r="111" b="-1250"/>
          <a:stretch>
            <a:fillRect/>
          </a:stretch>
        </p:blipFill>
        <p:spPr>
          <a:xfrm>
            <a:off x="1752600" y="1357313"/>
            <a:ext cx="5638800" cy="419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16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16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2938462" y="3241675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19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10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Text Box 11"/>
          <p:cNvSpPr txBox="1"/>
          <p:nvPr/>
        </p:nvSpPr>
        <p:spPr>
          <a:xfrm>
            <a:off x="0" y="228600"/>
            <a:ext cx="9144000" cy="1245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en-US" alt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tháng 09 năm 202</a:t>
            </a:r>
            <a:r>
              <a:rPr lang="vi-VN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5038" y="1357313"/>
            <a:ext cx="5029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endParaRPr lang="en-US" altLang="en-US" sz="1800" dirty="0"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extBox 11"/>
          <p:cNvSpPr txBox="1"/>
          <p:nvPr/>
        </p:nvSpPr>
        <p:spPr>
          <a:xfrm>
            <a:off x="2438400" y="3865563"/>
            <a:ext cx="4540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4</a:t>
            </a:r>
            <a:endParaRPr lang="en-US" altLang="en-US" sz="2400" b="1" dirty="0">
              <a:ea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6338" y="3911600"/>
            <a:ext cx="45402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3</a:t>
            </a:r>
            <a:endParaRPr lang="en-US" altLang="en-US" sz="2400" b="1" dirty="0">
              <a:ea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8200" y="3865563"/>
            <a:ext cx="45402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.VnBodoniH" panose="020B7200000000000000" pitchFamily="34" charset="0"/>
                <a:cs typeface="Arial" panose="020B0604020202020204" pitchFamily="34" charset="0"/>
              </a:rPr>
              <a:t>&gt;</a:t>
            </a:r>
            <a:endParaRPr lang="en-US" altLang="en-US" sz="3000" b="1" dirty="0">
              <a:latin typeface=".VnBodoniH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0" y="4419600"/>
            <a:ext cx="242252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ba.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506663"/>
            <a:ext cx="8686800" cy="130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38462" y="3241675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9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10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7200" y="685800"/>
            <a:ext cx="8305800" cy="1631950"/>
          </a:xfrm>
          <a:prstGeom prst="rect">
            <a:avLst/>
          </a:prstGeom>
          <a:noFill/>
        </p:spPr>
        <p:txBody>
          <a:bodyPr>
            <a:spAutoFit/>
          </a:bodyPr>
          <a:p>
            <a:pPr>
              <a:buNone/>
            </a:pP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Hình th</a:t>
            </a: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 kiến thức mới.</a:t>
            </a:r>
            <a:endParaRPr sz="50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TextBox 13"/>
          <p:cNvSpPr txBox="1"/>
          <p:nvPr/>
        </p:nvSpPr>
        <p:spPr>
          <a:xfrm>
            <a:off x="2133600" y="3998913"/>
            <a:ext cx="4540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5</a:t>
            </a:r>
            <a:endParaRPr lang="en-US" altLang="en-US" sz="2400" b="1" dirty="0">
              <a:ea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0" y="3970338"/>
            <a:ext cx="4540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4</a:t>
            </a:r>
            <a:endParaRPr lang="en-US" altLang="en-US" sz="2400" b="1" dirty="0">
              <a:ea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8075" y="3998913"/>
            <a:ext cx="452438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.VnBodoniH" panose="020B7200000000000000" pitchFamily="34" charset="0"/>
                <a:cs typeface="Arial" panose="020B0604020202020204" pitchFamily="34" charset="0"/>
              </a:rPr>
              <a:t>&gt;</a:t>
            </a:r>
            <a:endParaRPr lang="en-US" altLang="en-US" sz="3000" b="1" dirty="0">
              <a:latin typeface=".VnBodoniH" panose="020B7200000000000000" pitchFamily="34" charset="0"/>
              <a:ea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4630738"/>
            <a:ext cx="2744788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bốn.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288" y="2755900"/>
            <a:ext cx="9144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10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9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6" descr="flower[1][1][1]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90" name="Group 9"/>
          <p:cNvGrpSpPr/>
          <p:nvPr/>
        </p:nvGrpSpPr>
        <p:grpSpPr>
          <a:xfrm>
            <a:off x="466725" y="2293938"/>
            <a:ext cx="6889750" cy="720725"/>
            <a:chOff x="849721" y="2371902"/>
            <a:chExt cx="6889071" cy="720080"/>
          </a:xfrm>
        </p:grpSpPr>
        <p:sp>
          <p:nvSpPr>
            <p:cNvPr id="11" name="Oval 10"/>
            <p:cNvSpPr/>
            <p:nvPr/>
          </p:nvSpPr>
          <p:spPr>
            <a:xfrm>
              <a:off x="849721" y="2371902"/>
              <a:ext cx="853991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1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12298" name="TextBox 11"/>
            <p:cNvSpPr txBox="1"/>
            <p:nvPr/>
          </p:nvSpPr>
          <p:spPr>
            <a:xfrm>
              <a:off x="1703755" y="2557843"/>
              <a:ext cx="603503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Tập viết dấu &gt; .</a:t>
              </a:r>
              <a:endParaRPr lang="en-US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291" name="Picture 10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16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2976562" y="3205163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19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905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6" descr="flower[1][1][1]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5872163" y="3297238"/>
            <a:ext cx="6248400" cy="29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66725" y="454025"/>
            <a:ext cx="8305800" cy="1630363"/>
          </a:xfrm>
          <a:prstGeom prst="rect">
            <a:avLst/>
          </a:prstGeom>
          <a:noFill/>
        </p:spPr>
        <p:txBody>
          <a:bodyPr>
            <a:spAutoFit/>
          </a:bodyPr>
          <a:p>
            <a:pPr>
              <a:buNone/>
            </a:pP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Luyện tập, thực h</a:t>
            </a: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50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nh.</a:t>
            </a:r>
            <a:endParaRPr sz="5000" b="1" dirty="0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562100"/>
            <a:ext cx="4695825" cy="4668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444500" y="1412875"/>
            <a:ext cx="6719888" cy="720725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642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2</a:t>
              </a: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13348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513" y="2544763"/>
            <a:ext cx="3240088" cy="2736850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19425" y="2565400"/>
            <a:ext cx="3055938" cy="2735263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50" y="2565400"/>
            <a:ext cx="2952750" cy="2735263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318" name="Group 4"/>
          <p:cNvGrpSpPr/>
          <p:nvPr/>
        </p:nvGrpSpPr>
        <p:grpSpPr>
          <a:xfrm>
            <a:off x="796925" y="4602163"/>
            <a:ext cx="1217613" cy="523875"/>
            <a:chOff x="796781" y="3744590"/>
            <a:chExt cx="1217662" cy="523951"/>
          </a:xfrm>
        </p:grpSpPr>
        <p:grpSp>
          <p:nvGrpSpPr>
            <p:cNvPr id="13341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586" y="4588237"/>
                <a:ext cx="412766" cy="441389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46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2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  <p:grpSp>
          <p:nvGrpSpPr>
            <p:cNvPr id="13342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1795" y="4587506"/>
                <a:ext cx="412766" cy="441389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2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44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4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</p:grpSp>
      <p:grpSp>
        <p:nvGrpSpPr>
          <p:cNvPr id="13319" name="Group 28"/>
          <p:cNvGrpSpPr/>
          <p:nvPr/>
        </p:nvGrpSpPr>
        <p:grpSpPr>
          <a:xfrm>
            <a:off x="6965950" y="4556125"/>
            <a:ext cx="1220788" cy="544513"/>
            <a:chOff x="801323" y="3742814"/>
            <a:chExt cx="1220739" cy="544744"/>
          </a:xfrm>
        </p:grpSpPr>
        <p:grpSp>
          <p:nvGrpSpPr>
            <p:cNvPr id="13335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8058"/>
                <a:ext cx="411146" cy="439924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40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8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  <p:grpSp>
          <p:nvGrpSpPr>
            <p:cNvPr id="13336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3107" y="4588915"/>
                <a:ext cx="411146" cy="439925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38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6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</p:grpSp>
      <p:pic>
        <p:nvPicPr>
          <p:cNvPr id="13320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2874963"/>
            <a:ext cx="2959100" cy="167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20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2859088"/>
            <a:ext cx="3011488" cy="17033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322" name="Group 40"/>
          <p:cNvGrpSpPr/>
          <p:nvPr/>
        </p:nvGrpSpPr>
        <p:grpSpPr>
          <a:xfrm>
            <a:off x="3979863" y="4646613"/>
            <a:ext cx="1198562" cy="528637"/>
            <a:chOff x="801323" y="3771004"/>
            <a:chExt cx="1198057" cy="528298"/>
          </a:xfrm>
        </p:grpSpPr>
        <p:grpSp>
          <p:nvGrpSpPr>
            <p:cNvPr id="13329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655"/>
                <a:ext cx="412576" cy="44104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34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0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  <p:grpSp>
          <p:nvGrpSpPr>
            <p:cNvPr id="13330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1258" y="4588511"/>
                <a:ext cx="412576" cy="439455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32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cs typeface="Arial" panose="020B0604020202020204" pitchFamily="34" charset="0"/>
                  </a:rPr>
                  <a:t>5</a:t>
                </a:r>
                <a:endParaRPr lang="en-US" altLang="en-US" sz="2800" b="1" dirty="0">
                  <a:ea typeface="Arial" panose="020B0604020202020204" pitchFamily="34" charset="0"/>
                </a:endParaRPr>
              </a:p>
            </p:txBody>
          </p:sp>
        </p:grpSp>
      </p:grpSp>
      <p:pic>
        <p:nvPicPr>
          <p:cNvPr id="13323" name="Picture 20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2878138"/>
            <a:ext cx="2990850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Freeform 5"/>
          <p:cNvSpPr/>
          <p:nvPr/>
        </p:nvSpPr>
        <p:spPr>
          <a:xfrm>
            <a:off x="444500" y="3716338"/>
            <a:ext cx="1266825" cy="885825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489325" y="3716338"/>
            <a:ext cx="1227138" cy="925513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477000" y="3711575"/>
            <a:ext cx="730250" cy="868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7" name="Picture 10" descr="flower[1][1][1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24625"/>
            <a:ext cx="9144000" cy="33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8" name="Picture 19" descr="flower[1][1][1]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9144000" cy="333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34925" y="836613"/>
            <a:ext cx="6719888" cy="576262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197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3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  <p:sp>
          <p:nvSpPr>
            <p:cNvPr id="14368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013" y="3321050"/>
            <a:ext cx="412750" cy="4413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19250" y="3314700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5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963863" y="3322638"/>
            <a:ext cx="412750" cy="43973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9100" y="3284538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2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12975" y="3357563"/>
            <a:ext cx="500063" cy="5000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85988" y="3252788"/>
            <a:ext cx="5334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600" b="1" dirty="0">
                <a:cs typeface="Arial" panose="020B0604020202020204" pitchFamily="34" charset="0"/>
              </a:rPr>
              <a:t>&gt;</a:t>
            </a:r>
            <a:endParaRPr lang="en-US" altLang="en-US" sz="3600" b="1" dirty="0">
              <a:ea typeface="Arial" panose="020B060402020202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084888" y="3316288"/>
            <a:ext cx="411163" cy="4413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6" name="TextBox 51"/>
          <p:cNvSpPr txBox="1"/>
          <p:nvPr/>
        </p:nvSpPr>
        <p:spPr>
          <a:xfrm>
            <a:off x="6100763" y="3284538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423150" y="3317875"/>
            <a:ext cx="412750" cy="43973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48" name="TextBox 53"/>
          <p:cNvSpPr txBox="1"/>
          <p:nvPr/>
        </p:nvSpPr>
        <p:spPr>
          <a:xfrm>
            <a:off x="7440613" y="3286125"/>
            <a:ext cx="531812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672263" y="3306763"/>
            <a:ext cx="500063" cy="5000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0" name="TextBox 55"/>
          <p:cNvSpPr txBox="1"/>
          <p:nvPr/>
        </p:nvSpPr>
        <p:spPr>
          <a:xfrm>
            <a:off x="6732588" y="3213100"/>
            <a:ext cx="5318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600" b="1" dirty="0">
                <a:cs typeface="Arial" panose="020B0604020202020204" pitchFamily="34" charset="0"/>
              </a:rPr>
              <a:t>?</a:t>
            </a:r>
            <a:endParaRPr lang="en-US" altLang="en-US" sz="3600" b="1" dirty="0">
              <a:ea typeface="Arial" panose="020B060402020202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6084888" y="5513388"/>
            <a:ext cx="411163" cy="4413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2" name="TextBox 57"/>
          <p:cNvSpPr txBox="1"/>
          <p:nvPr/>
        </p:nvSpPr>
        <p:spPr>
          <a:xfrm>
            <a:off x="6100763" y="5483225"/>
            <a:ext cx="5334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423150" y="5514975"/>
            <a:ext cx="412750" cy="43973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4" name="TextBox 59"/>
          <p:cNvSpPr txBox="1"/>
          <p:nvPr/>
        </p:nvSpPr>
        <p:spPr>
          <a:xfrm>
            <a:off x="7440613" y="5483225"/>
            <a:ext cx="5318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672263" y="5503863"/>
            <a:ext cx="500063" cy="5000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6" name="TextBox 61"/>
          <p:cNvSpPr txBox="1"/>
          <p:nvPr/>
        </p:nvSpPr>
        <p:spPr>
          <a:xfrm>
            <a:off x="6710363" y="5414963"/>
            <a:ext cx="5318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600" b="1" dirty="0">
                <a:cs typeface="Arial" panose="020B0604020202020204" pitchFamily="34" charset="0"/>
              </a:rPr>
              <a:t>?</a:t>
            </a:r>
            <a:endParaRPr lang="en-US" altLang="en-US" sz="3600" b="1" dirty="0">
              <a:ea typeface="Arial" panose="020B0604020202020204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603375" y="5495925"/>
            <a:ext cx="411163" cy="4413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58" name="TextBox 63"/>
          <p:cNvSpPr txBox="1"/>
          <p:nvPr/>
        </p:nvSpPr>
        <p:spPr>
          <a:xfrm>
            <a:off x="1619250" y="5464175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2943225" y="5497513"/>
            <a:ext cx="411163" cy="43973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60" name="TextBox 65"/>
          <p:cNvSpPr txBox="1"/>
          <p:nvPr/>
        </p:nvSpPr>
        <p:spPr>
          <a:xfrm>
            <a:off x="2959100" y="5465763"/>
            <a:ext cx="53340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?</a:t>
            </a:r>
            <a:endParaRPr lang="en-US" altLang="en-US" sz="2800" b="1" dirty="0">
              <a:ea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190750" y="5486400"/>
            <a:ext cx="500063" cy="5000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362" name="TextBox 67"/>
          <p:cNvSpPr txBox="1"/>
          <p:nvPr/>
        </p:nvSpPr>
        <p:spPr>
          <a:xfrm>
            <a:off x="2228850" y="5397500"/>
            <a:ext cx="53181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3600" b="1" dirty="0">
                <a:cs typeface="Arial" panose="020B0604020202020204" pitchFamily="34" charset="0"/>
              </a:rPr>
              <a:t>?</a:t>
            </a:r>
            <a:endParaRPr lang="en-US" altLang="en-US" sz="3600" b="1" dirty="0">
              <a:ea typeface="Arial" panose="020B0604020202020204" pitchFamily="34" charset="0"/>
            </a:endParaRPr>
          </a:p>
        </p:txBody>
      </p:sp>
      <p:pic>
        <p:nvPicPr>
          <p:cNvPr id="1436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1612" y="1125538"/>
            <a:ext cx="4953000" cy="2801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6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88" y="1011238"/>
            <a:ext cx="4335462" cy="2452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6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88" y="3382963"/>
            <a:ext cx="452755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66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75" y="3251200"/>
            <a:ext cx="4672013" cy="2643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</Words>
  <Application>WPS Presentation</Application>
  <PresentationFormat/>
  <Paragraphs>223</Paragraphs>
  <Slides>18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Times New Roman</vt:lpstr>
      <vt:lpstr>.VnBodoniH</vt:lpstr>
      <vt:lpstr>Aharoni</vt:lpstr>
      <vt:lpstr>Yu Gothic UI Semibold</vt:lpstr>
      <vt:lpstr>.VnTime</vt:lpstr>
      <vt:lpstr>UTM Cooper Black</vt:lpstr>
      <vt:lpstr>Cooper Black</vt:lpstr>
      <vt:lpstr>.VnAristote</vt:lpstr>
      <vt:lpstr>.VnTifani HeavyH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 Hoạt động Vận dụng, trải nghiệm: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dao Thi</cp:lastModifiedBy>
  <cp:revision>228</cp:revision>
  <dcterms:created xsi:type="dcterms:W3CDTF">2020-10-24T06:35:00Z</dcterms:created>
  <dcterms:modified xsi:type="dcterms:W3CDTF">2024-12-11T10:32:17Z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ED945ADAFF9845439913C900A9B09D05_13</vt:lpwstr>
  </property>
  <property fmtid="{D5CDD505-2E9C-101B-9397-08002B2CF9AE}" pid="3" name="KSOProductBuildVer">
    <vt:lpwstr>1033-12.2.0.19307</vt:lpwstr>
  </property>
</Properties>
</file>