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400" r:id="rId2"/>
    <p:sldId id="402" r:id="rId3"/>
    <p:sldId id="403" r:id="rId4"/>
    <p:sldId id="420" r:id="rId5"/>
    <p:sldId id="422" r:id="rId6"/>
    <p:sldId id="418" r:id="rId7"/>
    <p:sldId id="421" r:id="rId8"/>
    <p:sldId id="417" r:id="rId9"/>
    <p:sldId id="413" r:id="rId10"/>
    <p:sldId id="406" r:id="rId11"/>
    <p:sldId id="404" r:id="rId12"/>
    <p:sldId id="419" r:id="rId13"/>
    <p:sldId id="405" r:id="rId14"/>
    <p:sldId id="414" r:id="rId15"/>
    <p:sldId id="408" r:id="rId16"/>
    <p:sldId id="423" r:id="rId17"/>
    <p:sldId id="409" r:id="rId18"/>
    <p:sldId id="410" r:id="rId19"/>
    <p:sldId id="411" r:id="rId20"/>
    <p:sldId id="373" r:id="rId21"/>
    <p:sldId id="374" r:id="rId22"/>
    <p:sldId id="375" r:id="rId23"/>
    <p:sldId id="377" r:id="rId24"/>
    <p:sldId id="379" r:id="rId25"/>
    <p:sldId id="380" r:id="rId26"/>
    <p:sldId id="385" r:id="rId27"/>
    <p:sldId id="392" r:id="rId28"/>
    <p:sldId id="394" r:id="rId29"/>
    <p:sldId id="395" r:id="rId30"/>
    <p:sldId id="364" r:id="rId31"/>
    <p:sldId id="41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9" d="100"/>
          <a:sy n="79" d="100"/>
        </p:scale>
        <p:origin x="-38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uỳnh Nguyễn" userId="1e89618f0a2970d5" providerId="LiveId" clId="{E9DD7C2F-DE08-4B39-B21B-D69FF333423D}"/>
    <pc:docChg chg="custSel modSld">
      <pc:chgData name="Quỳnh Nguyễn" userId="1e89618f0a2970d5" providerId="LiveId" clId="{E9DD7C2F-DE08-4B39-B21B-D69FF333423D}" dt="2023-02-14T15:28:06.828" v="0" actId="478"/>
      <pc:docMkLst>
        <pc:docMk/>
      </pc:docMkLst>
      <pc:sldChg chg="delSp mod">
        <pc:chgData name="Quỳnh Nguyễn" userId="1e89618f0a2970d5" providerId="LiveId" clId="{E9DD7C2F-DE08-4B39-B21B-D69FF333423D}" dt="2023-02-14T15:28:06.828" v="0" actId="478"/>
        <pc:sldMkLst>
          <pc:docMk/>
          <pc:sldMk cId="0" sldId="402"/>
        </pc:sldMkLst>
        <pc:spChg chg="del">
          <ac:chgData name="Quỳnh Nguyễn" userId="1e89618f0a2970d5" providerId="LiveId" clId="{E9DD7C2F-DE08-4B39-B21B-D69FF333423D}" dt="2023-02-14T15:28:06.828" v="0" actId="478"/>
          <ac:spMkLst>
            <pc:docMk/>
            <pc:sldMk cId="0" sldId="402"/>
            <ac:spMk id="4" creationId="{CCF4A23A-A315-C686-3120-B60195316C3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D5BAFF-47F0-4C65-9023-53CC0898DA8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CF9B2-71E4-4983-BBB3-0E811F0D7B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973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="" xmlns:a16="http://schemas.microsoft.com/office/drawing/2014/main" id="{D1095EC4-6EFD-C73C-2BDA-CC9DA449EF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="" xmlns:a16="http://schemas.microsoft.com/office/drawing/2014/main" id="{210C6443-CA80-AC14-1E2D-A4305ACE4E3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2" name="Slide Number Placeholder 3">
            <a:extLst>
              <a:ext uri="{FF2B5EF4-FFF2-40B4-BE49-F238E27FC236}">
                <a16:creationId xmlns="" xmlns:a16="http://schemas.microsoft.com/office/drawing/2014/main" id="{85886FBA-8503-6523-0CEA-E835C39BFA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C39E5B0-9969-47E0-B502-494F58B36311}" type="slidenum">
              <a:rPr lang="en-US" altLang="en-US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Calibri" pitchFamily="34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87CD05A-0902-44B2-B269-64068DB1683B}" type="slidenum">
              <a:rPr lang="en-US" smtClean="0"/>
              <a:pPr eaLnBrk="1" hangingPunct="1"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>
              <a:latin typeface="Calibri" pitchFamily="34" charset="0"/>
            </a:endParaRPr>
          </a:p>
        </p:txBody>
      </p:sp>
      <p:sp>
        <p:nvSpPr>
          <p:cNvPr id="3277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CF579C2-BDF5-4434-9B00-B41743F67F63}" type="slidenum">
              <a:rPr lang="en-US" altLang="vi-VN" smtClean="0"/>
              <a:pPr/>
              <a:t>10</a:t>
            </a:fld>
            <a:endParaRPr lang="en-US" altLang="vi-VN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167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="" xmlns:a16="http://schemas.microsoft.com/office/drawing/2014/main" id="{C998AEE7-576A-AFDD-C43E-F8757F8C10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="" xmlns:a16="http://schemas.microsoft.com/office/drawing/2014/main" id="{6593B743-5953-6C98-4A87-A8FD63CB5E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33796" name="Slide Number Placeholder 3">
            <a:extLst>
              <a:ext uri="{FF2B5EF4-FFF2-40B4-BE49-F238E27FC236}">
                <a16:creationId xmlns="" xmlns:a16="http://schemas.microsoft.com/office/drawing/2014/main" id="{9923BC22-D02F-9B0E-CC62-3433316D3E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2EDC3D2-93A0-4CE2-ADB6-93E19A289DAF}" type="slidenum">
              <a:rPr lang="en-US" altLang="vi-VN"/>
              <a:pPr/>
              <a:t>14</a:t>
            </a:fld>
            <a:endParaRPr lang="en-US" alt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B2076A-8B87-93E0-A3DB-A30D974C1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4626055-51CA-FCF8-FA9C-A6DB778CD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AA8715-B722-EE77-A32B-3D2EBEEFC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ED0B-FD7F-4B62-9BAC-A6571733C5B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7DA01E-F89D-BB0A-FF9D-999F394CE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C1F350-2E22-E863-057C-FA2971A86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B4FE0-DC86-4E39-A9D3-C51B81EB6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257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BC2CFA-40D9-1D15-2B35-B59BD60CF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7AD7412-C413-D4ED-B3CC-927DEA85FF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801718-6902-66DE-775B-2B2F0D7FA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ED0B-FD7F-4B62-9BAC-A6571733C5B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51D5B3-3A1F-F034-40BE-B2DE2A5D5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8B0153-6CF6-B5C1-5C68-BC9CB1B01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B4FE0-DC86-4E39-A9D3-C51B81EB6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922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D23A704-0321-BE70-CE73-CDFB90912D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29257AB-2DAF-5125-6BE5-2F553560D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94DFD66-888F-EAEC-5DF4-812F55349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ED0B-FD7F-4B62-9BAC-A6571733C5B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0A0618E-ECEF-5B3D-7227-AE5C789BF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5DB7B0E-17DC-19EB-174B-A8F719A2B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B4FE0-DC86-4E39-A9D3-C51B81EB6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987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E51CA1-6032-92B0-A88A-8D3628945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B5D84FA-D979-7B40-5260-4503A4CB3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B513012-CAB3-5242-7605-C9EB728B1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ED0B-FD7F-4B62-9BAC-A6571733C5B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473F228-A313-485A-C95B-9FD971F57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1EEC6F-3FF1-9DCF-FDA6-B10234280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B4FE0-DC86-4E39-A9D3-C51B81EB6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98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60EEFC-248A-A633-B401-BD18F5389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6CC5882-3048-9358-7639-07BABB3D1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4344573-6497-069C-75CA-4120884C6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ED0B-FD7F-4B62-9BAC-A6571733C5B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81D3F18-B28F-E316-56E8-A637A0B1E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55685AB-5E33-C1DB-447A-BF39F9A14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B4FE0-DC86-4E39-A9D3-C51B81EB6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91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39D3F6-B4BB-290B-16F0-E9EF646D1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5D224D-4DF2-3C8C-E376-CB53917BB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6DB37B9-652F-3916-7D75-078E84679B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E2AE249-A4B5-A728-B7BA-A7E033CF5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ED0B-FD7F-4B62-9BAC-A6571733C5B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4714EE5-6209-67FC-15CD-46F18D4AB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6C92821-3025-96BE-E5EF-6ED3C0472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B4FE0-DC86-4E39-A9D3-C51B81EB6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627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7BBC95-4EC8-F003-521F-6749A992B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C50EEC8-1C67-C39B-699F-2DC0B5A165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0F62A80-F10F-E1D5-6DC4-A4A5EFAD4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3F29550-3600-1684-5427-D7F2620814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D5AEBBF-ECB2-7F77-FCBD-EEF6A981FB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9B5AAE0-35F6-F9CE-C084-1F1E4BE88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ED0B-FD7F-4B62-9BAC-A6571733C5B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484C5FC-A2F5-AD51-2778-0E34D7D78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EEFB6D8-7823-9033-D37D-B5F6F9266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B4FE0-DC86-4E39-A9D3-C51B81EB6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F173FB-23AD-081F-9281-7B18475B2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C603560-0523-E36A-B800-2359C4781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ED0B-FD7F-4B62-9BAC-A6571733C5B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01989E1-402A-45DB-CC35-E8D1A5BE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5A584CD-A3E4-438A-F42E-E983915ED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B4FE0-DC86-4E39-A9D3-C51B81EB6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29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05B55F-C069-80F4-5779-8A6B08776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ED0B-FD7F-4B62-9BAC-A6571733C5B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79887AF-E65A-100D-4846-0683C85AF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78AB18C-B4E7-8E1D-AEC4-335A94A3F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B4FE0-DC86-4E39-A9D3-C51B81EB6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83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0E18DF-4AE6-8F9C-013E-732E67378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02EDC90-88C1-D31F-684E-F4E9A01E7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8DEA4AF-3974-A07F-7548-BAB896B93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9808105-64B8-7BEC-2CDD-CB32EDB7E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ED0B-FD7F-4B62-9BAC-A6571733C5B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41D9087-F891-95C8-A9BB-BD93A5B9D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89CCE89-0518-EAE5-A179-84BA46F35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B4FE0-DC86-4E39-A9D3-C51B81EB6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15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A3FEA4-86AD-7F42-0666-352FB2266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8502C06-E7D7-DCBD-DEB4-0CD7815B24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5FD7156-FB1B-8C71-702A-D71778F774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2436818-A422-26D3-90A2-F238C18CC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ED0B-FD7F-4B62-9BAC-A6571733C5B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E07D4F6-E9B2-44DC-A6E7-58340BB69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9DE222B-6C9F-FFEA-C064-5EF2613F5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B4FE0-DC86-4E39-A9D3-C51B81EB6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272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66FDB2C-259C-83B4-3D18-0C80F48AA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A74DD91-F2B1-85CB-42DF-030E37E4A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6C3404-DC66-C801-00D6-7CC3AC2E2B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AED0B-FD7F-4B62-9BAC-A6571733C5B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6BF4D6-0357-F1F5-5E12-BCD750870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7449E7-51FF-00D6-97A8-FCC6B69287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B4FE0-DC86-4E39-A9D3-C51B81EB6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50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Kết quả hình ảnh cho hinh nen power point">
            <a:extLst>
              <a:ext uri="{FF2B5EF4-FFF2-40B4-BE49-F238E27FC236}">
                <a16:creationId xmlns="" xmlns:a16="http://schemas.microsoft.com/office/drawing/2014/main" id="{C8DD7F20-BDFA-5069-8959-750ADCB34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365" y="0"/>
            <a:ext cx="12192000" cy="686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Box 4">
            <a:extLst>
              <a:ext uri="{FF2B5EF4-FFF2-40B4-BE49-F238E27FC236}">
                <a16:creationId xmlns="" xmlns:a16="http://schemas.microsoft.com/office/drawing/2014/main" id="{7BF3A4C7-E6BD-F98E-5448-4320265EE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3556" y="965915"/>
            <a:ext cx="6114245" cy="940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Chevron">
              <a:avLst/>
            </a:prstTxWarp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Phước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Hiệp</a:t>
            </a:r>
            <a:endParaRPr lang="en-US" alt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Title 1">
            <a:extLst>
              <a:ext uri="{FF2B5EF4-FFF2-40B4-BE49-F238E27FC236}">
                <a16:creationId xmlns="" xmlns:a16="http://schemas.microsoft.com/office/drawing/2014/main" id="{DBB2C64F-F56C-6AE7-DE96-F7511FAE0319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2771775" y="3622675"/>
            <a:ext cx="671830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TIẾNG VIỆT  - LỚP 2 </a:t>
            </a:r>
          </a:p>
          <a:p>
            <a:pPr algn="ctr" eaLnBrk="1" hangingPunct="1"/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2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HUỲNH THỊ TẤN</a:t>
            </a:r>
            <a:endParaRPr lang="en-US" alt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en-US" alt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2053" name="Picture 2">
            <a:extLst>
              <a:ext uri="{FF2B5EF4-FFF2-40B4-BE49-F238E27FC236}">
                <a16:creationId xmlns="" xmlns:a16="http://schemas.microsoft.com/office/drawing/2014/main" id="{E28F9314-F97A-DFD0-420D-DC65BD1812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6" y="4387850"/>
            <a:ext cx="2843213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" descr="Anh Dong (456)">
            <a:extLst>
              <a:ext uri="{FF2B5EF4-FFF2-40B4-BE49-F238E27FC236}">
                <a16:creationId xmlns="" xmlns:a16="http://schemas.microsoft.com/office/drawing/2014/main" id="{F1899B8C-A257-283C-5F7E-670EA0F515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4525964"/>
            <a:ext cx="2119312" cy="257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" descr="Anh Dong (456)">
            <a:extLst>
              <a:ext uri="{FF2B5EF4-FFF2-40B4-BE49-F238E27FC236}">
                <a16:creationId xmlns="" xmlns:a16="http://schemas.microsoft.com/office/drawing/2014/main" id="{51B2BF69-22D3-0F7A-36F6-537C2F5A27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314" y="4449764"/>
            <a:ext cx="2249487" cy="257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" descr="Anh Dong (456)">
            <a:extLst>
              <a:ext uri="{FF2B5EF4-FFF2-40B4-BE49-F238E27FC236}">
                <a16:creationId xmlns="" xmlns:a16="http://schemas.microsoft.com/office/drawing/2014/main" id="{F9A02F48-4513-5796-F156-1D2F644DF0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8" y="4616450"/>
            <a:ext cx="215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2" descr="Anh Dong (456)">
            <a:extLst>
              <a:ext uri="{FF2B5EF4-FFF2-40B4-BE49-F238E27FC236}">
                <a16:creationId xmlns="" xmlns:a16="http://schemas.microsoft.com/office/drawing/2014/main" id="{4AF20DFC-D8EF-1300-344A-A33B0099EF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738" y="4656138"/>
            <a:ext cx="2132012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5" descr="Hình động hoạt hình của những chú chim cực dễ thương và sống động">
            <a:extLst>
              <a:ext uri="{FF2B5EF4-FFF2-40B4-BE49-F238E27FC236}">
                <a16:creationId xmlns="" xmlns:a16="http://schemas.microsoft.com/office/drawing/2014/main" id="{8971DFF6-DB5E-E7EC-72A8-164CECBA43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514" y="2000251"/>
            <a:ext cx="128587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7" descr="Hình động hoạt hình của những chú chim cực dễ thương và sống động">
            <a:extLst>
              <a:ext uri="{FF2B5EF4-FFF2-40B4-BE49-F238E27FC236}">
                <a16:creationId xmlns="" xmlns:a16="http://schemas.microsoft.com/office/drawing/2014/main" id="{199316FB-2320-1A78-C0E0-02912FEB8F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2292350"/>
            <a:ext cx="2235200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8F983A4E-019C-F91D-F9FF-9F1DCFB69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CHU THỊ SOA - Đà Nẵng</a:t>
            </a:r>
          </a:p>
        </p:txBody>
      </p:sp>
      <p:sp>
        <p:nvSpPr>
          <p:cNvPr id="2061" name="Slide Number Placeholder 2">
            <a:extLst>
              <a:ext uri="{FF2B5EF4-FFF2-40B4-BE49-F238E27FC236}">
                <a16:creationId xmlns="" xmlns:a16="http://schemas.microsoft.com/office/drawing/2014/main" id="{4369D940-2DC1-E644-ABD6-FB8FDE8E1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2D94BC3-2B7B-4D7A-B8D4-D2C2A6B9F166}" type="slidenum">
              <a:rPr lang="en-US" altLang="en-US">
                <a:solidFill>
                  <a:srgbClr val="898989"/>
                </a:solidFill>
              </a:rPr>
              <a:pPr/>
              <a:t>1</a:t>
            </a:fld>
            <a:endParaRPr lang="en-US" altLang="en-US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9"/>
          <p:cNvSpPr>
            <a:spLocks noChangeArrowheads="1"/>
          </p:cNvSpPr>
          <p:nvPr/>
        </p:nvSpPr>
        <p:spPr bwMode="auto">
          <a:xfrm>
            <a:off x="1631952" y="1219200"/>
            <a:ext cx="4794249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lon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xon</a:t>
            </a:r>
            <a:endParaRPr lang="en-US" alt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3" name="Rectangle 10"/>
          <p:cNvSpPr>
            <a:spLocks noChangeArrowheads="1"/>
          </p:cNvSpPr>
          <p:nvPr/>
        </p:nvSpPr>
        <p:spPr bwMode="auto">
          <a:xfrm>
            <a:off x="1625600" y="1676400"/>
            <a:ext cx="53848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nở</a:t>
            </a:r>
            <a:endParaRPr lang="en-US" altLang="vi-VN" sz="3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4" name="Rectangle 11"/>
          <p:cNvSpPr>
            <a:spLocks noChangeArrowheads="1"/>
          </p:cNvSpPr>
          <p:nvPr/>
        </p:nvSpPr>
        <p:spPr bwMode="auto">
          <a:xfrm>
            <a:off x="1631951" y="2133600"/>
            <a:ext cx="28472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125" name="Rectangle 12"/>
          <p:cNvSpPr>
            <a:spLocks noChangeArrowheads="1"/>
          </p:cNvSpPr>
          <p:nvPr/>
        </p:nvSpPr>
        <p:spPr bwMode="auto">
          <a:xfrm>
            <a:off x="1631951" y="2590800"/>
            <a:ext cx="254909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xinh</a:t>
            </a:r>
            <a:endParaRPr lang="en-US" alt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6" name="Rectangle 15"/>
          <p:cNvSpPr>
            <a:spLocks noChangeArrowheads="1"/>
          </p:cNvSpPr>
          <p:nvPr/>
        </p:nvSpPr>
        <p:spPr bwMode="auto">
          <a:xfrm>
            <a:off x="1653118" y="3581400"/>
            <a:ext cx="26789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liếu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điếu</a:t>
            </a:r>
            <a:endParaRPr lang="en-US" alt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7" name="Rectangle 16"/>
          <p:cNvSpPr>
            <a:spLocks noChangeArrowheads="1"/>
          </p:cNvSpPr>
          <p:nvPr/>
        </p:nvSpPr>
        <p:spPr bwMode="auto">
          <a:xfrm>
            <a:off x="1631951" y="3124200"/>
            <a:ext cx="280557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tinh</a:t>
            </a:r>
            <a:endParaRPr lang="en-US" alt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8" name="Rectangle 17"/>
          <p:cNvSpPr>
            <a:spLocks noChangeArrowheads="1"/>
          </p:cNvSpPr>
          <p:nvPr/>
        </p:nvSpPr>
        <p:spPr bwMode="auto">
          <a:xfrm>
            <a:off x="1631951" y="4038600"/>
            <a:ext cx="319029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tếu</a:t>
            </a:r>
            <a:endParaRPr lang="en-US" alt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Rectangle 18"/>
          <p:cNvSpPr>
            <a:spLocks noChangeArrowheads="1"/>
          </p:cNvSpPr>
          <p:nvPr/>
        </p:nvSpPr>
        <p:spPr bwMode="auto">
          <a:xfrm>
            <a:off x="1631951" y="4495800"/>
            <a:ext cx="255069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chìa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vôi</a:t>
            </a:r>
            <a:endParaRPr lang="en-US" alt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30" name="Rectangle 21"/>
          <p:cNvSpPr>
            <a:spLocks noChangeArrowheads="1"/>
          </p:cNvSpPr>
          <p:nvPr/>
        </p:nvSpPr>
        <p:spPr bwMode="auto">
          <a:xfrm>
            <a:off x="1631951" y="5008564"/>
            <a:ext cx="30244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chao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đớp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mồi</a:t>
            </a:r>
            <a:endParaRPr lang="en-US" alt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31" name="Rectangle 22"/>
          <p:cNvSpPr>
            <a:spLocks noChangeArrowheads="1"/>
          </p:cNvSpPr>
          <p:nvPr/>
        </p:nvSpPr>
        <p:spPr bwMode="auto">
          <a:xfrm>
            <a:off x="1631951" y="5410200"/>
            <a:ext cx="293541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chèo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bẻo</a:t>
            </a:r>
            <a:endParaRPr lang="en-US" alt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32" name="Rectangle 24"/>
          <p:cNvSpPr>
            <a:spLocks noChangeArrowheads="1"/>
          </p:cNvSpPr>
          <p:nvPr/>
        </p:nvSpPr>
        <p:spPr bwMode="auto">
          <a:xfrm>
            <a:off x="1625601" y="5867400"/>
            <a:ext cx="306365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mách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lẻo</a:t>
            </a:r>
            <a:endParaRPr lang="en-US" alt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33" name="Rectangle 25"/>
          <p:cNvSpPr>
            <a:spLocks noChangeArrowheads="1"/>
          </p:cNvSpPr>
          <p:nvPr/>
        </p:nvSpPr>
        <p:spPr bwMode="auto">
          <a:xfrm>
            <a:off x="1595968" y="6324600"/>
            <a:ext cx="362310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Thím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nhà</a:t>
            </a:r>
            <a:endParaRPr lang="en-US" alt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34" name="Rectangle 26"/>
          <p:cNvSpPr>
            <a:spLocks noChangeArrowheads="1"/>
          </p:cNvSpPr>
          <p:nvPr/>
        </p:nvSpPr>
        <p:spPr bwMode="auto">
          <a:xfrm>
            <a:off x="7518400" y="1447800"/>
            <a:ext cx="252825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lân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la</a:t>
            </a:r>
          </a:p>
        </p:txBody>
      </p:sp>
      <p:sp>
        <p:nvSpPr>
          <p:cNvPr id="5135" name="Rectangle 27"/>
          <p:cNvSpPr>
            <a:spLocks noChangeArrowheads="1"/>
          </p:cNvSpPr>
          <p:nvPr/>
        </p:nvSpPr>
        <p:spPr bwMode="auto">
          <a:xfrm>
            <a:off x="7518400" y="1905000"/>
            <a:ext cx="243207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136" name="Rectangle 28"/>
          <p:cNvSpPr>
            <a:spLocks noChangeArrowheads="1"/>
          </p:cNvSpPr>
          <p:nvPr/>
        </p:nvSpPr>
        <p:spPr bwMode="auto">
          <a:xfrm>
            <a:off x="7518401" y="2381250"/>
            <a:ext cx="274145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nghĩa</a:t>
            </a:r>
            <a:endParaRPr lang="en-US" alt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37" name="Rectangle 29"/>
          <p:cNvSpPr>
            <a:spLocks noChangeArrowheads="1"/>
          </p:cNvSpPr>
          <p:nvPr/>
        </p:nvSpPr>
        <p:spPr bwMode="auto">
          <a:xfrm>
            <a:off x="7518400" y="2914650"/>
            <a:ext cx="263565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sâu</a:t>
            </a:r>
            <a:endParaRPr lang="en-US" alt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38" name="Rectangle 30"/>
          <p:cNvSpPr>
            <a:spLocks noChangeArrowheads="1"/>
          </p:cNvSpPr>
          <p:nvPr/>
        </p:nvSpPr>
        <p:spPr bwMode="auto">
          <a:xfrm>
            <a:off x="7531101" y="3560763"/>
            <a:ext cx="282962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Giục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en-US" altLang="vi-VN" sz="3000" dirty="0" err="1"/>
              <a:t>u</a:t>
            </a:r>
            <a:endParaRPr lang="en-US" altLang="vi-VN" sz="3000" dirty="0">
              <a:cs typeface="Times New Roman" pitchFamily="18" charset="0"/>
            </a:endParaRPr>
          </a:p>
        </p:txBody>
      </p:sp>
      <p:sp>
        <p:nvSpPr>
          <p:cNvPr id="5139" name="Rectangle 31"/>
          <p:cNvSpPr>
            <a:spLocks noChangeArrowheads="1"/>
          </p:cNvSpPr>
          <p:nvPr/>
        </p:nvSpPr>
        <p:spPr bwMode="auto">
          <a:xfrm>
            <a:off x="7613651" y="4017964"/>
            <a:ext cx="192873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hú</a:t>
            </a:r>
            <a:endParaRPr lang="en-US" alt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40" name="Rectangle 32"/>
          <p:cNvSpPr>
            <a:spLocks noChangeArrowheads="1"/>
          </p:cNvSpPr>
          <p:nvPr/>
        </p:nvSpPr>
        <p:spPr bwMode="auto">
          <a:xfrm>
            <a:off x="7613651" y="4475164"/>
            <a:ext cx="357822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Nhấp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nhem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ngủ</a:t>
            </a:r>
            <a:endParaRPr lang="en-US" alt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41" name="Rectangle 33"/>
          <p:cNvSpPr>
            <a:spLocks noChangeArrowheads="1"/>
          </p:cNvSpPr>
          <p:nvPr/>
        </p:nvSpPr>
        <p:spPr bwMode="auto">
          <a:xfrm>
            <a:off x="7613651" y="4932364"/>
            <a:ext cx="280557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cú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>
                <a:cs typeface="Times New Roman" pitchFamily="18" charset="0"/>
              </a:rPr>
              <a:t>…</a:t>
            </a:r>
          </a:p>
        </p:txBody>
      </p:sp>
      <p:sp>
        <p:nvSpPr>
          <p:cNvPr id="2" name="Left Brace 1"/>
          <p:cNvSpPr/>
          <p:nvPr/>
        </p:nvSpPr>
        <p:spPr>
          <a:xfrm>
            <a:off x="1320800" y="1428750"/>
            <a:ext cx="332317" cy="1543050"/>
          </a:xfrm>
          <a:prstGeom prst="leftBrace">
            <a:avLst/>
          </a:prstGeom>
          <a:ln>
            <a:solidFill>
              <a:srgbClr val="FF33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-914400" y="1676401"/>
            <a:ext cx="3251200" cy="523875"/>
          </a:xfrm>
          <a:prstGeom prst="rect">
            <a:avLst/>
          </a:prstGeom>
          <a:noFill/>
          <a:ln>
            <a:noFill/>
          </a:ln>
          <a:effectLst>
            <a:prstShdw prst="shdw17" dist="17961" dir="13500000">
              <a:srgbClr val="2F4D7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28" name="Left Brace 27"/>
          <p:cNvSpPr/>
          <p:nvPr/>
        </p:nvSpPr>
        <p:spPr>
          <a:xfrm>
            <a:off x="1293285" y="3352800"/>
            <a:ext cx="332316" cy="1543050"/>
          </a:xfrm>
          <a:prstGeom prst="leftBrace">
            <a:avLst/>
          </a:prstGeom>
          <a:ln>
            <a:solidFill>
              <a:srgbClr val="FF33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9" name="Left Brace 28"/>
          <p:cNvSpPr/>
          <p:nvPr/>
        </p:nvSpPr>
        <p:spPr>
          <a:xfrm>
            <a:off x="1320800" y="5181600"/>
            <a:ext cx="332317" cy="1543050"/>
          </a:xfrm>
          <a:prstGeom prst="leftBrace">
            <a:avLst/>
          </a:prstGeom>
          <a:ln>
            <a:solidFill>
              <a:srgbClr val="FF33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0" name="Left Brace 29"/>
          <p:cNvSpPr/>
          <p:nvPr/>
        </p:nvSpPr>
        <p:spPr>
          <a:xfrm>
            <a:off x="7351185" y="1709738"/>
            <a:ext cx="334433" cy="1541462"/>
          </a:xfrm>
          <a:prstGeom prst="leftBrace">
            <a:avLst/>
          </a:prstGeom>
          <a:ln>
            <a:solidFill>
              <a:srgbClr val="FF33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1" name="Left Brace 30"/>
          <p:cNvSpPr/>
          <p:nvPr/>
        </p:nvSpPr>
        <p:spPr>
          <a:xfrm>
            <a:off x="7315200" y="3763963"/>
            <a:ext cx="332317" cy="1543050"/>
          </a:xfrm>
          <a:prstGeom prst="leftBrace">
            <a:avLst/>
          </a:prstGeom>
          <a:ln>
            <a:solidFill>
              <a:srgbClr val="FF33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2" name="Rectangle 11"/>
          <p:cNvSpPr>
            <a:spLocks noChangeArrowheads="1"/>
          </p:cNvSpPr>
          <p:nvPr/>
        </p:nvSpPr>
        <p:spPr bwMode="auto">
          <a:xfrm>
            <a:off x="-914400" y="3657600"/>
            <a:ext cx="3251200" cy="523875"/>
          </a:xfrm>
          <a:prstGeom prst="rect">
            <a:avLst/>
          </a:prstGeom>
          <a:noFill/>
          <a:ln>
            <a:noFill/>
          </a:ln>
          <a:effectLst>
            <a:prstShdw prst="shdw17" dist="17961" dir="13500000">
              <a:srgbClr val="2F4D7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-914400" y="5486401"/>
            <a:ext cx="3251200" cy="523875"/>
          </a:xfrm>
          <a:prstGeom prst="rect">
            <a:avLst/>
          </a:prstGeom>
          <a:noFill/>
          <a:ln>
            <a:noFill/>
          </a:ln>
          <a:effectLst>
            <a:prstShdw prst="shdw17" dist="17961" dir="13500000">
              <a:srgbClr val="2F4D7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34" name="Rectangle 11"/>
          <p:cNvSpPr>
            <a:spLocks noChangeArrowheads="1"/>
          </p:cNvSpPr>
          <p:nvPr/>
        </p:nvSpPr>
        <p:spPr bwMode="auto">
          <a:xfrm>
            <a:off x="4978400" y="2066926"/>
            <a:ext cx="3251200" cy="523875"/>
          </a:xfrm>
          <a:prstGeom prst="rect">
            <a:avLst/>
          </a:prstGeom>
          <a:noFill/>
          <a:ln>
            <a:noFill/>
          </a:ln>
          <a:effectLst>
            <a:prstShdw prst="shdw17" dist="17961" dir="13500000">
              <a:srgbClr val="2F4D7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35" name="Rectangle 11"/>
          <p:cNvSpPr>
            <a:spLocks noChangeArrowheads="1"/>
          </p:cNvSpPr>
          <p:nvPr/>
        </p:nvSpPr>
        <p:spPr bwMode="auto">
          <a:xfrm>
            <a:off x="5080000" y="4038601"/>
            <a:ext cx="3251200" cy="523875"/>
          </a:xfrm>
          <a:prstGeom prst="rect">
            <a:avLst/>
          </a:prstGeom>
          <a:noFill/>
          <a:ln>
            <a:noFill/>
          </a:ln>
          <a:effectLst>
            <a:prstShdw prst="shdw17" dist="17961" dir="13500000">
              <a:srgbClr val="2F4D7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sp>
        <p:nvSpPr>
          <p:cNvPr id="5152" name="Rectangle 3"/>
          <p:cNvSpPr txBox="1">
            <a:spLocks noChangeArrowheads="1"/>
          </p:cNvSpPr>
          <p:nvPr/>
        </p:nvSpPr>
        <p:spPr bwMode="auto">
          <a:xfrm>
            <a:off x="203200" y="669132"/>
            <a:ext cx="1168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vi-VN" sz="3600" b="1" dirty="0">
                <a:solidFill>
                  <a:srgbClr val="FF0000"/>
                </a:solidFill>
              </a:rPr>
              <a:t> </a:t>
            </a:r>
            <a:r>
              <a:rPr lang="en-US" altLang="vi-VN" sz="3600" b="1" dirty="0" err="1" smtClean="0">
                <a:solidFill>
                  <a:srgbClr val="FF0000"/>
                </a:solidFill>
              </a:rPr>
              <a:t>Đọc</a:t>
            </a:r>
            <a:r>
              <a:rPr lang="en-US" altLang="vi-VN" sz="3600" b="1" dirty="0" smtClean="0">
                <a:solidFill>
                  <a:srgbClr val="FF0000"/>
                </a:solidFill>
              </a:rPr>
              <a:t> </a:t>
            </a:r>
            <a:r>
              <a:rPr lang="en-US" altLang="vi-VN" sz="3600" b="1" dirty="0" err="1" smtClean="0">
                <a:solidFill>
                  <a:srgbClr val="FF0000"/>
                </a:solidFill>
              </a:rPr>
              <a:t>bài</a:t>
            </a:r>
            <a:r>
              <a:rPr lang="en-US" altLang="vi-VN" sz="3600" b="1" dirty="0" smtClean="0">
                <a:solidFill>
                  <a:srgbClr val="FF0000"/>
                </a:solidFill>
              </a:rPr>
              <a:t> 9:  </a:t>
            </a:r>
            <a:r>
              <a:rPr lang="en-US" altLang="vi-VN" sz="3600" b="1" dirty="0" err="1">
                <a:solidFill>
                  <a:srgbClr val="FF0000"/>
                </a:solidFill>
              </a:rPr>
              <a:t>Vè</a:t>
            </a:r>
            <a:r>
              <a:rPr lang="en-US" altLang="vi-VN" sz="3600" b="1" dirty="0">
                <a:solidFill>
                  <a:srgbClr val="FF0000"/>
                </a:solidFill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</a:rPr>
              <a:t>chim</a:t>
            </a:r>
            <a:endParaRPr lang="en-US" altLang="vi-VN" sz="36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5153" name="TextBox 1"/>
          <p:cNvSpPr txBox="1">
            <a:spLocks noChangeArrowheads="1"/>
          </p:cNvSpPr>
          <p:nvPr/>
        </p:nvSpPr>
        <p:spPr bwMode="auto">
          <a:xfrm>
            <a:off x="508000" y="-74612"/>
            <a:ext cx="1117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vi-VN" altLang="en-US" sz="3600" dirty="0"/>
              <a:t>Thứ</a:t>
            </a:r>
            <a:r>
              <a:rPr lang="en-US" altLang="en-US" sz="3600" dirty="0"/>
              <a:t> </a:t>
            </a:r>
            <a:r>
              <a:rPr lang="vi-VN" altLang="en-US" sz="3600" dirty="0"/>
              <a:t>b</a:t>
            </a:r>
            <a:r>
              <a:rPr lang="vi-VN" altLang="en-US" sz="3600" dirty="0" smtClean="0"/>
              <a:t>ảy ngày 18 </a:t>
            </a:r>
            <a:r>
              <a:rPr lang="vi-VN" altLang="en-US" sz="3600" dirty="0"/>
              <a:t>tháng 2</a:t>
            </a:r>
            <a:r>
              <a:rPr lang="vi-VN" altLang="en-US" sz="3600" dirty="0" smtClean="0"/>
              <a:t> </a:t>
            </a:r>
            <a:r>
              <a:rPr lang="vi-VN" altLang="en-US" sz="3600" dirty="0"/>
              <a:t>năm </a:t>
            </a:r>
            <a:r>
              <a:rPr lang="vi-VN" altLang="en-US" sz="3600" dirty="0" smtClean="0"/>
              <a:t>2023</a:t>
            </a:r>
            <a:endParaRPr lang="en-US" altLang="zh-CN" sz="3600" dirty="0"/>
          </a:p>
        </p:txBody>
      </p:sp>
      <p:sp>
        <p:nvSpPr>
          <p:cNvPr id="5154" name="TextBox 1"/>
          <p:cNvSpPr txBox="1">
            <a:spLocks noChangeArrowheads="1"/>
          </p:cNvSpPr>
          <p:nvPr/>
        </p:nvSpPr>
        <p:spPr bwMode="auto">
          <a:xfrm>
            <a:off x="508000" y="346076"/>
            <a:ext cx="1117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Tiếng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Việt</a:t>
            </a:r>
            <a:endParaRPr lang="en-US" altLang="zh-CN" sz="3600" dirty="0"/>
          </a:p>
        </p:txBody>
      </p:sp>
      <p:sp>
        <p:nvSpPr>
          <p:cNvPr id="36" name="Rectangle 33"/>
          <p:cNvSpPr>
            <a:spLocks noChangeArrowheads="1"/>
          </p:cNvSpPr>
          <p:nvPr/>
        </p:nvSpPr>
        <p:spPr bwMode="auto">
          <a:xfrm>
            <a:off x="8024019" y="5748338"/>
            <a:ext cx="316785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3000" dirty="0" smtClean="0"/>
              <a:t>          </a:t>
            </a:r>
            <a:r>
              <a:rPr lang="en-US" altLang="vi-VN" sz="30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vi-VN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 smtClean="0">
                <a:latin typeface="Times New Roman" pitchFamily="18" charset="0"/>
                <a:cs typeface="Times New Roman" pitchFamily="18" charset="0"/>
              </a:rPr>
              <a:t>dao</a:t>
            </a:r>
            <a:endParaRPr lang="en-US" altLang="vi-VN" sz="3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5629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18 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2 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en-US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9: </a:t>
            </a:r>
            <a:r>
              <a:rPr lang="en-US" sz="4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Vè</a:t>
            </a:r>
            <a:r>
              <a:rPr lang="en-US" sz="4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  <a:p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>
              <a:latin typeface="VNI-Avo" pitchFamily="2" charset="0"/>
            </a:endParaRPr>
          </a:p>
          <a:p>
            <a:endParaRPr lang="vi-V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CHU THỊ SOA - Đà Nẵng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B8558-E4F2-40C0-BA09-06592CBDAF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70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2" y="828426"/>
            <a:ext cx="3341314" cy="3352957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/>
        </p:blipFill>
        <p:spPr>
          <a:xfrm>
            <a:off x="4533845" y="1272122"/>
            <a:ext cx="2852375" cy="2909261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/>
        </p:blipFill>
        <p:spPr>
          <a:xfrm>
            <a:off x="8427832" y="986582"/>
            <a:ext cx="2944463" cy="3201963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72993" r="67059" b="11739"/>
          <a:stretch/>
        </p:blipFill>
        <p:spPr>
          <a:xfrm>
            <a:off x="315558" y="5005891"/>
            <a:ext cx="3700631" cy="1047079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0" t="79268" r="35647" b="5673"/>
          <a:stretch/>
        </p:blipFill>
        <p:spPr>
          <a:xfrm>
            <a:off x="4331746" y="5436196"/>
            <a:ext cx="3514165" cy="10327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7738" y="2334779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altLang="zh-CN" sz="36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lon</a:t>
            </a:r>
            <a:r>
              <a:rPr lang="en-US" altLang="zh-CN" sz="36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xon</a:t>
            </a:r>
            <a:endParaRPr lang="en-US" altLang="zh-CN" sz="3600" b="1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99026" y="2502946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altLang="zh-CN" sz="36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</a:t>
            </a:r>
            <a:r>
              <a:rPr lang="en-US" altLang="zh-CN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áo</a:t>
            </a:r>
            <a:r>
              <a:rPr lang="en-US" altLang="zh-CN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xinh</a:t>
            </a:r>
            <a:endParaRPr lang="en-US" altLang="zh-CN" sz="3600" b="1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75583" y="2403586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altLang="zh-CN" sz="36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chèo</a:t>
            </a:r>
            <a:r>
              <a:rPr lang="en-US" altLang="zh-CN" sz="36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bẻo</a:t>
            </a:r>
            <a:endParaRPr lang="en-US" altLang="zh-CN" sz="3600" b="1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37E1690-0933-4F73-9623-43A9FB481250}"/>
              </a:ext>
            </a:extLst>
          </p:cNvPr>
          <p:cNvSpPr/>
          <p:nvPr/>
        </p:nvSpPr>
        <p:spPr>
          <a:xfrm>
            <a:off x="4116594" y="133165"/>
            <a:ext cx="3772349" cy="810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Luyện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</a:t>
            </a:r>
            <a:endParaRPr lang="en-US" sz="36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3" name="5">
            <a:extLst>
              <a:ext uri="{FF2B5EF4-FFF2-40B4-BE49-F238E27FC236}">
                <a16:creationId xmlns:a16="http://schemas.microsoft.com/office/drawing/2014/main" xmlns="" id="{22CD2831-DACD-4C81-9FAA-504FAB5B13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/>
        </p:blipFill>
        <p:spPr>
          <a:xfrm>
            <a:off x="2764463" y="3656037"/>
            <a:ext cx="2944463" cy="32019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009A992-8693-4B4A-B603-739C9E5D6200}"/>
              </a:ext>
            </a:extLst>
          </p:cNvPr>
          <p:cNvSpPr txBox="1"/>
          <p:nvPr/>
        </p:nvSpPr>
        <p:spPr>
          <a:xfrm>
            <a:off x="3341316" y="5082989"/>
            <a:ext cx="1972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altLang="zh-CN" sz="36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mách</a:t>
            </a:r>
            <a:r>
              <a:rPr lang="en-US" altLang="zh-CN" sz="36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lẻo</a:t>
            </a:r>
            <a:endParaRPr lang="en-US" altLang="zh-CN" sz="3600" b="1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84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-188912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2913459" y="1307813"/>
            <a:ext cx="50439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           </a:t>
            </a:r>
            <a:r>
              <a:rPr 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itchFamily="18" charset="0"/>
              </a:rPr>
              <a:t>Đọc</a:t>
            </a:r>
            <a:r>
              <a:rPr 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 9 :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itchFamily="18" charset="0"/>
              </a:rPr>
              <a:t>Vè</a:t>
            </a:r>
            <a:r>
              <a:rPr 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itchFamily="18" charset="0"/>
              </a:rPr>
              <a:t>chim</a:t>
            </a:r>
            <a:endParaRPr lang="vi-VN" sz="32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057401" y="1639888"/>
            <a:ext cx="3045884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u="sng" dirty="0" err="1">
                <a:solidFill>
                  <a:srgbClr val="0000FF"/>
                </a:solidFill>
              </a:rPr>
              <a:t>Luyện</a:t>
            </a:r>
            <a:r>
              <a:rPr lang="en-US" sz="3600" u="sng" dirty="0">
                <a:solidFill>
                  <a:srgbClr val="0000FF"/>
                </a:solidFill>
              </a:rPr>
              <a:t> </a:t>
            </a:r>
            <a:r>
              <a:rPr lang="en-US" sz="3600" u="sng" dirty="0" err="1">
                <a:solidFill>
                  <a:srgbClr val="0000FF"/>
                </a:solidFill>
              </a:rPr>
              <a:t>đọc</a:t>
            </a:r>
            <a:endParaRPr lang="en-US" sz="3600" u="sng" dirty="0">
              <a:solidFill>
                <a:srgbClr val="0000FF"/>
              </a:solidFill>
            </a:endParaRPr>
          </a:p>
        </p:txBody>
      </p:sp>
      <p:sp>
        <p:nvSpPr>
          <p:cNvPr id="11269" name="Text Box 11"/>
          <p:cNvSpPr txBox="1">
            <a:spLocks noChangeArrowheads="1"/>
          </p:cNvSpPr>
          <p:nvPr/>
        </p:nvSpPr>
        <p:spPr bwMode="auto">
          <a:xfrm>
            <a:off x="6779684" y="1600201"/>
            <a:ext cx="2438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u="sng" dirty="0" err="1">
                <a:solidFill>
                  <a:srgbClr val="0000FF"/>
                </a:solidFill>
              </a:rPr>
              <a:t>Tư</a:t>
            </a:r>
            <a:r>
              <a:rPr lang="en-US" sz="3600" u="sng" dirty="0">
                <a:solidFill>
                  <a:srgbClr val="0000FF"/>
                </a:solidFill>
              </a:rPr>
              <a:t>̀ </a:t>
            </a:r>
            <a:r>
              <a:rPr lang="en-US" sz="3600" u="sng" dirty="0" err="1">
                <a:solidFill>
                  <a:srgbClr val="0000FF"/>
                </a:solidFill>
              </a:rPr>
              <a:t>ngư</a:t>
            </a:r>
            <a:r>
              <a:rPr lang="en-US" sz="3600" u="sng" dirty="0">
                <a:solidFill>
                  <a:srgbClr val="0000FF"/>
                </a:solidFill>
              </a:rPr>
              <a:t>̃</a:t>
            </a:r>
          </a:p>
        </p:txBody>
      </p:sp>
      <p:sp>
        <p:nvSpPr>
          <p:cNvPr id="11270" name="Line 14"/>
          <p:cNvSpPr>
            <a:spLocks noChangeShapeType="1"/>
          </p:cNvSpPr>
          <p:nvPr/>
        </p:nvSpPr>
        <p:spPr bwMode="auto">
          <a:xfrm>
            <a:off x="5892800" y="1636713"/>
            <a:ext cx="0" cy="3657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71" name="Rectangle 16"/>
          <p:cNvSpPr>
            <a:spLocks noChangeArrowheads="1"/>
          </p:cNvSpPr>
          <p:nvPr/>
        </p:nvSpPr>
        <p:spPr bwMode="auto">
          <a:xfrm>
            <a:off x="2373689" y="2312029"/>
            <a:ext cx="251671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lon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xon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2642315" y="2895601"/>
            <a:ext cx="313267" cy="285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350531" y="2893276"/>
            <a:ext cx="281517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686547" y="5048760"/>
            <a:ext cx="304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7" idx="2"/>
          </p:cNvCxnSpPr>
          <p:nvPr/>
        </p:nvCxnSpPr>
        <p:spPr>
          <a:xfrm>
            <a:off x="2757035" y="5048760"/>
            <a:ext cx="449921" cy="236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280" name="Text Box 20"/>
          <p:cNvSpPr txBox="1">
            <a:spLocks noChangeArrowheads="1"/>
          </p:cNvSpPr>
          <p:nvPr/>
        </p:nvSpPr>
        <p:spPr bwMode="auto">
          <a:xfrm>
            <a:off x="6400801" y="3240088"/>
            <a:ext cx="3000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 dirty="0"/>
              <a:t> </a:t>
            </a:r>
          </a:p>
        </p:txBody>
      </p:sp>
      <p:sp>
        <p:nvSpPr>
          <p:cNvPr id="11283" name="Rectangle 38"/>
          <p:cNvSpPr>
            <a:spLocks noChangeArrowheads="1"/>
          </p:cNvSpPr>
          <p:nvPr/>
        </p:nvSpPr>
        <p:spPr bwMode="auto">
          <a:xfrm>
            <a:off x="2087333" y="3012631"/>
            <a:ext cx="363431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smtClean="0"/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xinh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85" name="Rectangle 22"/>
          <p:cNvSpPr>
            <a:spLocks noChangeArrowheads="1"/>
          </p:cNvSpPr>
          <p:nvPr/>
        </p:nvSpPr>
        <p:spPr bwMode="auto">
          <a:xfrm>
            <a:off x="2087333" y="3772438"/>
            <a:ext cx="2641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chèo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bẻo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2901269" y="3563253"/>
            <a:ext cx="305687" cy="150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336800" y="3578279"/>
            <a:ext cx="20033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434669" y="4328094"/>
            <a:ext cx="3947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680594" y="4297250"/>
            <a:ext cx="328411" cy="101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8" name="TextBox 1"/>
          <p:cNvSpPr txBox="1">
            <a:spLocks noChangeArrowheads="1"/>
          </p:cNvSpPr>
          <p:nvPr/>
        </p:nvSpPr>
        <p:spPr bwMode="auto">
          <a:xfrm>
            <a:off x="508000" y="346076"/>
            <a:ext cx="11176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zh-CN" sz="3600" dirty="0" err="1" smtClean="0"/>
              <a:t>Thứ</a:t>
            </a:r>
            <a:r>
              <a:rPr lang="en-US" altLang="zh-CN" sz="3600" dirty="0" smtClean="0"/>
              <a:t> </a:t>
            </a:r>
            <a:r>
              <a:rPr lang="en-US" altLang="zh-CN" sz="3600" dirty="0" err="1"/>
              <a:t>b</a:t>
            </a:r>
            <a:r>
              <a:rPr lang="en-US" altLang="zh-CN" sz="3600" dirty="0" err="1" smtClean="0"/>
              <a:t>ảy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ngày</a:t>
            </a:r>
            <a:r>
              <a:rPr lang="en-US" altLang="zh-CN" sz="3600" dirty="0" smtClean="0"/>
              <a:t> 18 </a:t>
            </a:r>
            <a:r>
              <a:rPr lang="en-US" altLang="zh-CN" sz="3600" dirty="0" err="1" smtClean="0"/>
              <a:t>tháng</a:t>
            </a:r>
            <a:r>
              <a:rPr lang="en-US" altLang="zh-CN" sz="3600" dirty="0" smtClean="0"/>
              <a:t> 2 </a:t>
            </a:r>
            <a:r>
              <a:rPr lang="en-US" altLang="zh-CN" sz="3600" dirty="0" err="1" smtClean="0"/>
              <a:t>năm</a:t>
            </a:r>
            <a:r>
              <a:rPr lang="en-US" altLang="zh-CN" sz="3600" dirty="0" smtClean="0"/>
              <a:t> 2023 </a:t>
            </a:r>
          </a:p>
          <a:p>
            <a:pPr algn="ctr"/>
            <a:r>
              <a:rPr lang="en-US" altLang="zh-CN" sz="3600" dirty="0" err="1" smtClean="0"/>
              <a:t>Tiếng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Việt</a:t>
            </a:r>
            <a:endParaRPr lang="en-US" altLang="zh-CN" sz="3600" dirty="0"/>
          </a:p>
        </p:txBody>
      </p:sp>
      <p:sp>
        <p:nvSpPr>
          <p:cNvPr id="7" name="Rectangle 6"/>
          <p:cNvSpPr/>
          <p:nvPr/>
        </p:nvSpPr>
        <p:spPr>
          <a:xfrm>
            <a:off x="2254036" y="4426040"/>
            <a:ext cx="1905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lẻo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91998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="" xmlns:a16="http://schemas.microsoft.com/office/drawing/2014/main" id="{88C3A5C6-A793-9F60-D85C-E7B6DF9D6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2459" y="952500"/>
            <a:ext cx="3948906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9 :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Vè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" name="Rectangle 9">
            <a:extLst>
              <a:ext uri="{FF2B5EF4-FFF2-40B4-BE49-F238E27FC236}">
                <a16:creationId xmlns="" xmlns:a16="http://schemas.microsoft.com/office/drawing/2014/main" id="{80D8FE48-A4FE-B7B5-02D6-33C3783D5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365251"/>
            <a:ext cx="3595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dirty="0">
                <a:cs typeface="Times New Roman" pitchFamily="18" charset="0"/>
              </a:rPr>
              <a:t>Hay </a:t>
            </a:r>
            <a:r>
              <a:rPr lang="en-US" altLang="vi-VN" sz="3600" dirty="0" err="1">
                <a:cs typeface="Times New Roman" pitchFamily="18" charset="0"/>
              </a:rPr>
              <a:t>chạy</a:t>
            </a:r>
            <a:r>
              <a:rPr lang="en-US" altLang="vi-VN" sz="3600" dirty="0">
                <a:cs typeface="Times New Roman" pitchFamily="18" charset="0"/>
              </a:rPr>
              <a:t> </a:t>
            </a:r>
            <a:r>
              <a:rPr lang="en-US" altLang="vi-VN" sz="3600" dirty="0" err="1">
                <a:cs typeface="Times New Roman" pitchFamily="18" charset="0"/>
              </a:rPr>
              <a:t>lon</a:t>
            </a:r>
            <a:r>
              <a:rPr lang="en-US" altLang="vi-VN" sz="3600" dirty="0">
                <a:cs typeface="Times New Roman" pitchFamily="18" charset="0"/>
              </a:rPr>
              <a:t> </a:t>
            </a:r>
            <a:r>
              <a:rPr lang="en-US" altLang="vi-VN" sz="3600" dirty="0" err="1">
                <a:cs typeface="Times New Roman" pitchFamily="18" charset="0"/>
              </a:rPr>
              <a:t>xon</a:t>
            </a:r>
            <a:endParaRPr lang="en-US" altLang="vi-VN" sz="3600" dirty="0">
              <a:cs typeface="Times New Roman" pitchFamily="18" charset="0"/>
            </a:endParaRPr>
          </a:p>
        </p:txBody>
      </p:sp>
      <p:sp>
        <p:nvSpPr>
          <p:cNvPr id="4100" name="Rectangle 10">
            <a:extLst>
              <a:ext uri="{FF2B5EF4-FFF2-40B4-BE49-F238E27FC236}">
                <a16:creationId xmlns="" xmlns:a16="http://schemas.microsoft.com/office/drawing/2014/main" id="{0E232118-E0DE-D6C6-0EAC-1237EFA91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905001"/>
            <a:ext cx="4038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dirty="0" err="1">
                <a:cs typeface="Times New Roman" pitchFamily="18" charset="0"/>
              </a:rPr>
              <a:t>Là</a:t>
            </a:r>
            <a:r>
              <a:rPr lang="en-US" altLang="vi-VN" sz="3600" dirty="0">
                <a:cs typeface="Times New Roman" pitchFamily="18" charset="0"/>
              </a:rPr>
              <a:t> </a:t>
            </a:r>
            <a:r>
              <a:rPr lang="en-US" altLang="vi-VN" sz="3600" dirty="0" err="1">
                <a:cs typeface="Times New Roman" pitchFamily="18" charset="0"/>
              </a:rPr>
              <a:t>gà</a:t>
            </a:r>
            <a:r>
              <a:rPr lang="en-US" altLang="vi-VN" sz="3600" dirty="0">
                <a:cs typeface="Times New Roman" pitchFamily="18" charset="0"/>
              </a:rPr>
              <a:t> </a:t>
            </a:r>
            <a:r>
              <a:rPr lang="en-US" altLang="vi-VN" sz="3600" dirty="0" err="1">
                <a:cs typeface="Times New Roman" pitchFamily="18" charset="0"/>
              </a:rPr>
              <a:t>mới</a:t>
            </a:r>
            <a:r>
              <a:rPr lang="en-US" altLang="vi-VN" sz="3600" dirty="0">
                <a:cs typeface="Times New Roman" pitchFamily="18" charset="0"/>
              </a:rPr>
              <a:t> </a:t>
            </a:r>
            <a:r>
              <a:rPr lang="en-US" altLang="vi-VN" sz="3600" dirty="0" err="1">
                <a:cs typeface="Times New Roman" pitchFamily="18" charset="0"/>
              </a:rPr>
              <a:t>nở</a:t>
            </a:r>
            <a:endParaRPr lang="en-US" altLang="vi-VN" sz="3600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4101" name="Rectangle 11">
            <a:extLst>
              <a:ext uri="{FF2B5EF4-FFF2-40B4-BE49-F238E27FC236}">
                <a16:creationId xmlns="" xmlns:a16="http://schemas.microsoft.com/office/drawing/2014/main" id="{ED30B28F-09CC-59E2-EC03-A2E2563F9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508251"/>
            <a:ext cx="337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dirty="0" err="1">
                <a:cs typeface="Times New Roman" panose="02020603050405020304" pitchFamily="18" charset="0"/>
              </a:rPr>
              <a:t>Vừa</a:t>
            </a:r>
            <a:r>
              <a:rPr lang="en-US" altLang="vi-VN" sz="3600" dirty="0"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cs typeface="Times New Roman" panose="02020603050405020304" pitchFamily="18" charset="0"/>
              </a:rPr>
              <a:t>đi</a:t>
            </a:r>
            <a:r>
              <a:rPr lang="en-US" altLang="vi-VN" sz="3600" dirty="0"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cs typeface="Times New Roman" panose="02020603050405020304" pitchFamily="18" charset="0"/>
              </a:rPr>
              <a:t>vừa</a:t>
            </a:r>
            <a:r>
              <a:rPr lang="en-US" altLang="vi-VN" sz="3600" dirty="0"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cs typeface="Times New Roman" panose="02020603050405020304" pitchFamily="18" charset="0"/>
              </a:rPr>
              <a:t>nhảy</a:t>
            </a:r>
            <a:r>
              <a:rPr lang="en-US" altLang="vi-VN" sz="3600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102" name="Rectangle 12">
            <a:extLst>
              <a:ext uri="{FF2B5EF4-FFF2-40B4-BE49-F238E27FC236}">
                <a16:creationId xmlns="" xmlns:a16="http://schemas.microsoft.com/office/drawing/2014/main" id="{E72BA6F4-1257-5835-DE68-FC9BF7D2D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1" y="3041651"/>
            <a:ext cx="3019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>
                <a:cs typeface="Times New Roman" panose="02020603050405020304" pitchFamily="18" charset="0"/>
              </a:rPr>
              <a:t>Là em sáo xinh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9B5B86FD-C4C9-6753-C462-FF0F14D8FD7F}"/>
              </a:ext>
            </a:extLst>
          </p:cNvPr>
          <p:cNvCxnSpPr/>
          <p:nvPr/>
        </p:nvCxnSpPr>
        <p:spPr>
          <a:xfrm rot="5400000">
            <a:off x="5045869" y="1616869"/>
            <a:ext cx="423862" cy="1524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B73D2376-BABF-53DE-925B-00A86C298B91}"/>
              </a:ext>
            </a:extLst>
          </p:cNvPr>
          <p:cNvCxnSpPr/>
          <p:nvPr/>
        </p:nvCxnSpPr>
        <p:spPr>
          <a:xfrm rot="5400000">
            <a:off x="4283869" y="2150269"/>
            <a:ext cx="423862" cy="1524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1691F948-D3C6-8A9A-7E42-7055520360AF}"/>
              </a:ext>
            </a:extLst>
          </p:cNvPr>
          <p:cNvCxnSpPr/>
          <p:nvPr/>
        </p:nvCxnSpPr>
        <p:spPr>
          <a:xfrm rot="5400000">
            <a:off x="4360069" y="2150269"/>
            <a:ext cx="423862" cy="1524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02682561-DD6D-C342-B851-D49836AD1CC6}"/>
              </a:ext>
            </a:extLst>
          </p:cNvPr>
          <p:cNvCxnSpPr/>
          <p:nvPr/>
        </p:nvCxnSpPr>
        <p:spPr>
          <a:xfrm rot="5400000">
            <a:off x="4893469" y="2759869"/>
            <a:ext cx="423862" cy="1524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40FD53A1-B6DC-8620-4AF4-09BCAD7AB39F}"/>
              </a:ext>
            </a:extLst>
          </p:cNvPr>
          <p:cNvCxnSpPr/>
          <p:nvPr/>
        </p:nvCxnSpPr>
        <p:spPr>
          <a:xfrm rot="5400000">
            <a:off x="4664869" y="3293269"/>
            <a:ext cx="423862" cy="1524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CC029D0E-B265-8081-7D9C-A8C80A79F450}"/>
              </a:ext>
            </a:extLst>
          </p:cNvPr>
          <p:cNvCxnSpPr/>
          <p:nvPr/>
        </p:nvCxnSpPr>
        <p:spPr>
          <a:xfrm rot="5400000">
            <a:off x="4741069" y="3293269"/>
            <a:ext cx="423862" cy="1524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A2900EA4-DF46-11D3-D852-82D5C68B2353}"/>
              </a:ext>
            </a:extLst>
          </p:cNvPr>
          <p:cNvCxnSpPr/>
          <p:nvPr/>
        </p:nvCxnSpPr>
        <p:spPr>
          <a:xfrm flipV="1">
            <a:off x="3798888" y="1900239"/>
            <a:ext cx="1306512" cy="1587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="" xmlns:a16="http://schemas.microsoft.com/office/drawing/2014/main" id="{DF5C10EF-7C1D-132A-0AC8-FEE6F31026D4}"/>
              </a:ext>
            </a:extLst>
          </p:cNvPr>
          <p:cNvCxnSpPr/>
          <p:nvPr/>
        </p:nvCxnSpPr>
        <p:spPr>
          <a:xfrm>
            <a:off x="3124200" y="3581401"/>
            <a:ext cx="1600200" cy="952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60C509B-AA5A-AF0B-FEDF-8FE1500148DF}"/>
              </a:ext>
            </a:extLst>
          </p:cNvPr>
          <p:cNvSpPr/>
          <p:nvPr/>
        </p:nvSpPr>
        <p:spPr>
          <a:xfrm>
            <a:off x="2843214" y="76201"/>
            <a:ext cx="7062787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kern="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 smtClean="0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800" b="1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kern="0" dirty="0" smtClean="0">
                <a:latin typeface="Times New Roman" pitchFamily="18" charset="0"/>
                <a:cs typeface="Times New Roman" pitchFamily="18" charset="0"/>
              </a:rPr>
              <a:t> 18 </a:t>
            </a:r>
            <a:r>
              <a:rPr lang="en-US" sz="2800" b="1" kern="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kern="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kern="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smtClean="0">
                <a:latin typeface="Times New Roman" pitchFamily="18" charset="0"/>
                <a:cs typeface="Times New Roman" pitchFamily="18" charset="0"/>
              </a:rPr>
              <a:t>2023</a:t>
            </a:r>
          </a:p>
          <a:p>
            <a:pPr algn="ctr">
              <a:defRPr/>
            </a:pPr>
            <a:r>
              <a:rPr lang="en-US" sz="2800" b="1" kern="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2800" b="1" kern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94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18 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2 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en-US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9: </a:t>
            </a:r>
            <a:r>
              <a:rPr lang="en-US" sz="4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Vè</a:t>
            </a:r>
            <a:r>
              <a:rPr lang="en-US" sz="4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  <a:p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>
              <a:latin typeface="VNI-Avo" pitchFamily="2" charset="0"/>
            </a:endParaRPr>
          </a:p>
          <a:p>
            <a:endParaRPr lang="vi-V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CHU THỊ SOA - Đà Nẵng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B8558-E4F2-40C0-BA09-06592CBDAF8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0310" y="0"/>
            <a:ext cx="13625847" cy="7812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2913459" y="1307813"/>
            <a:ext cx="46335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       </a:t>
            </a:r>
            <a:r>
              <a:rPr 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itchFamily="18" charset="0"/>
              </a:rPr>
              <a:t>Đọc</a:t>
            </a:r>
            <a:r>
              <a:rPr 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 9 :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itchFamily="18" charset="0"/>
              </a:rPr>
              <a:t>Vè</a:t>
            </a:r>
            <a:r>
              <a:rPr 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itchFamily="18" charset="0"/>
              </a:rPr>
              <a:t>chim</a:t>
            </a:r>
            <a:endParaRPr lang="vi-VN" sz="32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157652" y="1672356"/>
            <a:ext cx="3045884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u="sng" dirty="0" err="1">
                <a:solidFill>
                  <a:srgbClr val="0000FF"/>
                </a:solidFill>
              </a:rPr>
              <a:t>Luyện</a:t>
            </a:r>
            <a:r>
              <a:rPr lang="en-US" sz="3600" u="sng" dirty="0">
                <a:solidFill>
                  <a:srgbClr val="0000FF"/>
                </a:solidFill>
              </a:rPr>
              <a:t> </a:t>
            </a:r>
            <a:r>
              <a:rPr lang="en-US" sz="3600" u="sng" dirty="0" err="1">
                <a:solidFill>
                  <a:srgbClr val="0000FF"/>
                </a:solidFill>
              </a:rPr>
              <a:t>đọc</a:t>
            </a:r>
            <a:endParaRPr lang="en-US" sz="3600" u="sng" dirty="0">
              <a:solidFill>
                <a:srgbClr val="0000FF"/>
              </a:solidFill>
            </a:endParaRPr>
          </a:p>
        </p:txBody>
      </p:sp>
      <p:sp>
        <p:nvSpPr>
          <p:cNvPr id="11269" name="Text Box 11"/>
          <p:cNvSpPr txBox="1">
            <a:spLocks noChangeArrowheads="1"/>
          </p:cNvSpPr>
          <p:nvPr/>
        </p:nvSpPr>
        <p:spPr bwMode="auto">
          <a:xfrm>
            <a:off x="4876800" y="1690625"/>
            <a:ext cx="2438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u="sng" dirty="0" err="1">
                <a:solidFill>
                  <a:srgbClr val="0000FF"/>
                </a:solidFill>
              </a:rPr>
              <a:t>Tư</a:t>
            </a:r>
            <a:r>
              <a:rPr lang="en-US" sz="3600" u="sng" dirty="0">
                <a:solidFill>
                  <a:srgbClr val="0000FF"/>
                </a:solidFill>
              </a:rPr>
              <a:t>̀ </a:t>
            </a:r>
            <a:r>
              <a:rPr lang="en-US" sz="3600" u="sng" dirty="0" err="1">
                <a:solidFill>
                  <a:srgbClr val="0000FF"/>
                </a:solidFill>
              </a:rPr>
              <a:t>ngư</a:t>
            </a:r>
            <a:r>
              <a:rPr lang="en-US" sz="3600" u="sng" dirty="0">
                <a:solidFill>
                  <a:srgbClr val="0000FF"/>
                </a:solidFill>
              </a:rPr>
              <a:t>̃</a:t>
            </a:r>
          </a:p>
        </p:txBody>
      </p:sp>
      <p:sp>
        <p:nvSpPr>
          <p:cNvPr id="11270" name="Line 14"/>
          <p:cNvSpPr>
            <a:spLocks noChangeShapeType="1"/>
          </p:cNvSpPr>
          <p:nvPr/>
        </p:nvSpPr>
        <p:spPr bwMode="auto">
          <a:xfrm>
            <a:off x="4427991" y="1959878"/>
            <a:ext cx="0" cy="3657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71" name="Rectangle 16"/>
          <p:cNvSpPr>
            <a:spLocks noChangeArrowheads="1"/>
          </p:cNvSpPr>
          <p:nvPr/>
        </p:nvSpPr>
        <p:spPr bwMode="auto">
          <a:xfrm>
            <a:off x="1110563" y="2312029"/>
            <a:ext cx="251671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lon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xon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80" name="Text Box 20"/>
          <p:cNvSpPr txBox="1">
            <a:spLocks noChangeArrowheads="1"/>
          </p:cNvSpPr>
          <p:nvPr/>
        </p:nvSpPr>
        <p:spPr bwMode="auto">
          <a:xfrm>
            <a:off x="6400801" y="3240088"/>
            <a:ext cx="3000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 dirty="0"/>
              <a:t> </a:t>
            </a:r>
          </a:p>
        </p:txBody>
      </p:sp>
      <p:sp>
        <p:nvSpPr>
          <p:cNvPr id="11283" name="Rectangle 38"/>
          <p:cNvSpPr>
            <a:spLocks noChangeArrowheads="1"/>
          </p:cNvSpPr>
          <p:nvPr/>
        </p:nvSpPr>
        <p:spPr bwMode="auto">
          <a:xfrm>
            <a:off x="825156" y="2909888"/>
            <a:ext cx="363431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smtClean="0"/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xinh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85" name="Rectangle 22"/>
          <p:cNvSpPr>
            <a:spLocks noChangeArrowheads="1"/>
          </p:cNvSpPr>
          <p:nvPr/>
        </p:nvSpPr>
        <p:spPr bwMode="auto">
          <a:xfrm>
            <a:off x="933236" y="3564350"/>
            <a:ext cx="2641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chèo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bẻo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8" name="TextBox 1"/>
          <p:cNvSpPr txBox="1">
            <a:spLocks noChangeArrowheads="1"/>
          </p:cNvSpPr>
          <p:nvPr/>
        </p:nvSpPr>
        <p:spPr bwMode="auto">
          <a:xfrm>
            <a:off x="508000" y="346076"/>
            <a:ext cx="11176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zh-CN" sz="3600" dirty="0" err="1" smtClean="0"/>
              <a:t>Thứ</a:t>
            </a:r>
            <a:r>
              <a:rPr lang="en-US" altLang="zh-CN" sz="3600" dirty="0" smtClean="0"/>
              <a:t> </a:t>
            </a:r>
            <a:r>
              <a:rPr lang="en-US" altLang="zh-CN" sz="3600" dirty="0" err="1"/>
              <a:t>b</a:t>
            </a:r>
            <a:r>
              <a:rPr lang="en-US" altLang="zh-CN" sz="3600" dirty="0" err="1" smtClean="0"/>
              <a:t>ảy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ngày</a:t>
            </a:r>
            <a:r>
              <a:rPr lang="en-US" altLang="zh-CN" sz="3600" dirty="0" smtClean="0"/>
              <a:t> 18 </a:t>
            </a:r>
            <a:r>
              <a:rPr lang="en-US" altLang="zh-CN" sz="3600" dirty="0" err="1" smtClean="0"/>
              <a:t>tháng</a:t>
            </a:r>
            <a:r>
              <a:rPr lang="en-US" altLang="zh-CN" sz="3600" dirty="0" smtClean="0"/>
              <a:t> 2 </a:t>
            </a:r>
            <a:r>
              <a:rPr lang="en-US" altLang="zh-CN" sz="3600" dirty="0" err="1" smtClean="0"/>
              <a:t>năm</a:t>
            </a:r>
            <a:r>
              <a:rPr lang="en-US" altLang="zh-CN" sz="3600" dirty="0" smtClean="0"/>
              <a:t> 2023 </a:t>
            </a:r>
            <a:endParaRPr lang="en-US" altLang="zh-CN" sz="3600" dirty="0"/>
          </a:p>
          <a:p>
            <a:pPr algn="ctr"/>
            <a:r>
              <a:rPr lang="en-US" altLang="zh-CN" sz="3600" dirty="0" err="1" smtClean="0"/>
              <a:t>Tiếng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Việt</a:t>
            </a:r>
            <a:endParaRPr lang="en-US" altLang="zh-CN" sz="3600" dirty="0"/>
          </a:p>
        </p:txBody>
      </p:sp>
      <p:sp>
        <p:nvSpPr>
          <p:cNvPr id="7" name="Rectangle 6"/>
          <p:cNvSpPr/>
          <p:nvPr/>
        </p:nvSpPr>
        <p:spPr>
          <a:xfrm>
            <a:off x="901997" y="4210463"/>
            <a:ext cx="1905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lẻo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67980" y="4971147"/>
            <a:ext cx="25782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nhấp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nhem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4709374" y="2312029"/>
            <a:ext cx="7124037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vè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: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kể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vần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lon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xon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dáng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chạy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nhanh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trông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rất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đáng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yêu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trẻ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nhỏ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tếu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: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vui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nhộn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gây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cười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chao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: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nghiêng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rất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nhanh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bên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này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qua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bên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kia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mách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lẻo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kể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chuyện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riêng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này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khác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nhặt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lân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la: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nhặt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loanh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quanh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xa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nhấp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nhem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: 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(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Mắt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lúc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nhắm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lúc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mở</a:t>
            </a:r>
            <a:r>
              <a:rPr lang="en-US" sz="2800" dirty="0" smtClean="0">
                <a:solidFill>
                  <a:srgbClr val="0000FF"/>
                </a:solidFill>
                <a:cs typeface="Times New Roman" pitchFamily="18" charset="0"/>
              </a:rPr>
              <a:t>.</a:t>
            </a:r>
            <a:endParaRPr lang="en-US" sz="2800" dirty="0">
              <a:solidFill>
                <a:srgbClr val="0000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93188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18 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2 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en-US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9: </a:t>
            </a:r>
            <a:r>
              <a:rPr lang="en-US" sz="4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Vè</a:t>
            </a:r>
            <a:r>
              <a:rPr lang="en-US" sz="4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  <a:p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i="1" smtClean="0">
                <a:latin typeface="Times New Roman" pitchFamily="18" charset="0"/>
                <a:cs typeface="Times New Roman" pitchFamily="18" charset="0"/>
              </a:rPr>
              <a:t> 5 trong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2’</a:t>
            </a:r>
          </a:p>
          <a:p>
            <a:endParaRPr lang="en-US" dirty="0">
              <a:latin typeface="VNI-Avo" pitchFamily="2" charset="0"/>
            </a:endParaRPr>
          </a:p>
          <a:p>
            <a:endParaRPr lang="vi-V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CHU THỊ SOA - Đà Nẵng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B8558-E4F2-40C0-BA09-06592CBDAF8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7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18 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2 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en-US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9: </a:t>
            </a:r>
            <a:r>
              <a:rPr lang="en-US" sz="4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Vè</a:t>
            </a:r>
            <a:r>
              <a:rPr lang="en-US" sz="4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  <a:p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>
              <a:latin typeface="VNI-Avo" pitchFamily="2" charset="0"/>
            </a:endParaRPr>
          </a:p>
          <a:p>
            <a:endParaRPr lang="vi-V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CHU THỊ SOA - Đà Nẵng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B8558-E4F2-40C0-BA09-06592CBDAF8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1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18 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2 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en-US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9: </a:t>
            </a:r>
            <a:r>
              <a:rPr lang="en-US" sz="4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Vè</a:t>
            </a:r>
            <a:r>
              <a:rPr lang="en-US" sz="4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  <a:p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ận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vi-V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CHU THỊ SOA - Đà Nẵng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B8558-E4F2-40C0-BA09-06592CBDAF8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9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FA49D3-009F-1EAF-DEAF-BD18DCC01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18 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2 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D311663-ED3D-8723-FF79-156A03BA8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1.Khởi </a:t>
            </a:r>
            <a:r>
              <a:rPr lang="en-US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  <a:defRPr/>
            </a:pPr>
            <a:r>
              <a:rPr lang="en-US" dirty="0"/>
              <a:t>   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  <a:defRPr/>
            </a:pPr>
            <a:endParaRPr lang="vi-VN" dirty="0"/>
          </a:p>
        </p:txBody>
      </p:sp>
      <p:sp>
        <p:nvSpPr>
          <p:cNvPr id="3077" name="Slide Number Placeholder 4">
            <a:extLst>
              <a:ext uri="{FF2B5EF4-FFF2-40B4-BE49-F238E27FC236}">
                <a16:creationId xmlns="" xmlns:a16="http://schemas.microsoft.com/office/drawing/2014/main" id="{10DCA0E1-9E00-F0F6-59CD-4AE3592CE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5C42139-676F-497D-8A88-A0D8F3D37436}" type="slidenum">
              <a:rPr lang="en-US" altLang="en-US">
                <a:solidFill>
                  <a:srgbClr val="898989"/>
                </a:solidFill>
              </a:rPr>
              <a:pPr/>
              <a:t>2</a:t>
            </a:fld>
            <a:endParaRPr lang="en-US" altLang="en-US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="" xmlns:a16="http://schemas.microsoft.com/office/drawing/2014/main" id="{4008A96D-042E-8286-20FB-7C46817FA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endParaRPr lang="en-US" altLang="en-US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Content Placeholder 3">
            <a:extLst>
              <a:ext uri="{FF2B5EF4-FFF2-40B4-BE49-F238E27FC236}">
                <a16:creationId xmlns="" xmlns:a16="http://schemas.microsoft.com/office/drawing/2014/main" id="{C790D92E-2B16-838B-58B0-93DC0DF4D9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1600201"/>
            <a:ext cx="7391400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="" xmlns:a16="http://schemas.microsoft.com/office/drawing/2014/main" id="{36F228DF-420B-1C7F-BC04-8E30470263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219200"/>
            <a:ext cx="8153400" cy="502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TextBox 4">
            <a:extLst>
              <a:ext uri="{FF2B5EF4-FFF2-40B4-BE49-F238E27FC236}">
                <a16:creationId xmlns="" xmlns:a16="http://schemas.microsoft.com/office/drawing/2014/main" id="{3B6EB730-F742-E585-71D8-4A5876BFC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81001"/>
            <a:ext cx="2209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000" b="1" dirty="0" err="1">
                <a:solidFill>
                  <a:srgbClr val="FF00FF"/>
                </a:solidFill>
                <a:cs typeface="Times New Roman" pitchFamily="18" charset="0"/>
              </a:rPr>
              <a:t>liếu</a:t>
            </a:r>
            <a:r>
              <a:rPr lang="en-US" altLang="en-US" sz="4000" b="1" dirty="0">
                <a:solidFill>
                  <a:srgbClr val="FF00FF"/>
                </a:solidFill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FF"/>
                </a:solidFill>
                <a:cs typeface="Times New Roman" pitchFamily="18" charset="0"/>
              </a:rPr>
              <a:t>điếu</a:t>
            </a:r>
            <a:endParaRPr lang="en-US" altLang="en-US" sz="4000" b="1" dirty="0">
              <a:solidFill>
                <a:srgbClr val="FF00FF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="" xmlns:a16="http://schemas.microsoft.com/office/drawing/2014/main" id="{B9685F22-BA83-DABD-1B10-6679743E0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>
                <a:solidFill>
                  <a:srgbClr val="FF00FF"/>
                </a:solidFill>
                <a:latin typeface="Times New Roman" pitchFamily="18" charset="0"/>
                <a:cs typeface="Times New Roman" panose="02020603050405020304" pitchFamily="18" charset="0"/>
              </a:rPr>
              <a:t>chìa</a:t>
            </a:r>
            <a:r>
              <a:rPr lang="en-US" altLang="en-US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endParaRPr lang="en-US" altLang="en-US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2">
            <a:extLst>
              <a:ext uri="{FF2B5EF4-FFF2-40B4-BE49-F238E27FC236}">
                <a16:creationId xmlns="" xmlns:a16="http://schemas.microsoft.com/office/drawing/2014/main" id="{F6F7293C-D6E5-1F51-C3ED-A5599A949A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447801"/>
            <a:ext cx="8153400" cy="4678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="" xmlns:a16="http://schemas.microsoft.com/office/drawing/2014/main" id="{ECB04AE7-8CD3-979B-854D-BCF4CFF05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alt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endParaRPr lang="en-US" altLang="en-US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2" descr="Hình ảnh có liên quan">
            <a:extLst>
              <a:ext uri="{FF2B5EF4-FFF2-40B4-BE49-F238E27FC236}">
                <a16:creationId xmlns="" xmlns:a16="http://schemas.microsoft.com/office/drawing/2014/main" id="{4B0EAB66-CF91-DA1D-D3F5-0C0990906D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371601"/>
            <a:ext cx="8229600" cy="47545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="" xmlns:a16="http://schemas.microsoft.com/office/drawing/2014/main" id="{16C24FBD-B144-F2BE-F1AD-2ED0ECC3F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alt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endParaRPr lang="en-US" altLang="en-US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Content Placeholder 3">
            <a:extLst>
              <a:ext uri="{FF2B5EF4-FFF2-40B4-BE49-F238E27FC236}">
                <a16:creationId xmlns="" xmlns:a16="http://schemas.microsoft.com/office/drawing/2014/main" id="{0B6D155F-F27B-502C-EA63-653FC08A89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524000"/>
            <a:ext cx="7848600" cy="457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="" xmlns:a16="http://schemas.microsoft.com/office/drawing/2014/main" id="{C14B94AB-A58F-1E34-4F03-F8699686A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>
                <a:solidFill>
                  <a:srgbClr val="FF00FF"/>
                </a:solidFill>
                <a:latin typeface="Times New Roman" pitchFamily="18" charset="0"/>
                <a:cs typeface="Times New Roman" panose="02020603050405020304" pitchFamily="18" charset="0"/>
              </a:rPr>
              <a:t>tu</a:t>
            </a:r>
            <a:r>
              <a:rPr lang="en-US" altLang="en-US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endParaRPr lang="en-US" altLang="en-US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2" descr="Hình ảnh có liên quan">
            <a:extLst>
              <a:ext uri="{FF2B5EF4-FFF2-40B4-BE49-F238E27FC236}">
                <a16:creationId xmlns="" xmlns:a16="http://schemas.microsoft.com/office/drawing/2014/main" id="{F7338927-956D-7503-660E-7C88D0B3AD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447801"/>
            <a:ext cx="8077200" cy="46783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http://drive.tinhhoa.net/http/1200x1200/tinhhoa.net-/CxnKFK-20161111-30-hinh-anh-tuyet-voi-nhat-ve-loai-chim-cu-meo-ban-chua-tung-thay.jpg">
            <a:extLst>
              <a:ext uri="{FF2B5EF4-FFF2-40B4-BE49-F238E27FC236}">
                <a16:creationId xmlns="" xmlns:a16="http://schemas.microsoft.com/office/drawing/2014/main" id="{02E80043-5178-8F05-DCD5-7050BE324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16076"/>
            <a:ext cx="3505200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8" name="Picture 10" descr="http://drive.tinhhoa.net/http/1200x1200/tinhhoa.net-/mWN4AL-20161111-30-hinh-anh-tuyet-voi-nhat-ve-loai-chim-cu-meo-ban-chua-tung-thay.jpg">
            <a:extLst>
              <a:ext uri="{FF2B5EF4-FFF2-40B4-BE49-F238E27FC236}">
                <a16:creationId xmlns="" xmlns:a16="http://schemas.microsoft.com/office/drawing/2014/main" id="{80105DBE-D54E-E03B-5531-24C448884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3" t="1669" r="43877" b="-1669"/>
          <a:stretch>
            <a:fillRect/>
          </a:stretch>
        </p:blipFill>
        <p:spPr bwMode="auto">
          <a:xfrm>
            <a:off x="4581525" y="1600200"/>
            <a:ext cx="3492500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2" name="Picture 4" descr="http://drive.tinhhoa.net/http/1200x1200/tinhhoa.net-/qxo1Ut-20161111-30-hinh-anh-tuyet-voi-nhat-ve-loai-chim-cu-meo-ban-chua-tung-thay.jpg">
            <a:extLst>
              <a:ext uri="{FF2B5EF4-FFF2-40B4-BE49-F238E27FC236}">
                <a16:creationId xmlns="" xmlns:a16="http://schemas.microsoft.com/office/drawing/2014/main" id="{121FD8DF-1C7D-54C9-77F0-7C02A67B9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616076"/>
            <a:ext cx="3505200" cy="524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9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9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9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760B69-4C8A-3927-65E7-66D15BC8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0960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6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</a:t>
            </a:r>
            <a:br>
              <a:rPr lang="en-US" sz="6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FCB2FE5-48ED-C1C0-A931-02F5D89C8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47800"/>
            <a:ext cx="8534400" cy="48768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muốt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bông</a:t>
            </a:r>
            <a:endParaRPr lang="en-US" altLang="en-US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ngắm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bay?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48169B7-AA9F-F2D3-24DF-6055E53D9D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52726"/>
            <a:ext cx="29718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3D7A714-F39E-FDDF-8A63-8B2584388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752726"/>
            <a:ext cx="335280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EF72EA6-570A-0CEE-B1B6-DAADC9A957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76" y="2722564"/>
            <a:ext cx="2854325" cy="413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DE834A5-AF04-EEB9-3518-DDACA4C03E18}"/>
              </a:ext>
            </a:extLst>
          </p:cNvPr>
          <p:cNvSpPr/>
          <p:nvPr/>
        </p:nvSpPr>
        <p:spPr>
          <a:xfrm>
            <a:off x="4858325" y="4105870"/>
            <a:ext cx="247535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Chim cò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C3B45F-073C-DC86-C1D4-C9190CA01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6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en-US" sz="6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6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6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en-US" sz="6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A23E960-5073-8337-8F7A-C93C1AF2C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1447800"/>
            <a:ext cx="8610600" cy="48006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leo</a:t>
            </a:r>
            <a:endParaRPr lang="en-US" altLang="en-US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chước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8543AAA-F185-43E0-3A0F-6EA6DDCF5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895600"/>
            <a:ext cx="23780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9D2CCBB-D573-FE98-B0A5-BD3C17C3B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76" y="2895600"/>
            <a:ext cx="272732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8675F21-08C5-5B32-1B49-1EBD6DA67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26" y="2895601"/>
            <a:ext cx="4011613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F282655-C2E5-92D0-4B89-798601623AE9}"/>
              </a:ext>
            </a:extLst>
          </p:cNvPr>
          <p:cNvSpPr/>
          <p:nvPr/>
        </p:nvSpPr>
        <p:spPr>
          <a:xfrm>
            <a:off x="1672188" y="2505670"/>
            <a:ext cx="122341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Vẹt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5A0505-B2F0-7F50-9078-0EFB59BC3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6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6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en-US" sz="6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AD996F-B4C5-502C-608F-6F6AD5263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990601"/>
            <a:ext cx="8534400" cy="5135563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chim</a:t>
            </a:r>
            <a:endParaRPr lang="en-US" altLang="en-US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D505C99-A2B1-9EE7-7659-1DF058B58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2362200"/>
            <a:ext cx="2895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9F6DA25-AA2C-88FA-DEB9-1F79C46D5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2363789"/>
            <a:ext cx="3581400" cy="455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564CA0A-8E88-D5C6-77FB-9930B53F94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1" y="2363788"/>
            <a:ext cx="2619375" cy="44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3BF6A40-397F-BC68-45D2-58394D31D012}"/>
              </a:ext>
            </a:extLst>
          </p:cNvPr>
          <p:cNvSpPr/>
          <p:nvPr/>
        </p:nvSpPr>
        <p:spPr>
          <a:xfrm>
            <a:off x="4508069" y="4867870"/>
            <a:ext cx="317586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</a:rPr>
              <a:t>Chim công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Nhảy cùng BiBi] Con chim vành khuyên - Trim">
            <a:hlinkClick r:id="" action="ppaction://media"/>
            <a:extLst>
              <a:ext uri="{FF2B5EF4-FFF2-40B4-BE49-F238E27FC236}">
                <a16:creationId xmlns="" xmlns:a16="http://schemas.microsoft.com/office/drawing/2014/main" id="{D5C56982-9B70-542A-6443-4305BB52DD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325582"/>
            <a:ext cx="10986653" cy="617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8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TeddyBear-01-june">
            <a:extLst>
              <a:ext uri="{FF2B5EF4-FFF2-40B4-BE49-F238E27FC236}">
                <a16:creationId xmlns="" xmlns:a16="http://schemas.microsoft.com/office/drawing/2014/main" id="{4F610636-3747-587D-A3C4-7386F7D043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124200"/>
            <a:ext cx="1676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5">
            <a:extLst>
              <a:ext uri="{FF2B5EF4-FFF2-40B4-BE49-F238E27FC236}">
                <a16:creationId xmlns="" xmlns:a16="http://schemas.microsoft.com/office/drawing/2014/main" id="{217F5853-7157-FACB-0989-9346481AC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673637"/>
            <a:ext cx="533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indent="-457200">
              <a:spcBef>
                <a:spcPct val="50000"/>
              </a:spcBef>
              <a:buFontTx/>
              <a:buChar char="-"/>
            </a:pPr>
            <a:r>
              <a:rPr lang="en-US" altLang="vi-VN" sz="3200" b="1" dirty="0" err="1" smtClean="0">
                <a:solidFill>
                  <a:srgbClr val="0000FF"/>
                </a:solidFill>
                <a:cs typeface="Times New Roman" pitchFamily="18" charset="0"/>
              </a:rPr>
              <a:t>Chuẩn</a:t>
            </a:r>
            <a:r>
              <a:rPr lang="en-US" altLang="vi-VN" sz="3200" b="1" dirty="0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  <a:cs typeface="Times New Roman" pitchFamily="18" charset="0"/>
              </a:rPr>
              <a:t>bị</a:t>
            </a:r>
            <a:r>
              <a:rPr lang="en-US" altLang="vi-VN" sz="3200" b="1" dirty="0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  <a:cs typeface="Times New Roman" pitchFamily="18" charset="0"/>
              </a:rPr>
              <a:t>học</a:t>
            </a:r>
            <a:r>
              <a:rPr lang="en-US" altLang="vi-VN" sz="3200" b="1" dirty="0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  <a:cs typeface="Times New Roman" pitchFamily="18" charset="0"/>
              </a:rPr>
              <a:t>tiết</a:t>
            </a:r>
            <a:r>
              <a:rPr lang="en-US" altLang="vi-VN" sz="3200" b="1" dirty="0" smtClean="0">
                <a:solidFill>
                  <a:srgbClr val="0000FF"/>
                </a:solidFill>
                <a:cs typeface="Times New Roman" pitchFamily="18" charset="0"/>
              </a:rPr>
              <a:t> 2. </a:t>
            </a:r>
          </a:p>
          <a:p>
            <a:pPr marL="457200" indent="-457200">
              <a:spcBef>
                <a:spcPct val="50000"/>
              </a:spcBef>
              <a:buFontTx/>
              <a:buChar char="-"/>
            </a:pPr>
            <a:r>
              <a:rPr lang="en-US" altLang="vi-VN" sz="3200" b="1" dirty="0" err="1" smtClean="0">
                <a:solidFill>
                  <a:srgbClr val="0000FF"/>
                </a:solidFill>
                <a:cs typeface="Times New Roman" pitchFamily="18" charset="0"/>
              </a:rPr>
              <a:t>Tìm</a:t>
            </a:r>
            <a:r>
              <a:rPr lang="en-US" altLang="vi-VN" sz="3200" b="1" dirty="0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  <a:cs typeface="Times New Roman" pitchFamily="18" charset="0"/>
              </a:rPr>
              <a:t>hiểu</a:t>
            </a:r>
            <a:r>
              <a:rPr lang="en-US" altLang="vi-VN" sz="3200" b="1" dirty="0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  <a:cs typeface="Times New Roman" pitchFamily="18" charset="0"/>
              </a:rPr>
              <a:t>bài</a:t>
            </a:r>
            <a:endParaRPr lang="en-US" altLang="vi-VN" sz="32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16390" name="Text Box 6">
            <a:extLst>
              <a:ext uri="{FF2B5EF4-FFF2-40B4-BE49-F238E27FC236}">
                <a16:creationId xmlns="" xmlns:a16="http://schemas.microsoft.com/office/drawing/2014/main" id="{93A61F8D-5D9B-3AB3-1216-7C98B50A0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733801"/>
            <a:ext cx="5562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2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29701" name="Picture 7" descr="Buombay">
            <a:extLst>
              <a:ext uri="{FF2B5EF4-FFF2-40B4-BE49-F238E27FC236}">
                <a16:creationId xmlns="" xmlns:a16="http://schemas.microsoft.com/office/drawing/2014/main" id="{FE290516-1287-3900-6AF3-A7C81F1009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867400"/>
            <a:ext cx="7162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8" descr="Picture12">
            <a:extLst>
              <a:ext uri="{FF2B5EF4-FFF2-40B4-BE49-F238E27FC236}">
                <a16:creationId xmlns="" xmlns:a16="http://schemas.microsoft.com/office/drawing/2014/main" id="{F3356C4F-7D93-352B-60BF-0F7636B8C2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29201"/>
            <a:ext cx="6286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9" descr="Picture12">
            <a:extLst>
              <a:ext uri="{FF2B5EF4-FFF2-40B4-BE49-F238E27FC236}">
                <a16:creationId xmlns="" xmlns:a16="http://schemas.microsoft.com/office/drawing/2014/main" id="{E1CD4A05-04E0-A85E-2B47-DBA8ECF1C9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257801"/>
            <a:ext cx="6286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0" descr="Picture12">
            <a:extLst>
              <a:ext uri="{FF2B5EF4-FFF2-40B4-BE49-F238E27FC236}">
                <a16:creationId xmlns="" xmlns:a16="http://schemas.microsoft.com/office/drawing/2014/main" id="{978058C6-0AC9-573C-F601-C8C35B41B0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33401"/>
            <a:ext cx="6286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11" descr="Picture13">
            <a:extLst>
              <a:ext uri="{FF2B5EF4-FFF2-40B4-BE49-F238E27FC236}">
                <a16:creationId xmlns="" xmlns:a16="http://schemas.microsoft.com/office/drawing/2014/main" id="{C7B7C005-8ABE-BFA2-DF21-CABA7FEF07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5146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2" descr="Picture13">
            <a:extLst>
              <a:ext uri="{FF2B5EF4-FFF2-40B4-BE49-F238E27FC236}">
                <a16:creationId xmlns="" xmlns:a16="http://schemas.microsoft.com/office/drawing/2014/main" id="{369C2266-68A1-415B-95FC-F6904F7901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858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3" descr="Picture13">
            <a:extLst>
              <a:ext uri="{FF2B5EF4-FFF2-40B4-BE49-F238E27FC236}">
                <a16:creationId xmlns="" xmlns:a16="http://schemas.microsoft.com/office/drawing/2014/main" id="{C7FFE6E3-212D-07FC-DBE2-07F7726ACE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1816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9" name="WordArt 15">
            <a:extLst>
              <a:ext uri="{FF2B5EF4-FFF2-40B4-BE49-F238E27FC236}">
                <a16:creationId xmlns="" xmlns:a16="http://schemas.microsoft.com/office/drawing/2014/main" id="{0DD87C9C-9730-4CA6-7C3B-51F91A71246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38400" y="1295400"/>
            <a:ext cx="4191000" cy="11430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5556"/>
              </a:avLst>
            </a:prstTxWarp>
            <a:scene3d>
              <a:camera prst="legacyObliqueTopLeft"/>
              <a:lightRig rig="legacyFlat3" dir="t"/>
            </a:scene3d>
            <a:sp3d extrusionH="430200" prstMaterial="legacyMatte">
              <a:extrusionClr>
                <a:srgbClr val="00FFFF"/>
              </a:extrusionClr>
              <a:contourClr>
                <a:srgbClr val="00FFFF"/>
              </a:contourClr>
            </a:sp3d>
          </a:bodyPr>
          <a:lstStyle/>
          <a:p>
            <a:endParaRPr lang="en-US" sz="4400" b="1" kern="10" dirty="0">
              <a:ln w="9525">
                <a:round/>
                <a:headEnd/>
                <a:tailEnd/>
              </a:ln>
              <a:solidFill>
                <a:srgbClr val="00FFFF">
                  <a:alpha val="61960"/>
                </a:srgbClr>
              </a:solidFill>
              <a:cs typeface="Times New Roman" panose="02020603050405020304" pitchFamily="18" charset="0"/>
            </a:endParaRPr>
          </a:p>
        </p:txBody>
      </p:sp>
      <p:pic>
        <p:nvPicPr>
          <p:cNvPr id="29709" name="Picture 9" descr="Picture12">
            <a:extLst>
              <a:ext uri="{FF2B5EF4-FFF2-40B4-BE49-F238E27FC236}">
                <a16:creationId xmlns="" xmlns:a16="http://schemas.microsoft.com/office/drawing/2014/main" id="{8E60E2D1-8837-CBC8-58CA-5E2A98875B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410201"/>
            <a:ext cx="6286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/>
      <p:bldP spid="1639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v24858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5381626"/>
            <a:ext cx="1524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451" y="5776914"/>
            <a:ext cx="1026583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633" y="5954713"/>
            <a:ext cx="7620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WordArt 4"/>
          <p:cNvSpPr>
            <a:spLocks noChangeArrowheads="1" noChangeShapeType="1" noTextEdit="1"/>
          </p:cNvSpPr>
          <p:nvPr/>
        </p:nvSpPr>
        <p:spPr bwMode="auto">
          <a:xfrm>
            <a:off x="245534" y="3141664"/>
            <a:ext cx="11605684" cy="2497137"/>
          </a:xfrm>
          <a:prstGeom prst="rect">
            <a:avLst/>
          </a:prstGeom>
        </p:spPr>
        <p:txBody>
          <a:bodyPr wrap="none" fromWordArt="1">
            <a:prstTxWarp prst="textDeflateTop">
              <a:avLst>
                <a:gd name="adj" fmla="val 46875"/>
              </a:avLst>
            </a:prstTxWarp>
          </a:bodyPr>
          <a:lstStyle/>
          <a:p>
            <a:pPr algn="ctr"/>
            <a:r>
              <a:rPr lang="en-US" sz="3600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quý</a:t>
            </a:r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 </a:t>
            </a:r>
            <a:r>
              <a:rPr lang="en-US" sz="3600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và</a:t>
            </a:r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em</a:t>
            </a:r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sức</a:t>
            </a:r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khỏe</a:t>
            </a:r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!</a:t>
            </a:r>
          </a:p>
        </p:txBody>
      </p:sp>
      <p:pic>
        <p:nvPicPr>
          <p:cNvPr id="19463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167" y="6143626"/>
            <a:ext cx="59266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38" descr="0 (291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1167" y="0"/>
            <a:ext cx="2161117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38" descr="0 (291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47900" y="-136525"/>
            <a:ext cx="2192867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6" name="Text Box 20"/>
          <p:cNvSpPr txBox="1">
            <a:spLocks noChangeArrowheads="1"/>
          </p:cNvSpPr>
          <p:nvPr/>
        </p:nvSpPr>
        <p:spPr bwMode="auto">
          <a:xfrm>
            <a:off x="1238251" y="1285875"/>
            <a:ext cx="11267016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</a:rPr>
              <a:t>GIỜ HỌC KẾT THÚC</a:t>
            </a:r>
          </a:p>
          <a:p>
            <a:pPr algn="ctr" eaLnBrk="1" hangingPunct="1"/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8936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07407E-6 L -0.34445 -4.07407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0.44288 -0.0053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FA49D3-009F-1EAF-DEAF-BD18DCC01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18 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2 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D311663-ED3D-8723-FF79-156A03BA8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  <a:defRPr/>
            </a:pPr>
            <a:r>
              <a:rPr lang="en-US" dirty="0" smtClean="0"/>
              <a:t>-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ta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marL="0" indent="0">
              <a:buNone/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  <a:defRPr/>
            </a:pPr>
            <a:endParaRPr lang="vi-VN" dirty="0"/>
          </a:p>
        </p:txBody>
      </p:sp>
      <p:sp>
        <p:nvSpPr>
          <p:cNvPr id="3077" name="Slide Number Placeholder 4">
            <a:extLst>
              <a:ext uri="{FF2B5EF4-FFF2-40B4-BE49-F238E27FC236}">
                <a16:creationId xmlns="" xmlns:a16="http://schemas.microsoft.com/office/drawing/2014/main" id="{10DCA0E1-9E00-F0F6-59CD-4AE3592CE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5C42139-676F-497D-8A88-A0D8F3D37436}" type="slidenum">
              <a:rPr lang="en-US" altLang="en-US">
                <a:solidFill>
                  <a:srgbClr val="898989"/>
                </a:solidFill>
              </a:rPr>
              <a:pPr/>
              <a:t>4</a:t>
            </a:fld>
            <a:endParaRPr lang="en-US" altLang="en-US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55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FA49D3-009F-1EAF-DEAF-BD18DCC01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18 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2 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D311663-ED3D-8723-FF79-156A03BA8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 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  <a:defRPr/>
            </a:pPr>
            <a:endParaRPr lang="vi-VN" dirty="0"/>
          </a:p>
        </p:txBody>
      </p:sp>
      <p:sp>
        <p:nvSpPr>
          <p:cNvPr id="3077" name="Slide Number Placeholder 4">
            <a:extLst>
              <a:ext uri="{FF2B5EF4-FFF2-40B4-BE49-F238E27FC236}">
                <a16:creationId xmlns="" xmlns:a16="http://schemas.microsoft.com/office/drawing/2014/main" id="{10DCA0E1-9E00-F0F6-59CD-4AE3592CE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5C42139-676F-497D-8A88-A0D8F3D37436}" type="slidenum">
              <a:rPr lang="en-US" altLang="en-US">
                <a:solidFill>
                  <a:srgbClr val="898989"/>
                </a:solidFill>
              </a:rPr>
              <a:pPr/>
              <a:t>5</a:t>
            </a:fld>
            <a:endParaRPr lang="en-US" altLang="en-US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74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23" b="94661" l="9883" r="89971">
                        <a14:foregroundMark x1="21523" y1="18880" x2="66252" y2="10677"/>
                        <a14:foregroundMark x1="14129" y1="1823" x2="13909" y2="86849"/>
                        <a14:foregroundMark x1="78843" y1="2865" x2="79941" y2="93229"/>
                        <a14:foregroundMark x1="14641" y1="94661" x2="74597" y2="94271"/>
                        <a14:foregroundMark x1="23353" y1="5859" x2="74890" y2="5208"/>
                        <a14:backgroundMark x1="80527" y1="3646" x2="98316" y2="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81" r="19766" b="5038"/>
          <a:stretch/>
        </p:blipFill>
        <p:spPr bwMode="auto">
          <a:xfrm>
            <a:off x="-407988" y="-1"/>
            <a:ext cx="10440630" cy="6722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572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1422400" y="0"/>
            <a:ext cx="9855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200" b="1" dirty="0" err="1" smtClean="0">
                <a:cs typeface="Times New Roman" pitchFamily="18" charset="0"/>
              </a:rPr>
              <a:t>Thứ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>
                <a:cs typeface="Times New Roman" pitchFamily="18" charset="0"/>
              </a:rPr>
              <a:t>b</a:t>
            </a:r>
            <a:r>
              <a:rPr lang="en-US" sz="3200" b="1" dirty="0" err="1" smtClean="0">
                <a:cs typeface="Times New Roman" pitchFamily="18" charset="0"/>
              </a:rPr>
              <a:t>ảy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ngày</a:t>
            </a:r>
            <a:r>
              <a:rPr lang="en-US" sz="3200" b="1" dirty="0" smtClean="0">
                <a:cs typeface="Times New Roman" pitchFamily="18" charset="0"/>
              </a:rPr>
              <a:t> 18 </a:t>
            </a:r>
            <a:r>
              <a:rPr lang="en-US" sz="3200" b="1" dirty="0" err="1" smtClean="0">
                <a:cs typeface="Times New Roman" pitchFamily="18" charset="0"/>
              </a:rPr>
              <a:t>tháng</a:t>
            </a:r>
            <a:r>
              <a:rPr lang="en-US" sz="3200" b="1" dirty="0" smtClean="0">
                <a:cs typeface="Times New Roman" pitchFamily="18" charset="0"/>
              </a:rPr>
              <a:t> 2 </a:t>
            </a:r>
            <a:r>
              <a:rPr lang="en-US" sz="3200" b="1" dirty="0" err="1" smtClean="0">
                <a:cs typeface="Times New Roman" pitchFamily="18" charset="0"/>
              </a:rPr>
              <a:t>năm</a:t>
            </a:r>
            <a:r>
              <a:rPr lang="en-US" sz="3200" b="1" dirty="0" smtClean="0">
                <a:cs typeface="Times New Roman" pitchFamily="18" charset="0"/>
              </a:rPr>
              <a:t> 2023</a:t>
            </a:r>
          </a:p>
          <a:p>
            <a:pPr algn="ctr" eaLnBrk="1" hangingPunct="1"/>
            <a:r>
              <a:rPr lang="en-US" sz="3200" b="1" dirty="0" err="1" smtClean="0">
                <a:cs typeface="Times New Roman" pitchFamily="18" charset="0"/>
              </a:rPr>
              <a:t>Tiếng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Việt</a:t>
            </a:r>
            <a:endParaRPr lang="en-US" sz="3200" b="1" dirty="0">
              <a:cs typeface="Times New Roman" pitchFamily="18" charset="0"/>
            </a:endParaRPr>
          </a:p>
        </p:txBody>
      </p:sp>
      <p:pic>
        <p:nvPicPr>
          <p:cNvPr id="5125" name="Picture 5" descr="Lý thuyết tập đọc: vè chim tiếng việt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985" y="1485364"/>
            <a:ext cx="11480800" cy="5141913"/>
          </a:xfrm>
          <a:noFill/>
        </p:spPr>
      </p:pic>
    </p:spTree>
    <p:extLst>
      <p:ext uri="{BB962C8B-B14F-4D97-AF65-F5344CB8AC3E}">
        <p14:creationId xmlns:p14="http://schemas.microsoft.com/office/powerpoint/2010/main" val="153037330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FA49D3-009F-1EAF-DEAF-BD18DCC01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18 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2 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solidFill>
                  <a:srgbClr val="1226BA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D311663-ED3D-8723-FF79-156A03BA8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865" y="2575775"/>
            <a:ext cx="10515600" cy="188829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  <a:defRPr/>
            </a:pPr>
            <a:r>
              <a:rPr lang="en-US" dirty="0"/>
              <a:t>   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  <a:defRPr/>
            </a:pPr>
            <a:endParaRPr lang="vi-VN" dirty="0"/>
          </a:p>
        </p:txBody>
      </p:sp>
      <p:sp>
        <p:nvSpPr>
          <p:cNvPr id="3077" name="Slide Number Placeholder 4">
            <a:extLst>
              <a:ext uri="{FF2B5EF4-FFF2-40B4-BE49-F238E27FC236}">
                <a16:creationId xmlns="" xmlns:a16="http://schemas.microsoft.com/office/drawing/2014/main" id="{10DCA0E1-9E00-F0F6-59CD-4AE3592CE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5C42139-676F-497D-8A88-A0D8F3D37436}" type="slidenum">
              <a:rPr lang="en-US" altLang="en-US">
                <a:solidFill>
                  <a:srgbClr val="898989"/>
                </a:solidFill>
              </a:rPr>
              <a:pPr/>
              <a:t>8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54817" y="126725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9: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Vè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00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287886" y="133572"/>
            <a:ext cx="10187189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18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</a:p>
          <a:p>
            <a:pPr algn="ctr">
              <a:defRPr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9: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Vè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9"/>
          <p:cNvSpPr>
            <a:spLocks noChangeArrowheads="1"/>
          </p:cNvSpPr>
          <p:nvPr/>
        </p:nvSpPr>
        <p:spPr bwMode="auto">
          <a:xfrm>
            <a:off x="1631952" y="1219200"/>
            <a:ext cx="4794249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lon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xon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0" name="Rectangle 10"/>
          <p:cNvSpPr>
            <a:spLocks noChangeArrowheads="1"/>
          </p:cNvSpPr>
          <p:nvPr/>
        </p:nvSpPr>
        <p:spPr bwMode="auto">
          <a:xfrm>
            <a:off x="1574832" y="1663265"/>
            <a:ext cx="53848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nở</a:t>
            </a:r>
            <a:endParaRPr lang="en-US" sz="3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1" name="Rectangle 11"/>
          <p:cNvSpPr>
            <a:spLocks noChangeArrowheads="1"/>
          </p:cNvSpPr>
          <p:nvPr/>
        </p:nvSpPr>
        <p:spPr bwMode="auto">
          <a:xfrm>
            <a:off x="1631951" y="2133600"/>
            <a:ext cx="28472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222" name="Rectangle 12"/>
          <p:cNvSpPr>
            <a:spLocks noChangeArrowheads="1"/>
          </p:cNvSpPr>
          <p:nvPr/>
        </p:nvSpPr>
        <p:spPr bwMode="auto">
          <a:xfrm>
            <a:off x="1631951" y="2590800"/>
            <a:ext cx="254909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xinh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3" name="Rectangle 15"/>
          <p:cNvSpPr>
            <a:spLocks noChangeArrowheads="1"/>
          </p:cNvSpPr>
          <p:nvPr/>
        </p:nvSpPr>
        <p:spPr bwMode="auto">
          <a:xfrm>
            <a:off x="1653118" y="3581400"/>
            <a:ext cx="26789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liếu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điếu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4" name="Rectangle 16"/>
          <p:cNvSpPr>
            <a:spLocks noChangeArrowheads="1"/>
          </p:cNvSpPr>
          <p:nvPr/>
        </p:nvSpPr>
        <p:spPr bwMode="auto">
          <a:xfrm>
            <a:off x="1631951" y="3124200"/>
            <a:ext cx="280557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tinh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5" name="Rectangle 17"/>
          <p:cNvSpPr>
            <a:spLocks noChangeArrowheads="1"/>
          </p:cNvSpPr>
          <p:nvPr/>
        </p:nvSpPr>
        <p:spPr bwMode="auto">
          <a:xfrm>
            <a:off x="1631951" y="4038600"/>
            <a:ext cx="319029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tếu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6" name="Rectangle 18"/>
          <p:cNvSpPr>
            <a:spLocks noChangeArrowheads="1"/>
          </p:cNvSpPr>
          <p:nvPr/>
        </p:nvSpPr>
        <p:spPr bwMode="auto">
          <a:xfrm>
            <a:off x="1631951" y="4495800"/>
            <a:ext cx="255069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chìa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vôi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7" name="Rectangle 21"/>
          <p:cNvSpPr>
            <a:spLocks noChangeArrowheads="1"/>
          </p:cNvSpPr>
          <p:nvPr/>
        </p:nvSpPr>
        <p:spPr bwMode="auto">
          <a:xfrm>
            <a:off x="1631951" y="5008564"/>
            <a:ext cx="30244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chao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đớp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mồi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8" name="Rectangle 22"/>
          <p:cNvSpPr>
            <a:spLocks noChangeArrowheads="1"/>
          </p:cNvSpPr>
          <p:nvPr/>
        </p:nvSpPr>
        <p:spPr bwMode="auto">
          <a:xfrm>
            <a:off x="1631951" y="5410200"/>
            <a:ext cx="293541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chèo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bẻo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9" name="Rectangle 24"/>
          <p:cNvSpPr>
            <a:spLocks noChangeArrowheads="1"/>
          </p:cNvSpPr>
          <p:nvPr/>
        </p:nvSpPr>
        <p:spPr bwMode="auto">
          <a:xfrm>
            <a:off x="1625601" y="5867400"/>
            <a:ext cx="306365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mách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lẻo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30" name="Rectangle 25"/>
          <p:cNvSpPr>
            <a:spLocks noChangeArrowheads="1"/>
          </p:cNvSpPr>
          <p:nvPr/>
        </p:nvSpPr>
        <p:spPr bwMode="auto">
          <a:xfrm>
            <a:off x="1595968" y="6324600"/>
            <a:ext cx="362310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Thím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31" name="Rectangle 26"/>
          <p:cNvSpPr>
            <a:spLocks noChangeArrowheads="1"/>
          </p:cNvSpPr>
          <p:nvPr/>
        </p:nvSpPr>
        <p:spPr bwMode="auto">
          <a:xfrm>
            <a:off x="7518400" y="1447800"/>
            <a:ext cx="252825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lân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la</a:t>
            </a:r>
          </a:p>
        </p:txBody>
      </p:sp>
      <p:sp>
        <p:nvSpPr>
          <p:cNvPr id="9232" name="Rectangle 27"/>
          <p:cNvSpPr>
            <a:spLocks noChangeArrowheads="1"/>
          </p:cNvSpPr>
          <p:nvPr/>
        </p:nvSpPr>
        <p:spPr bwMode="auto">
          <a:xfrm>
            <a:off x="7518400" y="1905000"/>
            <a:ext cx="243207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233" name="Rectangle 28"/>
          <p:cNvSpPr>
            <a:spLocks noChangeArrowheads="1"/>
          </p:cNvSpPr>
          <p:nvPr/>
        </p:nvSpPr>
        <p:spPr bwMode="auto">
          <a:xfrm>
            <a:off x="7518401" y="2381250"/>
            <a:ext cx="274145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34" name="Rectangle 29"/>
          <p:cNvSpPr>
            <a:spLocks noChangeArrowheads="1"/>
          </p:cNvSpPr>
          <p:nvPr/>
        </p:nvSpPr>
        <p:spPr bwMode="auto">
          <a:xfrm>
            <a:off x="7518400" y="2914650"/>
            <a:ext cx="263565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sâu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35" name="Rectangle 30"/>
          <p:cNvSpPr>
            <a:spLocks noChangeArrowheads="1"/>
          </p:cNvSpPr>
          <p:nvPr/>
        </p:nvSpPr>
        <p:spPr bwMode="auto">
          <a:xfrm>
            <a:off x="7531101" y="3560763"/>
            <a:ext cx="282962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Giục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mau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36" name="Rectangle 31"/>
          <p:cNvSpPr>
            <a:spLocks noChangeArrowheads="1"/>
          </p:cNvSpPr>
          <p:nvPr/>
        </p:nvSpPr>
        <p:spPr bwMode="auto">
          <a:xfrm>
            <a:off x="7613651" y="4017964"/>
            <a:ext cx="192873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hú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37" name="Rectangle 32"/>
          <p:cNvSpPr>
            <a:spLocks noChangeArrowheads="1"/>
          </p:cNvSpPr>
          <p:nvPr/>
        </p:nvSpPr>
        <p:spPr bwMode="auto">
          <a:xfrm>
            <a:off x="7613651" y="4475164"/>
            <a:ext cx="357822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Nhấp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nhem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38" name="Rectangle 33"/>
          <p:cNvSpPr>
            <a:spLocks noChangeArrowheads="1"/>
          </p:cNvSpPr>
          <p:nvPr/>
        </p:nvSpPr>
        <p:spPr bwMode="auto">
          <a:xfrm>
            <a:off x="7613651" y="4932364"/>
            <a:ext cx="280557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cú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>
                <a:cs typeface="Times New Roman" pitchFamily="18" charset="0"/>
              </a:rPr>
              <a:t>…</a:t>
            </a:r>
          </a:p>
        </p:txBody>
      </p:sp>
      <p:sp>
        <p:nvSpPr>
          <p:cNvPr id="23" name="Rectangle 33"/>
          <p:cNvSpPr>
            <a:spLocks noChangeArrowheads="1"/>
          </p:cNvSpPr>
          <p:nvPr/>
        </p:nvSpPr>
        <p:spPr bwMode="auto">
          <a:xfrm>
            <a:off x="8416604" y="5867400"/>
            <a:ext cx="277527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dirty="0" smtClean="0">
                <a:cs typeface="Times New Roman" pitchFamily="18" charset="0"/>
              </a:rPr>
              <a:t>           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dao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0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1&quot;/&gt;&lt;lineCharCount val=&quot;21&quot;/&gt;&lt;lineCharCount val=&quot;51&quot;/&gt;&lt;lineCharCount val=&quot;25&quot;/&gt;&lt;lineCharCount val=&quot;35&quot;/&gt;&lt;lineCharCount val=&quot;1&quot;/&gt;&lt;/TableIndex&gt;&lt;/ShapeTextInfo&gt;"/>
  <p:tag name="HTML_SHAPEINFO" val="&lt;ThreeDShapeInfo&gt;&lt;uuid val=&quot;&quot;/&gt;&lt;isInvalidForFieldText val=&quot;0&quot;/&gt;&lt;Image&gt;&lt;filename val=&quot;C:\Users\PC\Desktop\SOA\e learrning  CHU SOA\MT PH moi\data\asimages\{461071B7-15C5-4BA4-94D5-C604AC1A3BE3}_1.png&quot;/&gt;&lt;left val=&quot;42&quot;/&gt;&lt;top val=&quot;347&quot;/&gt;&lt;width val=&quot;613&quot;/&gt;&lt;height val=&quot;157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805</Words>
  <Application>Microsoft Office PowerPoint</Application>
  <PresentationFormat>Custom</PresentationFormat>
  <Paragraphs>174</Paragraphs>
  <Slides>31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Thứ bảy ngày 18  tháng 2  năm 2023 Tiếng Việt:  </vt:lpstr>
      <vt:lpstr>PowerPoint Presentation</vt:lpstr>
      <vt:lpstr>Thứ bảy ngày 18  tháng 2  năm 2023 Tiếng Việt:  </vt:lpstr>
      <vt:lpstr>Thứ bảy ngày 18  tháng 2  năm 2023 Tiếng Việt:  </vt:lpstr>
      <vt:lpstr>PowerPoint Presentation</vt:lpstr>
      <vt:lpstr>PowerPoint Presentation</vt:lpstr>
      <vt:lpstr>Thứ bảy ngày 18  tháng 2  năm 2023 Tiếng Việt:  </vt:lpstr>
      <vt:lpstr>PowerPoint Presentation</vt:lpstr>
      <vt:lpstr>PowerPoint Presentation</vt:lpstr>
      <vt:lpstr>Thứ bảy ngày 18  tháng 2  năm 2023 Tiếng Việt:  </vt:lpstr>
      <vt:lpstr>PowerPoint Presentation</vt:lpstr>
      <vt:lpstr>PowerPoint Presentation</vt:lpstr>
      <vt:lpstr>PowerPoint Presentation</vt:lpstr>
      <vt:lpstr>Thứ bảy ngày 18  tháng 2  năm 2023 Tiếng Việt:  </vt:lpstr>
      <vt:lpstr>PowerPoint Presentation</vt:lpstr>
      <vt:lpstr>Thứ bảy ngày 18  tháng 2  năm 2023 Tiếng Việt:  </vt:lpstr>
      <vt:lpstr>Thứ bảy ngày 18  tháng 2  năm 2023 Tiếng Việt:  </vt:lpstr>
      <vt:lpstr>Thứ bảy ngày 18  tháng 2  năm 2023 Tiếng Việt:  </vt:lpstr>
      <vt:lpstr>sáo</vt:lpstr>
      <vt:lpstr>PowerPoint Presentation</vt:lpstr>
      <vt:lpstr>chìa vôi</vt:lpstr>
      <vt:lpstr>chim khách</vt:lpstr>
      <vt:lpstr>chim sâu</vt:lpstr>
      <vt:lpstr>tu hú</vt:lpstr>
      <vt:lpstr>PowerPoint Presentation</vt:lpstr>
      <vt:lpstr> Câu đố </vt:lpstr>
      <vt:lpstr>  Câu đố </vt:lpstr>
      <vt:lpstr> Câu đố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Nguyễn</dc:creator>
  <cp:lastModifiedBy>FPTSHOP</cp:lastModifiedBy>
  <cp:revision>32</cp:revision>
  <dcterms:created xsi:type="dcterms:W3CDTF">2023-02-14T15:26:59Z</dcterms:created>
  <dcterms:modified xsi:type="dcterms:W3CDTF">2024-03-29T01:19:52Z</dcterms:modified>
</cp:coreProperties>
</file>