
<file path=[Content_Types].xml><?xml version="1.0" encoding="utf-8"?>
<Types xmlns="http://schemas.openxmlformats.org/package/2006/content-types"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ags/tag1.xml" ContentType="application/vnd.openxmlformats-officedocument.presentationml.tags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tags/tag2.xml" ContentType="application/vnd.openxmlformats-officedocument.presentationml.tags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3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theme/theme4.xml" ContentType="application/vnd.openxmlformats-officedocument.theme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710" r:id="rId1"/>
    <p:sldMasterId id="2147483767" r:id="rId2"/>
    <p:sldMasterId id="2147484108" r:id="rId3"/>
    <p:sldMasterId id="2147484134" r:id="rId4"/>
    <p:sldMasterId id="2147484160" r:id="rId5"/>
  </p:sldMasterIdLst>
  <p:notesMasterIdLst>
    <p:notesMasterId r:id="rId20"/>
  </p:notesMasterIdLst>
  <p:sldIdLst>
    <p:sldId id="264" r:id="rId6"/>
    <p:sldId id="308" r:id="rId7"/>
    <p:sldId id="580" r:id="rId8"/>
    <p:sldId id="332" r:id="rId9"/>
    <p:sldId id="333" r:id="rId10"/>
    <p:sldId id="334" r:id="rId11"/>
    <p:sldId id="335" r:id="rId12"/>
    <p:sldId id="579" r:id="rId13"/>
    <p:sldId id="581" r:id="rId14"/>
    <p:sldId id="300" r:id="rId15"/>
    <p:sldId id="269" r:id="rId16"/>
    <p:sldId id="270" r:id="rId17"/>
    <p:sldId id="279" r:id="rId18"/>
    <p:sldId id="271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003BD"/>
    <a:srgbClr val="5CB5AA"/>
    <a:srgbClr val="FFFFFF"/>
    <a:srgbClr val="250DB3"/>
    <a:srgbClr val="B9BCB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211" autoAdjust="0"/>
    <p:restoredTop sz="94434" autoAdjust="0"/>
  </p:normalViewPr>
  <p:slideViewPr>
    <p:cSldViewPr snapToGrid="0">
      <p:cViewPr varScale="1">
        <p:scale>
          <a:sx n="85" d="100"/>
          <a:sy n="85" d="100"/>
        </p:scale>
        <p:origin x="629" y="62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-3738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" Type="http://schemas.openxmlformats.org/officeDocument/2006/relationships/slideMaster" Target="slideMasters/slideMaster3.xml"/><Relationship Id="rId21" Type="http://schemas.openxmlformats.org/officeDocument/2006/relationships/presProps" Target="presProp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theme" Target="theme/theme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EFD42F7-718C-4B98-AAEC-167E6DDD60A7}" type="datetimeFigureOut">
              <a:rPr lang="en-US" smtClean="0"/>
              <a:t>11/29/2023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1B2AA4F-B828-4D7C-AFD3-893933DAFC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121322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dirty="0" err="1"/>
              <a:t>Bài</a:t>
            </a:r>
            <a:r>
              <a:rPr lang="en-US" dirty="0"/>
              <a:t> </a:t>
            </a:r>
            <a:r>
              <a:rPr lang="en-US" dirty="0" err="1"/>
              <a:t>giảng</a:t>
            </a:r>
            <a:r>
              <a:rPr lang="en-US" dirty="0"/>
              <a:t> </a:t>
            </a:r>
            <a:r>
              <a:rPr lang="en-US" dirty="0" err="1"/>
              <a:t>được</a:t>
            </a:r>
            <a:r>
              <a:rPr lang="en-US" dirty="0"/>
              <a:t> </a:t>
            </a:r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 </a:t>
            </a:r>
            <a:r>
              <a:rPr lang="en-US" dirty="0" err="1"/>
              <a:t>bởi</a:t>
            </a:r>
            <a:r>
              <a:rPr lang="en-US" dirty="0"/>
              <a:t>: </a:t>
            </a:r>
            <a:r>
              <a:rPr lang="en-US" dirty="0" err="1"/>
              <a:t>Phạm</a:t>
            </a:r>
            <a:r>
              <a:rPr lang="en-US" dirty="0"/>
              <a:t> </a:t>
            </a:r>
            <a:r>
              <a:rPr lang="en-US" dirty="0" err="1"/>
              <a:t>Duyên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9ED2E422-42A8-4A7B-87CD-13A088DD628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 hasCustomPrompt="1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altLang="zh-CN"/>
              <a:t>Title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altLang="zh-CN"/>
              <a:t>Content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08E231-020E-454B-814C-04386EE4B12D}" type="datetimeFigureOut">
              <a:rPr lang="zh-CN" altLang="en-US" smtClean="0"/>
              <a:t>2023/11/29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E349D6-2446-475D-9F9F-B6A9DFEA62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altLang="zh-CN"/>
              <a:t>Title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08E231-020E-454B-814C-04386EE4B12D}" type="datetimeFigureOut">
              <a:rPr lang="zh-CN" altLang="en-US" smtClean="0"/>
              <a:t>2023/11/29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E349D6-2446-475D-9F9F-B6A9DFEA62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9898983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983328-5D9C-4CDA-A4B0-8F0932BA2C1A}" type="datetimeFigureOut">
              <a:rPr lang="en-US" smtClean="0"/>
              <a:t>11/29/2023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CEE447-4DD9-425C-BEC0-5EA12C7BCFCC}" type="slidenum">
              <a:rPr lang="en-US" smtClean="0"/>
              <a:t>‹#›</a:t>
            </a:fld>
            <a:endParaRPr lang="en-US"/>
          </a:p>
        </p:txBody>
      </p:sp>
      <p:cxnSp>
        <p:nvCxnSpPr>
          <p:cNvPr id="33" name="Straight Connector 32"/>
          <p:cNvCxnSpPr/>
          <p:nvPr/>
        </p:nvCxnSpPr>
        <p:spPr>
          <a:xfrm>
            <a:off x="1453898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989066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210C289-EDFF-4FEC-B55C-B3648B4A68B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BF58A9-F0FE-4952-84B8-45051A92BF2F}" type="datetimeFigureOut">
              <a:rPr lang="en-US" smtClean="0"/>
              <a:t>11/29/2023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F7CCC54-9195-4840-A59E-61290C4F42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84E01C9-2041-4F93-9CBF-926E45C798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3A84EB-394D-49D6-A719-711D9230FE4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906414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BDC4F96-0BF9-4AAF-A7B3-65A22CAEACD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476618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 hasCustomPrompt="1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altLang="zh-CN"/>
              <a:t>Title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08E231-020E-454B-814C-04386EE4B12D}" type="datetimeFigureOut">
              <a:rPr lang="zh-CN" altLang="en-US" smtClean="0"/>
              <a:t>2023/11/29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E349D6-2446-475D-9F9F-B6A9DFEA62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Vertical Title and Text"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1">
            <a:extLst>
              <a:ext uri="{FF2B5EF4-FFF2-40B4-BE49-F238E27FC236}">
                <a16:creationId xmlns:a16="http://schemas.microsoft.com/office/drawing/2014/main" id="{B22B1E67-3008-4521-AE81-657AB5E1176C}"/>
              </a:ext>
            </a:extLst>
          </p:cNvPr>
          <p:cNvSpPr/>
          <p:nvPr userDrawn="1"/>
        </p:nvSpPr>
        <p:spPr>
          <a:xfrm>
            <a:off x="106327" y="95693"/>
            <a:ext cx="11972260" cy="6634716"/>
          </a:xfrm>
          <a:prstGeom prst="rect">
            <a:avLst/>
          </a:prstGeom>
          <a:noFill/>
          <a:ln w="28575">
            <a:solidFill>
              <a:srgbClr val="DC5D3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ea"/>
              <a:sym typeface="+mn-lt"/>
            </a:endParaRPr>
          </a:p>
        </p:txBody>
      </p:sp>
      <p:pic>
        <p:nvPicPr>
          <p:cNvPr id="8" name="图片 8">
            <a:extLst>
              <a:ext uri="{FF2B5EF4-FFF2-40B4-BE49-F238E27FC236}">
                <a16:creationId xmlns:a16="http://schemas.microsoft.com/office/drawing/2014/main" id="{318CC0AA-2F1C-47E2-96E1-12F350AB09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594895" y="56367"/>
            <a:ext cx="5002213" cy="1549970"/>
          </a:xfrm>
          <a:prstGeom prst="rect">
            <a:avLst/>
          </a:prstGeom>
        </p:spPr>
      </p:pic>
      <p:pic>
        <p:nvPicPr>
          <p:cNvPr id="9" name="PA_图片 2">
            <a:extLst>
              <a:ext uri="{FF2B5EF4-FFF2-40B4-BE49-F238E27FC236}">
                <a16:creationId xmlns:a16="http://schemas.microsoft.com/office/drawing/2014/main" id="{F453868A-7C7E-4C9C-BFDE-8FEE5AE3420C}"/>
              </a:ext>
            </a:extLst>
          </p:cNvPr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4"/>
          <a:stretch>
            <a:fillRect/>
          </a:stretch>
        </p:blipFill>
        <p:spPr>
          <a:xfrm>
            <a:off x="2538663" y="1049796"/>
            <a:ext cx="7547145" cy="607158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1" name="图片 22">
            <a:extLst>
              <a:ext uri="{FF2B5EF4-FFF2-40B4-BE49-F238E27FC236}">
                <a16:creationId xmlns:a16="http://schemas.microsoft.com/office/drawing/2014/main" id="{3FCE1FC1-F6CB-4EDD-B53D-CAC51658793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99881" y="4085590"/>
            <a:ext cx="2421891" cy="2250440"/>
          </a:xfrm>
          <a:prstGeom prst="rect">
            <a:avLst/>
          </a:prstGeom>
        </p:spPr>
      </p:pic>
      <p:pic>
        <p:nvPicPr>
          <p:cNvPr id="12" name="图片 20">
            <a:extLst>
              <a:ext uri="{FF2B5EF4-FFF2-40B4-BE49-F238E27FC236}">
                <a16:creationId xmlns:a16="http://schemas.microsoft.com/office/drawing/2014/main" id="{12D22E61-431C-4BF7-B86C-F36DBA00E062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8337" y="408940"/>
            <a:ext cx="1630363" cy="1485900"/>
          </a:xfrm>
          <a:prstGeom prst="rect">
            <a:avLst/>
          </a:prstGeom>
          <a:noFill/>
          <a:ln w="9525">
            <a:noFill/>
          </a:ln>
        </p:spPr>
      </p:pic>
    </p:spTree>
    <p:extLst>
      <p:ext uri="{BB962C8B-B14F-4D97-AF65-F5344CB8AC3E}">
        <p14:creationId xmlns:p14="http://schemas.microsoft.com/office/powerpoint/2010/main" val="3174164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62A3AF-205C-4BD6-A4C0-8516ED2F70C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11/29/2023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0C3BD30-2B87-4F47-A400-2C11594FFF6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616871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62A3AF-205C-4BD6-A4C0-8516ED2F70C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11/29/2023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0C3BD30-2B87-4F47-A400-2C11594FFF6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852380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62A3AF-205C-4BD6-A4C0-8516ED2F70C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11/29/2023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0C3BD30-2B87-4F47-A400-2C11594FFF6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1810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62A3AF-205C-4BD6-A4C0-8516ED2F70C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11/29/2023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0C3BD30-2B87-4F47-A400-2C11594FFF6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117684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62A3AF-205C-4BD6-A4C0-8516ED2F70C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11/29/2023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0C3BD30-2B87-4F47-A400-2C11594FFF6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6698355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62A3AF-205C-4BD6-A4C0-8516ED2F70C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11/29/2023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0C3BD30-2B87-4F47-A400-2C11594FFF6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233696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62A3AF-205C-4BD6-A4C0-8516ED2F70C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11/29/2023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0C3BD30-2B87-4F47-A400-2C11594FFF6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4868771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altLang="zh-CN"/>
              <a:t>Title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baseline="0"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 baseline="0"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 altLang="zh-CN"/>
              <a:t>Content</a:t>
            </a:r>
            <a:endParaRPr lang="zh-CN" altLang="en-US"/>
          </a:p>
          <a:p>
            <a:pPr lvl="1"/>
            <a:r>
              <a:rPr lang="en-US" altLang="zh-CN"/>
              <a:t>Branch 1</a:t>
            </a:r>
            <a:endParaRPr lang="zh-CN" altLang="en-US"/>
          </a:p>
          <a:p>
            <a:pPr lvl="2"/>
            <a:r>
              <a:rPr lang="en-US" altLang="zh-CN"/>
              <a:t>Branch 2</a:t>
            </a:r>
            <a:endParaRPr lang="zh-CN" altLang="en-US"/>
          </a:p>
          <a:p>
            <a:pPr lvl="3"/>
            <a:r>
              <a:rPr lang="en-US" altLang="zh-CN"/>
              <a:t>Branch 3</a:t>
            </a:r>
            <a:endParaRPr lang="zh-CN" altLang="en-US"/>
          </a:p>
          <a:p>
            <a:pPr lvl="4"/>
            <a:r>
              <a:rPr lang="en-US" altLang="zh-CN"/>
              <a:t>Branch 4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08E231-020E-454B-814C-04386EE4B12D}" type="datetimeFigureOut">
              <a:rPr lang="zh-CN" altLang="en-US" smtClean="0"/>
              <a:t>2023/11/29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E349D6-2446-475D-9F9F-B6A9DFEA62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62A3AF-205C-4BD6-A4C0-8516ED2F70C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11/29/2023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0C3BD30-2B87-4F47-A400-2C11594FFF6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5701805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62A3AF-205C-4BD6-A4C0-8516ED2F70C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11/29/2023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0C3BD30-2B87-4F47-A400-2C11594FFF6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541627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62A3AF-205C-4BD6-A4C0-8516ED2F70C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11/29/2023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0C3BD30-2B87-4F47-A400-2C11594FFF6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186804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62A3AF-205C-4BD6-A4C0-8516ED2F70C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11/29/2023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0C3BD30-2B87-4F47-A400-2C11594FFF6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4036132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BA66174-3328-40E4-AADF-655C79A2A8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1105ECC-05DB-4A25-8E6A-E61FCA6F561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2023/11/29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50B7521-C9F1-465B-9A65-1E05966CF8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5D2B5226-FFCF-47FD-8A07-DAABD31F1B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5A56C03-FDBE-437B-B3E2-8C9625E2827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0CBAA51-4BBA-42D0-92B4-0E195B3B02A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61A10C0-DF56-42B3-AA69-9DF7037A881F}"/>
              </a:ext>
            </a:extLst>
          </p:cNvPr>
          <p:cNvSpPr/>
          <p:nvPr userDrawn="1"/>
        </p:nvSpPr>
        <p:spPr>
          <a:xfrm>
            <a:off x="161365" y="136525"/>
            <a:ext cx="11873753" cy="6584950"/>
          </a:xfrm>
          <a:prstGeom prst="rect">
            <a:avLst/>
          </a:prstGeom>
          <a:solidFill>
            <a:schemeClr val="bg1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7267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Vertical Title and Text"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1">
            <a:extLst>
              <a:ext uri="{FF2B5EF4-FFF2-40B4-BE49-F238E27FC236}">
                <a16:creationId xmlns:a16="http://schemas.microsoft.com/office/drawing/2014/main" id="{B22B1E67-3008-4521-AE81-657AB5E1176C}"/>
              </a:ext>
            </a:extLst>
          </p:cNvPr>
          <p:cNvSpPr/>
          <p:nvPr userDrawn="1"/>
        </p:nvSpPr>
        <p:spPr>
          <a:xfrm>
            <a:off x="106327" y="95693"/>
            <a:ext cx="11972260" cy="6634716"/>
          </a:xfrm>
          <a:prstGeom prst="rect">
            <a:avLst/>
          </a:prstGeom>
          <a:noFill/>
          <a:ln w="28575">
            <a:solidFill>
              <a:srgbClr val="DC5D3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ea"/>
              <a:sym typeface="+mn-lt"/>
            </a:endParaRPr>
          </a:p>
        </p:txBody>
      </p:sp>
      <p:pic>
        <p:nvPicPr>
          <p:cNvPr id="8" name="图片 8">
            <a:extLst>
              <a:ext uri="{FF2B5EF4-FFF2-40B4-BE49-F238E27FC236}">
                <a16:creationId xmlns:a16="http://schemas.microsoft.com/office/drawing/2014/main" id="{318CC0AA-2F1C-47E2-96E1-12F350AB09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594895" y="56367"/>
            <a:ext cx="5002213" cy="1549970"/>
          </a:xfrm>
          <a:prstGeom prst="rect">
            <a:avLst/>
          </a:prstGeom>
        </p:spPr>
      </p:pic>
      <p:pic>
        <p:nvPicPr>
          <p:cNvPr id="9" name="PA_图片 2">
            <a:extLst>
              <a:ext uri="{FF2B5EF4-FFF2-40B4-BE49-F238E27FC236}">
                <a16:creationId xmlns:a16="http://schemas.microsoft.com/office/drawing/2014/main" id="{F453868A-7C7E-4C9C-BFDE-8FEE5AE3420C}"/>
              </a:ext>
            </a:extLst>
          </p:cNvPr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4"/>
          <a:stretch>
            <a:fillRect/>
          </a:stretch>
        </p:blipFill>
        <p:spPr>
          <a:xfrm>
            <a:off x="2538663" y="1049796"/>
            <a:ext cx="7547145" cy="607158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1" name="图片 22">
            <a:extLst>
              <a:ext uri="{FF2B5EF4-FFF2-40B4-BE49-F238E27FC236}">
                <a16:creationId xmlns:a16="http://schemas.microsoft.com/office/drawing/2014/main" id="{3FCE1FC1-F6CB-4EDD-B53D-CAC51658793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99881" y="4085590"/>
            <a:ext cx="2421891" cy="2250440"/>
          </a:xfrm>
          <a:prstGeom prst="rect">
            <a:avLst/>
          </a:prstGeom>
        </p:spPr>
      </p:pic>
      <p:pic>
        <p:nvPicPr>
          <p:cNvPr id="12" name="图片 20">
            <a:extLst>
              <a:ext uri="{FF2B5EF4-FFF2-40B4-BE49-F238E27FC236}">
                <a16:creationId xmlns:a16="http://schemas.microsoft.com/office/drawing/2014/main" id="{12D22E61-431C-4BF7-B86C-F36DBA00E062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8337" y="408940"/>
            <a:ext cx="1630363" cy="1485900"/>
          </a:xfrm>
          <a:prstGeom prst="rect">
            <a:avLst/>
          </a:prstGeom>
          <a:noFill/>
          <a:ln w="9525">
            <a:noFill/>
          </a:ln>
        </p:spPr>
      </p:pic>
    </p:spTree>
    <p:extLst>
      <p:ext uri="{BB962C8B-B14F-4D97-AF65-F5344CB8AC3E}">
        <p14:creationId xmlns:p14="http://schemas.microsoft.com/office/powerpoint/2010/main" val="1442155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948695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076963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3349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20781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altLang="zh-CN"/>
              <a:t>Title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altLang="zh-CN"/>
              <a:t>Body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08E231-020E-454B-814C-04386EE4B12D}" type="datetimeFigureOut">
              <a:rPr lang="zh-CN" altLang="en-US" smtClean="0"/>
              <a:t>2023/11/29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E349D6-2446-475D-9F9F-B6A9DFEA62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25057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590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94014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2063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349192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428445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30003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6989912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85775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6011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altLang="zh-CN"/>
              <a:t>Title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08E231-020E-454B-814C-04386EE4B12D}" type="datetimeFigureOut">
              <a:rPr lang="zh-CN" altLang="en-US" smtClean="0"/>
              <a:t>2023/11/29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E349D6-2446-475D-9F9F-B6A9DFEA62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280004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82724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334303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30410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8938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4957835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33988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14812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7467747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9238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altLang="zh-CN"/>
              <a:t>Title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08E231-020E-454B-814C-04386EE4B12D}" type="datetimeFigureOut">
              <a:rPr lang="zh-CN" altLang="en-US" smtClean="0"/>
              <a:t>2023/11/29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E349D6-2446-475D-9F9F-B6A9DFEA62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4084844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85754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634927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88658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4320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6635844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309263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51641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45259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662292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altLang="zh-CN"/>
              <a:t>Title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08E231-020E-454B-814C-04386EE4B12D}" type="datetimeFigureOut">
              <a:rPr lang="zh-CN" altLang="en-US" smtClean="0"/>
              <a:t>2023/11/29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E349D6-2446-475D-9F9F-B6A9DFEA62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696959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04685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55819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979347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42759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897239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88637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774577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31171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6900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08E231-020E-454B-814C-04386EE4B12D}" type="datetimeFigureOut">
              <a:rPr lang="zh-CN" altLang="en-US" smtClean="0"/>
              <a:t>2023/11/29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E349D6-2446-475D-9F9F-B6A9DFEA62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563976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620569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096882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3051109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7975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874422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43015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478139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199061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1241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altLang="zh-CN"/>
              <a:t>Title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08E231-020E-454B-814C-04386EE4B12D}" type="datetimeFigureOut">
              <a:rPr lang="zh-CN" altLang="en-US" smtClean="0"/>
              <a:t>2023/11/29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E349D6-2446-475D-9F9F-B6A9DFEA62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599642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98534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151022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345771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9203385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508736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24302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045103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814193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8181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altLang="zh-CN"/>
              <a:t>Title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08E231-020E-454B-814C-04386EE4B12D}" type="datetimeFigureOut">
              <a:rPr lang="zh-CN" altLang="en-US" smtClean="0"/>
              <a:t>2023/11/29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E349D6-2446-475D-9F9F-B6A9DFEA62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750762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58978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699907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765605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2458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50414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6219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676160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22988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81028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jpe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18" Type="http://schemas.openxmlformats.org/officeDocument/2006/relationships/slideLayout" Target="../slideLayouts/slideLayout43.xml"/><Relationship Id="rId26" Type="http://schemas.openxmlformats.org/officeDocument/2006/relationships/theme" Target="../theme/theme3.xml"/><Relationship Id="rId3" Type="http://schemas.openxmlformats.org/officeDocument/2006/relationships/slideLayout" Target="../slideLayouts/slideLayout28.xml"/><Relationship Id="rId21" Type="http://schemas.openxmlformats.org/officeDocument/2006/relationships/slideLayout" Target="../slideLayouts/slideLayout46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17" Type="http://schemas.openxmlformats.org/officeDocument/2006/relationships/slideLayout" Target="../slideLayouts/slideLayout42.xml"/><Relationship Id="rId25" Type="http://schemas.openxmlformats.org/officeDocument/2006/relationships/slideLayout" Target="../slideLayouts/slideLayout50.xml"/><Relationship Id="rId2" Type="http://schemas.openxmlformats.org/officeDocument/2006/relationships/slideLayout" Target="../slideLayouts/slideLayout27.xml"/><Relationship Id="rId16" Type="http://schemas.openxmlformats.org/officeDocument/2006/relationships/slideLayout" Target="../slideLayouts/slideLayout41.xml"/><Relationship Id="rId20" Type="http://schemas.openxmlformats.org/officeDocument/2006/relationships/slideLayout" Target="../slideLayouts/slideLayout45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24" Type="http://schemas.openxmlformats.org/officeDocument/2006/relationships/slideLayout" Target="../slideLayouts/slideLayout49.xml"/><Relationship Id="rId5" Type="http://schemas.openxmlformats.org/officeDocument/2006/relationships/slideLayout" Target="../slideLayouts/slideLayout30.xml"/><Relationship Id="rId15" Type="http://schemas.openxmlformats.org/officeDocument/2006/relationships/slideLayout" Target="../slideLayouts/slideLayout40.xml"/><Relationship Id="rId23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35.xml"/><Relationship Id="rId19" Type="http://schemas.openxmlformats.org/officeDocument/2006/relationships/slideLayout" Target="../slideLayouts/slideLayout44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Relationship Id="rId22" Type="http://schemas.openxmlformats.org/officeDocument/2006/relationships/slideLayout" Target="../slideLayouts/slideLayout4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13" Type="http://schemas.openxmlformats.org/officeDocument/2006/relationships/slideLayout" Target="../slideLayouts/slideLayout63.xml"/><Relationship Id="rId18" Type="http://schemas.openxmlformats.org/officeDocument/2006/relationships/slideLayout" Target="../slideLayouts/slideLayout68.xml"/><Relationship Id="rId26" Type="http://schemas.openxmlformats.org/officeDocument/2006/relationships/theme" Target="../theme/theme4.xml"/><Relationship Id="rId3" Type="http://schemas.openxmlformats.org/officeDocument/2006/relationships/slideLayout" Target="../slideLayouts/slideLayout53.xml"/><Relationship Id="rId21" Type="http://schemas.openxmlformats.org/officeDocument/2006/relationships/slideLayout" Target="../slideLayouts/slideLayout71.xml"/><Relationship Id="rId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62.xml"/><Relationship Id="rId17" Type="http://schemas.openxmlformats.org/officeDocument/2006/relationships/slideLayout" Target="../slideLayouts/slideLayout67.xml"/><Relationship Id="rId25" Type="http://schemas.openxmlformats.org/officeDocument/2006/relationships/slideLayout" Target="../slideLayouts/slideLayout75.xml"/><Relationship Id="rId2" Type="http://schemas.openxmlformats.org/officeDocument/2006/relationships/slideLayout" Target="../slideLayouts/slideLayout52.xml"/><Relationship Id="rId16" Type="http://schemas.openxmlformats.org/officeDocument/2006/relationships/slideLayout" Target="../slideLayouts/slideLayout66.xml"/><Relationship Id="rId20" Type="http://schemas.openxmlformats.org/officeDocument/2006/relationships/slideLayout" Target="../slideLayouts/slideLayout70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24" Type="http://schemas.openxmlformats.org/officeDocument/2006/relationships/slideLayout" Target="../slideLayouts/slideLayout74.xml"/><Relationship Id="rId5" Type="http://schemas.openxmlformats.org/officeDocument/2006/relationships/slideLayout" Target="../slideLayouts/slideLayout55.xml"/><Relationship Id="rId15" Type="http://schemas.openxmlformats.org/officeDocument/2006/relationships/slideLayout" Target="../slideLayouts/slideLayout65.xml"/><Relationship Id="rId23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60.xml"/><Relationship Id="rId19" Type="http://schemas.openxmlformats.org/officeDocument/2006/relationships/slideLayout" Target="../slideLayouts/slideLayout69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Relationship Id="rId14" Type="http://schemas.openxmlformats.org/officeDocument/2006/relationships/slideLayout" Target="../slideLayouts/slideLayout64.xml"/><Relationship Id="rId22" Type="http://schemas.openxmlformats.org/officeDocument/2006/relationships/slideLayout" Target="../slideLayouts/slideLayout7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.xml"/><Relationship Id="rId13" Type="http://schemas.openxmlformats.org/officeDocument/2006/relationships/slideLayout" Target="../slideLayouts/slideLayout88.xml"/><Relationship Id="rId18" Type="http://schemas.openxmlformats.org/officeDocument/2006/relationships/slideLayout" Target="../slideLayouts/slideLayout93.xml"/><Relationship Id="rId26" Type="http://schemas.openxmlformats.org/officeDocument/2006/relationships/slideLayout" Target="../slideLayouts/slideLayout101.xml"/><Relationship Id="rId3" Type="http://schemas.openxmlformats.org/officeDocument/2006/relationships/slideLayout" Target="../slideLayouts/slideLayout78.xml"/><Relationship Id="rId21" Type="http://schemas.openxmlformats.org/officeDocument/2006/relationships/slideLayout" Target="../slideLayouts/slideLayout96.xml"/><Relationship Id="rId7" Type="http://schemas.openxmlformats.org/officeDocument/2006/relationships/slideLayout" Target="../slideLayouts/slideLayout82.xml"/><Relationship Id="rId12" Type="http://schemas.openxmlformats.org/officeDocument/2006/relationships/slideLayout" Target="../slideLayouts/slideLayout87.xml"/><Relationship Id="rId17" Type="http://schemas.openxmlformats.org/officeDocument/2006/relationships/slideLayout" Target="../slideLayouts/slideLayout92.xml"/><Relationship Id="rId25" Type="http://schemas.openxmlformats.org/officeDocument/2006/relationships/slideLayout" Target="../slideLayouts/slideLayout100.xml"/><Relationship Id="rId2" Type="http://schemas.openxmlformats.org/officeDocument/2006/relationships/slideLayout" Target="../slideLayouts/slideLayout77.xml"/><Relationship Id="rId16" Type="http://schemas.openxmlformats.org/officeDocument/2006/relationships/slideLayout" Target="../slideLayouts/slideLayout91.xml"/><Relationship Id="rId20" Type="http://schemas.openxmlformats.org/officeDocument/2006/relationships/slideLayout" Target="../slideLayouts/slideLayout95.xml"/><Relationship Id="rId29" Type="http://schemas.openxmlformats.org/officeDocument/2006/relationships/theme" Target="../theme/theme5.xml"/><Relationship Id="rId1" Type="http://schemas.openxmlformats.org/officeDocument/2006/relationships/slideLayout" Target="../slideLayouts/slideLayout76.xml"/><Relationship Id="rId6" Type="http://schemas.openxmlformats.org/officeDocument/2006/relationships/slideLayout" Target="../slideLayouts/slideLayout81.xml"/><Relationship Id="rId11" Type="http://schemas.openxmlformats.org/officeDocument/2006/relationships/slideLayout" Target="../slideLayouts/slideLayout86.xml"/><Relationship Id="rId24" Type="http://schemas.openxmlformats.org/officeDocument/2006/relationships/slideLayout" Target="../slideLayouts/slideLayout99.xml"/><Relationship Id="rId5" Type="http://schemas.openxmlformats.org/officeDocument/2006/relationships/slideLayout" Target="../slideLayouts/slideLayout80.xml"/><Relationship Id="rId15" Type="http://schemas.openxmlformats.org/officeDocument/2006/relationships/slideLayout" Target="../slideLayouts/slideLayout90.xml"/><Relationship Id="rId23" Type="http://schemas.openxmlformats.org/officeDocument/2006/relationships/slideLayout" Target="../slideLayouts/slideLayout98.xml"/><Relationship Id="rId28" Type="http://schemas.openxmlformats.org/officeDocument/2006/relationships/slideLayout" Target="../slideLayouts/slideLayout103.xml"/><Relationship Id="rId10" Type="http://schemas.openxmlformats.org/officeDocument/2006/relationships/slideLayout" Target="../slideLayouts/slideLayout85.xml"/><Relationship Id="rId19" Type="http://schemas.openxmlformats.org/officeDocument/2006/relationships/slideLayout" Target="../slideLayouts/slideLayout94.xml"/><Relationship Id="rId4" Type="http://schemas.openxmlformats.org/officeDocument/2006/relationships/slideLayout" Target="../slideLayouts/slideLayout79.xml"/><Relationship Id="rId9" Type="http://schemas.openxmlformats.org/officeDocument/2006/relationships/slideLayout" Target="../slideLayouts/slideLayout84.xml"/><Relationship Id="rId14" Type="http://schemas.openxmlformats.org/officeDocument/2006/relationships/slideLayout" Target="../slideLayouts/slideLayout89.xml"/><Relationship Id="rId22" Type="http://schemas.openxmlformats.org/officeDocument/2006/relationships/slideLayout" Target="../slideLayouts/slideLayout97.xml"/><Relationship Id="rId27" Type="http://schemas.openxmlformats.org/officeDocument/2006/relationships/slideLayout" Target="../slideLayouts/slideLayout10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E08E231-020E-454B-814C-04386EE4B12D}" type="datetimeFigureOut">
              <a:rPr lang="zh-CN" altLang="en-US" smtClean="0"/>
              <a:t>2023/11/29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BE349D6-2446-475D-9F9F-B6A9DFEA62F2}" type="slidenum">
              <a:rPr lang="zh-CN" altLang="en-US" smtClean="0"/>
              <a:t>‹#›</a:t>
            </a:fld>
            <a:endParaRPr lang="zh-CN" altLang="en-US"/>
          </a:p>
        </p:txBody>
      </p:sp>
      <p:grpSp>
        <p:nvGrpSpPr>
          <p:cNvPr id="7" name="组合 6"/>
          <p:cNvGrpSpPr/>
          <p:nvPr userDrawn="1"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8" name="矩形 7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EB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矩形 8"/>
            <p:cNvSpPr/>
            <p:nvPr/>
          </p:nvSpPr>
          <p:spPr>
            <a:xfrm>
              <a:off x="247650" y="266578"/>
              <a:ext cx="11696700" cy="63248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  <p:sldLayoutId id="2147483720" r:id="rId10"/>
    <p:sldLayoutId id="2147483721" r:id="rId11"/>
    <p:sldLayoutId id="214748378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62A3AF-205C-4BD6-A4C0-8516ED2F70C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11/29/2023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0C3BD30-2B87-4F47-A400-2C11594FFF6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31871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8" r:id="rId1"/>
    <p:sldLayoutId id="2147483769" r:id="rId2"/>
    <p:sldLayoutId id="2147483770" r:id="rId3"/>
    <p:sldLayoutId id="2147483771" r:id="rId4"/>
    <p:sldLayoutId id="2147483772" r:id="rId5"/>
    <p:sldLayoutId id="2147483773" r:id="rId6"/>
    <p:sldLayoutId id="2147483774" r:id="rId7"/>
    <p:sldLayoutId id="2147483775" r:id="rId8"/>
    <p:sldLayoutId id="2147483776" r:id="rId9"/>
    <p:sldLayoutId id="2147483777" r:id="rId10"/>
    <p:sldLayoutId id="2147483778" r:id="rId11"/>
    <p:sldLayoutId id="2147483780" r:id="rId12"/>
    <p:sldLayoutId id="2147484186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8643933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09" r:id="rId1"/>
    <p:sldLayoutId id="2147484110" r:id="rId2"/>
    <p:sldLayoutId id="2147484111" r:id="rId3"/>
    <p:sldLayoutId id="2147484112" r:id="rId4"/>
    <p:sldLayoutId id="2147484113" r:id="rId5"/>
    <p:sldLayoutId id="2147484114" r:id="rId6"/>
    <p:sldLayoutId id="2147484115" r:id="rId7"/>
    <p:sldLayoutId id="2147484116" r:id="rId8"/>
    <p:sldLayoutId id="2147484117" r:id="rId9"/>
    <p:sldLayoutId id="2147484118" r:id="rId10"/>
    <p:sldLayoutId id="2147484119" r:id="rId11"/>
    <p:sldLayoutId id="2147484120" r:id="rId12"/>
    <p:sldLayoutId id="2147484121" r:id="rId13"/>
    <p:sldLayoutId id="2147484122" r:id="rId14"/>
    <p:sldLayoutId id="2147484123" r:id="rId15"/>
    <p:sldLayoutId id="2147484124" r:id="rId16"/>
    <p:sldLayoutId id="2147484125" r:id="rId17"/>
    <p:sldLayoutId id="2147484126" r:id="rId18"/>
    <p:sldLayoutId id="2147484127" r:id="rId19"/>
    <p:sldLayoutId id="2147484128" r:id="rId20"/>
    <p:sldLayoutId id="2147484129" r:id="rId21"/>
    <p:sldLayoutId id="2147484130" r:id="rId22"/>
    <p:sldLayoutId id="2147484131" r:id="rId23"/>
    <p:sldLayoutId id="2147484132" r:id="rId24"/>
    <p:sldLayoutId id="2147484133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1127186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35" r:id="rId1"/>
    <p:sldLayoutId id="2147484136" r:id="rId2"/>
    <p:sldLayoutId id="2147484137" r:id="rId3"/>
    <p:sldLayoutId id="2147484138" r:id="rId4"/>
    <p:sldLayoutId id="2147484139" r:id="rId5"/>
    <p:sldLayoutId id="2147484140" r:id="rId6"/>
    <p:sldLayoutId id="2147484141" r:id="rId7"/>
    <p:sldLayoutId id="2147484142" r:id="rId8"/>
    <p:sldLayoutId id="2147484143" r:id="rId9"/>
    <p:sldLayoutId id="2147484144" r:id="rId10"/>
    <p:sldLayoutId id="2147484145" r:id="rId11"/>
    <p:sldLayoutId id="2147484146" r:id="rId12"/>
    <p:sldLayoutId id="2147484147" r:id="rId13"/>
    <p:sldLayoutId id="2147484148" r:id="rId14"/>
    <p:sldLayoutId id="2147484149" r:id="rId15"/>
    <p:sldLayoutId id="2147484150" r:id="rId16"/>
    <p:sldLayoutId id="2147484151" r:id="rId17"/>
    <p:sldLayoutId id="2147484152" r:id="rId18"/>
    <p:sldLayoutId id="2147484153" r:id="rId19"/>
    <p:sldLayoutId id="2147484154" r:id="rId20"/>
    <p:sldLayoutId id="2147484155" r:id="rId21"/>
    <p:sldLayoutId id="2147484156" r:id="rId22"/>
    <p:sldLayoutId id="2147484157" r:id="rId23"/>
    <p:sldLayoutId id="2147484158" r:id="rId24"/>
    <p:sldLayoutId id="2147484159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1177133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61" r:id="rId1"/>
    <p:sldLayoutId id="2147484162" r:id="rId2"/>
    <p:sldLayoutId id="2147484163" r:id="rId3"/>
    <p:sldLayoutId id="2147484164" r:id="rId4"/>
    <p:sldLayoutId id="2147484165" r:id="rId5"/>
    <p:sldLayoutId id="2147484166" r:id="rId6"/>
    <p:sldLayoutId id="2147484167" r:id="rId7"/>
    <p:sldLayoutId id="2147484168" r:id="rId8"/>
    <p:sldLayoutId id="2147484169" r:id="rId9"/>
    <p:sldLayoutId id="2147484170" r:id="rId10"/>
    <p:sldLayoutId id="2147484171" r:id="rId11"/>
    <p:sldLayoutId id="2147484172" r:id="rId12"/>
    <p:sldLayoutId id="2147484173" r:id="rId13"/>
    <p:sldLayoutId id="2147484174" r:id="rId14"/>
    <p:sldLayoutId id="2147484175" r:id="rId15"/>
    <p:sldLayoutId id="2147484176" r:id="rId16"/>
    <p:sldLayoutId id="2147484177" r:id="rId17"/>
    <p:sldLayoutId id="2147484178" r:id="rId18"/>
    <p:sldLayoutId id="2147484179" r:id="rId19"/>
    <p:sldLayoutId id="2147484180" r:id="rId20"/>
    <p:sldLayoutId id="2147484181" r:id="rId21"/>
    <p:sldLayoutId id="2147484182" r:id="rId22"/>
    <p:sldLayoutId id="2147484183" r:id="rId23"/>
    <p:sldLayoutId id="2147484184" r:id="rId24"/>
    <p:sldLayoutId id="2147484185" r:id="rId25"/>
    <p:sldLayoutId id="2147484187" r:id="rId26"/>
    <p:sldLayoutId id="2147484188" r:id="rId27"/>
    <p:sldLayoutId id="2147484189" r:id="rId2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26.png"/><Relationship Id="rId3" Type="http://schemas.openxmlformats.org/officeDocument/2006/relationships/image" Target="../media/image16.png"/><Relationship Id="rId7" Type="http://schemas.openxmlformats.org/officeDocument/2006/relationships/image" Target="../media/image20.png"/><Relationship Id="rId12" Type="http://schemas.openxmlformats.org/officeDocument/2006/relationships/image" Target="../media/image2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02.xml"/><Relationship Id="rId6" Type="http://schemas.openxmlformats.org/officeDocument/2006/relationships/image" Target="../media/image19.png"/><Relationship Id="rId11" Type="http://schemas.openxmlformats.org/officeDocument/2006/relationships/image" Target="../media/image24.png"/><Relationship Id="rId5" Type="http://schemas.openxmlformats.org/officeDocument/2006/relationships/image" Target="../media/image18.png"/><Relationship Id="rId10" Type="http://schemas.openxmlformats.org/officeDocument/2006/relationships/image" Target="../media/image23.png"/><Relationship Id="rId4" Type="http://schemas.openxmlformats.org/officeDocument/2006/relationships/image" Target="../media/image17.png"/><Relationship Id="rId9" Type="http://schemas.openxmlformats.org/officeDocument/2006/relationships/image" Target="../media/image22.png"/><Relationship Id="rId14" Type="http://schemas.openxmlformats.org/officeDocument/2006/relationships/image" Target="../media/image27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3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28.gif"/><Relationship Id="rId7" Type="http://schemas.openxmlformats.org/officeDocument/2006/relationships/image" Target="../media/image32.png"/><Relationship Id="rId2" Type="http://schemas.openxmlformats.org/officeDocument/2006/relationships/slideLayout" Target="../slideLayouts/slideLayout101.xml"/><Relationship Id="rId1" Type="http://schemas.openxmlformats.org/officeDocument/2006/relationships/audio" Target="file:///E:\am%20thanh%20hieu%20ung\Ra-Choi-Vuon-Hoa.wav" TargetMode="External"/><Relationship Id="rId6" Type="http://schemas.openxmlformats.org/officeDocument/2006/relationships/image" Target="../media/image31.gif"/><Relationship Id="rId5" Type="http://schemas.openxmlformats.org/officeDocument/2006/relationships/image" Target="../media/image30.png"/><Relationship Id="rId4" Type="http://schemas.openxmlformats.org/officeDocument/2006/relationships/image" Target="../media/image29.gif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5.xml"/><Relationship Id="rId5" Type="http://schemas.openxmlformats.org/officeDocument/2006/relationships/image" Target="../media/image11.jpeg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0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a</a:t>
            </a:r>
          </a:p>
        </p:txBody>
      </p:sp>
      <p:pic>
        <p:nvPicPr>
          <p:cNvPr id="5123" name="Content Placeholder 3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-137823"/>
            <a:ext cx="12192000" cy="6858000"/>
          </a:xfrm>
        </p:spPr>
      </p:pic>
      <p:sp>
        <p:nvSpPr>
          <p:cNvPr id="5" name="Rectangle 4"/>
          <p:cNvSpPr/>
          <p:nvPr/>
        </p:nvSpPr>
        <p:spPr>
          <a:xfrm>
            <a:off x="3352800" y="1522579"/>
            <a:ext cx="5429251" cy="4478172"/>
          </a:xfrm>
          <a:prstGeom prst="rect">
            <a:avLst/>
          </a:prstGeom>
          <a:noFill/>
        </p:spPr>
        <p:txBody>
          <a:bodyPr spcFirstLastPara="1" wrap="none">
            <a:prstTxWarp prst="textArchUp">
              <a:avLst>
                <a:gd name="adj" fmla="val 10834861"/>
              </a:avLst>
            </a:prstTxWarp>
            <a:spAutoFit/>
          </a:bodyPr>
          <a:lstStyle/>
          <a:p>
            <a:pPr algn="ctr">
              <a:defRPr/>
            </a:pPr>
            <a:r>
              <a:rPr lang="vi-VN" sz="3300" b="1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  <a:cs typeface="Times New Roman" pitchFamily="18" charset="0"/>
              </a:rPr>
              <a:t>Chào mừng </a:t>
            </a:r>
            <a:r>
              <a:rPr lang="en-US" sz="3300" b="1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  <a:cs typeface="Times New Roman" pitchFamily="18" charset="0"/>
              </a:rPr>
              <a:t>QUÝ THẦY CÔ VÀ </a:t>
            </a:r>
            <a:r>
              <a:rPr lang="vi-VN" sz="3300" b="1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  <a:cs typeface="Times New Roman" pitchFamily="18" charset="0"/>
              </a:rPr>
              <a:t>các em lớp 2</a:t>
            </a:r>
            <a:r>
              <a:rPr lang="en-US" sz="3300" b="1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  <a:cs typeface="Times New Roman" pitchFamily="18" charset="0"/>
              </a:rPr>
              <a:t>C</a:t>
            </a:r>
            <a:r>
              <a:rPr lang="vi-VN" sz="3300" b="1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reflection blurRad="12700" stA="28000" endPos="45000" dist="1000" dir="5400000" sy="-100000" algn="bl" rotWithShape="0"/>
                </a:effectLst>
                <a:latin typeface="+mj-lt"/>
                <a:cs typeface="Times New Roman" pitchFamily="18" charset="0"/>
              </a:rPr>
              <a:t> đến với</a:t>
            </a:r>
            <a:endParaRPr lang="en-US" sz="3300" b="1" cap="all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rgbClr val="FF0000"/>
              </a:solidFill>
              <a:effectLst>
                <a:reflection blurRad="12700" stA="28000" endPos="45000" dist="1000" dir="5400000" sy="-100000" algn="bl" rotWithShape="0"/>
              </a:effectLst>
              <a:latin typeface="+mj-lt"/>
              <a:cs typeface="Times New Roman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745174" y="2913206"/>
            <a:ext cx="479398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vi-VN" sz="36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Môn</a:t>
            </a:r>
            <a:r>
              <a:rPr lang="en-US" sz="36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vi-VN" sz="36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TOÁN</a:t>
            </a:r>
            <a:endParaRPr lang="en-US" sz="3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126" name="Picture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39051" y="5663804"/>
            <a:ext cx="600075" cy="348853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7" name="Picture 1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39125" y="5663804"/>
            <a:ext cx="600075" cy="348853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8" name="Picture 1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39200" y="5663804"/>
            <a:ext cx="600075" cy="348853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2857502" y="4741626"/>
            <a:ext cx="6762749" cy="11567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933" b="1" dirty="0">
                <a:solidFill>
                  <a:srgbClr val="FF0000"/>
                </a:solidFill>
                <a:latin typeface="+mj-lt"/>
              </a:rPr>
              <a:t>Giáo viên: </a:t>
            </a:r>
            <a:r>
              <a:rPr lang="en-US" sz="2933" b="1" dirty="0" err="1">
                <a:solidFill>
                  <a:srgbClr val="FF0000"/>
                </a:solidFill>
                <a:latin typeface="+mj-lt"/>
              </a:rPr>
              <a:t>Trần</a:t>
            </a:r>
            <a:r>
              <a:rPr lang="en-US" sz="2933" b="1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2933" b="1" dirty="0" err="1">
                <a:solidFill>
                  <a:srgbClr val="FF0000"/>
                </a:solidFill>
                <a:latin typeface="+mj-lt"/>
              </a:rPr>
              <a:t>Thị</a:t>
            </a:r>
            <a:r>
              <a:rPr lang="en-US" sz="2933" b="1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2933" b="1" dirty="0" err="1">
                <a:solidFill>
                  <a:srgbClr val="FF0000"/>
                </a:solidFill>
                <a:latin typeface="+mj-lt"/>
              </a:rPr>
              <a:t>Mộng</a:t>
            </a:r>
            <a:r>
              <a:rPr lang="en-US" sz="2933" b="1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2933" b="1" dirty="0" err="1">
                <a:solidFill>
                  <a:srgbClr val="FF0000"/>
                </a:solidFill>
                <a:latin typeface="+mj-lt"/>
              </a:rPr>
              <a:t>Thúy</a:t>
            </a:r>
            <a:endParaRPr lang="vi-VN" sz="2933" b="1" dirty="0">
              <a:solidFill>
                <a:srgbClr val="FF0000"/>
              </a:solidFill>
              <a:latin typeface="+mj-lt"/>
            </a:endParaRPr>
          </a:p>
          <a:p>
            <a:pPr algn="ctr"/>
            <a:r>
              <a:rPr lang="vi-VN" sz="2933" b="1" dirty="0">
                <a:solidFill>
                  <a:srgbClr val="FF0000"/>
                </a:solidFill>
                <a:latin typeface="+mj-lt"/>
              </a:rPr>
              <a:t>Trường Tiểu học </a:t>
            </a:r>
            <a:r>
              <a:rPr lang="en-US" sz="2933" b="1" dirty="0" err="1">
                <a:solidFill>
                  <a:srgbClr val="FF0000"/>
                </a:solidFill>
                <a:latin typeface="+mj-lt"/>
              </a:rPr>
              <a:t>số</a:t>
            </a:r>
            <a:r>
              <a:rPr lang="en-US" sz="2933" b="1" dirty="0">
                <a:solidFill>
                  <a:srgbClr val="FF0000"/>
                </a:solidFill>
                <a:latin typeface="+mj-lt"/>
              </a:rPr>
              <a:t> 1 Ph</a:t>
            </a:r>
            <a:r>
              <a:rPr lang="vi-VN" sz="2933" b="1" dirty="0">
                <a:solidFill>
                  <a:srgbClr val="FF0000"/>
                </a:solidFill>
                <a:latin typeface="+mj-lt"/>
              </a:rPr>
              <a:t>ướ</a:t>
            </a:r>
            <a:r>
              <a:rPr lang="en-US" sz="2933" b="1" dirty="0">
                <a:solidFill>
                  <a:srgbClr val="FF0000"/>
                </a:solidFill>
                <a:latin typeface="+mj-lt"/>
              </a:rPr>
              <a:t>c </a:t>
            </a:r>
            <a:r>
              <a:rPr lang="en-US" sz="2933" b="1" dirty="0" err="1">
                <a:solidFill>
                  <a:srgbClr val="FF0000"/>
                </a:solidFill>
                <a:latin typeface="+mj-lt"/>
              </a:rPr>
              <a:t>Hiệp</a:t>
            </a:r>
            <a:endParaRPr lang="en-US" sz="2933" b="1" dirty="0">
              <a:solidFill>
                <a:srgbClr val="FF0000"/>
              </a:solidFill>
              <a:latin typeface="+mj-lt"/>
            </a:endParaRPr>
          </a:p>
          <a:p>
            <a:pPr algn="ctr"/>
            <a:endParaRPr lang="en-US" sz="1051" dirty="0"/>
          </a:p>
        </p:txBody>
      </p:sp>
    </p:spTree>
    <p:extLst>
      <p:ext uri="{BB962C8B-B14F-4D97-AF65-F5344CB8AC3E}">
        <p14:creationId xmlns:p14="http://schemas.microsoft.com/office/powerpoint/2010/main" val="16390997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1"/>
          <p:cNvGrpSpPr/>
          <p:nvPr/>
        </p:nvGrpSpPr>
        <p:grpSpPr>
          <a:xfrm>
            <a:off x="492939" y="377164"/>
            <a:ext cx="10979912" cy="5883467"/>
            <a:chOff x="803773" y="208486"/>
            <a:chExt cx="10979912" cy="5883467"/>
          </a:xfrm>
        </p:grpSpPr>
        <p:pic>
          <p:nvPicPr>
            <p:cNvPr id="14" name="13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07478" y="208803"/>
              <a:ext cx="10876207" cy="5883150"/>
            </a:xfrm>
            <a:prstGeom prst="rect">
              <a:avLst/>
            </a:prstGeom>
          </p:spPr>
        </p:pic>
        <p:pic>
          <p:nvPicPr>
            <p:cNvPr id="15" name="13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64231" y="208725"/>
              <a:ext cx="10876207" cy="5846571"/>
            </a:xfrm>
            <a:prstGeom prst="rect">
              <a:avLst/>
            </a:prstGeom>
          </p:spPr>
        </p:pic>
        <p:pic>
          <p:nvPicPr>
            <p:cNvPr id="16" name="13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03773" y="208486"/>
              <a:ext cx="10876207" cy="5785605"/>
            </a:xfrm>
            <a:prstGeom prst="rect">
              <a:avLst/>
            </a:prstGeom>
          </p:spPr>
        </p:pic>
      </p:grpSp>
      <p:pic>
        <p:nvPicPr>
          <p:cNvPr id="18" name="137"/>
          <p:cNvPicPr>
            <a:picLocks noChangeAspect="1"/>
          </p:cNvPicPr>
          <p:nvPr/>
        </p:nvPicPr>
        <p:blipFill rotWithShape="1">
          <a:blip r:embed="rId6" cstate="screen"/>
          <a:srcRect/>
          <a:stretch>
            <a:fillRect/>
          </a:stretch>
        </p:blipFill>
        <p:spPr>
          <a:xfrm>
            <a:off x="8985555" y="565761"/>
            <a:ext cx="2208207" cy="792549"/>
          </a:xfrm>
          <a:prstGeom prst="rect">
            <a:avLst/>
          </a:prstGeom>
        </p:spPr>
      </p:pic>
      <p:pic>
        <p:nvPicPr>
          <p:cNvPr id="20" name="13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377765" y="2132089"/>
            <a:ext cx="2523963" cy="2505673"/>
          </a:xfrm>
          <a:prstGeom prst="rect">
            <a:avLst/>
          </a:prstGeom>
        </p:spPr>
      </p:pic>
      <p:pic>
        <p:nvPicPr>
          <p:cNvPr id="22" name="1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395784" y="1924966"/>
            <a:ext cx="871804" cy="865707"/>
          </a:xfrm>
          <a:prstGeom prst="rect">
            <a:avLst/>
          </a:prstGeom>
        </p:spPr>
      </p:pic>
      <p:pic>
        <p:nvPicPr>
          <p:cNvPr id="23" name="14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715899" y="1826649"/>
            <a:ext cx="457240" cy="481626"/>
          </a:xfrm>
          <a:prstGeom prst="rect">
            <a:avLst/>
          </a:prstGeom>
        </p:spPr>
      </p:pic>
      <p:pic>
        <p:nvPicPr>
          <p:cNvPr id="24" name="14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435146" y="2363646"/>
            <a:ext cx="1030313" cy="1024217"/>
          </a:xfrm>
          <a:prstGeom prst="rect">
            <a:avLst/>
          </a:prstGeom>
        </p:spPr>
      </p:pic>
      <p:pic>
        <p:nvPicPr>
          <p:cNvPr id="26" name="14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334390" y="2456829"/>
            <a:ext cx="969348" cy="1091279"/>
          </a:xfrm>
          <a:prstGeom prst="rect">
            <a:avLst/>
          </a:prstGeom>
        </p:spPr>
      </p:pic>
      <p:pic>
        <p:nvPicPr>
          <p:cNvPr id="27" name="145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543838" y="2789859"/>
            <a:ext cx="768163" cy="883997"/>
          </a:xfrm>
          <a:prstGeom prst="rect">
            <a:avLst/>
          </a:prstGeom>
        </p:spPr>
      </p:pic>
      <p:pic>
        <p:nvPicPr>
          <p:cNvPr id="28" name="14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0342230" y="3487400"/>
            <a:ext cx="768163" cy="890093"/>
          </a:xfrm>
          <a:prstGeom prst="rect">
            <a:avLst/>
          </a:prstGeom>
        </p:spPr>
      </p:pic>
      <p:pic>
        <p:nvPicPr>
          <p:cNvPr id="30" name="3"/>
          <p:cNvPicPr>
            <a:picLocks noChangeAspect="1"/>
          </p:cNvPicPr>
          <p:nvPr/>
        </p:nvPicPr>
        <p:blipFill rotWithShape="1">
          <a:blip r:embed="rId14" cstate="email"/>
          <a:srcRect/>
          <a:stretch>
            <a:fillRect/>
          </a:stretch>
        </p:blipFill>
        <p:spPr>
          <a:xfrm rot="16200000">
            <a:off x="5919850" y="-1153456"/>
            <a:ext cx="352299" cy="5802530"/>
          </a:xfrm>
          <a:prstGeom prst="rect">
            <a:avLst/>
          </a:prstGeom>
        </p:spPr>
      </p:pic>
      <p:pic>
        <p:nvPicPr>
          <p:cNvPr id="5" name="4"/>
          <p:cNvPicPr>
            <a:picLocks noChangeAspect="1"/>
          </p:cNvPicPr>
          <p:nvPr/>
        </p:nvPicPr>
        <p:blipFill rotWithShape="1">
          <a:blip r:embed="rId14" cstate="email"/>
          <a:srcRect/>
          <a:stretch>
            <a:fillRect/>
          </a:stretch>
        </p:blipFill>
        <p:spPr>
          <a:xfrm rot="5400000" flipV="1">
            <a:off x="5989586" y="1527441"/>
            <a:ext cx="352299" cy="5802531"/>
          </a:xfrm>
          <a:prstGeom prst="rect">
            <a:avLst/>
          </a:prstGeom>
        </p:spPr>
      </p:pic>
      <p:sp>
        <p:nvSpPr>
          <p:cNvPr id="8" name="39"/>
          <p:cNvSpPr txBox="1"/>
          <p:nvPr/>
        </p:nvSpPr>
        <p:spPr>
          <a:xfrm flipH="1">
            <a:off x="124519" y="1889278"/>
            <a:ext cx="11777208" cy="3762558"/>
          </a:xfrm>
          <a:prstGeom prst="rect">
            <a:avLst/>
          </a:prstGeom>
          <a:noFill/>
        </p:spPr>
        <p:txBody>
          <a:bodyPr wrap="square" lIns="68571" tIns="34285" rIns="68571" bIns="34285" rtlCol="0">
            <a:spAutoFit/>
          </a:bodyPr>
          <a:lstStyle/>
          <a:p>
            <a:pPr lvl="0" algn="ctr">
              <a:defRPr/>
            </a:pPr>
            <a:endParaRPr kumimoji="0" lang="en-US" altLang="zh-CN" sz="80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itchFamily="18" charset="0"/>
              <a:ea typeface="Microsoft YaHei" panose="020B0503020204020204" charset="-122"/>
              <a:cs typeface="Times New Roman" pitchFamily="18" charset="0"/>
              <a:sym typeface="Microsoft YaHei" panose="020B0503020204020204" charset="-122"/>
            </a:endParaRPr>
          </a:p>
          <a:p>
            <a:pPr lvl="0" algn="ctr">
              <a:defRPr/>
            </a:pPr>
            <a:r>
              <a:rPr kumimoji="0" lang="vi-VN" altLang="zh-CN" sz="8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itchFamily="18" charset="0"/>
                <a:ea typeface="Microsoft YaHei" panose="020B0503020204020204" charset="-122"/>
                <a:cs typeface="Times New Roman" pitchFamily="18" charset="0"/>
                <a:sym typeface="Microsoft YaHei" panose="020B0503020204020204" charset="-122"/>
              </a:rPr>
              <a:t>Trò</a:t>
            </a:r>
            <a:r>
              <a:rPr kumimoji="0" lang="vi-VN" altLang="zh-CN" sz="8000" b="0" i="0" u="none" strike="noStrike" kern="120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itchFamily="18" charset="0"/>
                <a:ea typeface="Microsoft YaHei" panose="020B0503020204020204" charset="-122"/>
                <a:cs typeface="Times New Roman" pitchFamily="18" charset="0"/>
                <a:sym typeface="Microsoft YaHei" panose="020B0503020204020204" charset="-122"/>
              </a:rPr>
              <a:t> chơi:</a:t>
            </a:r>
            <a:endParaRPr kumimoji="0" lang="en-US" altLang="zh-CN" sz="8000" b="0" i="0" u="none" strike="noStrike" kern="1200" cap="none" spc="0" normalizeH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itchFamily="18" charset="0"/>
              <a:ea typeface="Microsoft YaHei" panose="020B0503020204020204" charset="-122"/>
              <a:cs typeface="Times New Roman" pitchFamily="18" charset="0"/>
              <a:sym typeface="Microsoft YaHei" panose="020B0503020204020204" charset="-122"/>
            </a:endParaRPr>
          </a:p>
          <a:p>
            <a:pPr lvl="0" algn="ctr">
              <a:defRPr/>
            </a:pPr>
            <a:r>
              <a:rPr lang="en-US" altLang="zh-CN" sz="8000" dirty="0">
                <a:solidFill>
                  <a:srgbClr val="C00000"/>
                </a:solidFill>
                <a:latin typeface="Times New Roman" pitchFamily="18" charset="0"/>
                <a:ea typeface="Microsoft YaHei" panose="020B0503020204020204" charset="-122"/>
                <a:cs typeface="Times New Roman" pitchFamily="18" charset="0"/>
                <a:sym typeface="Microsoft YaHei" panose="020B0503020204020204" charset="-122"/>
              </a:rPr>
              <a:t>AI ĐÚNG, AI NHANH</a:t>
            </a:r>
            <a:endParaRPr kumimoji="0" lang="zh-CN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itchFamily="18" charset="0"/>
              <a:ea typeface="Microsoft YaHei" panose="020B0503020204020204" charset="-122"/>
              <a:cs typeface="Times New Roman" pitchFamily="18" charset="0"/>
              <a:sym typeface="Microsoft YaHei" panose="020B0503020204020204" charset="-122"/>
            </a:endParaRPr>
          </a:p>
        </p:txBody>
      </p:sp>
      <p:sp>
        <p:nvSpPr>
          <p:cNvPr id="2" name="TextBox 33">
            <a:extLst>
              <a:ext uri="{FF2B5EF4-FFF2-40B4-BE49-F238E27FC236}">
                <a16:creationId xmlns:a16="http://schemas.microsoft.com/office/drawing/2014/main" id="{2467E31A-8E87-7BB8-2613-C69A1DAB63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84790"/>
            <a:ext cx="12192000" cy="1815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Thứ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ngày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30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tháng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11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2023</a:t>
            </a:r>
          </a:p>
          <a:p>
            <a:pPr algn="ctr" eaLnBrk="1" hangingPunct="1"/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Toán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: </a:t>
            </a:r>
          </a:p>
          <a:p>
            <a:pPr algn="ctr" eaLnBrk="1" hangingPunct="1"/>
            <a:r>
              <a:rPr lang="en-US" sz="3733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3733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3733" b="1" u="sng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sz="3733" b="1" dirty="0">
              <a:solidFill>
                <a:srgbClr val="1226BA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42687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" presetClass="entr" presetSubtype="2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3094" y="1593460"/>
            <a:ext cx="282375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4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1</a:t>
            </a:r>
            <a:r>
              <a:rPr lang="en-US" sz="4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255648" y="2318078"/>
            <a:ext cx="11717383" cy="1054134"/>
          </a:xfrm>
          <a:solidFill>
            <a:srgbClr val="FFFF00"/>
          </a:solidFill>
        </p:spPr>
        <p:txBody>
          <a:bodyPr>
            <a:noAutofit/>
          </a:bodyPr>
          <a:lstStyle/>
          <a:p>
            <a:pPr eaLnBrk="1" hangingPunct="1"/>
            <a:r>
              <a:rPr lang="en-US" altLang="en-US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</a:t>
            </a:r>
            <a:r>
              <a:rPr lang="vi-VN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ính </a:t>
            </a:r>
            <a:r>
              <a:rPr lang="en-US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70 - 12 </a:t>
            </a:r>
            <a:r>
              <a:rPr lang="en-US" altLang="en-US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 </a:t>
            </a:r>
            <a:endParaRPr lang="vi-VN" altLang="en-US" sz="4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Content Placeholder 2"/>
          <p:cNvSpPr>
            <a:spLocks noGrp="1"/>
          </p:cNvSpPr>
          <p:nvPr>
            <p:ph sz="half" idx="1"/>
          </p:nvPr>
        </p:nvSpPr>
        <p:spPr>
          <a:xfrm>
            <a:off x="917048" y="3571582"/>
            <a:ext cx="1744244" cy="685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vi-VN" alt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alt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38</a:t>
            </a:r>
            <a:endParaRPr lang="vi-VN" alt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Content Placeholder 2"/>
          <p:cNvSpPr txBox="1">
            <a:spLocks/>
          </p:cNvSpPr>
          <p:nvPr/>
        </p:nvSpPr>
        <p:spPr bwMode="auto">
          <a:xfrm>
            <a:off x="3443851" y="3571582"/>
            <a:ext cx="1450878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defRPr/>
            </a:pPr>
            <a:r>
              <a:rPr lang="en-US" sz="32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B. 40</a:t>
            </a:r>
            <a:endParaRPr lang="vi-VN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Content Placeholder 2"/>
          <p:cNvSpPr txBox="1">
            <a:spLocks/>
          </p:cNvSpPr>
          <p:nvPr/>
        </p:nvSpPr>
        <p:spPr>
          <a:xfrm>
            <a:off x="8925067" y="3610682"/>
            <a:ext cx="3771900" cy="685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32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Tx/>
              <a:buNone/>
            </a:pPr>
            <a:r>
              <a:rPr lang="en-US" altLang="en-US" dirty="0"/>
              <a:t>D.   58</a:t>
            </a:r>
            <a:endParaRPr lang="vi-VN" altLang="en-US" dirty="0"/>
          </a:p>
        </p:txBody>
      </p:sp>
      <p:sp>
        <p:nvSpPr>
          <p:cNvPr id="3" name="Oval 2"/>
          <p:cNvSpPr/>
          <p:nvPr/>
        </p:nvSpPr>
        <p:spPr>
          <a:xfrm>
            <a:off x="8925067" y="3535985"/>
            <a:ext cx="605641" cy="650757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865A688C-1A8E-05A8-AAF2-E8EB601FA3C6}"/>
              </a:ext>
            </a:extLst>
          </p:cNvPr>
          <p:cNvSpPr txBox="1">
            <a:spLocks/>
          </p:cNvSpPr>
          <p:nvPr/>
        </p:nvSpPr>
        <p:spPr bwMode="auto">
          <a:xfrm>
            <a:off x="5891216" y="3553653"/>
            <a:ext cx="1450878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defRPr/>
            </a:pPr>
            <a:r>
              <a:rPr lang="en-US" sz="32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C. 52</a:t>
            </a:r>
            <a:endParaRPr lang="vi-VN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Box 33">
            <a:extLst>
              <a:ext uri="{FF2B5EF4-FFF2-40B4-BE49-F238E27FC236}">
                <a16:creationId xmlns:a16="http://schemas.microsoft.com/office/drawing/2014/main" id="{EE298EBC-D722-E95D-ED40-9F8295125F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3120"/>
            <a:ext cx="12192000" cy="1815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Thứ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ngày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30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tháng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11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2023</a:t>
            </a:r>
          </a:p>
          <a:p>
            <a:pPr algn="ctr" eaLnBrk="1" hangingPunct="1"/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Toán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: </a:t>
            </a:r>
          </a:p>
          <a:p>
            <a:pPr algn="ctr" eaLnBrk="1" hangingPunct="1"/>
            <a:r>
              <a:rPr lang="en-US" sz="3733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3733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3733" b="1" u="sng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sz="3733" b="1" dirty="0">
              <a:solidFill>
                <a:srgbClr val="1226BA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65381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1546755"/>
            <a:ext cx="282375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4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2</a:t>
            </a:r>
            <a:r>
              <a:rPr lang="en-US" sz="4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237308" y="2448367"/>
            <a:ext cx="11717383" cy="1271520"/>
          </a:xfrm>
          <a:solidFill>
            <a:srgbClr val="FFFF00"/>
          </a:solidFill>
        </p:spPr>
        <p:txBody>
          <a:bodyPr>
            <a:noAutofit/>
          </a:bodyPr>
          <a:lstStyle/>
          <a:p>
            <a:pPr algn="l" eaLnBrk="1" hangingPunct="1"/>
            <a:r>
              <a:rPr lang="vi-VN" altLang="en-US" sz="4000" b="1" dirty="0"/>
              <a:t>   </a:t>
            </a:r>
            <a:r>
              <a:rPr lang="en-US" altLang="en-US" sz="4000" b="1" dirty="0"/>
              <a:t> </a:t>
            </a:r>
            <a:r>
              <a:rPr lang="en-US" altLang="en-US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2C </a:t>
            </a:r>
            <a:r>
              <a:rPr lang="en-US" altLang="en-US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31 </a:t>
            </a:r>
            <a:r>
              <a:rPr lang="en-US" altLang="en-US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13 </a:t>
            </a:r>
            <a:r>
              <a:rPr lang="en-US" altLang="en-US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nam</a:t>
            </a:r>
            <a:r>
              <a:rPr lang="en-US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altLang="en-US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2C </a:t>
            </a:r>
            <a:r>
              <a:rPr lang="en-US" altLang="en-US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bao </a:t>
            </a:r>
            <a:r>
              <a:rPr lang="en-US" altLang="en-US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vi-VN" altLang="en-US" sz="4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Content Placeholder 2"/>
          <p:cNvSpPr>
            <a:spLocks noGrp="1"/>
          </p:cNvSpPr>
          <p:nvPr>
            <p:ph sz="half" idx="1"/>
          </p:nvPr>
        </p:nvSpPr>
        <p:spPr>
          <a:xfrm>
            <a:off x="2056656" y="3852058"/>
            <a:ext cx="3771900" cy="685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vi-VN" alt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alt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vi-VN" alt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Content Placeholder 2"/>
          <p:cNvSpPr txBox="1">
            <a:spLocks/>
          </p:cNvSpPr>
          <p:nvPr/>
        </p:nvSpPr>
        <p:spPr bwMode="auto">
          <a:xfrm>
            <a:off x="3749040" y="4296482"/>
            <a:ext cx="3771900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defRPr/>
            </a:pPr>
            <a:r>
              <a:rPr lang="en-US" sz="32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B. 18</a:t>
            </a:r>
            <a:endParaRPr lang="vi-VN" sz="32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Content Placeholder 2"/>
          <p:cNvSpPr txBox="1">
            <a:spLocks/>
          </p:cNvSpPr>
          <p:nvPr/>
        </p:nvSpPr>
        <p:spPr>
          <a:xfrm>
            <a:off x="5331278" y="5018225"/>
            <a:ext cx="3771900" cy="685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32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Tx/>
              <a:buNone/>
            </a:pPr>
            <a:r>
              <a:rPr lang="en-US" altLang="en-US" dirty="0"/>
              <a:t>C. 20</a:t>
            </a:r>
            <a:endParaRPr lang="vi-VN" altLang="en-US" dirty="0"/>
          </a:p>
        </p:txBody>
      </p:sp>
      <p:sp>
        <p:nvSpPr>
          <p:cNvPr id="3" name="Oval 2"/>
          <p:cNvSpPr/>
          <p:nvPr/>
        </p:nvSpPr>
        <p:spPr>
          <a:xfrm>
            <a:off x="3633848" y="4296482"/>
            <a:ext cx="617517" cy="584276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CF169F47-F38E-7C62-D26F-8026155CAAFD}"/>
              </a:ext>
            </a:extLst>
          </p:cNvPr>
          <p:cNvSpPr txBox="1">
            <a:spLocks/>
          </p:cNvSpPr>
          <p:nvPr/>
        </p:nvSpPr>
        <p:spPr>
          <a:xfrm>
            <a:off x="6971820" y="5816084"/>
            <a:ext cx="3771900" cy="685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32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Tx/>
              <a:buNone/>
            </a:pPr>
            <a:r>
              <a:rPr lang="en-US" altLang="en-US" dirty="0"/>
              <a:t>D. 22 </a:t>
            </a:r>
            <a:endParaRPr lang="vi-VN" altLang="en-US" dirty="0"/>
          </a:p>
        </p:txBody>
      </p:sp>
      <p:sp>
        <p:nvSpPr>
          <p:cNvPr id="10" name="TextBox 33">
            <a:extLst>
              <a:ext uri="{FF2B5EF4-FFF2-40B4-BE49-F238E27FC236}">
                <a16:creationId xmlns:a16="http://schemas.microsoft.com/office/drawing/2014/main" id="{46B71F9D-4DC2-D1DF-3615-7D18AFBC14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3120"/>
            <a:ext cx="12192000" cy="1815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Thứ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ngày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30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tháng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11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2023</a:t>
            </a:r>
          </a:p>
          <a:p>
            <a:pPr algn="ctr" eaLnBrk="1" hangingPunct="1"/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Toán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: </a:t>
            </a:r>
          </a:p>
          <a:p>
            <a:pPr algn="ctr" eaLnBrk="1" hangingPunct="1"/>
            <a:r>
              <a:rPr lang="en-US" sz="3733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3733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3733" b="1" u="sng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sz="3733" b="1" dirty="0">
              <a:solidFill>
                <a:srgbClr val="1226BA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58185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4" name="AutoShape 6"/>
          <p:cNvSpPr>
            <a:spLocks noChangeArrowheads="1"/>
          </p:cNvSpPr>
          <p:nvPr/>
        </p:nvSpPr>
        <p:spPr bwMode="auto">
          <a:xfrm>
            <a:off x="228270" y="2330823"/>
            <a:ext cx="11480800" cy="2590800"/>
          </a:xfrm>
          <a:prstGeom prst="horizontalScroll">
            <a:avLst>
              <a:gd name="adj" fmla="val 12500"/>
            </a:avLst>
          </a:prstGeom>
          <a:ln>
            <a:headEnd/>
            <a:tailEnd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wrap="none" anchor="ctr"/>
          <a:lstStyle/>
          <a:p>
            <a:r>
              <a:rPr lang="en-US" altLang="en-US" sz="4400" b="1" dirty="0">
                <a:solidFill>
                  <a:schemeClr val="bg1"/>
                </a:solidFill>
                <a:latin typeface=".VnTime" pitchFamily="34" charset="0"/>
              </a:rPr>
              <a:t> </a:t>
            </a:r>
          </a:p>
          <a:p>
            <a:r>
              <a:rPr lang="en-US" altLang="en-US" sz="4400" b="1" dirty="0">
                <a:solidFill>
                  <a:schemeClr val="bg1"/>
                </a:solidFill>
                <a:latin typeface=".VnTime" pitchFamily="34" charset="0"/>
              </a:rPr>
              <a:t>Trong </a:t>
            </a:r>
            <a:r>
              <a:rPr lang="en-US" altLang="en-US" sz="4400" b="1" dirty="0" err="1">
                <a:solidFill>
                  <a:schemeClr val="bg1"/>
                </a:solidFill>
                <a:latin typeface=".VnTime" pitchFamily="34" charset="0"/>
              </a:rPr>
              <a:t>phép</a:t>
            </a:r>
            <a:r>
              <a:rPr lang="en-US" altLang="en-US" sz="4400" b="1" dirty="0">
                <a:solidFill>
                  <a:schemeClr val="bg1"/>
                </a:solidFill>
                <a:latin typeface=".VnTime" pitchFamily="34" charset="0"/>
              </a:rPr>
              <a:t> </a:t>
            </a:r>
            <a:r>
              <a:rPr lang="en-US" altLang="en-US" sz="4400" b="1" dirty="0" err="1">
                <a:solidFill>
                  <a:schemeClr val="bg1"/>
                </a:solidFill>
                <a:latin typeface=".VnTime" pitchFamily="34" charset="0"/>
              </a:rPr>
              <a:t>trừ</a:t>
            </a:r>
            <a:r>
              <a:rPr lang="vi-VN" altLang="en-US" sz="4400" b="1" dirty="0">
                <a:solidFill>
                  <a:schemeClr val="bg1"/>
                </a:solidFill>
                <a:latin typeface=".VnTime" pitchFamily="34" charset="0"/>
              </a:rPr>
              <a:t>:  </a:t>
            </a:r>
            <a:r>
              <a:rPr lang="en-US" altLang="en-US" sz="4400" b="1" dirty="0">
                <a:solidFill>
                  <a:schemeClr val="bg1"/>
                </a:solidFill>
                <a:latin typeface=".VnTime" pitchFamily="34" charset="0"/>
              </a:rPr>
              <a:t>90 - 2</a:t>
            </a:r>
            <a:r>
              <a:rPr lang="vi-VN" altLang="en-US" sz="4400" b="1" dirty="0">
                <a:solidFill>
                  <a:schemeClr val="bg1"/>
                </a:solidFill>
                <a:latin typeface=".VnTime" pitchFamily="34" charset="0"/>
              </a:rPr>
              <a:t>5 </a:t>
            </a:r>
            <a:r>
              <a:rPr lang="en-US" altLang="en-US" sz="4400" b="1" dirty="0">
                <a:solidFill>
                  <a:schemeClr val="bg1"/>
                </a:solidFill>
                <a:latin typeface=".VnTime" pitchFamily="34" charset="0"/>
              </a:rPr>
              <a:t>= 65</a:t>
            </a:r>
          </a:p>
        </p:txBody>
      </p:sp>
      <p:sp>
        <p:nvSpPr>
          <p:cNvPr id="27655" name="WordArt 7"/>
          <p:cNvSpPr>
            <a:spLocks noChangeArrowheads="1" noChangeShapeType="1" noTextEdit="1"/>
          </p:cNvSpPr>
          <p:nvPr/>
        </p:nvSpPr>
        <p:spPr bwMode="auto">
          <a:xfrm>
            <a:off x="-711199" y="6683376"/>
            <a:ext cx="647700" cy="174625"/>
          </a:xfrm>
          <a:prstGeom prst="rect">
            <a:avLst/>
          </a:prstGeom>
        </p:spPr>
        <p:txBody>
          <a:bodyPr wrap="none" fromWordArt="1">
            <a:prstTxWarp prst="textDoubleWave1">
              <a:avLst>
                <a:gd name="adj1" fmla="val 6500"/>
                <a:gd name="adj2" fmla="val 0"/>
              </a:avLst>
            </a:prstTxWarp>
          </a:bodyPr>
          <a:lstStyle/>
          <a:p>
            <a:pPr algn="ctr"/>
            <a:r>
              <a:rPr lang="en-US" sz="800" kern="10" spc="-80">
                <a:ln w="12700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FF00FF"/>
                </a:solidFill>
                <a:effectLst>
                  <a:outerShdw dist="125724" dir="18900000" algn="ctr" rotWithShape="0">
                    <a:srgbClr val="000099"/>
                  </a:outerShdw>
                </a:effectLst>
                <a:latin typeface=".VnTime"/>
              </a:rPr>
              <a:t>Trß ch¬i</a:t>
            </a:r>
          </a:p>
        </p:txBody>
      </p:sp>
      <p:sp>
        <p:nvSpPr>
          <p:cNvPr id="8" name="Content Placeholder 2"/>
          <p:cNvSpPr txBox="1">
            <a:spLocks/>
          </p:cNvSpPr>
          <p:nvPr/>
        </p:nvSpPr>
        <p:spPr>
          <a:xfrm>
            <a:off x="802500" y="5440866"/>
            <a:ext cx="11035734" cy="6858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32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Tx/>
              <a:buNone/>
            </a:pPr>
            <a:r>
              <a:rPr lang="vi-VN" altLang="en-US" sz="3600" dirty="0"/>
              <a:t>Số bị </a:t>
            </a:r>
            <a:r>
              <a:rPr lang="en-US" altLang="en-US" sz="3600" dirty="0" err="1"/>
              <a:t>trừ</a:t>
            </a:r>
            <a:r>
              <a:rPr lang="vi-VN" altLang="en-US" sz="3600" dirty="0"/>
              <a:t> là .......    ; số </a:t>
            </a:r>
            <a:r>
              <a:rPr lang="en-US" altLang="en-US" sz="3600" dirty="0" err="1"/>
              <a:t>trừ</a:t>
            </a:r>
            <a:r>
              <a:rPr lang="vi-VN" altLang="en-US" sz="3600" dirty="0"/>
              <a:t> là .......  ; </a:t>
            </a:r>
            <a:r>
              <a:rPr lang="en-US" altLang="en-US" sz="3600" dirty="0"/>
              <a:t>    90</a:t>
            </a:r>
            <a:r>
              <a:rPr lang="vi-VN" altLang="en-US" sz="3600" dirty="0"/>
              <a:t> </a:t>
            </a:r>
            <a:r>
              <a:rPr lang="en-US" altLang="en-US" sz="3600" dirty="0"/>
              <a:t>-</a:t>
            </a:r>
            <a:r>
              <a:rPr lang="vi-VN" altLang="en-US" sz="3600" dirty="0"/>
              <a:t> </a:t>
            </a:r>
            <a:r>
              <a:rPr lang="en-US" altLang="en-US" sz="3600" dirty="0"/>
              <a:t>2</a:t>
            </a:r>
            <a:r>
              <a:rPr lang="vi-VN" altLang="en-US" sz="3600" dirty="0"/>
              <a:t>5 gọi là ..........</a:t>
            </a:r>
          </a:p>
        </p:txBody>
      </p:sp>
      <p:sp>
        <p:nvSpPr>
          <p:cNvPr id="9" name="Content Placeholder 2"/>
          <p:cNvSpPr txBox="1">
            <a:spLocks/>
          </p:cNvSpPr>
          <p:nvPr/>
        </p:nvSpPr>
        <p:spPr>
          <a:xfrm>
            <a:off x="3275463" y="5463639"/>
            <a:ext cx="991675" cy="6858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32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Tx/>
              <a:buNone/>
            </a:pPr>
            <a:r>
              <a:rPr lang="en-US" altLang="en-US" b="1" dirty="0">
                <a:solidFill>
                  <a:srgbClr val="FF0000"/>
                </a:solidFill>
              </a:rPr>
              <a:t>90</a:t>
            </a:r>
            <a:endParaRPr lang="vi-VN" altLang="en-US" b="1" dirty="0">
              <a:solidFill>
                <a:srgbClr val="FF0000"/>
              </a:solidFill>
            </a:endParaRPr>
          </a:p>
        </p:txBody>
      </p:sp>
      <p:sp>
        <p:nvSpPr>
          <p:cNvPr id="11" name="Content Placeholder 2"/>
          <p:cNvSpPr txBox="1">
            <a:spLocks/>
          </p:cNvSpPr>
          <p:nvPr/>
        </p:nvSpPr>
        <p:spPr>
          <a:xfrm>
            <a:off x="6400497" y="5498608"/>
            <a:ext cx="875036" cy="6858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32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Tx/>
              <a:buNone/>
            </a:pPr>
            <a:r>
              <a:rPr lang="en-US" altLang="en-US" b="1" dirty="0">
                <a:solidFill>
                  <a:srgbClr val="FF0000"/>
                </a:solidFill>
              </a:rPr>
              <a:t>2</a:t>
            </a:r>
            <a:r>
              <a:rPr lang="vi-VN" altLang="en-US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12" name="Content Placeholder 2"/>
          <p:cNvSpPr txBox="1">
            <a:spLocks/>
          </p:cNvSpPr>
          <p:nvPr/>
        </p:nvSpPr>
        <p:spPr>
          <a:xfrm>
            <a:off x="10768946" y="5409851"/>
            <a:ext cx="1204690" cy="6858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32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b="1" dirty="0" err="1">
                <a:solidFill>
                  <a:srgbClr val="FF0000"/>
                </a:solidFill>
              </a:rPr>
              <a:t>hiệu</a:t>
            </a:r>
            <a:endParaRPr lang="vi-VN" altLang="en-US" b="1" dirty="0">
              <a:solidFill>
                <a:srgbClr val="FF0000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F8586C8-F8EA-AB83-74C4-C75F63EB0BF4}"/>
              </a:ext>
            </a:extLst>
          </p:cNvPr>
          <p:cNvSpPr txBox="1"/>
          <p:nvPr/>
        </p:nvSpPr>
        <p:spPr>
          <a:xfrm>
            <a:off x="612717" y="2967847"/>
            <a:ext cx="282375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4400" b="1" dirty="0">
                <a:ln w="6600">
                  <a:solidFill>
                    <a:schemeClr val="accent2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accent2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Câu </a:t>
            </a:r>
            <a:r>
              <a:rPr lang="en-US" sz="4400" b="1" dirty="0">
                <a:ln w="6600">
                  <a:solidFill>
                    <a:schemeClr val="accent2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accent2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3:</a:t>
            </a:r>
          </a:p>
        </p:txBody>
      </p:sp>
      <p:sp>
        <p:nvSpPr>
          <p:cNvPr id="5" name="TextBox 33">
            <a:extLst>
              <a:ext uri="{FF2B5EF4-FFF2-40B4-BE49-F238E27FC236}">
                <a16:creationId xmlns:a16="http://schemas.microsoft.com/office/drawing/2014/main" id="{52411194-BA98-A1B8-211C-4216623449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3120"/>
            <a:ext cx="12192000" cy="1815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Thứ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ngày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30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tháng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11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2023</a:t>
            </a:r>
          </a:p>
          <a:p>
            <a:pPr algn="ctr" eaLnBrk="1" hangingPunct="1"/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Toán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: </a:t>
            </a:r>
          </a:p>
          <a:p>
            <a:pPr algn="ctr" eaLnBrk="1" hangingPunct="1"/>
            <a:r>
              <a:rPr lang="en-US" sz="3733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3733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3733" b="1" u="sng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sz="3733" b="1" dirty="0">
              <a:solidFill>
                <a:srgbClr val="1226BA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843782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 animBg="1"/>
      <p:bldP spid="1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2" descr="33">
            <a:extLst>
              <a:ext uri="{FF2B5EF4-FFF2-40B4-BE49-F238E27FC236}">
                <a16:creationId xmlns:a16="http://schemas.microsoft.com/office/drawing/2014/main" id="{9F0C2EC7-D819-6E4E-6E28-69DF5F74724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2667000" y="857251"/>
            <a:ext cx="6858000" cy="55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5" name="Picture 3" descr="33">
            <a:extLst>
              <a:ext uri="{FF2B5EF4-FFF2-40B4-BE49-F238E27FC236}">
                <a16:creationId xmlns:a16="http://schemas.microsoft.com/office/drawing/2014/main" id="{E7776671-1063-1AF2-E71F-54F47C84E11A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2667000" y="5944791"/>
            <a:ext cx="6858000" cy="559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6" name="WordArt 4" descr="p2_002">
            <a:extLst>
              <a:ext uri="{FF2B5EF4-FFF2-40B4-BE49-F238E27FC236}">
                <a16:creationId xmlns:a16="http://schemas.microsoft.com/office/drawing/2014/main" id="{3A42E902-76BE-97E9-0BB0-B7DCDA7568DC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81351" y="1828801"/>
            <a:ext cx="5929312" cy="35433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5"/>
              </a:avLst>
            </a:prstTxWarp>
          </a:bodyPr>
          <a:lstStyle/>
          <a:p>
            <a:r>
              <a:rPr lang="en-US" sz="3000" b="1" kern="1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blipFill dpi="0" rotWithShape="0">
                  <a:blip r:embed="rId4"/>
                  <a:srcRect/>
                  <a:stretch>
                    <a:fillRect/>
                  </a:stretch>
                </a:blipFill>
                <a:effectLst>
                  <a:outerShdw sy="50000" kx="-2453608" rotWithShape="0">
                    <a:srgbClr val="868686">
                      <a:alpha val="50000"/>
                    </a:srgbClr>
                  </a:outerShdw>
                </a:effectLst>
                <a:ea typeface="+mn-lt"/>
                <a:cs typeface="+mn-lt"/>
              </a:rPr>
              <a:t>BÀI HỌC ĐẾN ĐÂY KẾT THÚC.</a:t>
            </a:r>
          </a:p>
        </p:txBody>
      </p:sp>
      <p:pic>
        <p:nvPicPr>
          <p:cNvPr id="44039" name="Ra-Choi-Vuon-Hoa.wav">
            <a:hlinkClick r:id="" action="ppaction://media"/>
            <a:extLst>
              <a:ext uri="{FF2B5EF4-FFF2-40B4-BE49-F238E27FC236}">
                <a16:creationId xmlns:a16="http://schemas.microsoft.com/office/drawing/2014/main" id="{56BA9AF4-BC16-BC29-7A99-AA03A9F84978}"/>
              </a:ext>
            </a:extLst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20600" y="5029200"/>
            <a:ext cx="228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8" name="Picture 9" descr="2">
            <a:extLst>
              <a:ext uri="{FF2B5EF4-FFF2-40B4-BE49-F238E27FC236}">
                <a16:creationId xmlns:a16="http://schemas.microsoft.com/office/drawing/2014/main" id="{CCCF2209-7055-6A50-BB78-17248C7B075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7050" y="1485902"/>
            <a:ext cx="957263" cy="707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9" name="Picture 10" descr="2">
            <a:extLst>
              <a:ext uri="{FF2B5EF4-FFF2-40B4-BE49-F238E27FC236}">
                <a16:creationId xmlns:a16="http://schemas.microsoft.com/office/drawing/2014/main" id="{BDC81D04-EB81-BB0A-78A0-DCCB8CE2820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67150" y="1028702"/>
            <a:ext cx="957263" cy="707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80" name="Picture 11" descr="2">
            <a:extLst>
              <a:ext uri="{FF2B5EF4-FFF2-40B4-BE49-F238E27FC236}">
                <a16:creationId xmlns:a16="http://schemas.microsoft.com/office/drawing/2014/main" id="{C53262ED-AD52-9658-2D4A-B6DDB186880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39150" y="1143002"/>
            <a:ext cx="957263" cy="707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2">
            <a:extLst>
              <a:ext uri="{FF2B5EF4-FFF2-40B4-BE49-F238E27FC236}">
                <a16:creationId xmlns:a16="http://schemas.microsoft.com/office/drawing/2014/main" id="{5CF69095-031B-8AD5-8FDF-480092697DF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953001" y="2400301"/>
            <a:ext cx="2171700" cy="1704975"/>
            <a:chOff x="1680" y="288"/>
            <a:chExt cx="1621" cy="1273"/>
          </a:xfrm>
        </p:grpSpPr>
        <p:sp>
          <p:nvSpPr>
            <p:cNvPr id="28687" name="AutoShape 13">
              <a:extLst>
                <a:ext uri="{FF2B5EF4-FFF2-40B4-BE49-F238E27FC236}">
                  <a16:creationId xmlns:a16="http://schemas.microsoft.com/office/drawing/2014/main" id="{A978CDDA-55A0-3F1A-5203-89724BA0231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680" y="288"/>
              <a:ext cx="1621" cy="1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688" name="Freeform 14">
              <a:extLst>
                <a:ext uri="{FF2B5EF4-FFF2-40B4-BE49-F238E27FC236}">
                  <a16:creationId xmlns:a16="http://schemas.microsoft.com/office/drawing/2014/main" id="{AC3D998C-54BF-2ADC-9DF3-28721E245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956"/>
              <a:ext cx="119" cy="266"/>
            </a:xfrm>
            <a:custGeom>
              <a:avLst/>
              <a:gdLst>
                <a:gd name="T0" fmla="*/ 357 w 26"/>
                <a:gd name="T1" fmla="*/ 23 h 58"/>
                <a:gd name="T2" fmla="*/ 375 w 26"/>
                <a:gd name="T3" fmla="*/ 83 h 58"/>
                <a:gd name="T4" fmla="*/ 421 w 26"/>
                <a:gd name="T5" fmla="*/ 188 h 58"/>
                <a:gd name="T6" fmla="*/ 462 w 26"/>
                <a:gd name="T7" fmla="*/ 316 h 58"/>
                <a:gd name="T8" fmla="*/ 481 w 26"/>
                <a:gd name="T9" fmla="*/ 463 h 58"/>
                <a:gd name="T10" fmla="*/ 503 w 26"/>
                <a:gd name="T11" fmla="*/ 633 h 58"/>
                <a:gd name="T12" fmla="*/ 522 w 26"/>
                <a:gd name="T13" fmla="*/ 821 h 58"/>
                <a:gd name="T14" fmla="*/ 545 w 26"/>
                <a:gd name="T15" fmla="*/ 1009 h 58"/>
                <a:gd name="T16" fmla="*/ 545 w 26"/>
                <a:gd name="T17" fmla="*/ 1220 h 58"/>
                <a:gd name="T18" fmla="*/ 0 w 26"/>
                <a:gd name="T19" fmla="*/ 1220 h 58"/>
                <a:gd name="T20" fmla="*/ 23 w 26"/>
                <a:gd name="T21" fmla="*/ 1009 h 58"/>
                <a:gd name="T22" fmla="*/ 23 w 26"/>
                <a:gd name="T23" fmla="*/ 798 h 58"/>
                <a:gd name="T24" fmla="*/ 41 w 26"/>
                <a:gd name="T25" fmla="*/ 610 h 58"/>
                <a:gd name="T26" fmla="*/ 64 w 26"/>
                <a:gd name="T27" fmla="*/ 440 h 58"/>
                <a:gd name="T28" fmla="*/ 105 w 26"/>
                <a:gd name="T29" fmla="*/ 294 h 58"/>
                <a:gd name="T30" fmla="*/ 146 w 26"/>
                <a:gd name="T31" fmla="*/ 170 h 58"/>
                <a:gd name="T32" fmla="*/ 169 w 26"/>
                <a:gd name="T33" fmla="*/ 83 h 58"/>
                <a:gd name="T34" fmla="*/ 211 w 26"/>
                <a:gd name="T35" fmla="*/ 0 h 58"/>
                <a:gd name="T36" fmla="*/ 229 w 26"/>
                <a:gd name="T37" fmla="*/ 23 h 58"/>
                <a:gd name="T38" fmla="*/ 252 w 26"/>
                <a:gd name="T39" fmla="*/ 23 h 58"/>
                <a:gd name="T40" fmla="*/ 275 w 26"/>
                <a:gd name="T41" fmla="*/ 23 h 58"/>
                <a:gd name="T42" fmla="*/ 293 w 26"/>
                <a:gd name="T43" fmla="*/ 23 h 58"/>
                <a:gd name="T44" fmla="*/ 316 w 26"/>
                <a:gd name="T45" fmla="*/ 23 h 58"/>
                <a:gd name="T46" fmla="*/ 316 w 26"/>
                <a:gd name="T47" fmla="*/ 23 h 58"/>
                <a:gd name="T48" fmla="*/ 334 w 26"/>
                <a:gd name="T49" fmla="*/ 23 h 58"/>
                <a:gd name="T50" fmla="*/ 357 w 26"/>
                <a:gd name="T51" fmla="*/ 23 h 5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6"/>
                <a:gd name="T79" fmla="*/ 0 h 58"/>
                <a:gd name="T80" fmla="*/ 26 w 26"/>
                <a:gd name="T81" fmla="*/ 58 h 5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6" h="58">
                  <a:moveTo>
                    <a:pt x="17" y="1"/>
                  </a:moveTo>
                  <a:lnTo>
                    <a:pt x="18" y="4"/>
                  </a:lnTo>
                  <a:lnTo>
                    <a:pt x="20" y="9"/>
                  </a:lnTo>
                  <a:lnTo>
                    <a:pt x="22" y="15"/>
                  </a:lnTo>
                  <a:lnTo>
                    <a:pt x="23" y="22"/>
                  </a:lnTo>
                  <a:lnTo>
                    <a:pt x="24" y="30"/>
                  </a:lnTo>
                  <a:lnTo>
                    <a:pt x="25" y="39"/>
                  </a:lnTo>
                  <a:lnTo>
                    <a:pt x="26" y="48"/>
                  </a:lnTo>
                  <a:lnTo>
                    <a:pt x="26" y="58"/>
                  </a:lnTo>
                  <a:lnTo>
                    <a:pt x="0" y="58"/>
                  </a:lnTo>
                  <a:lnTo>
                    <a:pt x="1" y="48"/>
                  </a:lnTo>
                  <a:lnTo>
                    <a:pt x="1" y="38"/>
                  </a:lnTo>
                  <a:lnTo>
                    <a:pt x="2" y="29"/>
                  </a:lnTo>
                  <a:lnTo>
                    <a:pt x="3" y="21"/>
                  </a:lnTo>
                  <a:lnTo>
                    <a:pt x="5" y="14"/>
                  </a:lnTo>
                  <a:lnTo>
                    <a:pt x="7" y="8"/>
                  </a:lnTo>
                  <a:lnTo>
                    <a:pt x="8" y="4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EF2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689" name="Freeform 15">
              <a:extLst>
                <a:ext uri="{FF2B5EF4-FFF2-40B4-BE49-F238E27FC236}">
                  <a16:creationId xmlns:a16="http://schemas.microsoft.com/office/drawing/2014/main" id="{850EF6BE-0FFC-3B9E-CF91-8BA9A328D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245"/>
              <a:ext cx="119" cy="69"/>
            </a:xfrm>
            <a:custGeom>
              <a:avLst/>
              <a:gdLst>
                <a:gd name="T0" fmla="*/ 545 w 26"/>
                <a:gd name="T1" fmla="*/ 0 h 15"/>
                <a:gd name="T2" fmla="*/ 545 w 26"/>
                <a:gd name="T3" fmla="*/ 0 h 15"/>
                <a:gd name="T4" fmla="*/ 545 w 26"/>
                <a:gd name="T5" fmla="*/ 23 h 15"/>
                <a:gd name="T6" fmla="*/ 545 w 26"/>
                <a:gd name="T7" fmla="*/ 23 h 15"/>
                <a:gd name="T8" fmla="*/ 545 w 26"/>
                <a:gd name="T9" fmla="*/ 41 h 15"/>
                <a:gd name="T10" fmla="*/ 545 w 26"/>
                <a:gd name="T11" fmla="*/ 106 h 15"/>
                <a:gd name="T12" fmla="*/ 545 w 26"/>
                <a:gd name="T13" fmla="*/ 189 h 15"/>
                <a:gd name="T14" fmla="*/ 545 w 26"/>
                <a:gd name="T15" fmla="*/ 253 h 15"/>
                <a:gd name="T16" fmla="*/ 545 w 26"/>
                <a:gd name="T17" fmla="*/ 317 h 15"/>
                <a:gd name="T18" fmla="*/ 23 w 26"/>
                <a:gd name="T19" fmla="*/ 317 h 15"/>
                <a:gd name="T20" fmla="*/ 23 w 26"/>
                <a:gd name="T21" fmla="*/ 253 h 15"/>
                <a:gd name="T22" fmla="*/ 0 w 26"/>
                <a:gd name="T23" fmla="*/ 189 h 15"/>
                <a:gd name="T24" fmla="*/ 0 w 26"/>
                <a:gd name="T25" fmla="*/ 106 h 15"/>
                <a:gd name="T26" fmla="*/ 0 w 26"/>
                <a:gd name="T27" fmla="*/ 41 h 15"/>
                <a:gd name="T28" fmla="*/ 0 w 26"/>
                <a:gd name="T29" fmla="*/ 23 h 15"/>
                <a:gd name="T30" fmla="*/ 0 w 26"/>
                <a:gd name="T31" fmla="*/ 23 h 15"/>
                <a:gd name="T32" fmla="*/ 0 w 26"/>
                <a:gd name="T33" fmla="*/ 0 h 15"/>
                <a:gd name="T34" fmla="*/ 0 w 26"/>
                <a:gd name="T35" fmla="*/ 0 h 15"/>
                <a:gd name="T36" fmla="*/ 545 w 26"/>
                <a:gd name="T37" fmla="*/ 0 h 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"/>
                <a:gd name="T58" fmla="*/ 0 h 15"/>
                <a:gd name="T59" fmla="*/ 26 w 26"/>
                <a:gd name="T60" fmla="*/ 15 h 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" h="15">
                  <a:moveTo>
                    <a:pt x="26" y="0"/>
                  </a:moveTo>
                  <a:lnTo>
                    <a:pt x="26" y="0"/>
                  </a:lnTo>
                  <a:lnTo>
                    <a:pt x="26" y="1"/>
                  </a:lnTo>
                  <a:lnTo>
                    <a:pt x="26" y="2"/>
                  </a:lnTo>
                  <a:lnTo>
                    <a:pt x="26" y="5"/>
                  </a:lnTo>
                  <a:lnTo>
                    <a:pt x="26" y="9"/>
                  </a:lnTo>
                  <a:lnTo>
                    <a:pt x="26" y="12"/>
                  </a:lnTo>
                  <a:lnTo>
                    <a:pt x="26" y="15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D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690" name="Freeform 16">
              <a:extLst>
                <a:ext uri="{FF2B5EF4-FFF2-40B4-BE49-F238E27FC236}">
                  <a16:creationId xmlns:a16="http://schemas.microsoft.com/office/drawing/2014/main" id="{E2F136F6-8613-95E3-F9B3-52E50041B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1332"/>
              <a:ext cx="115" cy="78"/>
            </a:xfrm>
            <a:custGeom>
              <a:avLst/>
              <a:gdLst>
                <a:gd name="T0" fmla="*/ 529 w 25"/>
                <a:gd name="T1" fmla="*/ 0 h 17"/>
                <a:gd name="T2" fmla="*/ 506 w 25"/>
                <a:gd name="T3" fmla="*/ 106 h 17"/>
                <a:gd name="T4" fmla="*/ 506 w 25"/>
                <a:gd name="T5" fmla="*/ 188 h 17"/>
                <a:gd name="T6" fmla="*/ 506 w 25"/>
                <a:gd name="T7" fmla="*/ 275 h 17"/>
                <a:gd name="T8" fmla="*/ 488 w 25"/>
                <a:gd name="T9" fmla="*/ 358 h 17"/>
                <a:gd name="T10" fmla="*/ 23 w 25"/>
                <a:gd name="T11" fmla="*/ 358 h 17"/>
                <a:gd name="T12" fmla="*/ 23 w 25"/>
                <a:gd name="T13" fmla="*/ 275 h 17"/>
                <a:gd name="T14" fmla="*/ 0 w 25"/>
                <a:gd name="T15" fmla="*/ 188 h 17"/>
                <a:gd name="T16" fmla="*/ 0 w 25"/>
                <a:gd name="T17" fmla="*/ 106 h 17"/>
                <a:gd name="T18" fmla="*/ 0 w 25"/>
                <a:gd name="T19" fmla="*/ 0 h 17"/>
                <a:gd name="T20" fmla="*/ 529 w 25"/>
                <a:gd name="T21" fmla="*/ 0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"/>
                <a:gd name="T34" fmla="*/ 0 h 17"/>
                <a:gd name="T35" fmla="*/ 25 w 25"/>
                <a:gd name="T36" fmla="*/ 17 h 1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" h="17">
                  <a:moveTo>
                    <a:pt x="25" y="0"/>
                  </a:moveTo>
                  <a:lnTo>
                    <a:pt x="24" y="5"/>
                  </a:lnTo>
                  <a:lnTo>
                    <a:pt x="24" y="9"/>
                  </a:lnTo>
                  <a:lnTo>
                    <a:pt x="24" y="13"/>
                  </a:lnTo>
                  <a:lnTo>
                    <a:pt x="23" y="17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A148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691" name="Freeform 17">
              <a:extLst>
                <a:ext uri="{FF2B5EF4-FFF2-40B4-BE49-F238E27FC236}">
                  <a16:creationId xmlns:a16="http://schemas.microsoft.com/office/drawing/2014/main" id="{B33E3405-B8A1-81C7-D5F1-982DBE5E4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1428"/>
              <a:ext cx="96" cy="69"/>
            </a:xfrm>
            <a:custGeom>
              <a:avLst/>
              <a:gdLst>
                <a:gd name="T0" fmla="*/ 439 w 21"/>
                <a:gd name="T1" fmla="*/ 0 h 15"/>
                <a:gd name="T2" fmla="*/ 416 w 21"/>
                <a:gd name="T3" fmla="*/ 83 h 15"/>
                <a:gd name="T4" fmla="*/ 398 w 21"/>
                <a:gd name="T5" fmla="*/ 170 h 15"/>
                <a:gd name="T6" fmla="*/ 398 w 21"/>
                <a:gd name="T7" fmla="*/ 253 h 15"/>
                <a:gd name="T8" fmla="*/ 375 w 21"/>
                <a:gd name="T9" fmla="*/ 317 h 15"/>
                <a:gd name="T10" fmla="*/ 64 w 21"/>
                <a:gd name="T11" fmla="*/ 317 h 15"/>
                <a:gd name="T12" fmla="*/ 41 w 21"/>
                <a:gd name="T13" fmla="*/ 253 h 15"/>
                <a:gd name="T14" fmla="*/ 23 w 21"/>
                <a:gd name="T15" fmla="*/ 170 h 15"/>
                <a:gd name="T16" fmla="*/ 0 w 21"/>
                <a:gd name="T17" fmla="*/ 83 h 15"/>
                <a:gd name="T18" fmla="*/ 0 w 21"/>
                <a:gd name="T19" fmla="*/ 0 h 15"/>
                <a:gd name="T20" fmla="*/ 439 w 21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15"/>
                <a:gd name="T35" fmla="*/ 21 w 21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15">
                  <a:moveTo>
                    <a:pt x="21" y="0"/>
                  </a:moveTo>
                  <a:lnTo>
                    <a:pt x="20" y="4"/>
                  </a:lnTo>
                  <a:lnTo>
                    <a:pt x="19" y="8"/>
                  </a:lnTo>
                  <a:lnTo>
                    <a:pt x="19" y="12"/>
                  </a:lnTo>
                  <a:lnTo>
                    <a:pt x="18" y="15"/>
                  </a:lnTo>
                  <a:lnTo>
                    <a:pt x="3" y="15"/>
                  </a:lnTo>
                  <a:lnTo>
                    <a:pt x="2" y="12"/>
                  </a:lnTo>
                  <a:lnTo>
                    <a:pt x="1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D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692" name="Freeform 18">
              <a:extLst>
                <a:ext uri="{FF2B5EF4-FFF2-40B4-BE49-F238E27FC236}">
                  <a16:creationId xmlns:a16="http://schemas.microsoft.com/office/drawing/2014/main" id="{F81EBF45-69C3-578F-843B-FF052B00F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1515"/>
              <a:ext cx="59" cy="41"/>
            </a:xfrm>
            <a:custGeom>
              <a:avLst/>
              <a:gdLst>
                <a:gd name="T0" fmla="*/ 268 w 13"/>
                <a:gd name="T1" fmla="*/ 0 h 9"/>
                <a:gd name="T2" fmla="*/ 245 w 13"/>
                <a:gd name="T3" fmla="*/ 41 h 9"/>
                <a:gd name="T4" fmla="*/ 227 w 13"/>
                <a:gd name="T5" fmla="*/ 82 h 9"/>
                <a:gd name="T6" fmla="*/ 204 w 13"/>
                <a:gd name="T7" fmla="*/ 105 h 9"/>
                <a:gd name="T8" fmla="*/ 204 w 13"/>
                <a:gd name="T9" fmla="*/ 123 h 9"/>
                <a:gd name="T10" fmla="*/ 186 w 13"/>
                <a:gd name="T11" fmla="*/ 164 h 9"/>
                <a:gd name="T12" fmla="*/ 163 w 13"/>
                <a:gd name="T13" fmla="*/ 164 h 9"/>
                <a:gd name="T14" fmla="*/ 145 w 13"/>
                <a:gd name="T15" fmla="*/ 187 h 9"/>
                <a:gd name="T16" fmla="*/ 123 w 13"/>
                <a:gd name="T17" fmla="*/ 187 h 9"/>
                <a:gd name="T18" fmla="*/ 104 w 13"/>
                <a:gd name="T19" fmla="*/ 187 h 9"/>
                <a:gd name="T20" fmla="*/ 82 w 13"/>
                <a:gd name="T21" fmla="*/ 164 h 9"/>
                <a:gd name="T22" fmla="*/ 82 w 13"/>
                <a:gd name="T23" fmla="*/ 164 h 9"/>
                <a:gd name="T24" fmla="*/ 64 w 13"/>
                <a:gd name="T25" fmla="*/ 123 h 9"/>
                <a:gd name="T26" fmla="*/ 41 w 13"/>
                <a:gd name="T27" fmla="*/ 105 h 9"/>
                <a:gd name="T28" fmla="*/ 23 w 13"/>
                <a:gd name="T29" fmla="*/ 82 h 9"/>
                <a:gd name="T30" fmla="*/ 23 w 13"/>
                <a:gd name="T31" fmla="*/ 41 h 9"/>
                <a:gd name="T32" fmla="*/ 0 w 13"/>
                <a:gd name="T33" fmla="*/ 0 h 9"/>
                <a:gd name="T34" fmla="*/ 268 w 13"/>
                <a:gd name="T35" fmla="*/ 0 h 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9"/>
                <a:gd name="T56" fmla="*/ 13 w 13"/>
                <a:gd name="T57" fmla="*/ 9 h 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9">
                  <a:moveTo>
                    <a:pt x="13" y="0"/>
                  </a:moveTo>
                  <a:lnTo>
                    <a:pt x="12" y="2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9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8"/>
                  </a:lnTo>
                  <a:lnTo>
                    <a:pt x="3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693" name="Freeform 19">
              <a:extLst>
                <a:ext uri="{FF2B5EF4-FFF2-40B4-BE49-F238E27FC236}">
                  <a16:creationId xmlns:a16="http://schemas.microsoft.com/office/drawing/2014/main" id="{EA807C34-DDED-D57E-CD9F-46BA17139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590"/>
              <a:ext cx="348" cy="362"/>
            </a:xfrm>
            <a:custGeom>
              <a:avLst/>
              <a:gdLst>
                <a:gd name="T0" fmla="*/ 820 w 76"/>
                <a:gd name="T1" fmla="*/ 1178 h 79"/>
                <a:gd name="T2" fmla="*/ 838 w 76"/>
                <a:gd name="T3" fmla="*/ 1155 h 79"/>
                <a:gd name="T4" fmla="*/ 838 w 76"/>
                <a:gd name="T5" fmla="*/ 1072 h 79"/>
                <a:gd name="T6" fmla="*/ 943 w 76"/>
                <a:gd name="T7" fmla="*/ 1031 h 79"/>
                <a:gd name="T8" fmla="*/ 1113 w 76"/>
                <a:gd name="T9" fmla="*/ 1008 h 79"/>
                <a:gd name="T10" fmla="*/ 1319 w 76"/>
                <a:gd name="T11" fmla="*/ 926 h 79"/>
                <a:gd name="T12" fmla="*/ 1488 w 76"/>
                <a:gd name="T13" fmla="*/ 692 h 79"/>
                <a:gd name="T14" fmla="*/ 1571 w 76"/>
                <a:gd name="T15" fmla="*/ 229 h 79"/>
                <a:gd name="T16" fmla="*/ 1593 w 76"/>
                <a:gd name="T17" fmla="*/ 23 h 79"/>
                <a:gd name="T18" fmla="*/ 1593 w 76"/>
                <a:gd name="T19" fmla="*/ 229 h 79"/>
                <a:gd name="T20" fmla="*/ 1511 w 76"/>
                <a:gd name="T21" fmla="*/ 692 h 79"/>
                <a:gd name="T22" fmla="*/ 1342 w 76"/>
                <a:gd name="T23" fmla="*/ 926 h 79"/>
                <a:gd name="T24" fmla="*/ 1131 w 76"/>
                <a:gd name="T25" fmla="*/ 1031 h 79"/>
                <a:gd name="T26" fmla="*/ 966 w 76"/>
                <a:gd name="T27" fmla="*/ 1049 h 79"/>
                <a:gd name="T28" fmla="*/ 879 w 76"/>
                <a:gd name="T29" fmla="*/ 1091 h 79"/>
                <a:gd name="T30" fmla="*/ 861 w 76"/>
                <a:gd name="T31" fmla="*/ 1155 h 79"/>
                <a:gd name="T32" fmla="*/ 920 w 76"/>
                <a:gd name="T33" fmla="*/ 1219 h 79"/>
                <a:gd name="T34" fmla="*/ 1007 w 76"/>
                <a:gd name="T35" fmla="*/ 1301 h 79"/>
                <a:gd name="T36" fmla="*/ 1026 w 76"/>
                <a:gd name="T37" fmla="*/ 1407 h 79"/>
                <a:gd name="T38" fmla="*/ 1007 w 76"/>
                <a:gd name="T39" fmla="*/ 1535 h 79"/>
                <a:gd name="T40" fmla="*/ 879 w 76"/>
                <a:gd name="T41" fmla="*/ 1636 h 79"/>
                <a:gd name="T42" fmla="*/ 756 w 76"/>
                <a:gd name="T43" fmla="*/ 1659 h 79"/>
                <a:gd name="T44" fmla="*/ 627 w 76"/>
                <a:gd name="T45" fmla="*/ 1576 h 79"/>
                <a:gd name="T46" fmla="*/ 568 w 76"/>
                <a:gd name="T47" fmla="*/ 1471 h 79"/>
                <a:gd name="T48" fmla="*/ 568 w 76"/>
                <a:gd name="T49" fmla="*/ 1343 h 79"/>
                <a:gd name="T50" fmla="*/ 627 w 76"/>
                <a:gd name="T51" fmla="*/ 1237 h 79"/>
                <a:gd name="T52" fmla="*/ 733 w 76"/>
                <a:gd name="T53" fmla="*/ 1178 h 79"/>
                <a:gd name="T54" fmla="*/ 733 w 76"/>
                <a:gd name="T55" fmla="*/ 1113 h 79"/>
                <a:gd name="T56" fmla="*/ 673 w 76"/>
                <a:gd name="T57" fmla="*/ 1072 h 79"/>
                <a:gd name="T58" fmla="*/ 522 w 76"/>
                <a:gd name="T59" fmla="*/ 1049 h 79"/>
                <a:gd name="T60" fmla="*/ 316 w 76"/>
                <a:gd name="T61" fmla="*/ 985 h 79"/>
                <a:gd name="T62" fmla="*/ 147 w 76"/>
                <a:gd name="T63" fmla="*/ 797 h 79"/>
                <a:gd name="T64" fmla="*/ 23 w 76"/>
                <a:gd name="T65" fmla="*/ 422 h 79"/>
                <a:gd name="T66" fmla="*/ 0 w 76"/>
                <a:gd name="T67" fmla="*/ 23 h 79"/>
                <a:gd name="T68" fmla="*/ 23 w 76"/>
                <a:gd name="T69" fmla="*/ 23 h 79"/>
                <a:gd name="T70" fmla="*/ 64 w 76"/>
                <a:gd name="T71" fmla="*/ 568 h 79"/>
                <a:gd name="T72" fmla="*/ 211 w 76"/>
                <a:gd name="T73" fmla="*/ 861 h 79"/>
                <a:gd name="T74" fmla="*/ 398 w 76"/>
                <a:gd name="T75" fmla="*/ 985 h 79"/>
                <a:gd name="T76" fmla="*/ 586 w 76"/>
                <a:gd name="T77" fmla="*/ 1031 h 79"/>
                <a:gd name="T78" fmla="*/ 733 w 76"/>
                <a:gd name="T79" fmla="*/ 1072 h 79"/>
                <a:gd name="T80" fmla="*/ 756 w 76"/>
                <a:gd name="T81" fmla="*/ 1132 h 79"/>
                <a:gd name="T82" fmla="*/ 774 w 76"/>
                <a:gd name="T83" fmla="*/ 1178 h 79"/>
                <a:gd name="T84" fmla="*/ 797 w 76"/>
                <a:gd name="T85" fmla="*/ 1178 h 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"/>
                <a:gd name="T130" fmla="*/ 0 h 79"/>
                <a:gd name="T131" fmla="*/ 76 w 76"/>
                <a:gd name="T132" fmla="*/ 79 h 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" h="79">
                  <a:moveTo>
                    <a:pt x="38" y="56"/>
                  </a:moveTo>
                  <a:lnTo>
                    <a:pt x="39" y="56"/>
                  </a:lnTo>
                  <a:lnTo>
                    <a:pt x="40" y="56"/>
                  </a:lnTo>
                  <a:lnTo>
                    <a:pt x="40" y="55"/>
                  </a:lnTo>
                  <a:lnTo>
                    <a:pt x="40" y="54"/>
                  </a:lnTo>
                  <a:lnTo>
                    <a:pt x="40" y="53"/>
                  </a:lnTo>
                  <a:lnTo>
                    <a:pt x="40" y="51"/>
                  </a:lnTo>
                  <a:lnTo>
                    <a:pt x="41" y="50"/>
                  </a:lnTo>
                  <a:lnTo>
                    <a:pt x="43" y="50"/>
                  </a:lnTo>
                  <a:lnTo>
                    <a:pt x="45" y="49"/>
                  </a:lnTo>
                  <a:lnTo>
                    <a:pt x="48" y="49"/>
                  </a:lnTo>
                  <a:lnTo>
                    <a:pt x="50" y="48"/>
                  </a:lnTo>
                  <a:lnTo>
                    <a:pt x="53" y="48"/>
                  </a:lnTo>
                  <a:lnTo>
                    <a:pt x="57" y="47"/>
                  </a:lnTo>
                  <a:lnTo>
                    <a:pt x="60" y="46"/>
                  </a:lnTo>
                  <a:lnTo>
                    <a:pt x="63" y="44"/>
                  </a:lnTo>
                  <a:lnTo>
                    <a:pt x="66" y="41"/>
                  </a:lnTo>
                  <a:lnTo>
                    <a:pt x="68" y="37"/>
                  </a:lnTo>
                  <a:lnTo>
                    <a:pt x="71" y="33"/>
                  </a:lnTo>
                  <a:lnTo>
                    <a:pt x="73" y="27"/>
                  </a:lnTo>
                  <a:lnTo>
                    <a:pt x="74" y="20"/>
                  </a:lnTo>
                  <a:lnTo>
                    <a:pt x="75" y="11"/>
                  </a:lnTo>
                  <a:lnTo>
                    <a:pt x="75" y="1"/>
                  </a:lnTo>
                  <a:lnTo>
                    <a:pt x="76" y="1"/>
                  </a:lnTo>
                  <a:lnTo>
                    <a:pt x="76" y="0"/>
                  </a:lnTo>
                  <a:lnTo>
                    <a:pt x="76" y="11"/>
                  </a:lnTo>
                  <a:lnTo>
                    <a:pt x="75" y="20"/>
                  </a:lnTo>
                  <a:lnTo>
                    <a:pt x="74" y="27"/>
                  </a:lnTo>
                  <a:lnTo>
                    <a:pt x="72" y="33"/>
                  </a:lnTo>
                  <a:lnTo>
                    <a:pt x="69" y="38"/>
                  </a:lnTo>
                  <a:lnTo>
                    <a:pt x="67" y="42"/>
                  </a:lnTo>
                  <a:lnTo>
                    <a:pt x="64" y="44"/>
                  </a:lnTo>
                  <a:lnTo>
                    <a:pt x="61" y="46"/>
                  </a:lnTo>
                  <a:lnTo>
                    <a:pt x="58" y="48"/>
                  </a:lnTo>
                  <a:lnTo>
                    <a:pt x="54" y="49"/>
                  </a:lnTo>
                  <a:lnTo>
                    <a:pt x="52" y="49"/>
                  </a:lnTo>
                  <a:lnTo>
                    <a:pt x="49" y="50"/>
                  </a:lnTo>
                  <a:lnTo>
                    <a:pt x="46" y="50"/>
                  </a:lnTo>
                  <a:lnTo>
                    <a:pt x="44" y="50"/>
                  </a:lnTo>
                  <a:lnTo>
                    <a:pt x="43" y="51"/>
                  </a:lnTo>
                  <a:lnTo>
                    <a:pt x="42" y="52"/>
                  </a:lnTo>
                  <a:lnTo>
                    <a:pt x="41" y="53"/>
                  </a:lnTo>
                  <a:lnTo>
                    <a:pt x="41" y="54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3" y="57"/>
                  </a:lnTo>
                  <a:lnTo>
                    <a:pt x="44" y="58"/>
                  </a:lnTo>
                  <a:lnTo>
                    <a:pt x="46" y="59"/>
                  </a:lnTo>
                  <a:lnTo>
                    <a:pt x="47" y="60"/>
                  </a:lnTo>
                  <a:lnTo>
                    <a:pt x="48" y="62"/>
                  </a:lnTo>
                  <a:lnTo>
                    <a:pt x="49" y="64"/>
                  </a:lnTo>
                  <a:lnTo>
                    <a:pt x="49" y="65"/>
                  </a:lnTo>
                  <a:lnTo>
                    <a:pt x="49" y="67"/>
                  </a:lnTo>
                  <a:lnTo>
                    <a:pt x="49" y="70"/>
                  </a:lnTo>
                  <a:lnTo>
                    <a:pt x="49" y="72"/>
                  </a:lnTo>
                  <a:lnTo>
                    <a:pt x="48" y="73"/>
                  </a:lnTo>
                  <a:lnTo>
                    <a:pt x="46" y="75"/>
                  </a:lnTo>
                  <a:lnTo>
                    <a:pt x="44" y="77"/>
                  </a:lnTo>
                  <a:lnTo>
                    <a:pt x="42" y="78"/>
                  </a:lnTo>
                  <a:lnTo>
                    <a:pt x="40" y="79"/>
                  </a:lnTo>
                  <a:lnTo>
                    <a:pt x="38" y="79"/>
                  </a:lnTo>
                  <a:lnTo>
                    <a:pt x="36" y="79"/>
                  </a:lnTo>
                  <a:lnTo>
                    <a:pt x="34" y="78"/>
                  </a:lnTo>
                  <a:lnTo>
                    <a:pt x="32" y="77"/>
                  </a:lnTo>
                  <a:lnTo>
                    <a:pt x="30" y="75"/>
                  </a:lnTo>
                  <a:lnTo>
                    <a:pt x="29" y="73"/>
                  </a:lnTo>
                  <a:lnTo>
                    <a:pt x="27" y="72"/>
                  </a:lnTo>
                  <a:lnTo>
                    <a:pt x="27" y="70"/>
                  </a:lnTo>
                  <a:lnTo>
                    <a:pt x="27" y="67"/>
                  </a:lnTo>
                  <a:lnTo>
                    <a:pt x="27" y="65"/>
                  </a:lnTo>
                  <a:lnTo>
                    <a:pt x="27" y="64"/>
                  </a:lnTo>
                  <a:lnTo>
                    <a:pt x="28" y="62"/>
                  </a:lnTo>
                  <a:lnTo>
                    <a:pt x="29" y="60"/>
                  </a:lnTo>
                  <a:lnTo>
                    <a:pt x="30" y="59"/>
                  </a:lnTo>
                  <a:lnTo>
                    <a:pt x="32" y="58"/>
                  </a:lnTo>
                  <a:lnTo>
                    <a:pt x="33" y="57"/>
                  </a:lnTo>
                  <a:lnTo>
                    <a:pt x="35" y="56"/>
                  </a:lnTo>
                  <a:lnTo>
                    <a:pt x="35" y="55"/>
                  </a:lnTo>
                  <a:lnTo>
                    <a:pt x="35" y="54"/>
                  </a:lnTo>
                  <a:lnTo>
                    <a:pt x="35" y="53"/>
                  </a:lnTo>
                  <a:lnTo>
                    <a:pt x="34" y="52"/>
                  </a:lnTo>
                  <a:lnTo>
                    <a:pt x="33" y="51"/>
                  </a:lnTo>
                  <a:lnTo>
                    <a:pt x="32" y="51"/>
                  </a:lnTo>
                  <a:lnTo>
                    <a:pt x="30" y="50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2" y="49"/>
                  </a:lnTo>
                  <a:lnTo>
                    <a:pt x="19" y="48"/>
                  </a:lnTo>
                  <a:lnTo>
                    <a:pt x="15" y="47"/>
                  </a:lnTo>
                  <a:lnTo>
                    <a:pt x="12" y="45"/>
                  </a:lnTo>
                  <a:lnTo>
                    <a:pt x="9" y="42"/>
                  </a:lnTo>
                  <a:lnTo>
                    <a:pt x="7" y="38"/>
                  </a:lnTo>
                  <a:lnTo>
                    <a:pt x="4" y="34"/>
                  </a:lnTo>
                  <a:lnTo>
                    <a:pt x="2" y="27"/>
                  </a:lnTo>
                  <a:lnTo>
                    <a:pt x="1" y="20"/>
                  </a:lnTo>
                  <a:lnTo>
                    <a:pt x="0" y="1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1"/>
                  </a:lnTo>
                  <a:lnTo>
                    <a:pt x="2" y="20"/>
                  </a:lnTo>
                  <a:lnTo>
                    <a:pt x="3" y="27"/>
                  </a:lnTo>
                  <a:lnTo>
                    <a:pt x="5" y="33"/>
                  </a:lnTo>
                  <a:lnTo>
                    <a:pt x="8" y="38"/>
                  </a:lnTo>
                  <a:lnTo>
                    <a:pt x="10" y="41"/>
                  </a:lnTo>
                  <a:lnTo>
                    <a:pt x="13" y="44"/>
                  </a:lnTo>
                  <a:lnTo>
                    <a:pt x="16" y="46"/>
                  </a:lnTo>
                  <a:lnTo>
                    <a:pt x="19" y="47"/>
                  </a:lnTo>
                  <a:lnTo>
                    <a:pt x="23" y="48"/>
                  </a:lnTo>
                  <a:lnTo>
                    <a:pt x="26" y="48"/>
                  </a:lnTo>
                  <a:lnTo>
                    <a:pt x="28" y="49"/>
                  </a:lnTo>
                  <a:lnTo>
                    <a:pt x="31" y="49"/>
                  </a:lnTo>
                  <a:lnTo>
                    <a:pt x="33" y="50"/>
                  </a:lnTo>
                  <a:lnTo>
                    <a:pt x="35" y="51"/>
                  </a:lnTo>
                  <a:lnTo>
                    <a:pt x="36" y="52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8" y="56"/>
                  </a:lnTo>
                  <a:close/>
                </a:path>
              </a:pathLst>
            </a:custGeom>
            <a:solidFill>
              <a:srgbClr val="CC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694" name="Freeform 20">
              <a:extLst>
                <a:ext uri="{FF2B5EF4-FFF2-40B4-BE49-F238E27FC236}">
                  <a16:creationId xmlns:a16="http://schemas.microsoft.com/office/drawing/2014/main" id="{F7F0CD87-5C51-EA4C-A2FE-B61133F84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3"/>
              <a:ext cx="751" cy="1250"/>
            </a:xfrm>
            <a:custGeom>
              <a:avLst/>
              <a:gdLst>
                <a:gd name="T0" fmla="*/ 504 w 164"/>
                <a:gd name="T1" fmla="*/ 4446 h 273"/>
                <a:gd name="T2" fmla="*/ 568 w 164"/>
                <a:gd name="T3" fmla="*/ 4153 h 273"/>
                <a:gd name="T4" fmla="*/ 838 w 164"/>
                <a:gd name="T5" fmla="*/ 3837 h 273"/>
                <a:gd name="T6" fmla="*/ 1259 w 164"/>
                <a:gd name="T7" fmla="*/ 3668 h 273"/>
                <a:gd name="T8" fmla="*/ 1676 w 164"/>
                <a:gd name="T9" fmla="*/ 3585 h 273"/>
                <a:gd name="T10" fmla="*/ 1992 w 164"/>
                <a:gd name="T11" fmla="*/ 3544 h 273"/>
                <a:gd name="T12" fmla="*/ 2139 w 164"/>
                <a:gd name="T13" fmla="*/ 3544 h 273"/>
                <a:gd name="T14" fmla="*/ 2097 w 164"/>
                <a:gd name="T15" fmla="*/ 3521 h 273"/>
                <a:gd name="T16" fmla="*/ 2033 w 164"/>
                <a:gd name="T17" fmla="*/ 3457 h 273"/>
                <a:gd name="T18" fmla="*/ 1868 w 164"/>
                <a:gd name="T19" fmla="*/ 3397 h 273"/>
                <a:gd name="T20" fmla="*/ 1658 w 164"/>
                <a:gd name="T21" fmla="*/ 3333 h 273"/>
                <a:gd name="T22" fmla="*/ 1319 w 164"/>
                <a:gd name="T23" fmla="*/ 3292 h 273"/>
                <a:gd name="T24" fmla="*/ 966 w 164"/>
                <a:gd name="T25" fmla="*/ 3228 h 273"/>
                <a:gd name="T26" fmla="*/ 714 w 164"/>
                <a:gd name="T27" fmla="*/ 3040 h 273"/>
                <a:gd name="T28" fmla="*/ 522 w 164"/>
                <a:gd name="T29" fmla="*/ 2724 h 273"/>
                <a:gd name="T30" fmla="*/ 398 w 164"/>
                <a:gd name="T31" fmla="*/ 2308 h 273"/>
                <a:gd name="T32" fmla="*/ 275 w 164"/>
                <a:gd name="T33" fmla="*/ 1822 h 273"/>
                <a:gd name="T34" fmla="*/ 105 w 164"/>
                <a:gd name="T35" fmla="*/ 1236 h 273"/>
                <a:gd name="T36" fmla="*/ 0 w 164"/>
                <a:gd name="T37" fmla="*/ 673 h 273"/>
                <a:gd name="T38" fmla="*/ 23 w 164"/>
                <a:gd name="T39" fmla="*/ 293 h 273"/>
                <a:gd name="T40" fmla="*/ 105 w 164"/>
                <a:gd name="T41" fmla="*/ 124 h 273"/>
                <a:gd name="T42" fmla="*/ 188 w 164"/>
                <a:gd name="T43" fmla="*/ 41 h 273"/>
                <a:gd name="T44" fmla="*/ 316 w 164"/>
                <a:gd name="T45" fmla="*/ 0 h 273"/>
                <a:gd name="T46" fmla="*/ 673 w 164"/>
                <a:gd name="T47" fmla="*/ 82 h 273"/>
                <a:gd name="T48" fmla="*/ 1026 w 164"/>
                <a:gd name="T49" fmla="*/ 275 h 273"/>
                <a:gd name="T50" fmla="*/ 1406 w 164"/>
                <a:gd name="T51" fmla="*/ 568 h 273"/>
                <a:gd name="T52" fmla="*/ 1781 w 164"/>
                <a:gd name="T53" fmla="*/ 920 h 273"/>
                <a:gd name="T54" fmla="*/ 2139 w 164"/>
                <a:gd name="T55" fmla="*/ 1319 h 273"/>
                <a:gd name="T56" fmla="*/ 2496 w 164"/>
                <a:gd name="T57" fmla="*/ 1740 h 273"/>
                <a:gd name="T58" fmla="*/ 2789 w 164"/>
                <a:gd name="T59" fmla="*/ 2138 h 273"/>
                <a:gd name="T60" fmla="*/ 3041 w 164"/>
                <a:gd name="T61" fmla="*/ 2514 h 273"/>
                <a:gd name="T62" fmla="*/ 3251 w 164"/>
                <a:gd name="T63" fmla="*/ 2853 h 273"/>
                <a:gd name="T64" fmla="*/ 3398 w 164"/>
                <a:gd name="T65" fmla="*/ 3082 h 273"/>
                <a:gd name="T66" fmla="*/ 3416 w 164"/>
                <a:gd name="T67" fmla="*/ 3251 h 273"/>
                <a:gd name="T68" fmla="*/ 3334 w 164"/>
                <a:gd name="T69" fmla="*/ 3901 h 273"/>
                <a:gd name="T70" fmla="*/ 3315 w 164"/>
                <a:gd name="T71" fmla="*/ 4341 h 273"/>
                <a:gd name="T72" fmla="*/ 3146 w 164"/>
                <a:gd name="T73" fmla="*/ 4716 h 273"/>
                <a:gd name="T74" fmla="*/ 2853 w 164"/>
                <a:gd name="T75" fmla="*/ 5156 h 273"/>
                <a:gd name="T76" fmla="*/ 2578 w 164"/>
                <a:gd name="T77" fmla="*/ 5495 h 273"/>
                <a:gd name="T78" fmla="*/ 2326 w 164"/>
                <a:gd name="T79" fmla="*/ 5701 h 273"/>
                <a:gd name="T80" fmla="*/ 2120 w 164"/>
                <a:gd name="T81" fmla="*/ 5701 h 273"/>
                <a:gd name="T82" fmla="*/ 1992 w 164"/>
                <a:gd name="T83" fmla="*/ 5577 h 273"/>
                <a:gd name="T84" fmla="*/ 1845 w 164"/>
                <a:gd name="T85" fmla="*/ 5618 h 273"/>
                <a:gd name="T86" fmla="*/ 1635 w 164"/>
                <a:gd name="T87" fmla="*/ 5513 h 273"/>
                <a:gd name="T88" fmla="*/ 1529 w 164"/>
                <a:gd name="T89" fmla="*/ 5389 h 273"/>
                <a:gd name="T90" fmla="*/ 1365 w 164"/>
                <a:gd name="T91" fmla="*/ 5389 h 273"/>
                <a:gd name="T92" fmla="*/ 1154 w 164"/>
                <a:gd name="T93" fmla="*/ 5137 h 273"/>
                <a:gd name="T94" fmla="*/ 1007 w 164"/>
                <a:gd name="T95" fmla="*/ 5114 h 273"/>
                <a:gd name="T96" fmla="*/ 797 w 164"/>
                <a:gd name="T97" fmla="*/ 4991 h 273"/>
                <a:gd name="T98" fmla="*/ 797 w 164"/>
                <a:gd name="T99" fmla="*/ 4698 h 273"/>
                <a:gd name="T100" fmla="*/ 691 w 164"/>
                <a:gd name="T101" fmla="*/ 4652 h 273"/>
                <a:gd name="T102" fmla="*/ 568 w 164"/>
                <a:gd name="T103" fmla="*/ 4592 h 27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4"/>
                <a:gd name="T157" fmla="*/ 0 h 273"/>
                <a:gd name="T158" fmla="*/ 164 w 164"/>
                <a:gd name="T159" fmla="*/ 273 h 27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4" h="273">
                  <a:moveTo>
                    <a:pt x="25" y="217"/>
                  </a:moveTo>
                  <a:lnTo>
                    <a:pt x="25" y="215"/>
                  </a:lnTo>
                  <a:lnTo>
                    <a:pt x="24" y="212"/>
                  </a:lnTo>
                  <a:lnTo>
                    <a:pt x="24" y="208"/>
                  </a:lnTo>
                  <a:lnTo>
                    <a:pt x="24" y="204"/>
                  </a:lnTo>
                  <a:lnTo>
                    <a:pt x="27" y="198"/>
                  </a:lnTo>
                  <a:lnTo>
                    <a:pt x="30" y="192"/>
                  </a:lnTo>
                  <a:lnTo>
                    <a:pt x="35" y="187"/>
                  </a:lnTo>
                  <a:lnTo>
                    <a:pt x="40" y="183"/>
                  </a:lnTo>
                  <a:lnTo>
                    <a:pt x="46" y="180"/>
                  </a:lnTo>
                  <a:lnTo>
                    <a:pt x="53" y="177"/>
                  </a:lnTo>
                  <a:lnTo>
                    <a:pt x="60" y="175"/>
                  </a:lnTo>
                  <a:lnTo>
                    <a:pt x="67" y="173"/>
                  </a:lnTo>
                  <a:lnTo>
                    <a:pt x="73" y="171"/>
                  </a:lnTo>
                  <a:lnTo>
                    <a:pt x="80" y="171"/>
                  </a:lnTo>
                  <a:lnTo>
                    <a:pt x="86" y="170"/>
                  </a:lnTo>
                  <a:lnTo>
                    <a:pt x="91" y="169"/>
                  </a:lnTo>
                  <a:lnTo>
                    <a:pt x="95" y="169"/>
                  </a:lnTo>
                  <a:lnTo>
                    <a:pt x="99" y="169"/>
                  </a:lnTo>
                  <a:lnTo>
                    <a:pt x="101" y="169"/>
                  </a:lnTo>
                  <a:lnTo>
                    <a:pt x="102" y="169"/>
                  </a:lnTo>
                  <a:lnTo>
                    <a:pt x="101" y="169"/>
                  </a:lnTo>
                  <a:lnTo>
                    <a:pt x="100" y="168"/>
                  </a:lnTo>
                  <a:lnTo>
                    <a:pt x="100" y="167"/>
                  </a:lnTo>
                  <a:lnTo>
                    <a:pt x="98" y="166"/>
                  </a:lnTo>
                  <a:lnTo>
                    <a:pt x="97" y="165"/>
                  </a:lnTo>
                  <a:lnTo>
                    <a:pt x="95" y="164"/>
                  </a:lnTo>
                  <a:lnTo>
                    <a:pt x="92" y="163"/>
                  </a:lnTo>
                  <a:lnTo>
                    <a:pt x="89" y="162"/>
                  </a:lnTo>
                  <a:lnTo>
                    <a:pt x="86" y="161"/>
                  </a:lnTo>
                  <a:lnTo>
                    <a:pt x="83" y="160"/>
                  </a:lnTo>
                  <a:lnTo>
                    <a:pt x="79" y="159"/>
                  </a:lnTo>
                  <a:lnTo>
                    <a:pt x="74" y="158"/>
                  </a:lnTo>
                  <a:lnTo>
                    <a:pt x="69" y="157"/>
                  </a:lnTo>
                  <a:lnTo>
                    <a:pt x="63" y="157"/>
                  </a:lnTo>
                  <a:lnTo>
                    <a:pt x="57" y="156"/>
                  </a:lnTo>
                  <a:lnTo>
                    <a:pt x="51" y="155"/>
                  </a:lnTo>
                  <a:lnTo>
                    <a:pt x="46" y="154"/>
                  </a:lnTo>
                  <a:lnTo>
                    <a:pt x="41" y="152"/>
                  </a:lnTo>
                  <a:lnTo>
                    <a:pt x="37" y="149"/>
                  </a:lnTo>
                  <a:lnTo>
                    <a:pt x="34" y="145"/>
                  </a:lnTo>
                  <a:lnTo>
                    <a:pt x="30" y="141"/>
                  </a:lnTo>
                  <a:lnTo>
                    <a:pt x="27" y="136"/>
                  </a:lnTo>
                  <a:lnTo>
                    <a:pt x="25" y="130"/>
                  </a:lnTo>
                  <a:lnTo>
                    <a:pt x="23" y="124"/>
                  </a:lnTo>
                  <a:lnTo>
                    <a:pt x="21" y="117"/>
                  </a:lnTo>
                  <a:lnTo>
                    <a:pt x="19" y="110"/>
                  </a:lnTo>
                  <a:lnTo>
                    <a:pt x="17" y="103"/>
                  </a:lnTo>
                  <a:lnTo>
                    <a:pt x="15" y="95"/>
                  </a:lnTo>
                  <a:lnTo>
                    <a:pt x="13" y="87"/>
                  </a:lnTo>
                  <a:lnTo>
                    <a:pt x="10" y="78"/>
                  </a:lnTo>
                  <a:lnTo>
                    <a:pt x="8" y="69"/>
                  </a:lnTo>
                  <a:lnTo>
                    <a:pt x="5" y="59"/>
                  </a:lnTo>
                  <a:lnTo>
                    <a:pt x="3" y="49"/>
                  </a:lnTo>
                  <a:lnTo>
                    <a:pt x="1" y="40"/>
                  </a:lnTo>
                  <a:lnTo>
                    <a:pt x="0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6"/>
                  </a:lnTo>
                  <a:lnTo>
                    <a:pt x="6" y="4"/>
                  </a:lnTo>
                  <a:lnTo>
                    <a:pt x="8" y="3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6" y="2"/>
                  </a:lnTo>
                  <a:lnTo>
                    <a:pt x="32" y="4"/>
                  </a:lnTo>
                  <a:lnTo>
                    <a:pt x="38" y="7"/>
                  </a:lnTo>
                  <a:lnTo>
                    <a:pt x="44" y="10"/>
                  </a:lnTo>
                  <a:lnTo>
                    <a:pt x="49" y="13"/>
                  </a:lnTo>
                  <a:lnTo>
                    <a:pt x="55" y="17"/>
                  </a:lnTo>
                  <a:lnTo>
                    <a:pt x="62" y="22"/>
                  </a:lnTo>
                  <a:lnTo>
                    <a:pt x="67" y="27"/>
                  </a:lnTo>
                  <a:lnTo>
                    <a:pt x="74" y="33"/>
                  </a:lnTo>
                  <a:lnTo>
                    <a:pt x="79" y="38"/>
                  </a:lnTo>
                  <a:lnTo>
                    <a:pt x="85" y="44"/>
                  </a:lnTo>
                  <a:lnTo>
                    <a:pt x="91" y="50"/>
                  </a:lnTo>
                  <a:lnTo>
                    <a:pt x="97" y="57"/>
                  </a:lnTo>
                  <a:lnTo>
                    <a:pt x="102" y="63"/>
                  </a:lnTo>
                  <a:lnTo>
                    <a:pt x="108" y="70"/>
                  </a:lnTo>
                  <a:lnTo>
                    <a:pt x="113" y="76"/>
                  </a:lnTo>
                  <a:lnTo>
                    <a:pt x="119" y="83"/>
                  </a:lnTo>
                  <a:lnTo>
                    <a:pt x="124" y="89"/>
                  </a:lnTo>
                  <a:lnTo>
                    <a:pt x="129" y="96"/>
                  </a:lnTo>
                  <a:lnTo>
                    <a:pt x="133" y="102"/>
                  </a:lnTo>
                  <a:lnTo>
                    <a:pt x="137" y="108"/>
                  </a:lnTo>
                  <a:lnTo>
                    <a:pt x="142" y="114"/>
                  </a:lnTo>
                  <a:lnTo>
                    <a:pt x="145" y="120"/>
                  </a:lnTo>
                  <a:lnTo>
                    <a:pt x="149" y="126"/>
                  </a:lnTo>
                  <a:lnTo>
                    <a:pt x="152" y="131"/>
                  </a:lnTo>
                  <a:lnTo>
                    <a:pt x="155" y="136"/>
                  </a:lnTo>
                  <a:lnTo>
                    <a:pt x="158" y="140"/>
                  </a:lnTo>
                  <a:lnTo>
                    <a:pt x="160" y="144"/>
                  </a:lnTo>
                  <a:lnTo>
                    <a:pt x="162" y="147"/>
                  </a:lnTo>
                  <a:lnTo>
                    <a:pt x="163" y="150"/>
                  </a:lnTo>
                  <a:lnTo>
                    <a:pt x="164" y="152"/>
                  </a:lnTo>
                  <a:lnTo>
                    <a:pt x="163" y="155"/>
                  </a:lnTo>
                  <a:lnTo>
                    <a:pt x="162" y="163"/>
                  </a:lnTo>
                  <a:lnTo>
                    <a:pt x="160" y="174"/>
                  </a:lnTo>
                  <a:lnTo>
                    <a:pt x="159" y="186"/>
                  </a:lnTo>
                  <a:lnTo>
                    <a:pt x="158" y="196"/>
                  </a:lnTo>
                  <a:lnTo>
                    <a:pt x="158" y="203"/>
                  </a:lnTo>
                  <a:lnTo>
                    <a:pt x="158" y="207"/>
                  </a:lnTo>
                  <a:lnTo>
                    <a:pt x="157" y="210"/>
                  </a:lnTo>
                  <a:lnTo>
                    <a:pt x="154" y="217"/>
                  </a:lnTo>
                  <a:lnTo>
                    <a:pt x="150" y="225"/>
                  </a:lnTo>
                  <a:lnTo>
                    <a:pt x="145" y="232"/>
                  </a:lnTo>
                  <a:lnTo>
                    <a:pt x="141" y="239"/>
                  </a:lnTo>
                  <a:lnTo>
                    <a:pt x="136" y="246"/>
                  </a:lnTo>
                  <a:lnTo>
                    <a:pt x="132" y="252"/>
                  </a:lnTo>
                  <a:lnTo>
                    <a:pt x="127" y="258"/>
                  </a:lnTo>
                  <a:lnTo>
                    <a:pt x="123" y="262"/>
                  </a:lnTo>
                  <a:lnTo>
                    <a:pt x="119" y="266"/>
                  </a:lnTo>
                  <a:lnTo>
                    <a:pt x="115" y="270"/>
                  </a:lnTo>
                  <a:lnTo>
                    <a:pt x="111" y="272"/>
                  </a:lnTo>
                  <a:lnTo>
                    <a:pt x="107" y="273"/>
                  </a:lnTo>
                  <a:lnTo>
                    <a:pt x="104" y="273"/>
                  </a:lnTo>
                  <a:lnTo>
                    <a:pt x="101" y="272"/>
                  </a:lnTo>
                  <a:lnTo>
                    <a:pt x="98" y="270"/>
                  </a:lnTo>
                  <a:lnTo>
                    <a:pt x="96" y="266"/>
                  </a:lnTo>
                  <a:lnTo>
                    <a:pt x="95" y="266"/>
                  </a:lnTo>
                  <a:lnTo>
                    <a:pt x="93" y="266"/>
                  </a:lnTo>
                  <a:lnTo>
                    <a:pt x="91" y="267"/>
                  </a:lnTo>
                  <a:lnTo>
                    <a:pt x="88" y="268"/>
                  </a:lnTo>
                  <a:lnTo>
                    <a:pt x="85" y="267"/>
                  </a:lnTo>
                  <a:lnTo>
                    <a:pt x="82" y="266"/>
                  </a:lnTo>
                  <a:lnTo>
                    <a:pt x="78" y="263"/>
                  </a:lnTo>
                  <a:lnTo>
                    <a:pt x="75" y="257"/>
                  </a:lnTo>
                  <a:lnTo>
                    <a:pt x="74" y="256"/>
                  </a:lnTo>
                  <a:lnTo>
                    <a:pt x="73" y="257"/>
                  </a:lnTo>
                  <a:lnTo>
                    <a:pt x="70" y="257"/>
                  </a:lnTo>
                  <a:lnTo>
                    <a:pt x="68" y="258"/>
                  </a:lnTo>
                  <a:lnTo>
                    <a:pt x="65" y="257"/>
                  </a:lnTo>
                  <a:lnTo>
                    <a:pt x="62" y="255"/>
                  </a:lnTo>
                  <a:lnTo>
                    <a:pt x="59" y="251"/>
                  </a:lnTo>
                  <a:lnTo>
                    <a:pt x="55" y="245"/>
                  </a:lnTo>
                  <a:lnTo>
                    <a:pt x="54" y="244"/>
                  </a:lnTo>
                  <a:lnTo>
                    <a:pt x="51" y="244"/>
                  </a:lnTo>
                  <a:lnTo>
                    <a:pt x="48" y="244"/>
                  </a:lnTo>
                  <a:lnTo>
                    <a:pt x="44" y="243"/>
                  </a:lnTo>
                  <a:lnTo>
                    <a:pt x="41" y="241"/>
                  </a:lnTo>
                  <a:lnTo>
                    <a:pt x="38" y="238"/>
                  </a:lnTo>
                  <a:lnTo>
                    <a:pt x="37" y="233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7" y="223"/>
                  </a:lnTo>
                  <a:lnTo>
                    <a:pt x="35" y="223"/>
                  </a:lnTo>
                  <a:lnTo>
                    <a:pt x="33" y="222"/>
                  </a:lnTo>
                  <a:lnTo>
                    <a:pt x="31" y="222"/>
                  </a:lnTo>
                  <a:lnTo>
                    <a:pt x="29" y="221"/>
                  </a:lnTo>
                  <a:lnTo>
                    <a:pt x="27" y="219"/>
                  </a:lnTo>
                  <a:lnTo>
                    <a:pt x="25" y="217"/>
                  </a:lnTo>
                  <a:close/>
                </a:path>
              </a:pathLst>
            </a:custGeom>
            <a:gradFill rotWithShape="1">
              <a:gsLst>
                <a:gs pos="0">
                  <a:srgbClr val="33CC33"/>
                </a:gs>
                <a:gs pos="100000">
                  <a:srgbClr val="A50021"/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695" name="Freeform 21">
              <a:extLst>
                <a:ext uri="{FF2B5EF4-FFF2-40B4-BE49-F238E27FC236}">
                  <a16:creationId xmlns:a16="http://schemas.microsoft.com/office/drawing/2014/main" id="{A56786EF-8976-6BC8-C732-C4BF91E74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93"/>
              <a:ext cx="752" cy="1250"/>
            </a:xfrm>
            <a:custGeom>
              <a:avLst/>
              <a:gdLst>
                <a:gd name="T0" fmla="*/ 2944 w 164"/>
                <a:gd name="T1" fmla="*/ 4423 h 273"/>
                <a:gd name="T2" fmla="*/ 2880 w 164"/>
                <a:gd name="T3" fmla="*/ 4130 h 273"/>
                <a:gd name="T4" fmla="*/ 2609 w 164"/>
                <a:gd name="T5" fmla="*/ 3814 h 273"/>
                <a:gd name="T6" fmla="*/ 2187 w 164"/>
                <a:gd name="T7" fmla="*/ 3649 h 273"/>
                <a:gd name="T8" fmla="*/ 1765 w 164"/>
                <a:gd name="T9" fmla="*/ 3562 h 273"/>
                <a:gd name="T10" fmla="*/ 1449 w 164"/>
                <a:gd name="T11" fmla="*/ 3521 h 273"/>
                <a:gd name="T12" fmla="*/ 1302 w 164"/>
                <a:gd name="T13" fmla="*/ 3521 h 273"/>
                <a:gd name="T14" fmla="*/ 1325 w 164"/>
                <a:gd name="T15" fmla="*/ 3503 h 273"/>
                <a:gd name="T16" fmla="*/ 1408 w 164"/>
                <a:gd name="T17" fmla="*/ 3457 h 273"/>
                <a:gd name="T18" fmla="*/ 1554 w 164"/>
                <a:gd name="T19" fmla="*/ 3375 h 273"/>
                <a:gd name="T20" fmla="*/ 1788 w 164"/>
                <a:gd name="T21" fmla="*/ 3310 h 273"/>
                <a:gd name="T22" fmla="*/ 2105 w 164"/>
                <a:gd name="T23" fmla="*/ 3269 h 273"/>
                <a:gd name="T24" fmla="*/ 2481 w 164"/>
                <a:gd name="T25" fmla="*/ 3210 h 273"/>
                <a:gd name="T26" fmla="*/ 2733 w 164"/>
                <a:gd name="T27" fmla="*/ 3017 h 273"/>
                <a:gd name="T28" fmla="*/ 2921 w 164"/>
                <a:gd name="T29" fmla="*/ 2706 h 273"/>
                <a:gd name="T30" fmla="*/ 3049 w 164"/>
                <a:gd name="T31" fmla="*/ 2285 h 273"/>
                <a:gd name="T32" fmla="*/ 3173 w 164"/>
                <a:gd name="T33" fmla="*/ 1804 h 273"/>
                <a:gd name="T34" fmla="*/ 3343 w 164"/>
                <a:gd name="T35" fmla="*/ 1259 h 273"/>
                <a:gd name="T36" fmla="*/ 3425 w 164"/>
                <a:gd name="T37" fmla="*/ 797 h 273"/>
                <a:gd name="T38" fmla="*/ 3448 w 164"/>
                <a:gd name="T39" fmla="*/ 440 h 273"/>
                <a:gd name="T40" fmla="*/ 3384 w 164"/>
                <a:gd name="T41" fmla="*/ 188 h 273"/>
                <a:gd name="T42" fmla="*/ 3279 w 164"/>
                <a:gd name="T43" fmla="*/ 41 h 273"/>
                <a:gd name="T44" fmla="*/ 3132 w 164"/>
                <a:gd name="T45" fmla="*/ 0 h 273"/>
                <a:gd name="T46" fmla="*/ 2774 w 164"/>
                <a:gd name="T47" fmla="*/ 82 h 273"/>
                <a:gd name="T48" fmla="*/ 2398 w 164"/>
                <a:gd name="T49" fmla="*/ 275 h 273"/>
                <a:gd name="T50" fmla="*/ 2018 w 164"/>
                <a:gd name="T51" fmla="*/ 545 h 273"/>
                <a:gd name="T52" fmla="*/ 1642 w 164"/>
                <a:gd name="T53" fmla="*/ 902 h 273"/>
                <a:gd name="T54" fmla="*/ 1284 w 164"/>
                <a:gd name="T55" fmla="*/ 1300 h 273"/>
                <a:gd name="T56" fmla="*/ 945 w 164"/>
                <a:gd name="T57" fmla="*/ 1717 h 273"/>
                <a:gd name="T58" fmla="*/ 651 w 164"/>
                <a:gd name="T59" fmla="*/ 2138 h 273"/>
                <a:gd name="T60" fmla="*/ 381 w 164"/>
                <a:gd name="T61" fmla="*/ 2514 h 273"/>
                <a:gd name="T62" fmla="*/ 188 w 164"/>
                <a:gd name="T63" fmla="*/ 2830 h 273"/>
                <a:gd name="T64" fmla="*/ 41 w 164"/>
                <a:gd name="T65" fmla="*/ 3082 h 273"/>
                <a:gd name="T66" fmla="*/ 23 w 164"/>
                <a:gd name="T67" fmla="*/ 3251 h 273"/>
                <a:gd name="T68" fmla="*/ 105 w 164"/>
                <a:gd name="T69" fmla="*/ 3901 h 273"/>
                <a:gd name="T70" fmla="*/ 105 w 164"/>
                <a:gd name="T71" fmla="*/ 4341 h 273"/>
                <a:gd name="T72" fmla="*/ 293 w 164"/>
                <a:gd name="T73" fmla="*/ 4698 h 273"/>
                <a:gd name="T74" fmla="*/ 569 w 164"/>
                <a:gd name="T75" fmla="*/ 5137 h 273"/>
                <a:gd name="T76" fmla="*/ 862 w 164"/>
                <a:gd name="T77" fmla="*/ 5495 h 273"/>
                <a:gd name="T78" fmla="*/ 1114 w 164"/>
                <a:gd name="T79" fmla="*/ 5682 h 273"/>
                <a:gd name="T80" fmla="*/ 1325 w 164"/>
                <a:gd name="T81" fmla="*/ 5701 h 273"/>
                <a:gd name="T82" fmla="*/ 1431 w 164"/>
                <a:gd name="T83" fmla="*/ 5577 h 273"/>
                <a:gd name="T84" fmla="*/ 1577 w 164"/>
                <a:gd name="T85" fmla="*/ 5600 h 273"/>
                <a:gd name="T86" fmla="*/ 1788 w 164"/>
                <a:gd name="T87" fmla="*/ 5495 h 273"/>
                <a:gd name="T88" fmla="*/ 1912 w 164"/>
                <a:gd name="T89" fmla="*/ 5366 h 273"/>
                <a:gd name="T90" fmla="*/ 2082 w 164"/>
                <a:gd name="T91" fmla="*/ 5366 h 273"/>
                <a:gd name="T92" fmla="*/ 2270 w 164"/>
                <a:gd name="T93" fmla="*/ 5114 h 273"/>
                <a:gd name="T94" fmla="*/ 2439 w 164"/>
                <a:gd name="T95" fmla="*/ 5096 h 273"/>
                <a:gd name="T96" fmla="*/ 2627 w 164"/>
                <a:gd name="T97" fmla="*/ 4968 h 273"/>
                <a:gd name="T98" fmla="*/ 2627 w 164"/>
                <a:gd name="T99" fmla="*/ 4675 h 273"/>
                <a:gd name="T100" fmla="*/ 2733 w 164"/>
                <a:gd name="T101" fmla="*/ 4652 h 273"/>
                <a:gd name="T102" fmla="*/ 2880 w 164"/>
                <a:gd name="T103" fmla="*/ 4592 h 27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4"/>
                <a:gd name="T157" fmla="*/ 0 h 273"/>
                <a:gd name="T158" fmla="*/ 164 w 164"/>
                <a:gd name="T159" fmla="*/ 273 h 27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4" h="273">
                  <a:moveTo>
                    <a:pt x="138" y="217"/>
                  </a:moveTo>
                  <a:lnTo>
                    <a:pt x="139" y="215"/>
                  </a:lnTo>
                  <a:lnTo>
                    <a:pt x="140" y="211"/>
                  </a:lnTo>
                  <a:lnTo>
                    <a:pt x="140" y="207"/>
                  </a:lnTo>
                  <a:lnTo>
                    <a:pt x="140" y="203"/>
                  </a:lnTo>
                  <a:lnTo>
                    <a:pt x="137" y="197"/>
                  </a:lnTo>
                  <a:lnTo>
                    <a:pt x="134" y="191"/>
                  </a:lnTo>
                  <a:lnTo>
                    <a:pt x="129" y="186"/>
                  </a:lnTo>
                  <a:lnTo>
                    <a:pt x="124" y="182"/>
                  </a:lnTo>
                  <a:lnTo>
                    <a:pt x="117" y="179"/>
                  </a:lnTo>
                  <a:lnTo>
                    <a:pt x="111" y="176"/>
                  </a:lnTo>
                  <a:lnTo>
                    <a:pt x="104" y="174"/>
                  </a:lnTo>
                  <a:lnTo>
                    <a:pt x="97" y="172"/>
                  </a:lnTo>
                  <a:lnTo>
                    <a:pt x="90" y="171"/>
                  </a:lnTo>
                  <a:lnTo>
                    <a:pt x="84" y="170"/>
                  </a:lnTo>
                  <a:lnTo>
                    <a:pt x="78" y="169"/>
                  </a:lnTo>
                  <a:lnTo>
                    <a:pt x="73" y="169"/>
                  </a:lnTo>
                  <a:lnTo>
                    <a:pt x="69" y="168"/>
                  </a:lnTo>
                  <a:lnTo>
                    <a:pt x="65" y="168"/>
                  </a:lnTo>
                  <a:lnTo>
                    <a:pt x="63" y="168"/>
                  </a:lnTo>
                  <a:lnTo>
                    <a:pt x="62" y="168"/>
                  </a:lnTo>
                  <a:lnTo>
                    <a:pt x="63" y="168"/>
                  </a:lnTo>
                  <a:lnTo>
                    <a:pt x="63" y="167"/>
                  </a:lnTo>
                  <a:lnTo>
                    <a:pt x="64" y="167"/>
                  </a:lnTo>
                  <a:lnTo>
                    <a:pt x="65" y="166"/>
                  </a:lnTo>
                  <a:lnTo>
                    <a:pt x="67" y="165"/>
                  </a:lnTo>
                  <a:lnTo>
                    <a:pt x="69" y="164"/>
                  </a:lnTo>
                  <a:lnTo>
                    <a:pt x="72" y="162"/>
                  </a:lnTo>
                  <a:lnTo>
                    <a:pt x="74" y="161"/>
                  </a:lnTo>
                  <a:lnTo>
                    <a:pt x="77" y="160"/>
                  </a:lnTo>
                  <a:lnTo>
                    <a:pt x="81" y="159"/>
                  </a:lnTo>
                  <a:lnTo>
                    <a:pt x="85" y="158"/>
                  </a:lnTo>
                  <a:lnTo>
                    <a:pt x="90" y="157"/>
                  </a:lnTo>
                  <a:lnTo>
                    <a:pt x="95" y="156"/>
                  </a:lnTo>
                  <a:lnTo>
                    <a:pt x="100" y="156"/>
                  </a:lnTo>
                  <a:lnTo>
                    <a:pt x="107" y="155"/>
                  </a:lnTo>
                  <a:lnTo>
                    <a:pt x="113" y="155"/>
                  </a:lnTo>
                  <a:lnTo>
                    <a:pt x="118" y="153"/>
                  </a:lnTo>
                  <a:lnTo>
                    <a:pt x="123" y="151"/>
                  </a:lnTo>
                  <a:lnTo>
                    <a:pt x="127" y="148"/>
                  </a:lnTo>
                  <a:lnTo>
                    <a:pt x="130" y="144"/>
                  </a:lnTo>
                  <a:lnTo>
                    <a:pt x="134" y="140"/>
                  </a:lnTo>
                  <a:lnTo>
                    <a:pt x="136" y="135"/>
                  </a:lnTo>
                  <a:lnTo>
                    <a:pt x="139" y="129"/>
                  </a:lnTo>
                  <a:lnTo>
                    <a:pt x="141" y="123"/>
                  </a:lnTo>
                  <a:lnTo>
                    <a:pt x="143" y="117"/>
                  </a:lnTo>
                  <a:lnTo>
                    <a:pt x="145" y="109"/>
                  </a:lnTo>
                  <a:lnTo>
                    <a:pt x="147" y="102"/>
                  </a:lnTo>
                  <a:lnTo>
                    <a:pt x="149" y="94"/>
                  </a:lnTo>
                  <a:lnTo>
                    <a:pt x="151" y="86"/>
                  </a:lnTo>
                  <a:lnTo>
                    <a:pt x="154" y="77"/>
                  </a:lnTo>
                  <a:lnTo>
                    <a:pt x="156" y="69"/>
                  </a:lnTo>
                  <a:lnTo>
                    <a:pt x="159" y="60"/>
                  </a:lnTo>
                  <a:lnTo>
                    <a:pt x="160" y="52"/>
                  </a:lnTo>
                  <a:lnTo>
                    <a:pt x="162" y="45"/>
                  </a:lnTo>
                  <a:lnTo>
                    <a:pt x="163" y="38"/>
                  </a:lnTo>
                  <a:lnTo>
                    <a:pt x="164" y="31"/>
                  </a:lnTo>
                  <a:lnTo>
                    <a:pt x="164" y="26"/>
                  </a:lnTo>
                  <a:lnTo>
                    <a:pt x="164" y="21"/>
                  </a:lnTo>
                  <a:lnTo>
                    <a:pt x="163" y="16"/>
                  </a:lnTo>
                  <a:lnTo>
                    <a:pt x="162" y="12"/>
                  </a:lnTo>
                  <a:lnTo>
                    <a:pt x="161" y="9"/>
                  </a:lnTo>
                  <a:lnTo>
                    <a:pt x="160" y="6"/>
                  </a:lnTo>
                  <a:lnTo>
                    <a:pt x="158" y="4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3" y="0"/>
                  </a:lnTo>
                  <a:lnTo>
                    <a:pt x="138" y="2"/>
                  </a:lnTo>
                  <a:lnTo>
                    <a:pt x="132" y="4"/>
                  </a:lnTo>
                  <a:lnTo>
                    <a:pt x="126" y="6"/>
                  </a:lnTo>
                  <a:lnTo>
                    <a:pt x="120" y="9"/>
                  </a:lnTo>
                  <a:lnTo>
                    <a:pt x="114" y="13"/>
                  </a:lnTo>
                  <a:lnTo>
                    <a:pt x="108" y="17"/>
                  </a:lnTo>
                  <a:lnTo>
                    <a:pt x="102" y="22"/>
                  </a:lnTo>
                  <a:lnTo>
                    <a:pt x="96" y="26"/>
                  </a:lnTo>
                  <a:lnTo>
                    <a:pt x="90" y="32"/>
                  </a:lnTo>
                  <a:lnTo>
                    <a:pt x="84" y="38"/>
                  </a:lnTo>
                  <a:lnTo>
                    <a:pt x="78" y="43"/>
                  </a:lnTo>
                  <a:lnTo>
                    <a:pt x="73" y="50"/>
                  </a:lnTo>
                  <a:lnTo>
                    <a:pt x="67" y="56"/>
                  </a:lnTo>
                  <a:lnTo>
                    <a:pt x="61" y="62"/>
                  </a:lnTo>
                  <a:lnTo>
                    <a:pt x="56" y="69"/>
                  </a:lnTo>
                  <a:lnTo>
                    <a:pt x="50" y="75"/>
                  </a:lnTo>
                  <a:lnTo>
                    <a:pt x="45" y="82"/>
                  </a:lnTo>
                  <a:lnTo>
                    <a:pt x="40" y="89"/>
                  </a:lnTo>
                  <a:lnTo>
                    <a:pt x="35" y="95"/>
                  </a:lnTo>
                  <a:lnTo>
                    <a:pt x="31" y="102"/>
                  </a:lnTo>
                  <a:lnTo>
                    <a:pt x="26" y="108"/>
                  </a:lnTo>
                  <a:lnTo>
                    <a:pt x="22" y="114"/>
                  </a:lnTo>
                  <a:lnTo>
                    <a:pt x="18" y="120"/>
                  </a:lnTo>
                  <a:lnTo>
                    <a:pt x="15" y="125"/>
                  </a:lnTo>
                  <a:lnTo>
                    <a:pt x="12" y="130"/>
                  </a:lnTo>
                  <a:lnTo>
                    <a:pt x="9" y="135"/>
                  </a:lnTo>
                  <a:lnTo>
                    <a:pt x="6" y="139"/>
                  </a:lnTo>
                  <a:lnTo>
                    <a:pt x="4" y="143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1" y="155"/>
                  </a:lnTo>
                  <a:lnTo>
                    <a:pt x="2" y="162"/>
                  </a:lnTo>
                  <a:lnTo>
                    <a:pt x="4" y="173"/>
                  </a:lnTo>
                  <a:lnTo>
                    <a:pt x="5" y="186"/>
                  </a:lnTo>
                  <a:lnTo>
                    <a:pt x="5" y="196"/>
                  </a:lnTo>
                  <a:lnTo>
                    <a:pt x="5" y="203"/>
                  </a:lnTo>
                  <a:lnTo>
                    <a:pt x="5" y="207"/>
                  </a:lnTo>
                  <a:lnTo>
                    <a:pt x="6" y="209"/>
                  </a:lnTo>
                  <a:lnTo>
                    <a:pt x="10" y="217"/>
                  </a:lnTo>
                  <a:lnTo>
                    <a:pt x="14" y="224"/>
                  </a:lnTo>
                  <a:lnTo>
                    <a:pt x="18" y="232"/>
                  </a:lnTo>
                  <a:lnTo>
                    <a:pt x="23" y="239"/>
                  </a:lnTo>
                  <a:lnTo>
                    <a:pt x="27" y="245"/>
                  </a:lnTo>
                  <a:lnTo>
                    <a:pt x="32" y="251"/>
                  </a:lnTo>
                  <a:lnTo>
                    <a:pt x="36" y="257"/>
                  </a:lnTo>
                  <a:lnTo>
                    <a:pt x="41" y="262"/>
                  </a:lnTo>
                  <a:lnTo>
                    <a:pt x="45" y="266"/>
                  </a:lnTo>
                  <a:lnTo>
                    <a:pt x="49" y="269"/>
                  </a:lnTo>
                  <a:lnTo>
                    <a:pt x="53" y="271"/>
                  </a:lnTo>
                  <a:lnTo>
                    <a:pt x="57" y="272"/>
                  </a:lnTo>
                  <a:lnTo>
                    <a:pt x="60" y="273"/>
                  </a:lnTo>
                  <a:lnTo>
                    <a:pt x="63" y="272"/>
                  </a:lnTo>
                  <a:lnTo>
                    <a:pt x="65" y="270"/>
                  </a:lnTo>
                  <a:lnTo>
                    <a:pt x="67" y="266"/>
                  </a:lnTo>
                  <a:lnTo>
                    <a:pt x="68" y="266"/>
                  </a:lnTo>
                  <a:lnTo>
                    <a:pt x="70" y="266"/>
                  </a:lnTo>
                  <a:lnTo>
                    <a:pt x="72" y="266"/>
                  </a:lnTo>
                  <a:lnTo>
                    <a:pt x="75" y="267"/>
                  </a:lnTo>
                  <a:lnTo>
                    <a:pt x="79" y="267"/>
                  </a:lnTo>
                  <a:lnTo>
                    <a:pt x="82" y="265"/>
                  </a:lnTo>
                  <a:lnTo>
                    <a:pt x="85" y="262"/>
                  </a:lnTo>
                  <a:lnTo>
                    <a:pt x="89" y="257"/>
                  </a:lnTo>
                  <a:lnTo>
                    <a:pt x="90" y="256"/>
                  </a:lnTo>
                  <a:lnTo>
                    <a:pt x="91" y="256"/>
                  </a:lnTo>
                  <a:lnTo>
                    <a:pt x="93" y="256"/>
                  </a:lnTo>
                  <a:lnTo>
                    <a:pt x="96" y="257"/>
                  </a:lnTo>
                  <a:lnTo>
                    <a:pt x="99" y="256"/>
                  </a:lnTo>
                  <a:lnTo>
                    <a:pt x="102" y="254"/>
                  </a:lnTo>
                  <a:lnTo>
                    <a:pt x="105" y="251"/>
                  </a:lnTo>
                  <a:lnTo>
                    <a:pt x="108" y="244"/>
                  </a:lnTo>
                  <a:lnTo>
                    <a:pt x="110" y="244"/>
                  </a:lnTo>
                  <a:lnTo>
                    <a:pt x="112" y="243"/>
                  </a:lnTo>
                  <a:lnTo>
                    <a:pt x="116" y="243"/>
                  </a:lnTo>
                  <a:lnTo>
                    <a:pt x="120" y="242"/>
                  </a:lnTo>
                  <a:lnTo>
                    <a:pt x="123" y="241"/>
                  </a:lnTo>
                  <a:lnTo>
                    <a:pt x="125" y="237"/>
                  </a:lnTo>
                  <a:lnTo>
                    <a:pt x="126" y="232"/>
                  </a:lnTo>
                  <a:lnTo>
                    <a:pt x="125" y="224"/>
                  </a:lnTo>
                  <a:lnTo>
                    <a:pt x="125" y="223"/>
                  </a:lnTo>
                  <a:lnTo>
                    <a:pt x="127" y="222"/>
                  </a:lnTo>
                  <a:lnTo>
                    <a:pt x="128" y="222"/>
                  </a:lnTo>
                  <a:lnTo>
                    <a:pt x="130" y="222"/>
                  </a:lnTo>
                  <a:lnTo>
                    <a:pt x="133" y="221"/>
                  </a:lnTo>
                  <a:lnTo>
                    <a:pt x="135" y="220"/>
                  </a:lnTo>
                  <a:lnTo>
                    <a:pt x="137" y="219"/>
                  </a:lnTo>
                  <a:lnTo>
                    <a:pt x="138" y="217"/>
                  </a:lnTo>
                  <a:close/>
                </a:path>
              </a:pathLst>
            </a:custGeom>
            <a:gradFill rotWithShape="1">
              <a:gsLst>
                <a:gs pos="0">
                  <a:srgbClr val="33CC33"/>
                </a:gs>
                <a:gs pos="100000">
                  <a:srgbClr val="A50021"/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696" name="Freeform 22">
              <a:extLst>
                <a:ext uri="{FF2B5EF4-FFF2-40B4-BE49-F238E27FC236}">
                  <a16:creationId xmlns:a16="http://schemas.microsoft.com/office/drawing/2014/main" id="{2AB25858-D552-CCA6-AD95-789995B6A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208"/>
              <a:ext cx="69" cy="74"/>
            </a:xfrm>
            <a:custGeom>
              <a:avLst/>
              <a:gdLst>
                <a:gd name="T0" fmla="*/ 147 w 15"/>
                <a:gd name="T1" fmla="*/ 0 h 16"/>
                <a:gd name="T2" fmla="*/ 189 w 15"/>
                <a:gd name="T3" fmla="*/ 23 h 16"/>
                <a:gd name="T4" fmla="*/ 212 w 15"/>
                <a:gd name="T5" fmla="*/ 23 h 16"/>
                <a:gd name="T6" fmla="*/ 235 w 15"/>
                <a:gd name="T7" fmla="*/ 42 h 16"/>
                <a:gd name="T8" fmla="*/ 276 w 15"/>
                <a:gd name="T9" fmla="*/ 65 h 16"/>
                <a:gd name="T10" fmla="*/ 294 w 15"/>
                <a:gd name="T11" fmla="*/ 88 h 16"/>
                <a:gd name="T12" fmla="*/ 294 w 15"/>
                <a:gd name="T13" fmla="*/ 106 h 16"/>
                <a:gd name="T14" fmla="*/ 317 w 15"/>
                <a:gd name="T15" fmla="*/ 148 h 16"/>
                <a:gd name="T16" fmla="*/ 317 w 15"/>
                <a:gd name="T17" fmla="*/ 171 h 16"/>
                <a:gd name="T18" fmla="*/ 317 w 15"/>
                <a:gd name="T19" fmla="*/ 213 h 16"/>
                <a:gd name="T20" fmla="*/ 294 w 15"/>
                <a:gd name="T21" fmla="*/ 236 h 16"/>
                <a:gd name="T22" fmla="*/ 294 w 15"/>
                <a:gd name="T23" fmla="*/ 259 h 16"/>
                <a:gd name="T24" fmla="*/ 276 w 15"/>
                <a:gd name="T25" fmla="*/ 278 h 16"/>
                <a:gd name="T26" fmla="*/ 235 w 15"/>
                <a:gd name="T27" fmla="*/ 301 h 16"/>
                <a:gd name="T28" fmla="*/ 212 w 15"/>
                <a:gd name="T29" fmla="*/ 319 h 16"/>
                <a:gd name="T30" fmla="*/ 189 w 15"/>
                <a:gd name="T31" fmla="*/ 319 h 16"/>
                <a:gd name="T32" fmla="*/ 147 w 15"/>
                <a:gd name="T33" fmla="*/ 342 h 16"/>
                <a:gd name="T34" fmla="*/ 129 w 15"/>
                <a:gd name="T35" fmla="*/ 319 h 16"/>
                <a:gd name="T36" fmla="*/ 83 w 15"/>
                <a:gd name="T37" fmla="*/ 319 h 16"/>
                <a:gd name="T38" fmla="*/ 64 w 15"/>
                <a:gd name="T39" fmla="*/ 301 h 16"/>
                <a:gd name="T40" fmla="*/ 41 w 15"/>
                <a:gd name="T41" fmla="*/ 278 h 16"/>
                <a:gd name="T42" fmla="*/ 23 w 15"/>
                <a:gd name="T43" fmla="*/ 259 h 16"/>
                <a:gd name="T44" fmla="*/ 0 w 15"/>
                <a:gd name="T45" fmla="*/ 236 h 16"/>
                <a:gd name="T46" fmla="*/ 0 w 15"/>
                <a:gd name="T47" fmla="*/ 213 h 16"/>
                <a:gd name="T48" fmla="*/ 0 w 15"/>
                <a:gd name="T49" fmla="*/ 171 h 16"/>
                <a:gd name="T50" fmla="*/ 0 w 15"/>
                <a:gd name="T51" fmla="*/ 148 h 16"/>
                <a:gd name="T52" fmla="*/ 0 w 15"/>
                <a:gd name="T53" fmla="*/ 106 h 16"/>
                <a:gd name="T54" fmla="*/ 23 w 15"/>
                <a:gd name="T55" fmla="*/ 88 h 16"/>
                <a:gd name="T56" fmla="*/ 41 w 15"/>
                <a:gd name="T57" fmla="*/ 65 h 16"/>
                <a:gd name="T58" fmla="*/ 64 w 15"/>
                <a:gd name="T59" fmla="*/ 42 h 16"/>
                <a:gd name="T60" fmla="*/ 83 w 15"/>
                <a:gd name="T61" fmla="*/ 23 h 16"/>
                <a:gd name="T62" fmla="*/ 129 w 15"/>
                <a:gd name="T63" fmla="*/ 23 h 16"/>
                <a:gd name="T64" fmla="*/ 147 w 15"/>
                <a:gd name="T65" fmla="*/ 0 h 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"/>
                <a:gd name="T100" fmla="*/ 0 h 16"/>
                <a:gd name="T101" fmla="*/ 15 w 15"/>
                <a:gd name="T102" fmla="*/ 16 h 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" h="16">
                  <a:moveTo>
                    <a:pt x="7" y="0"/>
                  </a:moveTo>
                  <a:lnTo>
                    <a:pt x="9" y="1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5" y="10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3" y="13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4" y="15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4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6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D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697" name="Freeform 23">
              <a:extLst>
                <a:ext uri="{FF2B5EF4-FFF2-40B4-BE49-F238E27FC236}">
                  <a16:creationId xmlns:a16="http://schemas.microsoft.com/office/drawing/2014/main" id="{F531C82A-C0ED-78C7-CE72-F12DDE7C5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323"/>
              <a:ext cx="51" cy="55"/>
            </a:xfrm>
            <a:custGeom>
              <a:avLst/>
              <a:gdLst>
                <a:gd name="T0" fmla="*/ 107 w 11"/>
                <a:gd name="T1" fmla="*/ 0 h 12"/>
                <a:gd name="T2" fmla="*/ 148 w 11"/>
                <a:gd name="T3" fmla="*/ 0 h 12"/>
                <a:gd name="T4" fmla="*/ 172 w 11"/>
                <a:gd name="T5" fmla="*/ 23 h 12"/>
                <a:gd name="T6" fmla="*/ 195 w 11"/>
                <a:gd name="T7" fmla="*/ 23 h 12"/>
                <a:gd name="T8" fmla="*/ 195 w 11"/>
                <a:gd name="T9" fmla="*/ 41 h 12"/>
                <a:gd name="T10" fmla="*/ 213 w 11"/>
                <a:gd name="T11" fmla="*/ 64 h 12"/>
                <a:gd name="T12" fmla="*/ 236 w 11"/>
                <a:gd name="T13" fmla="*/ 83 h 12"/>
                <a:gd name="T14" fmla="*/ 236 w 11"/>
                <a:gd name="T15" fmla="*/ 105 h 12"/>
                <a:gd name="T16" fmla="*/ 236 w 11"/>
                <a:gd name="T17" fmla="*/ 128 h 12"/>
                <a:gd name="T18" fmla="*/ 236 w 11"/>
                <a:gd name="T19" fmla="*/ 147 h 12"/>
                <a:gd name="T20" fmla="*/ 236 w 11"/>
                <a:gd name="T21" fmla="*/ 170 h 12"/>
                <a:gd name="T22" fmla="*/ 213 w 11"/>
                <a:gd name="T23" fmla="*/ 188 h 12"/>
                <a:gd name="T24" fmla="*/ 195 w 11"/>
                <a:gd name="T25" fmla="*/ 211 h 12"/>
                <a:gd name="T26" fmla="*/ 195 w 11"/>
                <a:gd name="T27" fmla="*/ 229 h 12"/>
                <a:gd name="T28" fmla="*/ 172 w 11"/>
                <a:gd name="T29" fmla="*/ 229 h 12"/>
                <a:gd name="T30" fmla="*/ 148 w 11"/>
                <a:gd name="T31" fmla="*/ 252 h 12"/>
                <a:gd name="T32" fmla="*/ 107 w 11"/>
                <a:gd name="T33" fmla="*/ 252 h 12"/>
                <a:gd name="T34" fmla="*/ 88 w 11"/>
                <a:gd name="T35" fmla="*/ 252 h 12"/>
                <a:gd name="T36" fmla="*/ 65 w 11"/>
                <a:gd name="T37" fmla="*/ 229 h 12"/>
                <a:gd name="T38" fmla="*/ 42 w 11"/>
                <a:gd name="T39" fmla="*/ 229 h 12"/>
                <a:gd name="T40" fmla="*/ 23 w 11"/>
                <a:gd name="T41" fmla="*/ 211 h 12"/>
                <a:gd name="T42" fmla="*/ 0 w 11"/>
                <a:gd name="T43" fmla="*/ 188 h 12"/>
                <a:gd name="T44" fmla="*/ 0 w 11"/>
                <a:gd name="T45" fmla="*/ 170 h 12"/>
                <a:gd name="T46" fmla="*/ 0 w 11"/>
                <a:gd name="T47" fmla="*/ 147 h 12"/>
                <a:gd name="T48" fmla="*/ 0 w 11"/>
                <a:gd name="T49" fmla="*/ 128 h 12"/>
                <a:gd name="T50" fmla="*/ 0 w 11"/>
                <a:gd name="T51" fmla="*/ 105 h 12"/>
                <a:gd name="T52" fmla="*/ 0 w 11"/>
                <a:gd name="T53" fmla="*/ 83 h 12"/>
                <a:gd name="T54" fmla="*/ 0 w 11"/>
                <a:gd name="T55" fmla="*/ 64 h 12"/>
                <a:gd name="T56" fmla="*/ 23 w 11"/>
                <a:gd name="T57" fmla="*/ 41 h 12"/>
                <a:gd name="T58" fmla="*/ 42 w 11"/>
                <a:gd name="T59" fmla="*/ 23 h 12"/>
                <a:gd name="T60" fmla="*/ 65 w 11"/>
                <a:gd name="T61" fmla="*/ 23 h 12"/>
                <a:gd name="T62" fmla="*/ 88 w 11"/>
                <a:gd name="T63" fmla="*/ 0 h 12"/>
                <a:gd name="T64" fmla="*/ 107 w 11"/>
                <a:gd name="T65" fmla="*/ 0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"/>
                <a:gd name="T100" fmla="*/ 0 h 12"/>
                <a:gd name="T101" fmla="*/ 11 w 11"/>
                <a:gd name="T102" fmla="*/ 12 h 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" h="12">
                  <a:moveTo>
                    <a:pt x="5" y="0"/>
                  </a:moveTo>
                  <a:lnTo>
                    <a:pt x="7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10" y="3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D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698" name="Freeform 24">
              <a:extLst>
                <a:ext uri="{FF2B5EF4-FFF2-40B4-BE49-F238E27FC236}">
                  <a16:creationId xmlns:a16="http://schemas.microsoft.com/office/drawing/2014/main" id="{C252D7CD-32C5-8833-31F4-3D90A4C81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410"/>
              <a:ext cx="37" cy="36"/>
            </a:xfrm>
            <a:custGeom>
              <a:avLst/>
              <a:gdLst>
                <a:gd name="T0" fmla="*/ 88 w 8"/>
                <a:gd name="T1" fmla="*/ 0 h 8"/>
                <a:gd name="T2" fmla="*/ 106 w 8"/>
                <a:gd name="T3" fmla="*/ 0 h 8"/>
                <a:gd name="T4" fmla="*/ 148 w 8"/>
                <a:gd name="T5" fmla="*/ 23 h 8"/>
                <a:gd name="T6" fmla="*/ 148 w 8"/>
                <a:gd name="T7" fmla="*/ 41 h 8"/>
                <a:gd name="T8" fmla="*/ 171 w 8"/>
                <a:gd name="T9" fmla="*/ 81 h 8"/>
                <a:gd name="T10" fmla="*/ 148 w 8"/>
                <a:gd name="T11" fmla="*/ 104 h 8"/>
                <a:gd name="T12" fmla="*/ 148 w 8"/>
                <a:gd name="T13" fmla="*/ 144 h 8"/>
                <a:gd name="T14" fmla="*/ 106 w 8"/>
                <a:gd name="T15" fmla="*/ 144 h 8"/>
                <a:gd name="T16" fmla="*/ 88 w 8"/>
                <a:gd name="T17" fmla="*/ 162 h 8"/>
                <a:gd name="T18" fmla="*/ 42 w 8"/>
                <a:gd name="T19" fmla="*/ 144 h 8"/>
                <a:gd name="T20" fmla="*/ 23 w 8"/>
                <a:gd name="T21" fmla="*/ 144 h 8"/>
                <a:gd name="T22" fmla="*/ 0 w 8"/>
                <a:gd name="T23" fmla="*/ 104 h 8"/>
                <a:gd name="T24" fmla="*/ 0 w 8"/>
                <a:gd name="T25" fmla="*/ 81 h 8"/>
                <a:gd name="T26" fmla="*/ 0 w 8"/>
                <a:gd name="T27" fmla="*/ 41 h 8"/>
                <a:gd name="T28" fmla="*/ 23 w 8"/>
                <a:gd name="T29" fmla="*/ 23 h 8"/>
                <a:gd name="T30" fmla="*/ 42 w 8"/>
                <a:gd name="T31" fmla="*/ 0 h 8"/>
                <a:gd name="T32" fmla="*/ 88 w 8"/>
                <a:gd name="T33" fmla="*/ 0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8"/>
                <a:gd name="T53" fmla="*/ 8 w 8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8">
                  <a:moveTo>
                    <a:pt x="4" y="0"/>
                  </a:moveTo>
                  <a:lnTo>
                    <a:pt x="5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8" y="4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7"/>
                  </a:lnTo>
                  <a:lnTo>
                    <a:pt x="4" y="8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D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699" name="Freeform 25">
              <a:extLst>
                <a:ext uri="{FF2B5EF4-FFF2-40B4-BE49-F238E27FC236}">
                  <a16:creationId xmlns:a16="http://schemas.microsoft.com/office/drawing/2014/main" id="{4704D5BB-60CC-70FC-A08D-C8E358087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465"/>
              <a:ext cx="28" cy="32"/>
            </a:xfrm>
            <a:custGeom>
              <a:avLst/>
              <a:gdLst>
                <a:gd name="T0" fmla="*/ 65 w 6"/>
                <a:gd name="T1" fmla="*/ 0 h 7"/>
                <a:gd name="T2" fmla="*/ 89 w 6"/>
                <a:gd name="T3" fmla="*/ 23 h 7"/>
                <a:gd name="T4" fmla="*/ 107 w 6"/>
                <a:gd name="T5" fmla="*/ 23 h 7"/>
                <a:gd name="T6" fmla="*/ 131 w 6"/>
                <a:gd name="T7" fmla="*/ 41 h 7"/>
                <a:gd name="T8" fmla="*/ 131 w 6"/>
                <a:gd name="T9" fmla="*/ 64 h 7"/>
                <a:gd name="T10" fmla="*/ 131 w 6"/>
                <a:gd name="T11" fmla="*/ 105 h 7"/>
                <a:gd name="T12" fmla="*/ 107 w 6"/>
                <a:gd name="T13" fmla="*/ 123 h 7"/>
                <a:gd name="T14" fmla="*/ 89 w 6"/>
                <a:gd name="T15" fmla="*/ 123 h 7"/>
                <a:gd name="T16" fmla="*/ 65 w 6"/>
                <a:gd name="T17" fmla="*/ 146 h 7"/>
                <a:gd name="T18" fmla="*/ 42 w 6"/>
                <a:gd name="T19" fmla="*/ 123 h 7"/>
                <a:gd name="T20" fmla="*/ 23 w 6"/>
                <a:gd name="T21" fmla="*/ 123 h 7"/>
                <a:gd name="T22" fmla="*/ 23 w 6"/>
                <a:gd name="T23" fmla="*/ 105 h 7"/>
                <a:gd name="T24" fmla="*/ 0 w 6"/>
                <a:gd name="T25" fmla="*/ 64 h 7"/>
                <a:gd name="T26" fmla="*/ 23 w 6"/>
                <a:gd name="T27" fmla="*/ 41 h 7"/>
                <a:gd name="T28" fmla="*/ 23 w 6"/>
                <a:gd name="T29" fmla="*/ 23 h 7"/>
                <a:gd name="T30" fmla="*/ 42 w 6"/>
                <a:gd name="T31" fmla="*/ 23 h 7"/>
                <a:gd name="T32" fmla="*/ 65 w 6"/>
                <a:gd name="T33" fmla="*/ 0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7"/>
                <a:gd name="T53" fmla="*/ 6 w 6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7">
                  <a:moveTo>
                    <a:pt x="3" y="0"/>
                  </a:moveTo>
                  <a:lnTo>
                    <a:pt x="4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3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D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700" name="Freeform 26">
              <a:extLst>
                <a:ext uri="{FF2B5EF4-FFF2-40B4-BE49-F238E27FC236}">
                  <a16:creationId xmlns:a16="http://schemas.microsoft.com/office/drawing/2014/main" id="{531A7396-C5CA-1464-48BA-38A8F20F0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1497"/>
              <a:ext cx="19" cy="18"/>
            </a:xfrm>
            <a:custGeom>
              <a:avLst/>
              <a:gdLst>
                <a:gd name="T0" fmla="*/ 48 w 4"/>
                <a:gd name="T1" fmla="*/ 0 h 4"/>
                <a:gd name="T2" fmla="*/ 67 w 4"/>
                <a:gd name="T3" fmla="*/ 0 h 4"/>
                <a:gd name="T4" fmla="*/ 67 w 4"/>
                <a:gd name="T5" fmla="*/ 23 h 4"/>
                <a:gd name="T6" fmla="*/ 90 w 4"/>
                <a:gd name="T7" fmla="*/ 23 h 4"/>
                <a:gd name="T8" fmla="*/ 90 w 4"/>
                <a:gd name="T9" fmla="*/ 41 h 4"/>
                <a:gd name="T10" fmla="*/ 90 w 4"/>
                <a:gd name="T11" fmla="*/ 63 h 4"/>
                <a:gd name="T12" fmla="*/ 67 w 4"/>
                <a:gd name="T13" fmla="*/ 81 h 4"/>
                <a:gd name="T14" fmla="*/ 67 w 4"/>
                <a:gd name="T15" fmla="*/ 81 h 4"/>
                <a:gd name="T16" fmla="*/ 48 w 4"/>
                <a:gd name="T17" fmla="*/ 81 h 4"/>
                <a:gd name="T18" fmla="*/ 24 w 4"/>
                <a:gd name="T19" fmla="*/ 81 h 4"/>
                <a:gd name="T20" fmla="*/ 0 w 4"/>
                <a:gd name="T21" fmla="*/ 81 h 4"/>
                <a:gd name="T22" fmla="*/ 0 w 4"/>
                <a:gd name="T23" fmla="*/ 63 h 4"/>
                <a:gd name="T24" fmla="*/ 0 w 4"/>
                <a:gd name="T25" fmla="*/ 41 h 4"/>
                <a:gd name="T26" fmla="*/ 0 w 4"/>
                <a:gd name="T27" fmla="*/ 23 h 4"/>
                <a:gd name="T28" fmla="*/ 0 w 4"/>
                <a:gd name="T29" fmla="*/ 23 h 4"/>
                <a:gd name="T30" fmla="*/ 24 w 4"/>
                <a:gd name="T31" fmla="*/ 0 h 4"/>
                <a:gd name="T32" fmla="*/ 48 w 4"/>
                <a:gd name="T33" fmla="*/ 0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4"/>
                <a:gd name="T53" fmla="*/ 4 w 4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4">
                  <a:moveTo>
                    <a:pt x="2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D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701" name="Freeform 27">
              <a:extLst>
                <a:ext uri="{FF2B5EF4-FFF2-40B4-BE49-F238E27FC236}">
                  <a16:creationId xmlns:a16="http://schemas.microsoft.com/office/drawing/2014/main" id="{FEFF17A5-AD90-C67A-7C4F-2696B1415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480"/>
              <a:ext cx="311" cy="206"/>
            </a:xfrm>
            <a:custGeom>
              <a:avLst/>
              <a:gdLst>
                <a:gd name="T0" fmla="*/ 0 w 68"/>
                <a:gd name="T1" fmla="*/ 943 h 45"/>
                <a:gd name="T2" fmla="*/ 64 w 68"/>
                <a:gd name="T3" fmla="*/ 879 h 45"/>
                <a:gd name="T4" fmla="*/ 123 w 68"/>
                <a:gd name="T5" fmla="*/ 819 h 45"/>
                <a:gd name="T6" fmla="*/ 210 w 68"/>
                <a:gd name="T7" fmla="*/ 732 h 45"/>
                <a:gd name="T8" fmla="*/ 293 w 68"/>
                <a:gd name="T9" fmla="*/ 668 h 45"/>
                <a:gd name="T10" fmla="*/ 398 w 68"/>
                <a:gd name="T11" fmla="*/ 586 h 45"/>
                <a:gd name="T12" fmla="*/ 480 w 68"/>
                <a:gd name="T13" fmla="*/ 522 h 45"/>
                <a:gd name="T14" fmla="*/ 585 w 68"/>
                <a:gd name="T15" fmla="*/ 439 h 45"/>
                <a:gd name="T16" fmla="*/ 691 w 68"/>
                <a:gd name="T17" fmla="*/ 357 h 45"/>
                <a:gd name="T18" fmla="*/ 796 w 68"/>
                <a:gd name="T19" fmla="*/ 293 h 45"/>
                <a:gd name="T20" fmla="*/ 878 w 68"/>
                <a:gd name="T21" fmla="*/ 229 h 45"/>
                <a:gd name="T22" fmla="*/ 983 w 68"/>
                <a:gd name="T23" fmla="*/ 169 h 45"/>
                <a:gd name="T24" fmla="*/ 1066 w 68"/>
                <a:gd name="T25" fmla="*/ 105 h 45"/>
                <a:gd name="T26" fmla="*/ 1153 w 68"/>
                <a:gd name="T27" fmla="*/ 64 h 45"/>
                <a:gd name="T28" fmla="*/ 1212 w 68"/>
                <a:gd name="T29" fmla="*/ 41 h 45"/>
                <a:gd name="T30" fmla="*/ 1276 w 68"/>
                <a:gd name="T31" fmla="*/ 0 h 45"/>
                <a:gd name="T32" fmla="*/ 1317 w 68"/>
                <a:gd name="T33" fmla="*/ 0 h 45"/>
                <a:gd name="T34" fmla="*/ 1381 w 68"/>
                <a:gd name="T35" fmla="*/ 0 h 45"/>
                <a:gd name="T36" fmla="*/ 1400 w 68"/>
                <a:gd name="T37" fmla="*/ 23 h 45"/>
                <a:gd name="T38" fmla="*/ 1422 w 68"/>
                <a:gd name="T39" fmla="*/ 41 h 45"/>
                <a:gd name="T40" fmla="*/ 1422 w 68"/>
                <a:gd name="T41" fmla="*/ 82 h 45"/>
                <a:gd name="T42" fmla="*/ 1381 w 68"/>
                <a:gd name="T43" fmla="*/ 105 h 45"/>
                <a:gd name="T44" fmla="*/ 1358 w 68"/>
                <a:gd name="T45" fmla="*/ 146 h 45"/>
                <a:gd name="T46" fmla="*/ 1299 w 68"/>
                <a:gd name="T47" fmla="*/ 169 h 45"/>
                <a:gd name="T48" fmla="*/ 1253 w 68"/>
                <a:gd name="T49" fmla="*/ 188 h 45"/>
                <a:gd name="T50" fmla="*/ 1235 w 68"/>
                <a:gd name="T51" fmla="*/ 188 h 45"/>
                <a:gd name="T52" fmla="*/ 1194 w 68"/>
                <a:gd name="T53" fmla="*/ 211 h 45"/>
                <a:gd name="T54" fmla="*/ 1153 w 68"/>
                <a:gd name="T55" fmla="*/ 211 h 45"/>
                <a:gd name="T56" fmla="*/ 1107 w 68"/>
                <a:gd name="T57" fmla="*/ 229 h 45"/>
                <a:gd name="T58" fmla="*/ 1089 w 68"/>
                <a:gd name="T59" fmla="*/ 252 h 45"/>
                <a:gd name="T60" fmla="*/ 1024 w 68"/>
                <a:gd name="T61" fmla="*/ 252 h 45"/>
                <a:gd name="T62" fmla="*/ 983 w 68"/>
                <a:gd name="T63" fmla="*/ 275 h 45"/>
                <a:gd name="T64" fmla="*/ 942 w 68"/>
                <a:gd name="T65" fmla="*/ 293 h 45"/>
                <a:gd name="T66" fmla="*/ 901 w 68"/>
                <a:gd name="T67" fmla="*/ 316 h 45"/>
                <a:gd name="T68" fmla="*/ 837 w 68"/>
                <a:gd name="T69" fmla="*/ 334 h 45"/>
                <a:gd name="T70" fmla="*/ 796 w 68"/>
                <a:gd name="T71" fmla="*/ 357 h 45"/>
                <a:gd name="T72" fmla="*/ 755 w 68"/>
                <a:gd name="T73" fmla="*/ 375 h 45"/>
                <a:gd name="T74" fmla="*/ 713 w 68"/>
                <a:gd name="T75" fmla="*/ 398 h 45"/>
                <a:gd name="T76" fmla="*/ 691 w 68"/>
                <a:gd name="T77" fmla="*/ 421 h 45"/>
                <a:gd name="T78" fmla="*/ 649 w 68"/>
                <a:gd name="T79" fmla="*/ 439 h 45"/>
                <a:gd name="T80" fmla="*/ 627 w 68"/>
                <a:gd name="T81" fmla="*/ 462 h 45"/>
                <a:gd name="T82" fmla="*/ 608 w 68"/>
                <a:gd name="T83" fmla="*/ 462 h 45"/>
                <a:gd name="T84" fmla="*/ 563 w 68"/>
                <a:gd name="T85" fmla="*/ 504 h 45"/>
                <a:gd name="T86" fmla="*/ 521 w 68"/>
                <a:gd name="T87" fmla="*/ 522 h 45"/>
                <a:gd name="T88" fmla="*/ 480 w 68"/>
                <a:gd name="T89" fmla="*/ 568 h 45"/>
                <a:gd name="T90" fmla="*/ 439 w 68"/>
                <a:gd name="T91" fmla="*/ 609 h 45"/>
                <a:gd name="T92" fmla="*/ 375 w 68"/>
                <a:gd name="T93" fmla="*/ 650 h 45"/>
                <a:gd name="T94" fmla="*/ 316 w 68"/>
                <a:gd name="T95" fmla="*/ 668 h 45"/>
                <a:gd name="T96" fmla="*/ 270 w 68"/>
                <a:gd name="T97" fmla="*/ 714 h 45"/>
                <a:gd name="T98" fmla="*/ 210 w 68"/>
                <a:gd name="T99" fmla="*/ 755 h 45"/>
                <a:gd name="T100" fmla="*/ 169 w 68"/>
                <a:gd name="T101" fmla="*/ 797 h 45"/>
                <a:gd name="T102" fmla="*/ 123 w 68"/>
                <a:gd name="T103" fmla="*/ 838 h 45"/>
                <a:gd name="T104" fmla="*/ 82 w 68"/>
                <a:gd name="T105" fmla="*/ 861 h 45"/>
                <a:gd name="T106" fmla="*/ 41 w 68"/>
                <a:gd name="T107" fmla="*/ 902 h 45"/>
                <a:gd name="T108" fmla="*/ 23 w 68"/>
                <a:gd name="T109" fmla="*/ 920 h 45"/>
                <a:gd name="T110" fmla="*/ 0 w 68"/>
                <a:gd name="T111" fmla="*/ 920 h 45"/>
                <a:gd name="T112" fmla="*/ 0 w 68"/>
                <a:gd name="T113" fmla="*/ 943 h 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8"/>
                <a:gd name="T172" fmla="*/ 0 h 45"/>
                <a:gd name="T173" fmla="*/ 68 w 68"/>
                <a:gd name="T174" fmla="*/ 45 h 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8" h="45">
                  <a:moveTo>
                    <a:pt x="0" y="45"/>
                  </a:moveTo>
                  <a:lnTo>
                    <a:pt x="3" y="42"/>
                  </a:lnTo>
                  <a:lnTo>
                    <a:pt x="6" y="39"/>
                  </a:lnTo>
                  <a:lnTo>
                    <a:pt x="10" y="35"/>
                  </a:lnTo>
                  <a:lnTo>
                    <a:pt x="14" y="32"/>
                  </a:lnTo>
                  <a:lnTo>
                    <a:pt x="19" y="28"/>
                  </a:lnTo>
                  <a:lnTo>
                    <a:pt x="23" y="25"/>
                  </a:lnTo>
                  <a:lnTo>
                    <a:pt x="28" y="21"/>
                  </a:lnTo>
                  <a:lnTo>
                    <a:pt x="33" y="17"/>
                  </a:lnTo>
                  <a:lnTo>
                    <a:pt x="38" y="14"/>
                  </a:lnTo>
                  <a:lnTo>
                    <a:pt x="42" y="11"/>
                  </a:lnTo>
                  <a:lnTo>
                    <a:pt x="47" y="8"/>
                  </a:lnTo>
                  <a:lnTo>
                    <a:pt x="51" y="5"/>
                  </a:lnTo>
                  <a:lnTo>
                    <a:pt x="55" y="3"/>
                  </a:lnTo>
                  <a:lnTo>
                    <a:pt x="58" y="2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67" y="1"/>
                  </a:lnTo>
                  <a:lnTo>
                    <a:pt x="68" y="2"/>
                  </a:lnTo>
                  <a:lnTo>
                    <a:pt x="68" y="4"/>
                  </a:lnTo>
                  <a:lnTo>
                    <a:pt x="66" y="5"/>
                  </a:lnTo>
                  <a:lnTo>
                    <a:pt x="65" y="7"/>
                  </a:lnTo>
                  <a:lnTo>
                    <a:pt x="62" y="8"/>
                  </a:lnTo>
                  <a:lnTo>
                    <a:pt x="60" y="9"/>
                  </a:lnTo>
                  <a:lnTo>
                    <a:pt x="59" y="9"/>
                  </a:lnTo>
                  <a:lnTo>
                    <a:pt x="57" y="10"/>
                  </a:lnTo>
                  <a:lnTo>
                    <a:pt x="55" y="10"/>
                  </a:lnTo>
                  <a:lnTo>
                    <a:pt x="53" y="11"/>
                  </a:lnTo>
                  <a:lnTo>
                    <a:pt x="52" y="12"/>
                  </a:lnTo>
                  <a:lnTo>
                    <a:pt x="49" y="12"/>
                  </a:lnTo>
                  <a:lnTo>
                    <a:pt x="47" y="13"/>
                  </a:lnTo>
                  <a:lnTo>
                    <a:pt x="45" y="14"/>
                  </a:lnTo>
                  <a:lnTo>
                    <a:pt x="43" y="15"/>
                  </a:lnTo>
                  <a:lnTo>
                    <a:pt x="40" y="16"/>
                  </a:lnTo>
                  <a:lnTo>
                    <a:pt x="38" y="17"/>
                  </a:lnTo>
                  <a:lnTo>
                    <a:pt x="36" y="18"/>
                  </a:lnTo>
                  <a:lnTo>
                    <a:pt x="34" y="19"/>
                  </a:lnTo>
                  <a:lnTo>
                    <a:pt x="33" y="20"/>
                  </a:lnTo>
                  <a:lnTo>
                    <a:pt x="31" y="21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7" y="24"/>
                  </a:lnTo>
                  <a:lnTo>
                    <a:pt x="25" y="25"/>
                  </a:lnTo>
                  <a:lnTo>
                    <a:pt x="23" y="27"/>
                  </a:lnTo>
                  <a:lnTo>
                    <a:pt x="21" y="29"/>
                  </a:lnTo>
                  <a:lnTo>
                    <a:pt x="18" y="31"/>
                  </a:lnTo>
                  <a:lnTo>
                    <a:pt x="15" y="32"/>
                  </a:lnTo>
                  <a:lnTo>
                    <a:pt x="13" y="34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6" y="40"/>
                  </a:lnTo>
                  <a:lnTo>
                    <a:pt x="4" y="41"/>
                  </a:lnTo>
                  <a:lnTo>
                    <a:pt x="2" y="43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D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702" name="Freeform 28">
              <a:extLst>
                <a:ext uri="{FF2B5EF4-FFF2-40B4-BE49-F238E27FC236}">
                  <a16:creationId xmlns:a16="http://schemas.microsoft.com/office/drawing/2014/main" id="{3DF9E831-64D3-4D93-DF4A-AA387E6D0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357"/>
              <a:ext cx="311" cy="206"/>
            </a:xfrm>
            <a:custGeom>
              <a:avLst/>
              <a:gdLst>
                <a:gd name="T0" fmla="*/ 0 w 68"/>
                <a:gd name="T1" fmla="*/ 943 h 45"/>
                <a:gd name="T2" fmla="*/ 64 w 68"/>
                <a:gd name="T3" fmla="*/ 879 h 45"/>
                <a:gd name="T4" fmla="*/ 123 w 68"/>
                <a:gd name="T5" fmla="*/ 819 h 45"/>
                <a:gd name="T6" fmla="*/ 210 w 68"/>
                <a:gd name="T7" fmla="*/ 755 h 45"/>
                <a:gd name="T8" fmla="*/ 293 w 68"/>
                <a:gd name="T9" fmla="*/ 668 h 45"/>
                <a:gd name="T10" fmla="*/ 398 w 68"/>
                <a:gd name="T11" fmla="*/ 609 h 45"/>
                <a:gd name="T12" fmla="*/ 480 w 68"/>
                <a:gd name="T13" fmla="*/ 522 h 45"/>
                <a:gd name="T14" fmla="*/ 585 w 68"/>
                <a:gd name="T15" fmla="*/ 439 h 45"/>
                <a:gd name="T16" fmla="*/ 691 w 68"/>
                <a:gd name="T17" fmla="*/ 375 h 45"/>
                <a:gd name="T18" fmla="*/ 796 w 68"/>
                <a:gd name="T19" fmla="*/ 293 h 45"/>
                <a:gd name="T20" fmla="*/ 878 w 68"/>
                <a:gd name="T21" fmla="*/ 229 h 45"/>
                <a:gd name="T22" fmla="*/ 983 w 68"/>
                <a:gd name="T23" fmla="*/ 169 h 45"/>
                <a:gd name="T24" fmla="*/ 1066 w 68"/>
                <a:gd name="T25" fmla="*/ 124 h 45"/>
                <a:gd name="T26" fmla="*/ 1153 w 68"/>
                <a:gd name="T27" fmla="*/ 82 h 45"/>
                <a:gd name="T28" fmla="*/ 1212 w 68"/>
                <a:gd name="T29" fmla="*/ 41 h 45"/>
                <a:gd name="T30" fmla="*/ 1276 w 68"/>
                <a:gd name="T31" fmla="*/ 23 h 45"/>
                <a:gd name="T32" fmla="*/ 1317 w 68"/>
                <a:gd name="T33" fmla="*/ 0 h 45"/>
                <a:gd name="T34" fmla="*/ 1381 w 68"/>
                <a:gd name="T35" fmla="*/ 23 h 45"/>
                <a:gd name="T36" fmla="*/ 1400 w 68"/>
                <a:gd name="T37" fmla="*/ 23 h 45"/>
                <a:gd name="T38" fmla="*/ 1422 w 68"/>
                <a:gd name="T39" fmla="*/ 64 h 45"/>
                <a:gd name="T40" fmla="*/ 1422 w 68"/>
                <a:gd name="T41" fmla="*/ 82 h 45"/>
                <a:gd name="T42" fmla="*/ 1381 w 68"/>
                <a:gd name="T43" fmla="*/ 124 h 45"/>
                <a:gd name="T44" fmla="*/ 1358 w 68"/>
                <a:gd name="T45" fmla="*/ 146 h 45"/>
                <a:gd name="T46" fmla="*/ 1299 w 68"/>
                <a:gd name="T47" fmla="*/ 188 h 45"/>
                <a:gd name="T48" fmla="*/ 1253 w 68"/>
                <a:gd name="T49" fmla="*/ 188 h 45"/>
                <a:gd name="T50" fmla="*/ 1235 w 68"/>
                <a:gd name="T51" fmla="*/ 211 h 45"/>
                <a:gd name="T52" fmla="*/ 1194 w 68"/>
                <a:gd name="T53" fmla="*/ 211 h 45"/>
                <a:gd name="T54" fmla="*/ 1153 w 68"/>
                <a:gd name="T55" fmla="*/ 229 h 45"/>
                <a:gd name="T56" fmla="*/ 1107 w 68"/>
                <a:gd name="T57" fmla="*/ 229 h 45"/>
                <a:gd name="T58" fmla="*/ 1089 w 68"/>
                <a:gd name="T59" fmla="*/ 252 h 45"/>
                <a:gd name="T60" fmla="*/ 1024 w 68"/>
                <a:gd name="T61" fmla="*/ 275 h 45"/>
                <a:gd name="T62" fmla="*/ 983 w 68"/>
                <a:gd name="T63" fmla="*/ 293 h 45"/>
                <a:gd name="T64" fmla="*/ 942 w 68"/>
                <a:gd name="T65" fmla="*/ 316 h 45"/>
                <a:gd name="T66" fmla="*/ 901 w 68"/>
                <a:gd name="T67" fmla="*/ 334 h 45"/>
                <a:gd name="T68" fmla="*/ 837 w 68"/>
                <a:gd name="T69" fmla="*/ 357 h 45"/>
                <a:gd name="T70" fmla="*/ 796 w 68"/>
                <a:gd name="T71" fmla="*/ 375 h 45"/>
                <a:gd name="T72" fmla="*/ 755 w 68"/>
                <a:gd name="T73" fmla="*/ 398 h 45"/>
                <a:gd name="T74" fmla="*/ 713 w 68"/>
                <a:gd name="T75" fmla="*/ 421 h 45"/>
                <a:gd name="T76" fmla="*/ 691 w 68"/>
                <a:gd name="T77" fmla="*/ 421 h 45"/>
                <a:gd name="T78" fmla="*/ 649 w 68"/>
                <a:gd name="T79" fmla="*/ 439 h 45"/>
                <a:gd name="T80" fmla="*/ 627 w 68"/>
                <a:gd name="T81" fmla="*/ 462 h 45"/>
                <a:gd name="T82" fmla="*/ 608 w 68"/>
                <a:gd name="T83" fmla="*/ 481 h 45"/>
                <a:gd name="T84" fmla="*/ 563 w 68"/>
                <a:gd name="T85" fmla="*/ 504 h 45"/>
                <a:gd name="T86" fmla="*/ 521 w 68"/>
                <a:gd name="T87" fmla="*/ 545 h 45"/>
                <a:gd name="T88" fmla="*/ 480 w 68"/>
                <a:gd name="T89" fmla="*/ 568 h 45"/>
                <a:gd name="T90" fmla="*/ 439 w 68"/>
                <a:gd name="T91" fmla="*/ 609 h 45"/>
                <a:gd name="T92" fmla="*/ 375 w 68"/>
                <a:gd name="T93" fmla="*/ 650 h 45"/>
                <a:gd name="T94" fmla="*/ 334 w 68"/>
                <a:gd name="T95" fmla="*/ 691 h 45"/>
                <a:gd name="T96" fmla="*/ 270 w 68"/>
                <a:gd name="T97" fmla="*/ 732 h 45"/>
                <a:gd name="T98" fmla="*/ 229 w 68"/>
                <a:gd name="T99" fmla="*/ 774 h 45"/>
                <a:gd name="T100" fmla="*/ 169 w 68"/>
                <a:gd name="T101" fmla="*/ 819 h 45"/>
                <a:gd name="T102" fmla="*/ 123 w 68"/>
                <a:gd name="T103" fmla="*/ 861 h 45"/>
                <a:gd name="T104" fmla="*/ 82 w 68"/>
                <a:gd name="T105" fmla="*/ 879 h 45"/>
                <a:gd name="T106" fmla="*/ 64 w 68"/>
                <a:gd name="T107" fmla="*/ 902 h 45"/>
                <a:gd name="T108" fmla="*/ 23 w 68"/>
                <a:gd name="T109" fmla="*/ 920 h 45"/>
                <a:gd name="T110" fmla="*/ 23 w 68"/>
                <a:gd name="T111" fmla="*/ 943 h 45"/>
                <a:gd name="T112" fmla="*/ 0 w 68"/>
                <a:gd name="T113" fmla="*/ 943 h 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8"/>
                <a:gd name="T172" fmla="*/ 0 h 45"/>
                <a:gd name="T173" fmla="*/ 68 w 68"/>
                <a:gd name="T174" fmla="*/ 45 h 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8" h="45">
                  <a:moveTo>
                    <a:pt x="0" y="45"/>
                  </a:moveTo>
                  <a:lnTo>
                    <a:pt x="3" y="42"/>
                  </a:lnTo>
                  <a:lnTo>
                    <a:pt x="6" y="39"/>
                  </a:lnTo>
                  <a:lnTo>
                    <a:pt x="10" y="36"/>
                  </a:lnTo>
                  <a:lnTo>
                    <a:pt x="14" y="32"/>
                  </a:lnTo>
                  <a:lnTo>
                    <a:pt x="19" y="29"/>
                  </a:lnTo>
                  <a:lnTo>
                    <a:pt x="23" y="25"/>
                  </a:lnTo>
                  <a:lnTo>
                    <a:pt x="28" y="21"/>
                  </a:lnTo>
                  <a:lnTo>
                    <a:pt x="33" y="18"/>
                  </a:lnTo>
                  <a:lnTo>
                    <a:pt x="38" y="14"/>
                  </a:lnTo>
                  <a:lnTo>
                    <a:pt x="42" y="11"/>
                  </a:lnTo>
                  <a:lnTo>
                    <a:pt x="47" y="8"/>
                  </a:lnTo>
                  <a:lnTo>
                    <a:pt x="51" y="6"/>
                  </a:lnTo>
                  <a:lnTo>
                    <a:pt x="55" y="4"/>
                  </a:lnTo>
                  <a:lnTo>
                    <a:pt x="58" y="2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8" y="3"/>
                  </a:lnTo>
                  <a:lnTo>
                    <a:pt x="68" y="4"/>
                  </a:lnTo>
                  <a:lnTo>
                    <a:pt x="66" y="6"/>
                  </a:lnTo>
                  <a:lnTo>
                    <a:pt x="65" y="7"/>
                  </a:lnTo>
                  <a:lnTo>
                    <a:pt x="62" y="9"/>
                  </a:lnTo>
                  <a:lnTo>
                    <a:pt x="60" y="9"/>
                  </a:lnTo>
                  <a:lnTo>
                    <a:pt x="59" y="10"/>
                  </a:lnTo>
                  <a:lnTo>
                    <a:pt x="57" y="10"/>
                  </a:lnTo>
                  <a:lnTo>
                    <a:pt x="55" y="11"/>
                  </a:lnTo>
                  <a:lnTo>
                    <a:pt x="53" y="11"/>
                  </a:lnTo>
                  <a:lnTo>
                    <a:pt x="52" y="12"/>
                  </a:lnTo>
                  <a:lnTo>
                    <a:pt x="49" y="13"/>
                  </a:lnTo>
                  <a:lnTo>
                    <a:pt x="47" y="14"/>
                  </a:lnTo>
                  <a:lnTo>
                    <a:pt x="45" y="15"/>
                  </a:lnTo>
                  <a:lnTo>
                    <a:pt x="43" y="16"/>
                  </a:lnTo>
                  <a:lnTo>
                    <a:pt x="40" y="17"/>
                  </a:lnTo>
                  <a:lnTo>
                    <a:pt x="38" y="18"/>
                  </a:lnTo>
                  <a:lnTo>
                    <a:pt x="36" y="19"/>
                  </a:lnTo>
                  <a:lnTo>
                    <a:pt x="34" y="20"/>
                  </a:lnTo>
                  <a:lnTo>
                    <a:pt x="33" y="20"/>
                  </a:lnTo>
                  <a:lnTo>
                    <a:pt x="31" y="21"/>
                  </a:lnTo>
                  <a:lnTo>
                    <a:pt x="30" y="22"/>
                  </a:lnTo>
                  <a:lnTo>
                    <a:pt x="29" y="23"/>
                  </a:lnTo>
                  <a:lnTo>
                    <a:pt x="27" y="24"/>
                  </a:lnTo>
                  <a:lnTo>
                    <a:pt x="25" y="26"/>
                  </a:lnTo>
                  <a:lnTo>
                    <a:pt x="23" y="27"/>
                  </a:lnTo>
                  <a:lnTo>
                    <a:pt x="21" y="29"/>
                  </a:lnTo>
                  <a:lnTo>
                    <a:pt x="18" y="31"/>
                  </a:lnTo>
                  <a:lnTo>
                    <a:pt x="16" y="33"/>
                  </a:lnTo>
                  <a:lnTo>
                    <a:pt x="13" y="35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6" y="41"/>
                  </a:lnTo>
                  <a:lnTo>
                    <a:pt x="4" y="42"/>
                  </a:lnTo>
                  <a:lnTo>
                    <a:pt x="3" y="43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D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703" name="Freeform 29">
              <a:extLst>
                <a:ext uri="{FF2B5EF4-FFF2-40B4-BE49-F238E27FC236}">
                  <a16:creationId xmlns:a16="http://schemas.microsoft.com/office/drawing/2014/main" id="{CE15F9CB-76FF-C26B-156D-F4B2C482B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769"/>
              <a:ext cx="307" cy="206"/>
            </a:xfrm>
            <a:custGeom>
              <a:avLst/>
              <a:gdLst>
                <a:gd name="T0" fmla="*/ 0 w 67"/>
                <a:gd name="T1" fmla="*/ 943 h 45"/>
                <a:gd name="T2" fmla="*/ 64 w 67"/>
                <a:gd name="T3" fmla="*/ 879 h 45"/>
                <a:gd name="T4" fmla="*/ 124 w 67"/>
                <a:gd name="T5" fmla="*/ 819 h 45"/>
                <a:gd name="T6" fmla="*/ 211 w 67"/>
                <a:gd name="T7" fmla="*/ 755 h 45"/>
                <a:gd name="T8" fmla="*/ 293 w 67"/>
                <a:gd name="T9" fmla="*/ 668 h 45"/>
                <a:gd name="T10" fmla="*/ 376 w 67"/>
                <a:gd name="T11" fmla="*/ 609 h 45"/>
                <a:gd name="T12" fmla="*/ 481 w 67"/>
                <a:gd name="T13" fmla="*/ 522 h 45"/>
                <a:gd name="T14" fmla="*/ 568 w 67"/>
                <a:gd name="T15" fmla="*/ 439 h 45"/>
                <a:gd name="T16" fmla="*/ 674 w 67"/>
                <a:gd name="T17" fmla="*/ 375 h 45"/>
                <a:gd name="T18" fmla="*/ 779 w 67"/>
                <a:gd name="T19" fmla="*/ 293 h 45"/>
                <a:gd name="T20" fmla="*/ 880 w 67"/>
                <a:gd name="T21" fmla="*/ 229 h 45"/>
                <a:gd name="T22" fmla="*/ 967 w 67"/>
                <a:gd name="T23" fmla="*/ 169 h 45"/>
                <a:gd name="T24" fmla="*/ 1049 w 67"/>
                <a:gd name="T25" fmla="*/ 124 h 45"/>
                <a:gd name="T26" fmla="*/ 1132 w 67"/>
                <a:gd name="T27" fmla="*/ 82 h 45"/>
                <a:gd name="T28" fmla="*/ 1196 w 67"/>
                <a:gd name="T29" fmla="*/ 41 h 45"/>
                <a:gd name="T30" fmla="*/ 1260 w 67"/>
                <a:gd name="T31" fmla="*/ 23 h 45"/>
                <a:gd name="T32" fmla="*/ 1301 w 67"/>
                <a:gd name="T33" fmla="*/ 0 h 45"/>
                <a:gd name="T34" fmla="*/ 1365 w 67"/>
                <a:gd name="T35" fmla="*/ 23 h 45"/>
                <a:gd name="T36" fmla="*/ 1407 w 67"/>
                <a:gd name="T37" fmla="*/ 23 h 45"/>
                <a:gd name="T38" fmla="*/ 1407 w 67"/>
                <a:gd name="T39" fmla="*/ 64 h 45"/>
                <a:gd name="T40" fmla="*/ 1407 w 67"/>
                <a:gd name="T41" fmla="*/ 82 h 45"/>
                <a:gd name="T42" fmla="*/ 1384 w 67"/>
                <a:gd name="T43" fmla="*/ 124 h 45"/>
                <a:gd name="T44" fmla="*/ 1343 w 67"/>
                <a:gd name="T45" fmla="*/ 146 h 45"/>
                <a:gd name="T46" fmla="*/ 1301 w 67"/>
                <a:gd name="T47" fmla="*/ 188 h 45"/>
                <a:gd name="T48" fmla="*/ 1260 w 67"/>
                <a:gd name="T49" fmla="*/ 188 h 45"/>
                <a:gd name="T50" fmla="*/ 1219 w 67"/>
                <a:gd name="T51" fmla="*/ 211 h 45"/>
                <a:gd name="T52" fmla="*/ 1196 w 67"/>
                <a:gd name="T53" fmla="*/ 211 h 45"/>
                <a:gd name="T54" fmla="*/ 1155 w 67"/>
                <a:gd name="T55" fmla="*/ 229 h 45"/>
                <a:gd name="T56" fmla="*/ 1113 w 67"/>
                <a:gd name="T57" fmla="*/ 229 h 45"/>
                <a:gd name="T58" fmla="*/ 1072 w 67"/>
                <a:gd name="T59" fmla="*/ 252 h 45"/>
                <a:gd name="T60" fmla="*/ 1031 w 67"/>
                <a:gd name="T61" fmla="*/ 275 h 45"/>
                <a:gd name="T62" fmla="*/ 967 w 67"/>
                <a:gd name="T63" fmla="*/ 293 h 45"/>
                <a:gd name="T64" fmla="*/ 926 w 67"/>
                <a:gd name="T65" fmla="*/ 316 h 45"/>
                <a:gd name="T66" fmla="*/ 880 w 67"/>
                <a:gd name="T67" fmla="*/ 334 h 45"/>
                <a:gd name="T68" fmla="*/ 839 w 67"/>
                <a:gd name="T69" fmla="*/ 357 h 45"/>
                <a:gd name="T70" fmla="*/ 797 w 67"/>
                <a:gd name="T71" fmla="*/ 375 h 45"/>
                <a:gd name="T72" fmla="*/ 756 w 67"/>
                <a:gd name="T73" fmla="*/ 398 h 45"/>
                <a:gd name="T74" fmla="*/ 715 w 67"/>
                <a:gd name="T75" fmla="*/ 421 h 45"/>
                <a:gd name="T76" fmla="*/ 674 w 67"/>
                <a:gd name="T77" fmla="*/ 439 h 45"/>
                <a:gd name="T78" fmla="*/ 651 w 67"/>
                <a:gd name="T79" fmla="*/ 439 h 45"/>
                <a:gd name="T80" fmla="*/ 628 w 67"/>
                <a:gd name="T81" fmla="*/ 462 h 45"/>
                <a:gd name="T82" fmla="*/ 587 w 67"/>
                <a:gd name="T83" fmla="*/ 481 h 45"/>
                <a:gd name="T84" fmla="*/ 568 w 67"/>
                <a:gd name="T85" fmla="*/ 504 h 45"/>
                <a:gd name="T86" fmla="*/ 527 w 67"/>
                <a:gd name="T87" fmla="*/ 545 h 45"/>
                <a:gd name="T88" fmla="*/ 463 w 67"/>
                <a:gd name="T89" fmla="*/ 568 h 45"/>
                <a:gd name="T90" fmla="*/ 422 w 67"/>
                <a:gd name="T91" fmla="*/ 609 h 45"/>
                <a:gd name="T92" fmla="*/ 376 w 67"/>
                <a:gd name="T93" fmla="*/ 650 h 45"/>
                <a:gd name="T94" fmla="*/ 316 w 67"/>
                <a:gd name="T95" fmla="*/ 691 h 45"/>
                <a:gd name="T96" fmla="*/ 252 w 67"/>
                <a:gd name="T97" fmla="*/ 732 h 45"/>
                <a:gd name="T98" fmla="*/ 211 w 67"/>
                <a:gd name="T99" fmla="*/ 774 h 45"/>
                <a:gd name="T100" fmla="*/ 170 w 67"/>
                <a:gd name="T101" fmla="*/ 819 h 45"/>
                <a:gd name="T102" fmla="*/ 124 w 67"/>
                <a:gd name="T103" fmla="*/ 861 h 45"/>
                <a:gd name="T104" fmla="*/ 82 w 67"/>
                <a:gd name="T105" fmla="*/ 879 h 45"/>
                <a:gd name="T106" fmla="*/ 41 w 67"/>
                <a:gd name="T107" fmla="*/ 902 h 45"/>
                <a:gd name="T108" fmla="*/ 23 w 67"/>
                <a:gd name="T109" fmla="*/ 920 h 45"/>
                <a:gd name="T110" fmla="*/ 0 w 67"/>
                <a:gd name="T111" fmla="*/ 943 h 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7"/>
                <a:gd name="T169" fmla="*/ 0 h 45"/>
                <a:gd name="T170" fmla="*/ 67 w 67"/>
                <a:gd name="T171" fmla="*/ 45 h 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7" h="45">
                  <a:moveTo>
                    <a:pt x="0" y="45"/>
                  </a:moveTo>
                  <a:lnTo>
                    <a:pt x="3" y="42"/>
                  </a:lnTo>
                  <a:lnTo>
                    <a:pt x="6" y="39"/>
                  </a:lnTo>
                  <a:lnTo>
                    <a:pt x="10" y="36"/>
                  </a:lnTo>
                  <a:lnTo>
                    <a:pt x="14" y="32"/>
                  </a:lnTo>
                  <a:lnTo>
                    <a:pt x="18" y="29"/>
                  </a:lnTo>
                  <a:lnTo>
                    <a:pt x="23" y="25"/>
                  </a:lnTo>
                  <a:lnTo>
                    <a:pt x="27" y="21"/>
                  </a:lnTo>
                  <a:lnTo>
                    <a:pt x="32" y="18"/>
                  </a:lnTo>
                  <a:lnTo>
                    <a:pt x="37" y="14"/>
                  </a:lnTo>
                  <a:lnTo>
                    <a:pt x="42" y="11"/>
                  </a:lnTo>
                  <a:lnTo>
                    <a:pt x="46" y="8"/>
                  </a:lnTo>
                  <a:lnTo>
                    <a:pt x="50" y="6"/>
                  </a:lnTo>
                  <a:lnTo>
                    <a:pt x="54" y="4"/>
                  </a:lnTo>
                  <a:lnTo>
                    <a:pt x="57" y="2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65" y="1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4"/>
                  </a:lnTo>
                  <a:lnTo>
                    <a:pt x="66" y="6"/>
                  </a:lnTo>
                  <a:lnTo>
                    <a:pt x="64" y="7"/>
                  </a:lnTo>
                  <a:lnTo>
                    <a:pt x="62" y="9"/>
                  </a:lnTo>
                  <a:lnTo>
                    <a:pt x="60" y="9"/>
                  </a:lnTo>
                  <a:lnTo>
                    <a:pt x="58" y="10"/>
                  </a:lnTo>
                  <a:lnTo>
                    <a:pt x="57" y="10"/>
                  </a:lnTo>
                  <a:lnTo>
                    <a:pt x="55" y="11"/>
                  </a:lnTo>
                  <a:lnTo>
                    <a:pt x="53" y="11"/>
                  </a:lnTo>
                  <a:lnTo>
                    <a:pt x="51" y="12"/>
                  </a:lnTo>
                  <a:lnTo>
                    <a:pt x="49" y="13"/>
                  </a:lnTo>
                  <a:lnTo>
                    <a:pt x="46" y="14"/>
                  </a:lnTo>
                  <a:lnTo>
                    <a:pt x="44" y="15"/>
                  </a:lnTo>
                  <a:lnTo>
                    <a:pt x="42" y="16"/>
                  </a:lnTo>
                  <a:lnTo>
                    <a:pt x="40" y="17"/>
                  </a:lnTo>
                  <a:lnTo>
                    <a:pt x="38" y="18"/>
                  </a:lnTo>
                  <a:lnTo>
                    <a:pt x="36" y="19"/>
                  </a:lnTo>
                  <a:lnTo>
                    <a:pt x="34" y="20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2"/>
                  </a:lnTo>
                  <a:lnTo>
                    <a:pt x="28" y="23"/>
                  </a:lnTo>
                  <a:lnTo>
                    <a:pt x="27" y="24"/>
                  </a:lnTo>
                  <a:lnTo>
                    <a:pt x="25" y="26"/>
                  </a:lnTo>
                  <a:lnTo>
                    <a:pt x="22" y="27"/>
                  </a:lnTo>
                  <a:lnTo>
                    <a:pt x="20" y="29"/>
                  </a:lnTo>
                  <a:lnTo>
                    <a:pt x="18" y="31"/>
                  </a:lnTo>
                  <a:lnTo>
                    <a:pt x="15" y="33"/>
                  </a:lnTo>
                  <a:lnTo>
                    <a:pt x="12" y="35"/>
                  </a:lnTo>
                  <a:lnTo>
                    <a:pt x="10" y="37"/>
                  </a:lnTo>
                  <a:lnTo>
                    <a:pt x="8" y="39"/>
                  </a:lnTo>
                  <a:lnTo>
                    <a:pt x="6" y="41"/>
                  </a:lnTo>
                  <a:lnTo>
                    <a:pt x="4" y="42"/>
                  </a:lnTo>
                  <a:lnTo>
                    <a:pt x="2" y="43"/>
                  </a:lnTo>
                  <a:lnTo>
                    <a:pt x="1" y="44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D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704" name="Freeform 30">
              <a:extLst>
                <a:ext uri="{FF2B5EF4-FFF2-40B4-BE49-F238E27FC236}">
                  <a16:creationId xmlns:a16="http://schemas.microsoft.com/office/drawing/2014/main" id="{25B3BC64-071E-DA52-F14E-C03AB2DF3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618"/>
              <a:ext cx="312" cy="201"/>
            </a:xfrm>
            <a:custGeom>
              <a:avLst/>
              <a:gdLst>
                <a:gd name="T0" fmla="*/ 0 w 68"/>
                <a:gd name="T1" fmla="*/ 918 h 44"/>
                <a:gd name="T2" fmla="*/ 64 w 68"/>
                <a:gd name="T3" fmla="*/ 854 h 44"/>
                <a:gd name="T4" fmla="*/ 128 w 68"/>
                <a:gd name="T5" fmla="*/ 795 h 44"/>
                <a:gd name="T6" fmla="*/ 211 w 68"/>
                <a:gd name="T7" fmla="*/ 731 h 44"/>
                <a:gd name="T8" fmla="*/ 317 w 68"/>
                <a:gd name="T9" fmla="*/ 667 h 44"/>
                <a:gd name="T10" fmla="*/ 399 w 68"/>
                <a:gd name="T11" fmla="*/ 585 h 44"/>
                <a:gd name="T12" fmla="*/ 505 w 68"/>
                <a:gd name="T13" fmla="*/ 503 h 44"/>
                <a:gd name="T14" fmla="*/ 587 w 68"/>
                <a:gd name="T15" fmla="*/ 416 h 44"/>
                <a:gd name="T16" fmla="*/ 693 w 68"/>
                <a:gd name="T17" fmla="*/ 356 h 44"/>
                <a:gd name="T18" fmla="*/ 798 w 68"/>
                <a:gd name="T19" fmla="*/ 270 h 44"/>
                <a:gd name="T20" fmla="*/ 904 w 68"/>
                <a:gd name="T21" fmla="*/ 210 h 44"/>
                <a:gd name="T22" fmla="*/ 991 w 68"/>
                <a:gd name="T23" fmla="*/ 146 h 44"/>
                <a:gd name="T24" fmla="*/ 1074 w 68"/>
                <a:gd name="T25" fmla="*/ 105 h 44"/>
                <a:gd name="T26" fmla="*/ 1156 w 68"/>
                <a:gd name="T27" fmla="*/ 64 h 44"/>
                <a:gd name="T28" fmla="*/ 1220 w 68"/>
                <a:gd name="T29" fmla="*/ 23 h 44"/>
                <a:gd name="T30" fmla="*/ 1285 w 68"/>
                <a:gd name="T31" fmla="*/ 0 h 44"/>
                <a:gd name="T32" fmla="*/ 1326 w 68"/>
                <a:gd name="T33" fmla="*/ 0 h 44"/>
                <a:gd name="T34" fmla="*/ 1390 w 68"/>
                <a:gd name="T35" fmla="*/ 0 h 44"/>
                <a:gd name="T36" fmla="*/ 1432 w 68"/>
                <a:gd name="T37" fmla="*/ 23 h 44"/>
                <a:gd name="T38" fmla="*/ 1432 w 68"/>
                <a:gd name="T39" fmla="*/ 41 h 44"/>
                <a:gd name="T40" fmla="*/ 1432 w 68"/>
                <a:gd name="T41" fmla="*/ 64 h 44"/>
                <a:gd name="T42" fmla="*/ 1409 w 68"/>
                <a:gd name="T43" fmla="*/ 105 h 44"/>
                <a:gd name="T44" fmla="*/ 1367 w 68"/>
                <a:gd name="T45" fmla="*/ 146 h 44"/>
                <a:gd name="T46" fmla="*/ 1326 w 68"/>
                <a:gd name="T47" fmla="*/ 169 h 44"/>
                <a:gd name="T48" fmla="*/ 1285 w 68"/>
                <a:gd name="T49" fmla="*/ 187 h 44"/>
                <a:gd name="T50" fmla="*/ 1243 w 68"/>
                <a:gd name="T51" fmla="*/ 187 h 44"/>
                <a:gd name="T52" fmla="*/ 1220 w 68"/>
                <a:gd name="T53" fmla="*/ 187 h 44"/>
                <a:gd name="T54" fmla="*/ 1179 w 68"/>
                <a:gd name="T55" fmla="*/ 210 h 44"/>
                <a:gd name="T56" fmla="*/ 1138 w 68"/>
                <a:gd name="T57" fmla="*/ 210 h 44"/>
                <a:gd name="T58" fmla="*/ 1097 w 68"/>
                <a:gd name="T59" fmla="*/ 228 h 44"/>
                <a:gd name="T60" fmla="*/ 1051 w 68"/>
                <a:gd name="T61" fmla="*/ 251 h 44"/>
                <a:gd name="T62" fmla="*/ 991 w 68"/>
                <a:gd name="T63" fmla="*/ 270 h 44"/>
                <a:gd name="T64" fmla="*/ 945 w 68"/>
                <a:gd name="T65" fmla="*/ 292 h 44"/>
                <a:gd name="T66" fmla="*/ 904 w 68"/>
                <a:gd name="T67" fmla="*/ 315 h 44"/>
                <a:gd name="T68" fmla="*/ 863 w 68"/>
                <a:gd name="T69" fmla="*/ 333 h 44"/>
                <a:gd name="T70" fmla="*/ 821 w 68"/>
                <a:gd name="T71" fmla="*/ 356 h 44"/>
                <a:gd name="T72" fmla="*/ 757 w 68"/>
                <a:gd name="T73" fmla="*/ 375 h 44"/>
                <a:gd name="T74" fmla="*/ 739 w 68"/>
                <a:gd name="T75" fmla="*/ 397 h 44"/>
                <a:gd name="T76" fmla="*/ 693 w 68"/>
                <a:gd name="T77" fmla="*/ 416 h 44"/>
                <a:gd name="T78" fmla="*/ 674 w 68"/>
                <a:gd name="T79" fmla="*/ 416 h 44"/>
                <a:gd name="T80" fmla="*/ 633 w 68"/>
                <a:gd name="T81" fmla="*/ 439 h 44"/>
                <a:gd name="T82" fmla="*/ 610 w 68"/>
                <a:gd name="T83" fmla="*/ 461 h 44"/>
                <a:gd name="T84" fmla="*/ 587 w 68"/>
                <a:gd name="T85" fmla="*/ 480 h 44"/>
                <a:gd name="T86" fmla="*/ 546 w 68"/>
                <a:gd name="T87" fmla="*/ 521 h 44"/>
                <a:gd name="T88" fmla="*/ 486 w 68"/>
                <a:gd name="T89" fmla="*/ 562 h 44"/>
                <a:gd name="T90" fmla="*/ 440 w 68"/>
                <a:gd name="T91" fmla="*/ 585 h 44"/>
                <a:gd name="T92" fmla="*/ 381 w 68"/>
                <a:gd name="T93" fmla="*/ 626 h 44"/>
                <a:gd name="T94" fmla="*/ 335 w 68"/>
                <a:gd name="T95" fmla="*/ 667 h 44"/>
                <a:gd name="T96" fmla="*/ 275 w 68"/>
                <a:gd name="T97" fmla="*/ 708 h 44"/>
                <a:gd name="T98" fmla="*/ 229 w 68"/>
                <a:gd name="T99" fmla="*/ 749 h 44"/>
                <a:gd name="T100" fmla="*/ 170 w 68"/>
                <a:gd name="T101" fmla="*/ 795 h 44"/>
                <a:gd name="T102" fmla="*/ 128 w 68"/>
                <a:gd name="T103" fmla="*/ 836 h 44"/>
                <a:gd name="T104" fmla="*/ 83 w 68"/>
                <a:gd name="T105" fmla="*/ 854 h 44"/>
                <a:gd name="T106" fmla="*/ 64 w 68"/>
                <a:gd name="T107" fmla="*/ 877 h 44"/>
                <a:gd name="T108" fmla="*/ 23 w 68"/>
                <a:gd name="T109" fmla="*/ 895 h 44"/>
                <a:gd name="T110" fmla="*/ 23 w 68"/>
                <a:gd name="T111" fmla="*/ 918 h 44"/>
                <a:gd name="T112" fmla="*/ 0 w 68"/>
                <a:gd name="T113" fmla="*/ 918 h 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8"/>
                <a:gd name="T172" fmla="*/ 0 h 44"/>
                <a:gd name="T173" fmla="*/ 68 w 68"/>
                <a:gd name="T174" fmla="*/ 44 h 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8" h="44">
                  <a:moveTo>
                    <a:pt x="0" y="44"/>
                  </a:moveTo>
                  <a:lnTo>
                    <a:pt x="3" y="41"/>
                  </a:lnTo>
                  <a:lnTo>
                    <a:pt x="6" y="38"/>
                  </a:lnTo>
                  <a:lnTo>
                    <a:pt x="10" y="35"/>
                  </a:lnTo>
                  <a:lnTo>
                    <a:pt x="15" y="32"/>
                  </a:lnTo>
                  <a:lnTo>
                    <a:pt x="19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3" y="10"/>
                  </a:lnTo>
                  <a:lnTo>
                    <a:pt x="47" y="7"/>
                  </a:lnTo>
                  <a:lnTo>
                    <a:pt x="51" y="5"/>
                  </a:lnTo>
                  <a:lnTo>
                    <a:pt x="55" y="3"/>
                  </a:lnTo>
                  <a:lnTo>
                    <a:pt x="58" y="1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68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7" y="5"/>
                  </a:lnTo>
                  <a:lnTo>
                    <a:pt x="65" y="7"/>
                  </a:lnTo>
                  <a:lnTo>
                    <a:pt x="63" y="8"/>
                  </a:lnTo>
                  <a:lnTo>
                    <a:pt x="61" y="9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2" y="11"/>
                  </a:lnTo>
                  <a:lnTo>
                    <a:pt x="50" y="12"/>
                  </a:lnTo>
                  <a:lnTo>
                    <a:pt x="47" y="13"/>
                  </a:lnTo>
                  <a:lnTo>
                    <a:pt x="45" y="14"/>
                  </a:lnTo>
                  <a:lnTo>
                    <a:pt x="43" y="15"/>
                  </a:lnTo>
                  <a:lnTo>
                    <a:pt x="41" y="16"/>
                  </a:lnTo>
                  <a:lnTo>
                    <a:pt x="39" y="17"/>
                  </a:lnTo>
                  <a:lnTo>
                    <a:pt x="36" y="18"/>
                  </a:lnTo>
                  <a:lnTo>
                    <a:pt x="35" y="19"/>
                  </a:lnTo>
                  <a:lnTo>
                    <a:pt x="33" y="20"/>
                  </a:lnTo>
                  <a:lnTo>
                    <a:pt x="32" y="20"/>
                  </a:lnTo>
                  <a:lnTo>
                    <a:pt x="30" y="21"/>
                  </a:lnTo>
                  <a:lnTo>
                    <a:pt x="29" y="22"/>
                  </a:lnTo>
                  <a:lnTo>
                    <a:pt x="28" y="23"/>
                  </a:lnTo>
                  <a:lnTo>
                    <a:pt x="26" y="25"/>
                  </a:lnTo>
                  <a:lnTo>
                    <a:pt x="23" y="27"/>
                  </a:lnTo>
                  <a:lnTo>
                    <a:pt x="21" y="28"/>
                  </a:lnTo>
                  <a:lnTo>
                    <a:pt x="18" y="30"/>
                  </a:lnTo>
                  <a:lnTo>
                    <a:pt x="16" y="32"/>
                  </a:lnTo>
                  <a:lnTo>
                    <a:pt x="13" y="34"/>
                  </a:lnTo>
                  <a:lnTo>
                    <a:pt x="11" y="36"/>
                  </a:lnTo>
                  <a:lnTo>
                    <a:pt x="8" y="38"/>
                  </a:lnTo>
                  <a:lnTo>
                    <a:pt x="6" y="40"/>
                  </a:lnTo>
                  <a:lnTo>
                    <a:pt x="4" y="41"/>
                  </a:lnTo>
                  <a:lnTo>
                    <a:pt x="3" y="42"/>
                  </a:lnTo>
                  <a:lnTo>
                    <a:pt x="1" y="43"/>
                  </a:lnTo>
                  <a:lnTo>
                    <a:pt x="1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FD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705" name="Freeform 31">
              <a:extLst>
                <a:ext uri="{FF2B5EF4-FFF2-40B4-BE49-F238E27FC236}">
                  <a16:creationId xmlns:a16="http://schemas.microsoft.com/office/drawing/2014/main" id="{9333DCD3-4E6D-5865-2387-1BC339F0D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213"/>
              <a:ext cx="69" cy="69"/>
            </a:xfrm>
            <a:custGeom>
              <a:avLst/>
              <a:gdLst>
                <a:gd name="T0" fmla="*/ 147 w 15"/>
                <a:gd name="T1" fmla="*/ 0 h 15"/>
                <a:gd name="T2" fmla="*/ 129 w 15"/>
                <a:gd name="T3" fmla="*/ 0 h 15"/>
                <a:gd name="T4" fmla="*/ 83 w 15"/>
                <a:gd name="T5" fmla="*/ 23 h 15"/>
                <a:gd name="T6" fmla="*/ 64 w 15"/>
                <a:gd name="T7" fmla="*/ 23 h 15"/>
                <a:gd name="T8" fmla="*/ 41 w 15"/>
                <a:gd name="T9" fmla="*/ 41 h 15"/>
                <a:gd name="T10" fmla="*/ 23 w 15"/>
                <a:gd name="T11" fmla="*/ 83 h 15"/>
                <a:gd name="T12" fmla="*/ 0 w 15"/>
                <a:gd name="T13" fmla="*/ 106 h 15"/>
                <a:gd name="T14" fmla="*/ 0 w 15"/>
                <a:gd name="T15" fmla="*/ 129 h 15"/>
                <a:gd name="T16" fmla="*/ 0 w 15"/>
                <a:gd name="T17" fmla="*/ 170 h 15"/>
                <a:gd name="T18" fmla="*/ 0 w 15"/>
                <a:gd name="T19" fmla="*/ 189 h 15"/>
                <a:gd name="T20" fmla="*/ 0 w 15"/>
                <a:gd name="T21" fmla="*/ 235 h 15"/>
                <a:gd name="T22" fmla="*/ 23 w 15"/>
                <a:gd name="T23" fmla="*/ 253 h 15"/>
                <a:gd name="T24" fmla="*/ 41 w 15"/>
                <a:gd name="T25" fmla="*/ 276 h 15"/>
                <a:gd name="T26" fmla="*/ 64 w 15"/>
                <a:gd name="T27" fmla="*/ 294 h 15"/>
                <a:gd name="T28" fmla="*/ 83 w 15"/>
                <a:gd name="T29" fmla="*/ 317 h 15"/>
                <a:gd name="T30" fmla="*/ 129 w 15"/>
                <a:gd name="T31" fmla="*/ 317 h 15"/>
                <a:gd name="T32" fmla="*/ 147 w 15"/>
                <a:gd name="T33" fmla="*/ 317 h 15"/>
                <a:gd name="T34" fmla="*/ 189 w 15"/>
                <a:gd name="T35" fmla="*/ 317 h 15"/>
                <a:gd name="T36" fmla="*/ 212 w 15"/>
                <a:gd name="T37" fmla="*/ 317 h 15"/>
                <a:gd name="T38" fmla="*/ 253 w 15"/>
                <a:gd name="T39" fmla="*/ 294 h 15"/>
                <a:gd name="T40" fmla="*/ 276 w 15"/>
                <a:gd name="T41" fmla="*/ 276 h 15"/>
                <a:gd name="T42" fmla="*/ 294 w 15"/>
                <a:gd name="T43" fmla="*/ 253 h 15"/>
                <a:gd name="T44" fmla="*/ 317 w 15"/>
                <a:gd name="T45" fmla="*/ 235 h 15"/>
                <a:gd name="T46" fmla="*/ 317 w 15"/>
                <a:gd name="T47" fmla="*/ 189 h 15"/>
                <a:gd name="T48" fmla="*/ 317 w 15"/>
                <a:gd name="T49" fmla="*/ 170 h 15"/>
                <a:gd name="T50" fmla="*/ 317 w 15"/>
                <a:gd name="T51" fmla="*/ 129 h 15"/>
                <a:gd name="T52" fmla="*/ 317 w 15"/>
                <a:gd name="T53" fmla="*/ 106 h 15"/>
                <a:gd name="T54" fmla="*/ 294 w 15"/>
                <a:gd name="T55" fmla="*/ 83 h 15"/>
                <a:gd name="T56" fmla="*/ 276 w 15"/>
                <a:gd name="T57" fmla="*/ 41 h 15"/>
                <a:gd name="T58" fmla="*/ 253 w 15"/>
                <a:gd name="T59" fmla="*/ 23 h 15"/>
                <a:gd name="T60" fmla="*/ 212 w 15"/>
                <a:gd name="T61" fmla="*/ 23 h 15"/>
                <a:gd name="T62" fmla="*/ 189 w 15"/>
                <a:gd name="T63" fmla="*/ 0 h 15"/>
                <a:gd name="T64" fmla="*/ 147 w 15"/>
                <a:gd name="T65" fmla="*/ 0 h 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"/>
                <a:gd name="T100" fmla="*/ 0 h 15"/>
                <a:gd name="T101" fmla="*/ 15 w 15"/>
                <a:gd name="T102" fmla="*/ 15 h 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" h="15">
                  <a:moveTo>
                    <a:pt x="7" y="0"/>
                  </a:move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3" y="13"/>
                  </a:lnTo>
                  <a:lnTo>
                    <a:pt x="14" y="12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D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706" name="Freeform 32">
              <a:extLst>
                <a:ext uri="{FF2B5EF4-FFF2-40B4-BE49-F238E27FC236}">
                  <a16:creationId xmlns:a16="http://schemas.microsoft.com/office/drawing/2014/main" id="{D60CA345-580A-3EA2-437C-FBB187F5B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1327"/>
              <a:ext cx="50" cy="51"/>
            </a:xfrm>
            <a:custGeom>
              <a:avLst/>
              <a:gdLst>
                <a:gd name="T0" fmla="*/ 105 w 11"/>
                <a:gd name="T1" fmla="*/ 0 h 11"/>
                <a:gd name="T2" fmla="*/ 82 w 11"/>
                <a:gd name="T3" fmla="*/ 0 h 11"/>
                <a:gd name="T4" fmla="*/ 64 w 11"/>
                <a:gd name="T5" fmla="*/ 0 h 11"/>
                <a:gd name="T6" fmla="*/ 41 w 11"/>
                <a:gd name="T7" fmla="*/ 23 h 11"/>
                <a:gd name="T8" fmla="*/ 23 w 11"/>
                <a:gd name="T9" fmla="*/ 42 h 11"/>
                <a:gd name="T10" fmla="*/ 23 w 11"/>
                <a:gd name="T11" fmla="*/ 65 h 11"/>
                <a:gd name="T12" fmla="*/ 0 w 11"/>
                <a:gd name="T13" fmla="*/ 65 h 11"/>
                <a:gd name="T14" fmla="*/ 0 w 11"/>
                <a:gd name="T15" fmla="*/ 88 h 11"/>
                <a:gd name="T16" fmla="*/ 0 w 11"/>
                <a:gd name="T17" fmla="*/ 130 h 11"/>
                <a:gd name="T18" fmla="*/ 0 w 11"/>
                <a:gd name="T19" fmla="*/ 148 h 11"/>
                <a:gd name="T20" fmla="*/ 0 w 11"/>
                <a:gd name="T21" fmla="*/ 172 h 11"/>
                <a:gd name="T22" fmla="*/ 23 w 11"/>
                <a:gd name="T23" fmla="*/ 195 h 11"/>
                <a:gd name="T24" fmla="*/ 23 w 11"/>
                <a:gd name="T25" fmla="*/ 213 h 11"/>
                <a:gd name="T26" fmla="*/ 41 w 11"/>
                <a:gd name="T27" fmla="*/ 213 h 11"/>
                <a:gd name="T28" fmla="*/ 64 w 11"/>
                <a:gd name="T29" fmla="*/ 236 h 11"/>
                <a:gd name="T30" fmla="*/ 82 w 11"/>
                <a:gd name="T31" fmla="*/ 236 h 11"/>
                <a:gd name="T32" fmla="*/ 105 w 11"/>
                <a:gd name="T33" fmla="*/ 236 h 11"/>
                <a:gd name="T34" fmla="*/ 145 w 11"/>
                <a:gd name="T35" fmla="*/ 236 h 11"/>
                <a:gd name="T36" fmla="*/ 164 w 11"/>
                <a:gd name="T37" fmla="*/ 236 h 11"/>
                <a:gd name="T38" fmla="*/ 186 w 11"/>
                <a:gd name="T39" fmla="*/ 213 h 11"/>
                <a:gd name="T40" fmla="*/ 186 w 11"/>
                <a:gd name="T41" fmla="*/ 213 h 11"/>
                <a:gd name="T42" fmla="*/ 205 w 11"/>
                <a:gd name="T43" fmla="*/ 195 h 11"/>
                <a:gd name="T44" fmla="*/ 227 w 11"/>
                <a:gd name="T45" fmla="*/ 172 h 11"/>
                <a:gd name="T46" fmla="*/ 227 w 11"/>
                <a:gd name="T47" fmla="*/ 148 h 11"/>
                <a:gd name="T48" fmla="*/ 227 w 11"/>
                <a:gd name="T49" fmla="*/ 130 h 11"/>
                <a:gd name="T50" fmla="*/ 227 w 11"/>
                <a:gd name="T51" fmla="*/ 88 h 11"/>
                <a:gd name="T52" fmla="*/ 227 w 11"/>
                <a:gd name="T53" fmla="*/ 65 h 11"/>
                <a:gd name="T54" fmla="*/ 205 w 11"/>
                <a:gd name="T55" fmla="*/ 65 h 11"/>
                <a:gd name="T56" fmla="*/ 186 w 11"/>
                <a:gd name="T57" fmla="*/ 42 h 11"/>
                <a:gd name="T58" fmla="*/ 186 w 11"/>
                <a:gd name="T59" fmla="*/ 23 h 11"/>
                <a:gd name="T60" fmla="*/ 164 w 11"/>
                <a:gd name="T61" fmla="*/ 0 h 11"/>
                <a:gd name="T62" fmla="*/ 145 w 11"/>
                <a:gd name="T63" fmla="*/ 0 h 11"/>
                <a:gd name="T64" fmla="*/ 105 w 11"/>
                <a:gd name="T65" fmla="*/ 0 h 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"/>
                <a:gd name="T100" fmla="*/ 0 h 11"/>
                <a:gd name="T101" fmla="*/ 11 w 11"/>
                <a:gd name="T102" fmla="*/ 11 h 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" h="11">
                  <a:moveTo>
                    <a:pt x="5" y="0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D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707" name="Freeform 33">
              <a:extLst>
                <a:ext uri="{FF2B5EF4-FFF2-40B4-BE49-F238E27FC236}">
                  <a16:creationId xmlns:a16="http://schemas.microsoft.com/office/drawing/2014/main" id="{F0DD9493-C5D7-5C98-859B-E1C1EE68B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414"/>
              <a:ext cx="37" cy="37"/>
            </a:xfrm>
            <a:custGeom>
              <a:avLst/>
              <a:gdLst>
                <a:gd name="T0" fmla="*/ 88 w 8"/>
                <a:gd name="T1" fmla="*/ 0 h 8"/>
                <a:gd name="T2" fmla="*/ 42 w 8"/>
                <a:gd name="T3" fmla="*/ 0 h 8"/>
                <a:gd name="T4" fmla="*/ 23 w 8"/>
                <a:gd name="T5" fmla="*/ 23 h 8"/>
                <a:gd name="T6" fmla="*/ 0 w 8"/>
                <a:gd name="T7" fmla="*/ 42 h 8"/>
                <a:gd name="T8" fmla="*/ 0 w 8"/>
                <a:gd name="T9" fmla="*/ 88 h 8"/>
                <a:gd name="T10" fmla="*/ 0 w 8"/>
                <a:gd name="T11" fmla="*/ 106 h 8"/>
                <a:gd name="T12" fmla="*/ 23 w 8"/>
                <a:gd name="T13" fmla="*/ 130 h 8"/>
                <a:gd name="T14" fmla="*/ 42 w 8"/>
                <a:gd name="T15" fmla="*/ 148 h 8"/>
                <a:gd name="T16" fmla="*/ 88 w 8"/>
                <a:gd name="T17" fmla="*/ 171 h 8"/>
                <a:gd name="T18" fmla="*/ 106 w 8"/>
                <a:gd name="T19" fmla="*/ 148 h 8"/>
                <a:gd name="T20" fmla="*/ 148 w 8"/>
                <a:gd name="T21" fmla="*/ 130 h 8"/>
                <a:gd name="T22" fmla="*/ 148 w 8"/>
                <a:gd name="T23" fmla="*/ 106 h 8"/>
                <a:gd name="T24" fmla="*/ 171 w 8"/>
                <a:gd name="T25" fmla="*/ 88 h 8"/>
                <a:gd name="T26" fmla="*/ 148 w 8"/>
                <a:gd name="T27" fmla="*/ 42 h 8"/>
                <a:gd name="T28" fmla="*/ 148 w 8"/>
                <a:gd name="T29" fmla="*/ 23 h 8"/>
                <a:gd name="T30" fmla="*/ 106 w 8"/>
                <a:gd name="T31" fmla="*/ 0 h 8"/>
                <a:gd name="T32" fmla="*/ 88 w 8"/>
                <a:gd name="T33" fmla="*/ 0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8"/>
                <a:gd name="T53" fmla="*/ 8 w 8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8">
                  <a:moveTo>
                    <a:pt x="4" y="0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4" y="8"/>
                  </a:lnTo>
                  <a:lnTo>
                    <a:pt x="5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4"/>
                  </a:lnTo>
                  <a:lnTo>
                    <a:pt x="7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D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708" name="Freeform 34">
              <a:extLst>
                <a:ext uri="{FF2B5EF4-FFF2-40B4-BE49-F238E27FC236}">
                  <a16:creationId xmlns:a16="http://schemas.microsoft.com/office/drawing/2014/main" id="{78DE633B-251B-36B1-E1A9-0AAC29E49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1469"/>
              <a:ext cx="32" cy="28"/>
            </a:xfrm>
            <a:custGeom>
              <a:avLst/>
              <a:gdLst>
                <a:gd name="T0" fmla="*/ 64 w 7"/>
                <a:gd name="T1" fmla="*/ 0 h 6"/>
                <a:gd name="T2" fmla="*/ 41 w 7"/>
                <a:gd name="T3" fmla="*/ 0 h 6"/>
                <a:gd name="T4" fmla="*/ 23 w 7"/>
                <a:gd name="T5" fmla="*/ 23 h 6"/>
                <a:gd name="T6" fmla="*/ 23 w 7"/>
                <a:gd name="T7" fmla="*/ 42 h 6"/>
                <a:gd name="T8" fmla="*/ 0 w 7"/>
                <a:gd name="T9" fmla="*/ 65 h 6"/>
                <a:gd name="T10" fmla="*/ 23 w 7"/>
                <a:gd name="T11" fmla="*/ 89 h 6"/>
                <a:gd name="T12" fmla="*/ 23 w 7"/>
                <a:gd name="T13" fmla="*/ 107 h 6"/>
                <a:gd name="T14" fmla="*/ 41 w 7"/>
                <a:gd name="T15" fmla="*/ 131 h 6"/>
                <a:gd name="T16" fmla="*/ 64 w 7"/>
                <a:gd name="T17" fmla="*/ 131 h 6"/>
                <a:gd name="T18" fmla="*/ 82 w 7"/>
                <a:gd name="T19" fmla="*/ 131 h 6"/>
                <a:gd name="T20" fmla="*/ 123 w 7"/>
                <a:gd name="T21" fmla="*/ 107 h 6"/>
                <a:gd name="T22" fmla="*/ 123 w 7"/>
                <a:gd name="T23" fmla="*/ 89 h 6"/>
                <a:gd name="T24" fmla="*/ 146 w 7"/>
                <a:gd name="T25" fmla="*/ 65 h 6"/>
                <a:gd name="T26" fmla="*/ 123 w 7"/>
                <a:gd name="T27" fmla="*/ 42 h 6"/>
                <a:gd name="T28" fmla="*/ 123 w 7"/>
                <a:gd name="T29" fmla="*/ 23 h 6"/>
                <a:gd name="T30" fmla="*/ 82 w 7"/>
                <a:gd name="T31" fmla="*/ 0 h 6"/>
                <a:gd name="T32" fmla="*/ 64 w 7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"/>
                <a:gd name="T52" fmla="*/ 0 h 6"/>
                <a:gd name="T53" fmla="*/ 7 w 7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" h="6">
                  <a:moveTo>
                    <a:pt x="3" y="0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D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709" name="Freeform 35">
              <a:extLst>
                <a:ext uri="{FF2B5EF4-FFF2-40B4-BE49-F238E27FC236}">
                  <a16:creationId xmlns:a16="http://schemas.microsoft.com/office/drawing/2014/main" id="{B8688FA9-BB09-2B90-1B0C-5726241B1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1501"/>
              <a:ext cx="19" cy="19"/>
            </a:xfrm>
            <a:custGeom>
              <a:avLst/>
              <a:gdLst>
                <a:gd name="T0" fmla="*/ 48 w 4"/>
                <a:gd name="T1" fmla="*/ 0 h 4"/>
                <a:gd name="T2" fmla="*/ 24 w 4"/>
                <a:gd name="T3" fmla="*/ 0 h 4"/>
                <a:gd name="T4" fmla="*/ 0 w 4"/>
                <a:gd name="T5" fmla="*/ 0 h 4"/>
                <a:gd name="T6" fmla="*/ 0 w 4"/>
                <a:gd name="T7" fmla="*/ 24 h 4"/>
                <a:gd name="T8" fmla="*/ 0 w 4"/>
                <a:gd name="T9" fmla="*/ 48 h 4"/>
                <a:gd name="T10" fmla="*/ 0 w 4"/>
                <a:gd name="T11" fmla="*/ 67 h 4"/>
                <a:gd name="T12" fmla="*/ 0 w 4"/>
                <a:gd name="T13" fmla="*/ 90 h 4"/>
                <a:gd name="T14" fmla="*/ 24 w 4"/>
                <a:gd name="T15" fmla="*/ 90 h 4"/>
                <a:gd name="T16" fmla="*/ 48 w 4"/>
                <a:gd name="T17" fmla="*/ 90 h 4"/>
                <a:gd name="T18" fmla="*/ 67 w 4"/>
                <a:gd name="T19" fmla="*/ 90 h 4"/>
                <a:gd name="T20" fmla="*/ 90 w 4"/>
                <a:gd name="T21" fmla="*/ 90 h 4"/>
                <a:gd name="T22" fmla="*/ 90 w 4"/>
                <a:gd name="T23" fmla="*/ 67 h 4"/>
                <a:gd name="T24" fmla="*/ 90 w 4"/>
                <a:gd name="T25" fmla="*/ 48 h 4"/>
                <a:gd name="T26" fmla="*/ 90 w 4"/>
                <a:gd name="T27" fmla="*/ 24 h 4"/>
                <a:gd name="T28" fmla="*/ 90 w 4"/>
                <a:gd name="T29" fmla="*/ 0 h 4"/>
                <a:gd name="T30" fmla="*/ 67 w 4"/>
                <a:gd name="T31" fmla="*/ 0 h 4"/>
                <a:gd name="T32" fmla="*/ 48 w 4"/>
                <a:gd name="T33" fmla="*/ 0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4"/>
                <a:gd name="T53" fmla="*/ 4 w 4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4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D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710" name="Freeform 36">
              <a:extLst>
                <a:ext uri="{FF2B5EF4-FFF2-40B4-BE49-F238E27FC236}">
                  <a16:creationId xmlns:a16="http://schemas.microsoft.com/office/drawing/2014/main" id="{2C1F4150-0E0E-533B-ABD7-2BF5BC73F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485"/>
              <a:ext cx="311" cy="201"/>
            </a:xfrm>
            <a:custGeom>
              <a:avLst/>
              <a:gdLst>
                <a:gd name="T0" fmla="*/ 1422 w 68"/>
                <a:gd name="T1" fmla="*/ 918 h 44"/>
                <a:gd name="T2" fmla="*/ 1358 w 68"/>
                <a:gd name="T3" fmla="*/ 854 h 44"/>
                <a:gd name="T4" fmla="*/ 1299 w 68"/>
                <a:gd name="T5" fmla="*/ 795 h 44"/>
                <a:gd name="T6" fmla="*/ 1212 w 68"/>
                <a:gd name="T7" fmla="*/ 731 h 44"/>
                <a:gd name="T8" fmla="*/ 1130 w 68"/>
                <a:gd name="T9" fmla="*/ 649 h 44"/>
                <a:gd name="T10" fmla="*/ 1024 w 68"/>
                <a:gd name="T11" fmla="*/ 585 h 44"/>
                <a:gd name="T12" fmla="*/ 942 w 68"/>
                <a:gd name="T13" fmla="*/ 503 h 44"/>
                <a:gd name="T14" fmla="*/ 837 w 68"/>
                <a:gd name="T15" fmla="*/ 439 h 44"/>
                <a:gd name="T16" fmla="*/ 732 w 68"/>
                <a:gd name="T17" fmla="*/ 356 h 44"/>
                <a:gd name="T18" fmla="*/ 627 w 68"/>
                <a:gd name="T19" fmla="*/ 292 h 44"/>
                <a:gd name="T20" fmla="*/ 544 w 68"/>
                <a:gd name="T21" fmla="*/ 210 h 44"/>
                <a:gd name="T22" fmla="*/ 439 w 68"/>
                <a:gd name="T23" fmla="*/ 169 h 44"/>
                <a:gd name="T24" fmla="*/ 357 w 68"/>
                <a:gd name="T25" fmla="*/ 105 h 44"/>
                <a:gd name="T26" fmla="*/ 270 w 68"/>
                <a:gd name="T27" fmla="*/ 64 h 44"/>
                <a:gd name="T28" fmla="*/ 210 w 68"/>
                <a:gd name="T29" fmla="*/ 23 h 44"/>
                <a:gd name="T30" fmla="*/ 146 w 68"/>
                <a:gd name="T31" fmla="*/ 0 h 44"/>
                <a:gd name="T32" fmla="*/ 105 w 68"/>
                <a:gd name="T33" fmla="*/ 0 h 44"/>
                <a:gd name="T34" fmla="*/ 41 w 68"/>
                <a:gd name="T35" fmla="*/ 0 h 44"/>
                <a:gd name="T36" fmla="*/ 0 w 68"/>
                <a:gd name="T37" fmla="*/ 23 h 44"/>
                <a:gd name="T38" fmla="*/ 0 w 68"/>
                <a:gd name="T39" fmla="*/ 41 h 44"/>
                <a:gd name="T40" fmla="*/ 0 w 68"/>
                <a:gd name="T41" fmla="*/ 64 h 44"/>
                <a:gd name="T42" fmla="*/ 23 w 68"/>
                <a:gd name="T43" fmla="*/ 105 h 44"/>
                <a:gd name="T44" fmla="*/ 64 w 68"/>
                <a:gd name="T45" fmla="*/ 146 h 44"/>
                <a:gd name="T46" fmla="*/ 105 w 68"/>
                <a:gd name="T47" fmla="*/ 169 h 44"/>
                <a:gd name="T48" fmla="*/ 169 w 68"/>
                <a:gd name="T49" fmla="*/ 187 h 44"/>
                <a:gd name="T50" fmla="*/ 188 w 68"/>
                <a:gd name="T51" fmla="*/ 187 h 44"/>
                <a:gd name="T52" fmla="*/ 210 w 68"/>
                <a:gd name="T53" fmla="*/ 187 h 44"/>
                <a:gd name="T54" fmla="*/ 252 w 68"/>
                <a:gd name="T55" fmla="*/ 210 h 44"/>
                <a:gd name="T56" fmla="*/ 293 w 68"/>
                <a:gd name="T57" fmla="*/ 228 h 44"/>
                <a:gd name="T58" fmla="*/ 334 w 68"/>
                <a:gd name="T59" fmla="*/ 228 h 44"/>
                <a:gd name="T60" fmla="*/ 375 w 68"/>
                <a:gd name="T61" fmla="*/ 251 h 44"/>
                <a:gd name="T62" fmla="*/ 439 w 68"/>
                <a:gd name="T63" fmla="*/ 270 h 44"/>
                <a:gd name="T64" fmla="*/ 480 w 68"/>
                <a:gd name="T65" fmla="*/ 292 h 44"/>
                <a:gd name="T66" fmla="*/ 521 w 68"/>
                <a:gd name="T67" fmla="*/ 315 h 44"/>
                <a:gd name="T68" fmla="*/ 585 w 68"/>
                <a:gd name="T69" fmla="*/ 333 h 44"/>
                <a:gd name="T70" fmla="*/ 627 w 68"/>
                <a:gd name="T71" fmla="*/ 356 h 44"/>
                <a:gd name="T72" fmla="*/ 668 w 68"/>
                <a:gd name="T73" fmla="*/ 375 h 44"/>
                <a:gd name="T74" fmla="*/ 713 w 68"/>
                <a:gd name="T75" fmla="*/ 397 h 44"/>
                <a:gd name="T76" fmla="*/ 732 w 68"/>
                <a:gd name="T77" fmla="*/ 416 h 44"/>
                <a:gd name="T78" fmla="*/ 773 w 68"/>
                <a:gd name="T79" fmla="*/ 416 h 44"/>
                <a:gd name="T80" fmla="*/ 796 w 68"/>
                <a:gd name="T81" fmla="*/ 439 h 44"/>
                <a:gd name="T82" fmla="*/ 814 w 68"/>
                <a:gd name="T83" fmla="*/ 461 h 44"/>
                <a:gd name="T84" fmla="*/ 860 w 68"/>
                <a:gd name="T85" fmla="*/ 480 h 44"/>
                <a:gd name="T86" fmla="*/ 901 w 68"/>
                <a:gd name="T87" fmla="*/ 521 h 44"/>
                <a:gd name="T88" fmla="*/ 942 w 68"/>
                <a:gd name="T89" fmla="*/ 562 h 44"/>
                <a:gd name="T90" fmla="*/ 983 w 68"/>
                <a:gd name="T91" fmla="*/ 585 h 44"/>
                <a:gd name="T92" fmla="*/ 1047 w 68"/>
                <a:gd name="T93" fmla="*/ 626 h 44"/>
                <a:gd name="T94" fmla="*/ 1089 w 68"/>
                <a:gd name="T95" fmla="*/ 667 h 44"/>
                <a:gd name="T96" fmla="*/ 1153 w 68"/>
                <a:gd name="T97" fmla="*/ 708 h 44"/>
                <a:gd name="T98" fmla="*/ 1194 w 68"/>
                <a:gd name="T99" fmla="*/ 749 h 44"/>
                <a:gd name="T100" fmla="*/ 1253 w 68"/>
                <a:gd name="T101" fmla="*/ 795 h 44"/>
                <a:gd name="T102" fmla="*/ 1299 w 68"/>
                <a:gd name="T103" fmla="*/ 836 h 44"/>
                <a:gd name="T104" fmla="*/ 1340 w 68"/>
                <a:gd name="T105" fmla="*/ 854 h 44"/>
                <a:gd name="T106" fmla="*/ 1358 w 68"/>
                <a:gd name="T107" fmla="*/ 877 h 44"/>
                <a:gd name="T108" fmla="*/ 1400 w 68"/>
                <a:gd name="T109" fmla="*/ 895 h 44"/>
                <a:gd name="T110" fmla="*/ 1400 w 68"/>
                <a:gd name="T111" fmla="*/ 918 h 44"/>
                <a:gd name="T112" fmla="*/ 1422 w 68"/>
                <a:gd name="T113" fmla="*/ 918 h 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8"/>
                <a:gd name="T172" fmla="*/ 0 h 44"/>
                <a:gd name="T173" fmla="*/ 68 w 68"/>
                <a:gd name="T174" fmla="*/ 44 h 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8" h="44">
                  <a:moveTo>
                    <a:pt x="68" y="44"/>
                  </a:moveTo>
                  <a:lnTo>
                    <a:pt x="65" y="41"/>
                  </a:lnTo>
                  <a:lnTo>
                    <a:pt x="62" y="38"/>
                  </a:lnTo>
                  <a:lnTo>
                    <a:pt x="58" y="35"/>
                  </a:lnTo>
                  <a:lnTo>
                    <a:pt x="54" y="31"/>
                  </a:lnTo>
                  <a:lnTo>
                    <a:pt x="49" y="28"/>
                  </a:lnTo>
                  <a:lnTo>
                    <a:pt x="45" y="24"/>
                  </a:lnTo>
                  <a:lnTo>
                    <a:pt x="40" y="21"/>
                  </a:lnTo>
                  <a:lnTo>
                    <a:pt x="35" y="17"/>
                  </a:lnTo>
                  <a:lnTo>
                    <a:pt x="30" y="14"/>
                  </a:lnTo>
                  <a:lnTo>
                    <a:pt x="26" y="10"/>
                  </a:lnTo>
                  <a:lnTo>
                    <a:pt x="21" y="8"/>
                  </a:lnTo>
                  <a:lnTo>
                    <a:pt x="17" y="5"/>
                  </a:lnTo>
                  <a:lnTo>
                    <a:pt x="13" y="3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3" y="7"/>
                  </a:lnTo>
                  <a:lnTo>
                    <a:pt x="5" y="8"/>
                  </a:lnTo>
                  <a:lnTo>
                    <a:pt x="8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2" y="10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8" y="12"/>
                  </a:lnTo>
                  <a:lnTo>
                    <a:pt x="21" y="13"/>
                  </a:lnTo>
                  <a:lnTo>
                    <a:pt x="23" y="14"/>
                  </a:lnTo>
                  <a:lnTo>
                    <a:pt x="25" y="15"/>
                  </a:lnTo>
                  <a:lnTo>
                    <a:pt x="28" y="16"/>
                  </a:lnTo>
                  <a:lnTo>
                    <a:pt x="30" y="17"/>
                  </a:lnTo>
                  <a:lnTo>
                    <a:pt x="32" y="18"/>
                  </a:lnTo>
                  <a:lnTo>
                    <a:pt x="34" y="19"/>
                  </a:lnTo>
                  <a:lnTo>
                    <a:pt x="35" y="20"/>
                  </a:lnTo>
                  <a:lnTo>
                    <a:pt x="37" y="20"/>
                  </a:lnTo>
                  <a:lnTo>
                    <a:pt x="38" y="21"/>
                  </a:lnTo>
                  <a:lnTo>
                    <a:pt x="39" y="22"/>
                  </a:lnTo>
                  <a:lnTo>
                    <a:pt x="41" y="23"/>
                  </a:lnTo>
                  <a:lnTo>
                    <a:pt x="43" y="25"/>
                  </a:lnTo>
                  <a:lnTo>
                    <a:pt x="45" y="27"/>
                  </a:lnTo>
                  <a:lnTo>
                    <a:pt x="47" y="28"/>
                  </a:lnTo>
                  <a:lnTo>
                    <a:pt x="50" y="30"/>
                  </a:lnTo>
                  <a:lnTo>
                    <a:pt x="52" y="32"/>
                  </a:lnTo>
                  <a:lnTo>
                    <a:pt x="55" y="34"/>
                  </a:lnTo>
                  <a:lnTo>
                    <a:pt x="57" y="36"/>
                  </a:lnTo>
                  <a:lnTo>
                    <a:pt x="60" y="38"/>
                  </a:lnTo>
                  <a:lnTo>
                    <a:pt x="62" y="40"/>
                  </a:lnTo>
                  <a:lnTo>
                    <a:pt x="64" y="41"/>
                  </a:lnTo>
                  <a:lnTo>
                    <a:pt x="65" y="42"/>
                  </a:lnTo>
                  <a:lnTo>
                    <a:pt x="67" y="43"/>
                  </a:lnTo>
                  <a:lnTo>
                    <a:pt x="67" y="44"/>
                  </a:lnTo>
                  <a:lnTo>
                    <a:pt x="68" y="44"/>
                  </a:lnTo>
                  <a:close/>
                </a:path>
              </a:pathLst>
            </a:custGeom>
            <a:solidFill>
              <a:srgbClr val="FD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711" name="Freeform 37">
              <a:extLst>
                <a:ext uri="{FF2B5EF4-FFF2-40B4-BE49-F238E27FC236}">
                  <a16:creationId xmlns:a16="http://schemas.microsoft.com/office/drawing/2014/main" id="{06823E26-3983-16F4-A718-D1C8A1205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361"/>
              <a:ext cx="311" cy="206"/>
            </a:xfrm>
            <a:custGeom>
              <a:avLst/>
              <a:gdLst>
                <a:gd name="T0" fmla="*/ 1422 w 68"/>
                <a:gd name="T1" fmla="*/ 943 h 45"/>
                <a:gd name="T2" fmla="*/ 1358 w 68"/>
                <a:gd name="T3" fmla="*/ 879 h 45"/>
                <a:gd name="T4" fmla="*/ 1299 w 68"/>
                <a:gd name="T5" fmla="*/ 819 h 45"/>
                <a:gd name="T6" fmla="*/ 1212 w 68"/>
                <a:gd name="T7" fmla="*/ 732 h 45"/>
                <a:gd name="T8" fmla="*/ 1130 w 68"/>
                <a:gd name="T9" fmla="*/ 668 h 45"/>
                <a:gd name="T10" fmla="*/ 1024 w 68"/>
                <a:gd name="T11" fmla="*/ 586 h 45"/>
                <a:gd name="T12" fmla="*/ 942 w 68"/>
                <a:gd name="T13" fmla="*/ 522 h 45"/>
                <a:gd name="T14" fmla="*/ 837 w 68"/>
                <a:gd name="T15" fmla="*/ 439 h 45"/>
                <a:gd name="T16" fmla="*/ 732 w 68"/>
                <a:gd name="T17" fmla="*/ 357 h 45"/>
                <a:gd name="T18" fmla="*/ 627 w 68"/>
                <a:gd name="T19" fmla="*/ 293 h 45"/>
                <a:gd name="T20" fmla="*/ 544 w 68"/>
                <a:gd name="T21" fmla="*/ 229 h 45"/>
                <a:gd name="T22" fmla="*/ 439 w 68"/>
                <a:gd name="T23" fmla="*/ 169 h 45"/>
                <a:gd name="T24" fmla="*/ 357 w 68"/>
                <a:gd name="T25" fmla="*/ 105 h 45"/>
                <a:gd name="T26" fmla="*/ 270 w 68"/>
                <a:gd name="T27" fmla="*/ 64 h 45"/>
                <a:gd name="T28" fmla="*/ 210 w 68"/>
                <a:gd name="T29" fmla="*/ 41 h 45"/>
                <a:gd name="T30" fmla="*/ 146 w 68"/>
                <a:gd name="T31" fmla="*/ 23 h 45"/>
                <a:gd name="T32" fmla="*/ 105 w 68"/>
                <a:gd name="T33" fmla="*/ 0 h 45"/>
                <a:gd name="T34" fmla="*/ 41 w 68"/>
                <a:gd name="T35" fmla="*/ 0 h 45"/>
                <a:gd name="T36" fmla="*/ 0 w 68"/>
                <a:gd name="T37" fmla="*/ 23 h 45"/>
                <a:gd name="T38" fmla="*/ 0 w 68"/>
                <a:gd name="T39" fmla="*/ 41 h 45"/>
                <a:gd name="T40" fmla="*/ 0 w 68"/>
                <a:gd name="T41" fmla="*/ 82 h 45"/>
                <a:gd name="T42" fmla="*/ 23 w 68"/>
                <a:gd name="T43" fmla="*/ 124 h 45"/>
                <a:gd name="T44" fmla="*/ 64 w 68"/>
                <a:gd name="T45" fmla="*/ 146 h 45"/>
                <a:gd name="T46" fmla="*/ 105 w 68"/>
                <a:gd name="T47" fmla="*/ 169 h 45"/>
                <a:gd name="T48" fmla="*/ 169 w 68"/>
                <a:gd name="T49" fmla="*/ 188 h 45"/>
                <a:gd name="T50" fmla="*/ 188 w 68"/>
                <a:gd name="T51" fmla="*/ 188 h 45"/>
                <a:gd name="T52" fmla="*/ 210 w 68"/>
                <a:gd name="T53" fmla="*/ 211 h 45"/>
                <a:gd name="T54" fmla="*/ 252 w 68"/>
                <a:gd name="T55" fmla="*/ 211 h 45"/>
                <a:gd name="T56" fmla="*/ 293 w 68"/>
                <a:gd name="T57" fmla="*/ 229 h 45"/>
                <a:gd name="T58" fmla="*/ 334 w 68"/>
                <a:gd name="T59" fmla="*/ 252 h 45"/>
                <a:gd name="T60" fmla="*/ 375 w 68"/>
                <a:gd name="T61" fmla="*/ 275 h 45"/>
                <a:gd name="T62" fmla="*/ 439 w 68"/>
                <a:gd name="T63" fmla="*/ 275 h 45"/>
                <a:gd name="T64" fmla="*/ 480 w 68"/>
                <a:gd name="T65" fmla="*/ 293 h 45"/>
                <a:gd name="T66" fmla="*/ 521 w 68"/>
                <a:gd name="T67" fmla="*/ 316 h 45"/>
                <a:gd name="T68" fmla="*/ 585 w 68"/>
                <a:gd name="T69" fmla="*/ 334 h 45"/>
                <a:gd name="T70" fmla="*/ 627 w 68"/>
                <a:gd name="T71" fmla="*/ 357 h 45"/>
                <a:gd name="T72" fmla="*/ 668 w 68"/>
                <a:gd name="T73" fmla="*/ 375 h 45"/>
                <a:gd name="T74" fmla="*/ 713 w 68"/>
                <a:gd name="T75" fmla="*/ 398 h 45"/>
                <a:gd name="T76" fmla="*/ 732 w 68"/>
                <a:gd name="T77" fmla="*/ 421 h 45"/>
                <a:gd name="T78" fmla="*/ 773 w 68"/>
                <a:gd name="T79" fmla="*/ 439 h 45"/>
                <a:gd name="T80" fmla="*/ 796 w 68"/>
                <a:gd name="T81" fmla="*/ 462 h 45"/>
                <a:gd name="T82" fmla="*/ 814 w 68"/>
                <a:gd name="T83" fmla="*/ 481 h 45"/>
                <a:gd name="T84" fmla="*/ 860 w 68"/>
                <a:gd name="T85" fmla="*/ 504 h 45"/>
                <a:gd name="T86" fmla="*/ 901 w 68"/>
                <a:gd name="T87" fmla="*/ 522 h 45"/>
                <a:gd name="T88" fmla="*/ 942 w 68"/>
                <a:gd name="T89" fmla="*/ 568 h 45"/>
                <a:gd name="T90" fmla="*/ 983 w 68"/>
                <a:gd name="T91" fmla="*/ 609 h 45"/>
                <a:gd name="T92" fmla="*/ 1047 w 68"/>
                <a:gd name="T93" fmla="*/ 650 h 45"/>
                <a:gd name="T94" fmla="*/ 1089 w 68"/>
                <a:gd name="T95" fmla="*/ 691 h 45"/>
                <a:gd name="T96" fmla="*/ 1153 w 68"/>
                <a:gd name="T97" fmla="*/ 732 h 45"/>
                <a:gd name="T98" fmla="*/ 1194 w 68"/>
                <a:gd name="T99" fmla="*/ 774 h 45"/>
                <a:gd name="T100" fmla="*/ 1253 w 68"/>
                <a:gd name="T101" fmla="*/ 797 h 45"/>
                <a:gd name="T102" fmla="*/ 1299 w 68"/>
                <a:gd name="T103" fmla="*/ 838 h 45"/>
                <a:gd name="T104" fmla="*/ 1340 w 68"/>
                <a:gd name="T105" fmla="*/ 879 h 45"/>
                <a:gd name="T106" fmla="*/ 1358 w 68"/>
                <a:gd name="T107" fmla="*/ 902 h 45"/>
                <a:gd name="T108" fmla="*/ 1400 w 68"/>
                <a:gd name="T109" fmla="*/ 920 h 45"/>
                <a:gd name="T110" fmla="*/ 1400 w 68"/>
                <a:gd name="T111" fmla="*/ 943 h 45"/>
                <a:gd name="T112" fmla="*/ 1422 w 68"/>
                <a:gd name="T113" fmla="*/ 943 h 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8"/>
                <a:gd name="T172" fmla="*/ 0 h 45"/>
                <a:gd name="T173" fmla="*/ 68 w 68"/>
                <a:gd name="T174" fmla="*/ 45 h 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8" h="45">
                  <a:moveTo>
                    <a:pt x="68" y="45"/>
                  </a:moveTo>
                  <a:lnTo>
                    <a:pt x="65" y="42"/>
                  </a:lnTo>
                  <a:lnTo>
                    <a:pt x="62" y="39"/>
                  </a:lnTo>
                  <a:lnTo>
                    <a:pt x="58" y="35"/>
                  </a:lnTo>
                  <a:lnTo>
                    <a:pt x="54" y="32"/>
                  </a:lnTo>
                  <a:lnTo>
                    <a:pt x="49" y="28"/>
                  </a:lnTo>
                  <a:lnTo>
                    <a:pt x="45" y="25"/>
                  </a:lnTo>
                  <a:lnTo>
                    <a:pt x="40" y="21"/>
                  </a:lnTo>
                  <a:lnTo>
                    <a:pt x="35" y="17"/>
                  </a:lnTo>
                  <a:lnTo>
                    <a:pt x="30" y="14"/>
                  </a:lnTo>
                  <a:lnTo>
                    <a:pt x="26" y="11"/>
                  </a:lnTo>
                  <a:lnTo>
                    <a:pt x="21" y="8"/>
                  </a:lnTo>
                  <a:lnTo>
                    <a:pt x="17" y="5"/>
                  </a:lnTo>
                  <a:lnTo>
                    <a:pt x="13" y="3"/>
                  </a:lnTo>
                  <a:lnTo>
                    <a:pt x="10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3" y="7"/>
                  </a:lnTo>
                  <a:lnTo>
                    <a:pt x="5" y="8"/>
                  </a:lnTo>
                  <a:lnTo>
                    <a:pt x="8" y="9"/>
                  </a:lnTo>
                  <a:lnTo>
                    <a:pt x="9" y="9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4" y="11"/>
                  </a:lnTo>
                  <a:lnTo>
                    <a:pt x="16" y="12"/>
                  </a:lnTo>
                  <a:lnTo>
                    <a:pt x="18" y="13"/>
                  </a:lnTo>
                  <a:lnTo>
                    <a:pt x="21" y="13"/>
                  </a:lnTo>
                  <a:lnTo>
                    <a:pt x="23" y="14"/>
                  </a:lnTo>
                  <a:lnTo>
                    <a:pt x="25" y="15"/>
                  </a:lnTo>
                  <a:lnTo>
                    <a:pt x="28" y="16"/>
                  </a:lnTo>
                  <a:lnTo>
                    <a:pt x="30" y="17"/>
                  </a:lnTo>
                  <a:lnTo>
                    <a:pt x="32" y="18"/>
                  </a:lnTo>
                  <a:lnTo>
                    <a:pt x="34" y="19"/>
                  </a:lnTo>
                  <a:lnTo>
                    <a:pt x="35" y="20"/>
                  </a:lnTo>
                  <a:lnTo>
                    <a:pt x="37" y="21"/>
                  </a:lnTo>
                  <a:lnTo>
                    <a:pt x="38" y="22"/>
                  </a:lnTo>
                  <a:lnTo>
                    <a:pt x="39" y="23"/>
                  </a:lnTo>
                  <a:lnTo>
                    <a:pt x="41" y="24"/>
                  </a:lnTo>
                  <a:lnTo>
                    <a:pt x="43" y="25"/>
                  </a:lnTo>
                  <a:lnTo>
                    <a:pt x="45" y="27"/>
                  </a:lnTo>
                  <a:lnTo>
                    <a:pt x="47" y="29"/>
                  </a:lnTo>
                  <a:lnTo>
                    <a:pt x="50" y="31"/>
                  </a:lnTo>
                  <a:lnTo>
                    <a:pt x="52" y="33"/>
                  </a:lnTo>
                  <a:lnTo>
                    <a:pt x="55" y="35"/>
                  </a:lnTo>
                  <a:lnTo>
                    <a:pt x="57" y="37"/>
                  </a:lnTo>
                  <a:lnTo>
                    <a:pt x="60" y="38"/>
                  </a:lnTo>
                  <a:lnTo>
                    <a:pt x="62" y="40"/>
                  </a:lnTo>
                  <a:lnTo>
                    <a:pt x="64" y="42"/>
                  </a:lnTo>
                  <a:lnTo>
                    <a:pt x="65" y="43"/>
                  </a:lnTo>
                  <a:lnTo>
                    <a:pt x="67" y="44"/>
                  </a:lnTo>
                  <a:lnTo>
                    <a:pt x="67" y="45"/>
                  </a:lnTo>
                  <a:lnTo>
                    <a:pt x="68" y="45"/>
                  </a:lnTo>
                  <a:close/>
                </a:path>
              </a:pathLst>
            </a:custGeom>
            <a:solidFill>
              <a:srgbClr val="FD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712" name="Freeform 38">
              <a:extLst>
                <a:ext uri="{FF2B5EF4-FFF2-40B4-BE49-F238E27FC236}">
                  <a16:creationId xmlns:a16="http://schemas.microsoft.com/office/drawing/2014/main" id="{52244F61-109A-AD7D-C724-75B507A8B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773"/>
              <a:ext cx="312" cy="206"/>
            </a:xfrm>
            <a:custGeom>
              <a:avLst/>
              <a:gdLst>
                <a:gd name="T0" fmla="*/ 1432 w 68"/>
                <a:gd name="T1" fmla="*/ 943 h 45"/>
                <a:gd name="T2" fmla="*/ 1367 w 68"/>
                <a:gd name="T3" fmla="*/ 879 h 45"/>
                <a:gd name="T4" fmla="*/ 1303 w 68"/>
                <a:gd name="T5" fmla="*/ 819 h 45"/>
                <a:gd name="T6" fmla="*/ 1220 w 68"/>
                <a:gd name="T7" fmla="*/ 732 h 45"/>
                <a:gd name="T8" fmla="*/ 1138 w 68"/>
                <a:gd name="T9" fmla="*/ 668 h 45"/>
                <a:gd name="T10" fmla="*/ 1051 w 68"/>
                <a:gd name="T11" fmla="*/ 586 h 45"/>
                <a:gd name="T12" fmla="*/ 945 w 68"/>
                <a:gd name="T13" fmla="*/ 522 h 45"/>
                <a:gd name="T14" fmla="*/ 844 w 68"/>
                <a:gd name="T15" fmla="*/ 439 h 45"/>
                <a:gd name="T16" fmla="*/ 739 w 68"/>
                <a:gd name="T17" fmla="*/ 357 h 45"/>
                <a:gd name="T18" fmla="*/ 652 w 68"/>
                <a:gd name="T19" fmla="*/ 293 h 45"/>
                <a:gd name="T20" fmla="*/ 546 w 68"/>
                <a:gd name="T21" fmla="*/ 229 h 45"/>
                <a:gd name="T22" fmla="*/ 463 w 68"/>
                <a:gd name="T23" fmla="*/ 169 h 45"/>
                <a:gd name="T24" fmla="*/ 358 w 68"/>
                <a:gd name="T25" fmla="*/ 124 h 45"/>
                <a:gd name="T26" fmla="*/ 294 w 68"/>
                <a:gd name="T27" fmla="*/ 64 h 45"/>
                <a:gd name="T28" fmla="*/ 211 w 68"/>
                <a:gd name="T29" fmla="*/ 41 h 45"/>
                <a:gd name="T30" fmla="*/ 170 w 68"/>
                <a:gd name="T31" fmla="*/ 23 h 45"/>
                <a:gd name="T32" fmla="*/ 106 w 68"/>
                <a:gd name="T33" fmla="*/ 0 h 45"/>
                <a:gd name="T34" fmla="*/ 41 w 68"/>
                <a:gd name="T35" fmla="*/ 0 h 45"/>
                <a:gd name="T36" fmla="*/ 23 w 68"/>
                <a:gd name="T37" fmla="*/ 23 h 45"/>
                <a:gd name="T38" fmla="*/ 0 w 68"/>
                <a:gd name="T39" fmla="*/ 41 h 45"/>
                <a:gd name="T40" fmla="*/ 23 w 68"/>
                <a:gd name="T41" fmla="*/ 82 h 45"/>
                <a:gd name="T42" fmla="*/ 41 w 68"/>
                <a:gd name="T43" fmla="*/ 124 h 45"/>
                <a:gd name="T44" fmla="*/ 64 w 68"/>
                <a:gd name="T45" fmla="*/ 146 h 45"/>
                <a:gd name="T46" fmla="*/ 128 w 68"/>
                <a:gd name="T47" fmla="*/ 169 h 45"/>
                <a:gd name="T48" fmla="*/ 170 w 68"/>
                <a:gd name="T49" fmla="*/ 188 h 45"/>
                <a:gd name="T50" fmla="*/ 188 w 68"/>
                <a:gd name="T51" fmla="*/ 211 h 45"/>
                <a:gd name="T52" fmla="*/ 229 w 68"/>
                <a:gd name="T53" fmla="*/ 211 h 45"/>
                <a:gd name="T54" fmla="*/ 275 w 68"/>
                <a:gd name="T55" fmla="*/ 211 h 45"/>
                <a:gd name="T56" fmla="*/ 317 w 68"/>
                <a:gd name="T57" fmla="*/ 229 h 45"/>
                <a:gd name="T58" fmla="*/ 358 w 68"/>
                <a:gd name="T59" fmla="*/ 252 h 45"/>
                <a:gd name="T60" fmla="*/ 399 w 68"/>
                <a:gd name="T61" fmla="*/ 275 h 45"/>
                <a:gd name="T62" fmla="*/ 440 w 68"/>
                <a:gd name="T63" fmla="*/ 275 h 45"/>
                <a:gd name="T64" fmla="*/ 486 w 68"/>
                <a:gd name="T65" fmla="*/ 293 h 45"/>
                <a:gd name="T66" fmla="*/ 546 w 68"/>
                <a:gd name="T67" fmla="*/ 316 h 45"/>
                <a:gd name="T68" fmla="*/ 587 w 68"/>
                <a:gd name="T69" fmla="*/ 334 h 45"/>
                <a:gd name="T70" fmla="*/ 633 w 68"/>
                <a:gd name="T71" fmla="*/ 357 h 45"/>
                <a:gd name="T72" fmla="*/ 674 w 68"/>
                <a:gd name="T73" fmla="*/ 375 h 45"/>
                <a:gd name="T74" fmla="*/ 716 w 68"/>
                <a:gd name="T75" fmla="*/ 398 h 45"/>
                <a:gd name="T76" fmla="*/ 757 w 68"/>
                <a:gd name="T77" fmla="*/ 421 h 45"/>
                <a:gd name="T78" fmla="*/ 780 w 68"/>
                <a:gd name="T79" fmla="*/ 439 h 45"/>
                <a:gd name="T80" fmla="*/ 798 w 68"/>
                <a:gd name="T81" fmla="*/ 462 h 45"/>
                <a:gd name="T82" fmla="*/ 844 w 68"/>
                <a:gd name="T83" fmla="*/ 481 h 45"/>
                <a:gd name="T84" fmla="*/ 863 w 68"/>
                <a:gd name="T85" fmla="*/ 504 h 45"/>
                <a:gd name="T86" fmla="*/ 904 w 68"/>
                <a:gd name="T87" fmla="*/ 522 h 45"/>
                <a:gd name="T88" fmla="*/ 945 w 68"/>
                <a:gd name="T89" fmla="*/ 568 h 45"/>
                <a:gd name="T90" fmla="*/ 1009 w 68"/>
                <a:gd name="T91" fmla="*/ 609 h 45"/>
                <a:gd name="T92" fmla="*/ 1051 w 68"/>
                <a:gd name="T93" fmla="*/ 650 h 45"/>
                <a:gd name="T94" fmla="*/ 1115 w 68"/>
                <a:gd name="T95" fmla="*/ 691 h 45"/>
                <a:gd name="T96" fmla="*/ 1156 w 68"/>
                <a:gd name="T97" fmla="*/ 732 h 45"/>
                <a:gd name="T98" fmla="*/ 1220 w 68"/>
                <a:gd name="T99" fmla="*/ 774 h 45"/>
                <a:gd name="T100" fmla="*/ 1262 w 68"/>
                <a:gd name="T101" fmla="*/ 819 h 45"/>
                <a:gd name="T102" fmla="*/ 1303 w 68"/>
                <a:gd name="T103" fmla="*/ 838 h 45"/>
                <a:gd name="T104" fmla="*/ 1349 w 68"/>
                <a:gd name="T105" fmla="*/ 879 h 45"/>
                <a:gd name="T106" fmla="*/ 1390 w 68"/>
                <a:gd name="T107" fmla="*/ 902 h 45"/>
                <a:gd name="T108" fmla="*/ 1409 w 68"/>
                <a:gd name="T109" fmla="*/ 920 h 45"/>
                <a:gd name="T110" fmla="*/ 1432 w 68"/>
                <a:gd name="T111" fmla="*/ 943 h 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8"/>
                <a:gd name="T169" fmla="*/ 0 h 45"/>
                <a:gd name="T170" fmla="*/ 68 w 68"/>
                <a:gd name="T171" fmla="*/ 45 h 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8" h="45">
                  <a:moveTo>
                    <a:pt x="68" y="45"/>
                  </a:moveTo>
                  <a:lnTo>
                    <a:pt x="65" y="42"/>
                  </a:lnTo>
                  <a:lnTo>
                    <a:pt x="62" y="39"/>
                  </a:lnTo>
                  <a:lnTo>
                    <a:pt x="58" y="35"/>
                  </a:lnTo>
                  <a:lnTo>
                    <a:pt x="54" y="32"/>
                  </a:lnTo>
                  <a:lnTo>
                    <a:pt x="50" y="28"/>
                  </a:lnTo>
                  <a:lnTo>
                    <a:pt x="45" y="25"/>
                  </a:lnTo>
                  <a:lnTo>
                    <a:pt x="40" y="21"/>
                  </a:lnTo>
                  <a:lnTo>
                    <a:pt x="35" y="17"/>
                  </a:lnTo>
                  <a:lnTo>
                    <a:pt x="31" y="14"/>
                  </a:lnTo>
                  <a:lnTo>
                    <a:pt x="26" y="11"/>
                  </a:lnTo>
                  <a:lnTo>
                    <a:pt x="22" y="8"/>
                  </a:lnTo>
                  <a:lnTo>
                    <a:pt x="17" y="6"/>
                  </a:lnTo>
                  <a:lnTo>
                    <a:pt x="14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2" y="6"/>
                  </a:lnTo>
                  <a:lnTo>
                    <a:pt x="3" y="7"/>
                  </a:lnTo>
                  <a:lnTo>
                    <a:pt x="6" y="8"/>
                  </a:lnTo>
                  <a:lnTo>
                    <a:pt x="8" y="9"/>
                  </a:lnTo>
                  <a:lnTo>
                    <a:pt x="9" y="10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5" y="11"/>
                  </a:lnTo>
                  <a:lnTo>
                    <a:pt x="17" y="12"/>
                  </a:lnTo>
                  <a:lnTo>
                    <a:pt x="19" y="13"/>
                  </a:lnTo>
                  <a:lnTo>
                    <a:pt x="21" y="13"/>
                  </a:lnTo>
                  <a:lnTo>
                    <a:pt x="23" y="14"/>
                  </a:lnTo>
                  <a:lnTo>
                    <a:pt x="26" y="15"/>
                  </a:lnTo>
                  <a:lnTo>
                    <a:pt x="28" y="16"/>
                  </a:lnTo>
                  <a:lnTo>
                    <a:pt x="30" y="17"/>
                  </a:lnTo>
                  <a:lnTo>
                    <a:pt x="32" y="18"/>
                  </a:lnTo>
                  <a:lnTo>
                    <a:pt x="34" y="19"/>
                  </a:lnTo>
                  <a:lnTo>
                    <a:pt x="36" y="20"/>
                  </a:lnTo>
                  <a:lnTo>
                    <a:pt x="37" y="21"/>
                  </a:lnTo>
                  <a:lnTo>
                    <a:pt x="38" y="22"/>
                  </a:lnTo>
                  <a:lnTo>
                    <a:pt x="40" y="23"/>
                  </a:lnTo>
                  <a:lnTo>
                    <a:pt x="41" y="24"/>
                  </a:lnTo>
                  <a:lnTo>
                    <a:pt x="43" y="25"/>
                  </a:lnTo>
                  <a:lnTo>
                    <a:pt x="45" y="27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3" y="33"/>
                  </a:lnTo>
                  <a:lnTo>
                    <a:pt x="55" y="35"/>
                  </a:lnTo>
                  <a:lnTo>
                    <a:pt x="58" y="37"/>
                  </a:lnTo>
                  <a:lnTo>
                    <a:pt x="60" y="39"/>
                  </a:lnTo>
                  <a:lnTo>
                    <a:pt x="62" y="40"/>
                  </a:lnTo>
                  <a:lnTo>
                    <a:pt x="64" y="42"/>
                  </a:lnTo>
                  <a:lnTo>
                    <a:pt x="66" y="43"/>
                  </a:lnTo>
                  <a:lnTo>
                    <a:pt x="67" y="44"/>
                  </a:lnTo>
                  <a:lnTo>
                    <a:pt x="68" y="45"/>
                  </a:lnTo>
                  <a:close/>
                </a:path>
              </a:pathLst>
            </a:custGeom>
            <a:solidFill>
              <a:srgbClr val="FD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  <p:sp>
          <p:nvSpPr>
            <p:cNvPr id="28713" name="Freeform 39">
              <a:extLst>
                <a:ext uri="{FF2B5EF4-FFF2-40B4-BE49-F238E27FC236}">
                  <a16:creationId xmlns:a16="http://schemas.microsoft.com/office/drawing/2014/main" id="{AB4BF3B1-3420-1701-5209-DF0624DD8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618"/>
              <a:ext cx="311" cy="206"/>
            </a:xfrm>
            <a:custGeom>
              <a:avLst/>
              <a:gdLst>
                <a:gd name="T0" fmla="*/ 1422 w 68"/>
                <a:gd name="T1" fmla="*/ 943 h 45"/>
                <a:gd name="T2" fmla="*/ 1381 w 68"/>
                <a:gd name="T3" fmla="*/ 879 h 45"/>
                <a:gd name="T4" fmla="*/ 1299 w 68"/>
                <a:gd name="T5" fmla="*/ 819 h 45"/>
                <a:gd name="T6" fmla="*/ 1212 w 68"/>
                <a:gd name="T7" fmla="*/ 755 h 45"/>
                <a:gd name="T8" fmla="*/ 1130 w 68"/>
                <a:gd name="T9" fmla="*/ 668 h 45"/>
                <a:gd name="T10" fmla="*/ 1047 w 68"/>
                <a:gd name="T11" fmla="*/ 586 h 45"/>
                <a:gd name="T12" fmla="*/ 942 w 68"/>
                <a:gd name="T13" fmla="*/ 522 h 45"/>
                <a:gd name="T14" fmla="*/ 837 w 68"/>
                <a:gd name="T15" fmla="*/ 439 h 45"/>
                <a:gd name="T16" fmla="*/ 755 w 68"/>
                <a:gd name="T17" fmla="*/ 375 h 45"/>
                <a:gd name="T18" fmla="*/ 649 w 68"/>
                <a:gd name="T19" fmla="*/ 293 h 45"/>
                <a:gd name="T20" fmla="*/ 544 w 68"/>
                <a:gd name="T21" fmla="*/ 229 h 45"/>
                <a:gd name="T22" fmla="*/ 462 w 68"/>
                <a:gd name="T23" fmla="*/ 169 h 45"/>
                <a:gd name="T24" fmla="*/ 375 w 68"/>
                <a:gd name="T25" fmla="*/ 124 h 45"/>
                <a:gd name="T26" fmla="*/ 293 w 68"/>
                <a:gd name="T27" fmla="*/ 64 h 45"/>
                <a:gd name="T28" fmla="*/ 210 w 68"/>
                <a:gd name="T29" fmla="*/ 41 h 45"/>
                <a:gd name="T30" fmla="*/ 169 w 68"/>
                <a:gd name="T31" fmla="*/ 23 h 45"/>
                <a:gd name="T32" fmla="*/ 105 w 68"/>
                <a:gd name="T33" fmla="*/ 0 h 45"/>
                <a:gd name="T34" fmla="*/ 41 w 68"/>
                <a:gd name="T35" fmla="*/ 23 h 45"/>
                <a:gd name="T36" fmla="*/ 23 w 68"/>
                <a:gd name="T37" fmla="*/ 23 h 45"/>
                <a:gd name="T38" fmla="*/ 0 w 68"/>
                <a:gd name="T39" fmla="*/ 41 h 45"/>
                <a:gd name="T40" fmla="*/ 23 w 68"/>
                <a:gd name="T41" fmla="*/ 82 h 45"/>
                <a:gd name="T42" fmla="*/ 41 w 68"/>
                <a:gd name="T43" fmla="*/ 124 h 45"/>
                <a:gd name="T44" fmla="*/ 82 w 68"/>
                <a:gd name="T45" fmla="*/ 146 h 45"/>
                <a:gd name="T46" fmla="*/ 123 w 68"/>
                <a:gd name="T47" fmla="*/ 169 h 45"/>
                <a:gd name="T48" fmla="*/ 169 w 68"/>
                <a:gd name="T49" fmla="*/ 188 h 45"/>
                <a:gd name="T50" fmla="*/ 210 w 68"/>
                <a:gd name="T51" fmla="*/ 188 h 45"/>
                <a:gd name="T52" fmla="*/ 229 w 68"/>
                <a:gd name="T53" fmla="*/ 211 h 45"/>
                <a:gd name="T54" fmla="*/ 270 w 68"/>
                <a:gd name="T55" fmla="*/ 211 h 45"/>
                <a:gd name="T56" fmla="*/ 316 w 68"/>
                <a:gd name="T57" fmla="*/ 229 h 45"/>
                <a:gd name="T58" fmla="*/ 357 w 68"/>
                <a:gd name="T59" fmla="*/ 252 h 45"/>
                <a:gd name="T60" fmla="*/ 398 w 68"/>
                <a:gd name="T61" fmla="*/ 275 h 45"/>
                <a:gd name="T62" fmla="*/ 439 w 68"/>
                <a:gd name="T63" fmla="*/ 275 h 45"/>
                <a:gd name="T64" fmla="*/ 503 w 68"/>
                <a:gd name="T65" fmla="*/ 293 h 45"/>
                <a:gd name="T66" fmla="*/ 544 w 68"/>
                <a:gd name="T67" fmla="*/ 316 h 45"/>
                <a:gd name="T68" fmla="*/ 585 w 68"/>
                <a:gd name="T69" fmla="*/ 334 h 45"/>
                <a:gd name="T70" fmla="*/ 627 w 68"/>
                <a:gd name="T71" fmla="*/ 357 h 45"/>
                <a:gd name="T72" fmla="*/ 668 w 68"/>
                <a:gd name="T73" fmla="*/ 375 h 45"/>
                <a:gd name="T74" fmla="*/ 713 w 68"/>
                <a:gd name="T75" fmla="*/ 398 h 45"/>
                <a:gd name="T76" fmla="*/ 755 w 68"/>
                <a:gd name="T77" fmla="*/ 421 h 45"/>
                <a:gd name="T78" fmla="*/ 773 w 68"/>
                <a:gd name="T79" fmla="*/ 439 h 45"/>
                <a:gd name="T80" fmla="*/ 796 w 68"/>
                <a:gd name="T81" fmla="*/ 462 h 45"/>
                <a:gd name="T82" fmla="*/ 837 w 68"/>
                <a:gd name="T83" fmla="*/ 481 h 45"/>
                <a:gd name="T84" fmla="*/ 860 w 68"/>
                <a:gd name="T85" fmla="*/ 504 h 45"/>
                <a:gd name="T86" fmla="*/ 901 w 68"/>
                <a:gd name="T87" fmla="*/ 522 h 45"/>
                <a:gd name="T88" fmla="*/ 942 w 68"/>
                <a:gd name="T89" fmla="*/ 568 h 45"/>
                <a:gd name="T90" fmla="*/ 1006 w 68"/>
                <a:gd name="T91" fmla="*/ 609 h 45"/>
                <a:gd name="T92" fmla="*/ 1047 w 68"/>
                <a:gd name="T93" fmla="*/ 650 h 45"/>
                <a:gd name="T94" fmla="*/ 1107 w 68"/>
                <a:gd name="T95" fmla="*/ 691 h 45"/>
                <a:gd name="T96" fmla="*/ 1171 w 68"/>
                <a:gd name="T97" fmla="*/ 732 h 45"/>
                <a:gd name="T98" fmla="*/ 1212 w 68"/>
                <a:gd name="T99" fmla="*/ 774 h 45"/>
                <a:gd name="T100" fmla="*/ 1253 w 68"/>
                <a:gd name="T101" fmla="*/ 797 h 45"/>
                <a:gd name="T102" fmla="*/ 1317 w 68"/>
                <a:gd name="T103" fmla="*/ 838 h 45"/>
                <a:gd name="T104" fmla="*/ 1340 w 68"/>
                <a:gd name="T105" fmla="*/ 879 h 45"/>
                <a:gd name="T106" fmla="*/ 1381 w 68"/>
                <a:gd name="T107" fmla="*/ 902 h 45"/>
                <a:gd name="T108" fmla="*/ 1400 w 68"/>
                <a:gd name="T109" fmla="*/ 920 h 45"/>
                <a:gd name="T110" fmla="*/ 1422 w 68"/>
                <a:gd name="T111" fmla="*/ 943 h 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8"/>
                <a:gd name="T169" fmla="*/ 0 h 45"/>
                <a:gd name="T170" fmla="*/ 68 w 68"/>
                <a:gd name="T171" fmla="*/ 45 h 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8" h="45">
                  <a:moveTo>
                    <a:pt x="68" y="45"/>
                  </a:moveTo>
                  <a:lnTo>
                    <a:pt x="66" y="42"/>
                  </a:lnTo>
                  <a:lnTo>
                    <a:pt x="62" y="39"/>
                  </a:lnTo>
                  <a:lnTo>
                    <a:pt x="58" y="36"/>
                  </a:lnTo>
                  <a:lnTo>
                    <a:pt x="54" y="32"/>
                  </a:lnTo>
                  <a:lnTo>
                    <a:pt x="50" y="28"/>
                  </a:lnTo>
                  <a:lnTo>
                    <a:pt x="45" y="25"/>
                  </a:lnTo>
                  <a:lnTo>
                    <a:pt x="40" y="21"/>
                  </a:lnTo>
                  <a:lnTo>
                    <a:pt x="36" y="18"/>
                  </a:lnTo>
                  <a:lnTo>
                    <a:pt x="31" y="14"/>
                  </a:lnTo>
                  <a:lnTo>
                    <a:pt x="26" y="11"/>
                  </a:lnTo>
                  <a:lnTo>
                    <a:pt x="22" y="8"/>
                  </a:lnTo>
                  <a:lnTo>
                    <a:pt x="18" y="6"/>
                  </a:lnTo>
                  <a:lnTo>
                    <a:pt x="14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2" y="6"/>
                  </a:lnTo>
                  <a:lnTo>
                    <a:pt x="4" y="7"/>
                  </a:lnTo>
                  <a:lnTo>
                    <a:pt x="6" y="8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5" y="11"/>
                  </a:lnTo>
                  <a:lnTo>
                    <a:pt x="17" y="12"/>
                  </a:lnTo>
                  <a:lnTo>
                    <a:pt x="19" y="13"/>
                  </a:lnTo>
                  <a:lnTo>
                    <a:pt x="21" y="13"/>
                  </a:lnTo>
                  <a:lnTo>
                    <a:pt x="24" y="14"/>
                  </a:lnTo>
                  <a:lnTo>
                    <a:pt x="26" y="15"/>
                  </a:lnTo>
                  <a:lnTo>
                    <a:pt x="28" y="16"/>
                  </a:lnTo>
                  <a:lnTo>
                    <a:pt x="30" y="17"/>
                  </a:lnTo>
                  <a:lnTo>
                    <a:pt x="32" y="18"/>
                  </a:lnTo>
                  <a:lnTo>
                    <a:pt x="34" y="19"/>
                  </a:lnTo>
                  <a:lnTo>
                    <a:pt x="36" y="20"/>
                  </a:lnTo>
                  <a:lnTo>
                    <a:pt x="37" y="21"/>
                  </a:lnTo>
                  <a:lnTo>
                    <a:pt x="38" y="22"/>
                  </a:lnTo>
                  <a:lnTo>
                    <a:pt x="40" y="23"/>
                  </a:lnTo>
                  <a:lnTo>
                    <a:pt x="41" y="24"/>
                  </a:lnTo>
                  <a:lnTo>
                    <a:pt x="43" y="25"/>
                  </a:lnTo>
                  <a:lnTo>
                    <a:pt x="45" y="27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3" y="33"/>
                  </a:lnTo>
                  <a:lnTo>
                    <a:pt x="56" y="35"/>
                  </a:lnTo>
                  <a:lnTo>
                    <a:pt x="58" y="37"/>
                  </a:lnTo>
                  <a:lnTo>
                    <a:pt x="60" y="38"/>
                  </a:lnTo>
                  <a:lnTo>
                    <a:pt x="63" y="40"/>
                  </a:lnTo>
                  <a:lnTo>
                    <a:pt x="64" y="42"/>
                  </a:lnTo>
                  <a:lnTo>
                    <a:pt x="66" y="43"/>
                  </a:lnTo>
                  <a:lnTo>
                    <a:pt x="67" y="44"/>
                  </a:lnTo>
                  <a:lnTo>
                    <a:pt x="68" y="45"/>
                  </a:lnTo>
                  <a:close/>
                </a:path>
              </a:pathLst>
            </a:custGeom>
            <a:solidFill>
              <a:srgbClr val="FD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051"/>
            </a:p>
          </p:txBody>
        </p:sp>
      </p:grpSp>
      <p:sp>
        <p:nvSpPr>
          <p:cNvPr id="28682" name="WordArt 41">
            <a:extLst>
              <a:ext uri="{FF2B5EF4-FFF2-40B4-BE49-F238E27FC236}">
                <a16:creationId xmlns:a16="http://schemas.microsoft.com/office/drawing/2014/main" id="{00B6B86E-EBC7-30F4-377E-B8230E55BAC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24201" y="4057650"/>
            <a:ext cx="5772151" cy="1657351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2700" b="1" kern="1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FF0000"/>
                    </a:gs>
                    <a:gs pos="50000">
                      <a:srgbClr val="00FF00"/>
                    </a:gs>
                    <a:gs pos="100000">
                      <a:srgbClr val="FF0000"/>
                    </a:gs>
                  </a:gsLst>
                  <a:lin ang="5400000" scaled="1"/>
                </a:gradFill>
                <a:effectLst>
                  <a:outerShdw sy="50000" kx="-2453608" rotWithShape="0">
                    <a:srgbClr val="868686">
                      <a:alpha val="50000"/>
                    </a:srgbClr>
                  </a:outerShdw>
                </a:effectLst>
                <a:ea typeface="+mn-lt"/>
                <a:cs typeface="+mn-lt"/>
              </a:rPr>
              <a:t>Thân chào quý thầy cô</a:t>
            </a:r>
          </a:p>
          <a:p>
            <a:r>
              <a:rPr lang="en-US" sz="2700" b="1" kern="1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FF0000"/>
                    </a:gs>
                    <a:gs pos="50000">
                      <a:srgbClr val="00FF00"/>
                    </a:gs>
                    <a:gs pos="100000">
                      <a:srgbClr val="FF0000"/>
                    </a:gs>
                  </a:gsLst>
                  <a:lin ang="5400000" scaled="1"/>
                </a:gradFill>
                <a:effectLst>
                  <a:outerShdw sy="50000" kx="-2453608" rotWithShape="0">
                    <a:srgbClr val="868686">
                      <a:alpha val="50000"/>
                    </a:srgbClr>
                  </a:outerShdw>
                </a:effectLst>
                <a:ea typeface="+mn-lt"/>
                <a:cs typeface="+mn-lt"/>
              </a:rPr>
              <a:t>Chúc các em chăm ngoan học giỏi.</a:t>
            </a:r>
          </a:p>
        </p:txBody>
      </p:sp>
      <p:sp>
        <p:nvSpPr>
          <p:cNvPr id="16423" name="Text Box 39">
            <a:extLst>
              <a:ext uri="{FF2B5EF4-FFF2-40B4-BE49-F238E27FC236}">
                <a16:creationId xmlns:a16="http://schemas.microsoft.com/office/drawing/2014/main" id="{78F261E8-F932-08DD-7CC6-53F254FED2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41646" y="850107"/>
            <a:ext cx="184731" cy="254044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>
            <a:spAutoFit/>
          </a:bodyPr>
          <a:lstStyle/>
          <a:p>
            <a:pPr>
              <a:defRPr/>
            </a:pPr>
            <a:endParaRPr lang="en-US" altLang="en-US" sz="1051"/>
          </a:p>
        </p:txBody>
      </p:sp>
      <p:pic>
        <p:nvPicPr>
          <p:cNvPr id="16424" name="Picture 40">
            <a:extLst>
              <a:ext uri="{FF2B5EF4-FFF2-40B4-BE49-F238E27FC236}">
                <a16:creationId xmlns:a16="http://schemas.microsoft.com/office/drawing/2014/main" id="{E10F5B25-91F8-1011-403D-178E3F7EDE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7755732" y="857253"/>
            <a:ext cx="1769269" cy="1088231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sp>
        <p:nvSpPr>
          <p:cNvPr id="16425" name="Text Box 41">
            <a:extLst>
              <a:ext uri="{FF2B5EF4-FFF2-40B4-BE49-F238E27FC236}">
                <a16:creationId xmlns:a16="http://schemas.microsoft.com/office/drawing/2014/main" id="{BE431871-2E8B-40B5-AFD6-8E40262FDD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9395" y="907256"/>
            <a:ext cx="184731" cy="254044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>
            <a:spAutoFit/>
          </a:bodyPr>
          <a:lstStyle/>
          <a:p>
            <a:pPr>
              <a:defRPr/>
            </a:pPr>
            <a:endParaRPr lang="en-US" altLang="en-US" sz="1051"/>
          </a:p>
        </p:txBody>
      </p:sp>
      <p:pic>
        <p:nvPicPr>
          <p:cNvPr id="16426" name="Picture 42">
            <a:extLst>
              <a:ext uri="{FF2B5EF4-FFF2-40B4-BE49-F238E27FC236}">
                <a16:creationId xmlns:a16="http://schemas.microsoft.com/office/drawing/2014/main" id="{910958CD-4344-10D5-2505-0B1543531F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667000" y="857250"/>
            <a:ext cx="2000251" cy="1125141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58529" fill="hold"/>
                                        <p:tgtEl>
                                          <p:spTgt spid="440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72000" showWhenStopped="0">
                <p:cTn id="10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4039"/>
                </p:tgtEl>
              </p:cMediaNode>
            </p:audi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1134349-9954-4148-B3B7-8ADE0F2DE450}"/>
              </a:ext>
            </a:extLst>
          </p:cNvPr>
          <p:cNvSpPr txBox="1"/>
          <p:nvPr/>
        </p:nvSpPr>
        <p:spPr>
          <a:xfrm>
            <a:off x="3859617" y="2860159"/>
            <a:ext cx="469959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Khởi</a:t>
            </a:r>
            <a:r>
              <a:rPr kumimoji="0" lang="en-US" sz="80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8000" b="1" i="0" u="none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động</a:t>
            </a:r>
            <a:endParaRPr kumimoji="0" lang="en-US" sz="8000" b="1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extBox 33">
            <a:extLst>
              <a:ext uri="{FF2B5EF4-FFF2-40B4-BE49-F238E27FC236}">
                <a16:creationId xmlns:a16="http://schemas.microsoft.com/office/drawing/2014/main" id="{84494A9E-E88F-D4FA-37EB-458E7E41D9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88955"/>
            <a:ext cx="12192000" cy="1815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Thứ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ngày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30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tháng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11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2023</a:t>
            </a:r>
          </a:p>
          <a:p>
            <a:pPr algn="ctr" eaLnBrk="1" hangingPunct="1"/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Toán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: </a:t>
            </a:r>
          </a:p>
          <a:p>
            <a:pPr algn="ctr" eaLnBrk="1" hangingPunct="1"/>
            <a:r>
              <a:rPr lang="en-US" sz="3733" b="1" u="sng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sz="3733" b="1" dirty="0">
              <a:solidFill>
                <a:srgbClr val="1226BA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4953358"/>
      </p:ext>
    </p:extLst>
  </p:cSld>
  <p:clrMapOvr>
    <a:masterClrMapping/>
  </p:clrMapOvr>
  <p:transition spd="slow">
    <p:comb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857251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4000" y="842483"/>
            <a:ext cx="9144000" cy="5143500"/>
          </a:xfrm>
          <a:prstGeom prst="rect">
            <a:avLst/>
          </a:prstGeom>
          <a:ln>
            <a:noFill/>
          </a:ln>
          <a:effectLst/>
          <a:scene3d>
            <a:camera prst="orthographicFront">
              <a:rot lat="0" lon="0" rev="0"/>
            </a:camera>
            <a:lightRig rig="chilly" dir="t">
              <a:rot lat="0" lon="0" rev="18480000"/>
            </a:lightRig>
          </a:scene3d>
          <a:sp3d prstMaterial="clear">
            <a:bevelT h="63500"/>
          </a:sp3d>
        </p:spPr>
      </p:pic>
      <p:sp>
        <p:nvSpPr>
          <p:cNvPr id="5124" name="TextBox 5"/>
          <p:cNvSpPr txBox="1">
            <a:spLocks noChangeArrowheads="1"/>
          </p:cNvSpPr>
          <p:nvPr/>
        </p:nvSpPr>
        <p:spPr bwMode="auto">
          <a:xfrm>
            <a:off x="1958977" y="790575"/>
            <a:ext cx="845502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2400" b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Thứ sáu ngày 25 tháng 3 năm 2004</a:t>
            </a:r>
          </a:p>
          <a:p>
            <a:pPr algn="ctr" eaLnBrk="1" hangingPunct="1"/>
            <a:r>
              <a:rPr lang="en-US" sz="2400" b="1" u="sng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Môn</a:t>
            </a:r>
            <a:r>
              <a:rPr lang="en-US" sz="2400" b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: Toán</a:t>
            </a:r>
          </a:p>
          <a:p>
            <a:pPr algn="ctr" eaLnBrk="1" hangingPunct="1"/>
            <a:r>
              <a:rPr lang="en-US" sz="2400" b="1" u="sng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Bài</a:t>
            </a:r>
            <a:r>
              <a:rPr lang="en-US" sz="2400" b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: Diện tích hình thang</a:t>
            </a:r>
          </a:p>
        </p:txBody>
      </p:sp>
      <p:sp>
        <p:nvSpPr>
          <p:cNvPr id="5125" name="TextBox 6"/>
          <p:cNvSpPr txBox="1">
            <a:spLocks noChangeArrowheads="1"/>
          </p:cNvSpPr>
          <p:nvPr/>
        </p:nvSpPr>
        <p:spPr bwMode="auto">
          <a:xfrm>
            <a:off x="6700839" y="2953942"/>
            <a:ext cx="184731" cy="254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endParaRPr lang="en-US" sz="1051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126" name="Picture 3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"/>
            <a:ext cx="9144000" cy="6000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7" name="TextBox 33"/>
          <p:cNvSpPr txBox="1">
            <a:spLocks noChangeArrowheads="1"/>
          </p:cNvSpPr>
          <p:nvPr/>
        </p:nvSpPr>
        <p:spPr bwMode="auto">
          <a:xfrm>
            <a:off x="1958976" y="322179"/>
            <a:ext cx="8455025" cy="1815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Thứ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ngày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30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tháng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11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2023</a:t>
            </a:r>
          </a:p>
          <a:p>
            <a:pPr algn="ctr" eaLnBrk="1" hangingPunct="1"/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Toán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: </a:t>
            </a:r>
          </a:p>
          <a:p>
            <a:pPr algn="ctr" eaLnBrk="1" hangingPunct="1"/>
            <a:r>
              <a:rPr lang="en-US" sz="3733" b="1" u="sng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sz="3733" b="1" dirty="0">
              <a:solidFill>
                <a:srgbClr val="1226BA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28" name="TextBox 34"/>
          <p:cNvSpPr txBox="1">
            <a:spLocks noChangeArrowheads="1"/>
          </p:cNvSpPr>
          <p:nvPr/>
        </p:nvSpPr>
        <p:spPr bwMode="auto">
          <a:xfrm>
            <a:off x="6700839" y="2953942"/>
            <a:ext cx="184731" cy="254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endParaRPr lang="en-US" sz="105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29" name="Rectangle 4"/>
          <p:cNvSpPr>
            <a:spLocks noChangeArrowheads="1"/>
          </p:cNvSpPr>
          <p:nvPr/>
        </p:nvSpPr>
        <p:spPr bwMode="auto">
          <a:xfrm>
            <a:off x="1752601" y="1028701"/>
            <a:ext cx="6457951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sz="2700">
              <a:latin typeface="VNI-Times" pitchFamily="2" charset="0"/>
            </a:endParaRPr>
          </a:p>
        </p:txBody>
      </p:sp>
      <p:sp>
        <p:nvSpPr>
          <p:cNvPr id="5130" name="TextBox 1"/>
          <p:cNvSpPr txBox="1">
            <a:spLocks noChangeArrowheads="1"/>
          </p:cNvSpPr>
          <p:nvPr/>
        </p:nvSpPr>
        <p:spPr bwMode="auto">
          <a:xfrm>
            <a:off x="7721602" y="4649392"/>
            <a:ext cx="2155825" cy="254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endParaRPr lang="en-US" sz="1051"/>
          </a:p>
        </p:txBody>
      </p:sp>
      <p:sp>
        <p:nvSpPr>
          <p:cNvPr id="5131" name="Picture 4"/>
          <p:cNvSpPr>
            <a:spLocks noChangeAspect="1" noChangeArrowheads="1"/>
          </p:cNvSpPr>
          <p:nvPr/>
        </p:nvSpPr>
        <p:spPr bwMode="auto">
          <a:xfrm>
            <a:off x="8739189" y="4982767"/>
            <a:ext cx="1495425" cy="747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z="1051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9708030-87D5-90EF-9374-458F4F1033C0}"/>
              </a:ext>
            </a:extLst>
          </p:cNvPr>
          <p:cNvSpPr txBox="1"/>
          <p:nvPr/>
        </p:nvSpPr>
        <p:spPr>
          <a:xfrm>
            <a:off x="1476936" y="1561622"/>
            <a:ext cx="9070041" cy="6667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3733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3733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endParaRPr lang="en-US" sz="3733" b="1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5270132"/>
      </p:ext>
    </p:extLst>
  </p:cSld>
  <p:clrMapOvr>
    <a:masterClrMapping/>
  </p:clrMapOvr>
  <p:transition spd="slow"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WordArt 5"/>
          <p:cNvSpPr>
            <a:spLocks noChangeArrowheads="1" noChangeShapeType="1" noTextEdit="1"/>
          </p:cNvSpPr>
          <p:nvPr/>
        </p:nvSpPr>
        <p:spPr bwMode="auto">
          <a:xfrm>
            <a:off x="3887176" y="3167742"/>
            <a:ext cx="4664641" cy="1531937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0" cap="none" spc="0" normalizeH="0" baseline="0" noProof="0" dirty="0" err="1">
                <a:ln w="19050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Luyện</a:t>
            </a:r>
            <a:r>
              <a:rPr kumimoji="0" lang="en-US" sz="3600" b="0" i="0" u="none" strike="noStrike" kern="10" cap="none" spc="0" normalizeH="0" baseline="0" noProof="0" dirty="0">
                <a:ln w="19050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0" cap="none" spc="0" normalizeH="0" baseline="0" noProof="0" dirty="0" err="1">
                <a:ln w="19050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tập</a:t>
            </a:r>
            <a:r>
              <a:rPr kumimoji="0" lang="en-US" sz="3600" b="0" i="0" u="none" strike="noStrike" kern="10" cap="none" spc="0" normalizeH="0" baseline="0" noProof="0" dirty="0">
                <a:ln w="19050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" name="TextBox 33">
            <a:extLst>
              <a:ext uri="{FF2B5EF4-FFF2-40B4-BE49-F238E27FC236}">
                <a16:creationId xmlns:a16="http://schemas.microsoft.com/office/drawing/2014/main" id="{137A12AC-177C-F924-82F2-41087630FF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3120"/>
            <a:ext cx="12192000" cy="1815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Thứ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ngày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30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tháng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11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2023</a:t>
            </a:r>
          </a:p>
          <a:p>
            <a:pPr algn="ctr" eaLnBrk="1" hangingPunct="1"/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Toán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: </a:t>
            </a:r>
          </a:p>
          <a:p>
            <a:pPr algn="ctr" eaLnBrk="1" hangingPunct="1"/>
            <a:r>
              <a:rPr lang="en-US" sz="3733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3733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3733" b="1" u="sng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sz="3733" b="1" dirty="0">
              <a:solidFill>
                <a:srgbClr val="1226BA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31527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val 10">
            <a:extLst>
              <a:ext uri="{FF2B5EF4-FFF2-40B4-BE49-F238E27FC236}">
                <a16:creationId xmlns:a16="http://schemas.microsoft.com/office/drawing/2014/main" id="{71AE5167-F375-4A59-8EA8-2546F171A8E3}"/>
              </a:ext>
            </a:extLst>
          </p:cNvPr>
          <p:cNvSpPr/>
          <p:nvPr/>
        </p:nvSpPr>
        <p:spPr>
          <a:xfrm>
            <a:off x="952224" y="1642434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256BC67-1E2D-432E-93E2-ED9705DFC913}"/>
              </a:ext>
            </a:extLst>
          </p:cNvPr>
          <p:cNvGrpSpPr/>
          <p:nvPr/>
        </p:nvGrpSpPr>
        <p:grpSpPr>
          <a:xfrm>
            <a:off x="1516746" y="1686153"/>
            <a:ext cx="1116312" cy="461666"/>
            <a:chOff x="1870518" y="1440653"/>
            <a:chExt cx="1116312" cy="461666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012A0342-104C-43CA-BA4B-79D2EB0F6488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19" name="Rectangle: Rounded Corners 18">
                <a:extLst>
                  <a:ext uri="{FF2B5EF4-FFF2-40B4-BE49-F238E27FC236}">
                    <a16:creationId xmlns:a16="http://schemas.microsoft.com/office/drawing/2014/main" id="{B56BD64D-7BB5-44C8-B197-1ADA5D03C61F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3547156E-1DC9-4257-93F6-544F5939B99F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1007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Số</a:t>
                </a:r>
              </a:p>
            </p:txBody>
          </p: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955CC27-7A34-4F35-8A71-94C53CF67A54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7FAC3139-3342-48BA-86B5-4C1F289214B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4362975"/>
              </p:ext>
            </p:extLst>
          </p:nvPr>
        </p:nvGraphicFramePr>
        <p:xfrm>
          <a:off x="1960079" y="2283078"/>
          <a:ext cx="8442876" cy="19046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07146">
                  <a:extLst>
                    <a:ext uri="{9D8B030D-6E8A-4147-A177-3AD203B41FA5}">
                      <a16:colId xmlns:a16="http://schemas.microsoft.com/office/drawing/2014/main" val="3824061973"/>
                    </a:ext>
                  </a:extLst>
                </a:gridCol>
                <a:gridCol w="1407146">
                  <a:extLst>
                    <a:ext uri="{9D8B030D-6E8A-4147-A177-3AD203B41FA5}">
                      <a16:colId xmlns:a16="http://schemas.microsoft.com/office/drawing/2014/main" val="1889727206"/>
                    </a:ext>
                  </a:extLst>
                </a:gridCol>
                <a:gridCol w="1407146">
                  <a:extLst>
                    <a:ext uri="{9D8B030D-6E8A-4147-A177-3AD203B41FA5}">
                      <a16:colId xmlns:a16="http://schemas.microsoft.com/office/drawing/2014/main" val="473288683"/>
                    </a:ext>
                  </a:extLst>
                </a:gridCol>
                <a:gridCol w="1407146">
                  <a:extLst>
                    <a:ext uri="{9D8B030D-6E8A-4147-A177-3AD203B41FA5}">
                      <a16:colId xmlns:a16="http://schemas.microsoft.com/office/drawing/2014/main" val="2275450563"/>
                    </a:ext>
                  </a:extLst>
                </a:gridCol>
                <a:gridCol w="1407146">
                  <a:extLst>
                    <a:ext uri="{9D8B030D-6E8A-4147-A177-3AD203B41FA5}">
                      <a16:colId xmlns:a16="http://schemas.microsoft.com/office/drawing/2014/main" val="678154345"/>
                    </a:ext>
                  </a:extLst>
                </a:gridCol>
                <a:gridCol w="1407146">
                  <a:extLst>
                    <a:ext uri="{9D8B030D-6E8A-4147-A177-3AD203B41FA5}">
                      <a16:colId xmlns:a16="http://schemas.microsoft.com/office/drawing/2014/main" val="3057743884"/>
                    </a:ext>
                  </a:extLst>
                </a:gridCol>
              </a:tblGrid>
              <a:tr h="634870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Số bị trừ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solidFill>
                            <a:schemeClr val="tx1"/>
                          </a:solidFill>
                        </a:rPr>
                        <a:t>83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solidFill>
                            <a:schemeClr val="tx1"/>
                          </a:solidFill>
                        </a:rPr>
                        <a:t>70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solidFill>
                            <a:schemeClr val="tx1"/>
                          </a:solidFill>
                        </a:rPr>
                        <a:t>47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solidFill>
                            <a:schemeClr val="tx1"/>
                          </a:solidFill>
                        </a:rPr>
                        <a:t>80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solidFill>
                            <a:schemeClr val="tx1"/>
                          </a:solidFill>
                        </a:rPr>
                        <a:t>50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5489972"/>
                  </a:ext>
                </a:extLst>
              </a:tr>
              <a:tr h="634870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Số trừ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solidFill>
                            <a:schemeClr val="tx1"/>
                          </a:solidFill>
                        </a:rPr>
                        <a:t>38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solidFill>
                            <a:schemeClr val="tx1"/>
                          </a:solidFill>
                        </a:rPr>
                        <a:t>52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solidFill>
                            <a:schemeClr val="tx1"/>
                          </a:solidFill>
                        </a:rPr>
                        <a:t>30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5636457"/>
                  </a:ext>
                </a:extLst>
              </a:tr>
              <a:tr h="634870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Hiệu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tx1"/>
                          </a:solidFill>
                        </a:rPr>
                        <a:t>?</a:t>
                      </a:r>
                      <a:endParaRPr lang="vi-VN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tx1"/>
                          </a:solidFill>
                        </a:rPr>
                        <a:t>?</a:t>
                      </a:r>
                      <a:endParaRPr lang="vi-VN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380307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A77B651F-176C-402C-9EE4-5727EC604411}"/>
              </a:ext>
            </a:extLst>
          </p:cNvPr>
          <p:cNvSpPr txBox="1"/>
          <p:nvPr/>
        </p:nvSpPr>
        <p:spPr>
          <a:xfrm>
            <a:off x="5101551" y="3664468"/>
            <a:ext cx="768463" cy="52322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92AF4AA-395B-4E7E-A0AD-FEF1ABCD0E3A}"/>
              </a:ext>
            </a:extLst>
          </p:cNvPr>
          <p:cNvSpPr txBox="1"/>
          <p:nvPr/>
        </p:nvSpPr>
        <p:spPr>
          <a:xfrm>
            <a:off x="6499094" y="3634876"/>
            <a:ext cx="768463" cy="52322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19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BB3A29C-AA82-46FE-8F61-55CAB3130A15}"/>
              </a:ext>
            </a:extLst>
          </p:cNvPr>
          <p:cNvSpPr txBox="1"/>
          <p:nvPr/>
        </p:nvSpPr>
        <p:spPr>
          <a:xfrm>
            <a:off x="7896637" y="3634876"/>
            <a:ext cx="768463" cy="52322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28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7E97CFC-5DA9-4C28-930D-5BFA13808A0B}"/>
              </a:ext>
            </a:extLst>
          </p:cNvPr>
          <p:cNvSpPr txBox="1"/>
          <p:nvPr/>
        </p:nvSpPr>
        <p:spPr>
          <a:xfrm>
            <a:off x="9307993" y="3634876"/>
            <a:ext cx="768463" cy="52322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5807C47-076A-ABEF-4BF0-72BE688BCBA4}"/>
              </a:ext>
            </a:extLst>
          </p:cNvPr>
          <p:cNvSpPr txBox="1"/>
          <p:nvPr/>
        </p:nvSpPr>
        <p:spPr>
          <a:xfrm>
            <a:off x="3685808" y="3664468"/>
            <a:ext cx="768463" cy="52322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FF0000"/>
                </a:solidFill>
                <a:latin typeface="Arial"/>
              </a:rPr>
              <a:t>4</a:t>
            </a: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5" name="TextBox 33">
            <a:extLst>
              <a:ext uri="{FF2B5EF4-FFF2-40B4-BE49-F238E27FC236}">
                <a16:creationId xmlns:a16="http://schemas.microsoft.com/office/drawing/2014/main" id="{A9B97BB3-667E-F06A-49E2-AC643D1ED3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55875"/>
            <a:ext cx="12192000" cy="1815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Thứ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ngày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30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tháng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11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2023</a:t>
            </a:r>
          </a:p>
          <a:p>
            <a:pPr algn="ctr" eaLnBrk="1" hangingPunct="1"/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Toán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: </a:t>
            </a:r>
          </a:p>
          <a:p>
            <a:pPr algn="ctr" eaLnBrk="1" hangingPunct="1"/>
            <a:r>
              <a:rPr lang="en-US" sz="3733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3733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3733" b="1" u="sng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sz="3733" b="1" dirty="0">
              <a:solidFill>
                <a:srgbClr val="1226BA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5438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1" grpId="0" animBg="1"/>
      <p:bldP spid="22" grpId="0" animBg="1"/>
      <p:bldP spid="23" grpId="0" animBg="1"/>
      <p:bldP spid="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Oval 13">
            <a:extLst>
              <a:ext uri="{FF2B5EF4-FFF2-40B4-BE49-F238E27FC236}">
                <a16:creationId xmlns:a16="http://schemas.microsoft.com/office/drawing/2014/main" id="{315B19A3-F316-4FE2-B420-E0CA0796CA83}"/>
              </a:ext>
            </a:extLst>
          </p:cNvPr>
          <p:cNvSpPr/>
          <p:nvPr/>
        </p:nvSpPr>
        <p:spPr>
          <a:xfrm>
            <a:off x="906908" y="1278105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17F15A9-9FFE-4BDC-809A-1A1A262C7FC6}"/>
              </a:ext>
            </a:extLst>
          </p:cNvPr>
          <p:cNvSpPr txBox="1"/>
          <p:nvPr/>
        </p:nvSpPr>
        <p:spPr>
          <a:xfrm>
            <a:off x="1348731" y="1278105"/>
            <a:ext cx="117675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499AE23-F09D-44EB-8A4F-71C0592E9B8A}"/>
              </a:ext>
            </a:extLst>
          </p:cNvPr>
          <p:cNvSpPr/>
          <p:nvPr/>
        </p:nvSpPr>
        <p:spPr>
          <a:xfrm>
            <a:off x="93898" y="1885915"/>
            <a:ext cx="519044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marR="0" lvl="0" indent="-3429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vi-VN" sz="3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Hộp quà đựng vở là hộp quà ghi phép tính có kết quả lớn nhất.</a:t>
            </a:r>
          </a:p>
          <a:p>
            <a:pPr marL="342900" marR="0" lvl="0" indent="-3429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vi-VN" sz="3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Hộp quà đựng bút là hộp quà ghi phép tính có kết quả bé nhất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CA572E8-5272-457A-823D-130C29B1A578}"/>
              </a:ext>
            </a:extLst>
          </p:cNvPr>
          <p:cNvSpPr/>
          <p:nvPr/>
        </p:nvSpPr>
        <p:spPr>
          <a:xfrm>
            <a:off x="443060" y="4692031"/>
            <a:ext cx="484128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Hỏi hộp quà nào đựng vở, hộp quà nào đựng bút?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801B95A-8030-47F9-84F2-58BAB5B7129C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164937" y="493021"/>
            <a:ext cx="6331631" cy="5771204"/>
          </a:xfrm>
          <a:prstGeom prst="rect">
            <a:avLst/>
          </a:prstGeom>
        </p:spPr>
      </p:pic>
      <p:grpSp>
        <p:nvGrpSpPr>
          <p:cNvPr id="24" name="Group 23">
            <a:extLst>
              <a:ext uri="{FF2B5EF4-FFF2-40B4-BE49-F238E27FC236}">
                <a16:creationId xmlns:a16="http://schemas.microsoft.com/office/drawing/2014/main" id="{BC388E52-6983-46FF-8545-640703A51EAD}"/>
              </a:ext>
            </a:extLst>
          </p:cNvPr>
          <p:cNvGrpSpPr/>
          <p:nvPr/>
        </p:nvGrpSpPr>
        <p:grpSpPr>
          <a:xfrm>
            <a:off x="5559647" y="2582994"/>
            <a:ext cx="807151" cy="662828"/>
            <a:chOff x="1750173" y="2926500"/>
            <a:chExt cx="807151" cy="662828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F4814F6-B70F-411C-A200-E91BC6767BAD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97284627-122D-4D75-BDF1-92681E6D1A40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16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8D3D49E-E001-49CE-B70D-B6E4C97B6C0B}"/>
              </a:ext>
            </a:extLst>
          </p:cNvPr>
          <p:cNvGrpSpPr/>
          <p:nvPr/>
        </p:nvGrpSpPr>
        <p:grpSpPr>
          <a:xfrm>
            <a:off x="7032305" y="2766172"/>
            <a:ext cx="807151" cy="662828"/>
            <a:chOff x="1750173" y="2926500"/>
            <a:chExt cx="807151" cy="662828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382B28E6-2C20-476E-A901-271F4B5FF85F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1B5910C7-6433-46B8-8584-EDC4B902D23E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CE0582A6-0B40-405C-A56A-8C3AE65C0B8C}"/>
              </a:ext>
            </a:extLst>
          </p:cNvPr>
          <p:cNvGrpSpPr/>
          <p:nvPr/>
        </p:nvGrpSpPr>
        <p:grpSpPr>
          <a:xfrm>
            <a:off x="8458350" y="2728955"/>
            <a:ext cx="807151" cy="662828"/>
            <a:chOff x="1750173" y="2926500"/>
            <a:chExt cx="807151" cy="662828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6D3069DE-2E3B-4865-B051-452274B5A0DF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BFC8713-A07D-4123-9FC0-D76178A8F8A3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21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8C82B66D-D40E-49FD-BEAD-23964CF2072E}"/>
              </a:ext>
            </a:extLst>
          </p:cNvPr>
          <p:cNvGrpSpPr/>
          <p:nvPr/>
        </p:nvGrpSpPr>
        <p:grpSpPr>
          <a:xfrm>
            <a:off x="9422988" y="2475594"/>
            <a:ext cx="807151" cy="662828"/>
            <a:chOff x="1750173" y="2926500"/>
            <a:chExt cx="807151" cy="662828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3FF7A3CA-CE8C-46E7-8050-F25E65542D4E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3352F61-99F2-44B2-9776-90285D2AF286}"/>
                </a:ext>
              </a:extLst>
            </p:cNvPr>
            <p:cNvSpPr txBox="1"/>
            <p:nvPr/>
          </p:nvSpPr>
          <p:spPr>
            <a:xfrm>
              <a:off x="1776676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18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3DF35E3-FC8E-457F-A086-9D235D28346A}"/>
              </a:ext>
            </a:extLst>
          </p:cNvPr>
          <p:cNvGrpSpPr/>
          <p:nvPr/>
        </p:nvGrpSpPr>
        <p:grpSpPr>
          <a:xfrm>
            <a:off x="5012429" y="330709"/>
            <a:ext cx="1757264" cy="1371386"/>
            <a:chOff x="3816102" y="480959"/>
            <a:chExt cx="1757264" cy="1371386"/>
          </a:xfrm>
        </p:grpSpPr>
        <p:sp>
          <p:nvSpPr>
            <p:cNvPr id="6" name="Thought Bubble: Cloud 5">
              <a:extLst>
                <a:ext uri="{FF2B5EF4-FFF2-40B4-BE49-F238E27FC236}">
                  <a16:creationId xmlns:a16="http://schemas.microsoft.com/office/drawing/2014/main" id="{28055396-93E6-4F06-A3CC-64955281A475}"/>
                </a:ext>
              </a:extLst>
            </p:cNvPr>
            <p:cNvSpPr/>
            <p:nvPr/>
          </p:nvSpPr>
          <p:spPr>
            <a:xfrm>
              <a:off x="3816102" y="480959"/>
              <a:ext cx="1757264" cy="1371386"/>
            </a:xfrm>
            <a:prstGeom prst="cloudCallout">
              <a:avLst>
                <a:gd name="adj1" fmla="val 33422"/>
                <a:gd name="adj2" fmla="val 83469"/>
              </a:avLst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4098" name="Picture 2" descr="Pen Icon | Womens Iconset | Cute Little Factory">
              <a:extLst>
                <a:ext uri="{FF2B5EF4-FFF2-40B4-BE49-F238E27FC236}">
                  <a16:creationId xmlns:a16="http://schemas.microsoft.com/office/drawing/2014/main" id="{663C5765-FFC9-4EB6-A3E9-46EB3C62C8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49593" y="747164"/>
              <a:ext cx="890281" cy="89028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99323E7-F757-466C-92B1-4603CB88FDD6}"/>
              </a:ext>
            </a:extLst>
          </p:cNvPr>
          <p:cNvGrpSpPr/>
          <p:nvPr/>
        </p:nvGrpSpPr>
        <p:grpSpPr>
          <a:xfrm>
            <a:off x="8530512" y="112922"/>
            <a:ext cx="1757264" cy="1371386"/>
            <a:chOff x="8875177" y="125380"/>
            <a:chExt cx="1757264" cy="1371386"/>
          </a:xfrm>
        </p:grpSpPr>
        <p:sp>
          <p:nvSpPr>
            <p:cNvPr id="36" name="Thought Bubble: Cloud 35">
              <a:extLst>
                <a:ext uri="{FF2B5EF4-FFF2-40B4-BE49-F238E27FC236}">
                  <a16:creationId xmlns:a16="http://schemas.microsoft.com/office/drawing/2014/main" id="{AE82EC7E-370B-4ABE-8690-B37E586242CC}"/>
                </a:ext>
              </a:extLst>
            </p:cNvPr>
            <p:cNvSpPr/>
            <p:nvPr/>
          </p:nvSpPr>
          <p:spPr>
            <a:xfrm>
              <a:off x="8875177" y="125380"/>
              <a:ext cx="1757264" cy="1371386"/>
            </a:xfrm>
            <a:prstGeom prst="cloudCallout">
              <a:avLst>
                <a:gd name="adj1" fmla="val -62132"/>
                <a:gd name="adj2" fmla="val 90017"/>
              </a:avLst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4100" name="Picture 4" descr="Bebu123] Vở Hồng Hà 4 ô ly 48 trang School Bạn Nhỏ (0509) [TD92] chính hãng  12,000đ">
              <a:extLst>
                <a:ext uri="{FF2B5EF4-FFF2-40B4-BE49-F238E27FC236}">
                  <a16:creationId xmlns:a16="http://schemas.microsoft.com/office/drawing/2014/main" id="{80449B1F-274F-49DC-9510-706A8A8D8D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CFEFB"/>
                </a:clrFrom>
                <a:clrTo>
                  <a:srgbClr val="FCFE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390151">
              <a:off x="9077340" y="142677"/>
              <a:ext cx="1338567" cy="13385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925727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A03B8B01-E9F0-45DB-9770-B533F4898F6E}"/>
              </a:ext>
            </a:extLst>
          </p:cNvPr>
          <p:cNvSpPr/>
          <p:nvPr/>
        </p:nvSpPr>
        <p:spPr>
          <a:xfrm>
            <a:off x="3109278" y="498525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09BAF82-088D-4529-90C4-10667916B48B}"/>
              </a:ext>
            </a:extLst>
          </p:cNvPr>
          <p:cNvSpPr txBox="1"/>
          <p:nvPr/>
        </p:nvSpPr>
        <p:spPr>
          <a:xfrm>
            <a:off x="3683078" y="498525"/>
            <a:ext cx="7644986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Chìa khóa mở được chiếc hòm ghi phép tính đúng nhưng không mở được chiếc hòm màu xanh. Chìa khóa mở được chiếc hòm nào?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F13BD6FC-6D29-47C8-871C-71EF11186AD7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78590" y="2684727"/>
            <a:ext cx="6717497" cy="2873146"/>
          </a:xfrm>
          <a:prstGeom prst="rect">
            <a:avLst/>
          </a:prstGeom>
        </p:spPr>
      </p:pic>
      <p:pic>
        <p:nvPicPr>
          <p:cNvPr id="5122" name="Picture 2" descr="cartoon on net: Cartoon Golden Key Clipart">
            <a:extLst>
              <a:ext uri="{FF2B5EF4-FFF2-40B4-BE49-F238E27FC236}">
                <a16:creationId xmlns:a16="http://schemas.microsoft.com/office/drawing/2014/main" id="{8277A7BF-86B6-4542-8C30-0F63E5426B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068766">
            <a:off x="9486479" y="4540313"/>
            <a:ext cx="1397023" cy="5099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5" name="Rectangle 84">
            <a:extLst>
              <a:ext uri="{FF2B5EF4-FFF2-40B4-BE49-F238E27FC236}">
                <a16:creationId xmlns:a16="http://schemas.microsoft.com/office/drawing/2014/main" id="{9F42D34B-2B86-45CD-B2E1-EE5480FD4893}"/>
              </a:ext>
            </a:extLst>
          </p:cNvPr>
          <p:cNvSpPr/>
          <p:nvPr/>
        </p:nvSpPr>
        <p:spPr>
          <a:xfrm>
            <a:off x="1525418" y="2560628"/>
            <a:ext cx="2390398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31 – 16 =       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D091B30D-769F-4CC8-91AA-F66DF1287781}"/>
              </a:ext>
            </a:extLst>
          </p:cNvPr>
          <p:cNvSpPr txBox="1"/>
          <p:nvPr/>
        </p:nvSpPr>
        <p:spPr>
          <a:xfrm>
            <a:off x="3112273" y="2636342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15</a:t>
            </a:r>
          </a:p>
        </p:txBody>
      </p:sp>
      <p:pic>
        <p:nvPicPr>
          <p:cNvPr id="87" name="Picture 2" descr="Free no sign cross 1194357 PNG with Transparent Background">
            <a:extLst>
              <a:ext uri="{FF2B5EF4-FFF2-40B4-BE49-F238E27FC236}">
                <a16:creationId xmlns:a16="http://schemas.microsoft.com/office/drawing/2014/main" id="{57AF0849-6AA9-4334-9C29-CD0F7BAB7D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01218" y="3048646"/>
            <a:ext cx="554743" cy="5599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1" name="Rectangle 90">
            <a:extLst>
              <a:ext uri="{FF2B5EF4-FFF2-40B4-BE49-F238E27FC236}">
                <a16:creationId xmlns:a16="http://schemas.microsoft.com/office/drawing/2014/main" id="{F510F09A-2A4E-4DE3-882D-8367B087B96E}"/>
              </a:ext>
            </a:extLst>
          </p:cNvPr>
          <p:cNvSpPr/>
          <p:nvPr/>
        </p:nvSpPr>
        <p:spPr>
          <a:xfrm>
            <a:off x="1544254" y="3394345"/>
            <a:ext cx="2390398" cy="658835"/>
          </a:xfrm>
          <a:prstGeom prst="rect">
            <a:avLst/>
          </a:prstGeom>
          <a:solidFill>
            <a:srgbClr val="FFE285"/>
          </a:solidFill>
          <a:effectLst>
            <a:softEdge rad="127000"/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43 – 24 =       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A4B621B3-685C-4189-8F69-784D3448E917}"/>
              </a:ext>
            </a:extLst>
          </p:cNvPr>
          <p:cNvSpPr txBox="1"/>
          <p:nvPr/>
        </p:nvSpPr>
        <p:spPr>
          <a:xfrm>
            <a:off x="3112273" y="3486872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19</a:t>
            </a:r>
          </a:p>
        </p:txBody>
      </p:sp>
      <p:pic>
        <p:nvPicPr>
          <p:cNvPr id="93" name="Picture 6">
            <a:extLst>
              <a:ext uri="{FF2B5EF4-FFF2-40B4-BE49-F238E27FC236}">
                <a16:creationId xmlns:a16="http://schemas.microsoft.com/office/drawing/2014/main" id="{DDC4C1E6-1962-4641-B956-A9DCB281B3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6885" y="4795269"/>
            <a:ext cx="878230" cy="762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951141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3.33333E-6 L -0.17774 -0.01597 " pathEditMode="relative" rAng="0" ptsTypes="AA">
                                      <p:cBhvr>
                                        <p:cTn id="45" dur="20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893" y="-8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86" grpId="0"/>
      <p:bldP spid="91" grpId="0" animBg="1"/>
      <p:bldP spid="9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Oval 93">
            <a:extLst>
              <a:ext uri="{FF2B5EF4-FFF2-40B4-BE49-F238E27FC236}">
                <a16:creationId xmlns:a16="http://schemas.microsoft.com/office/drawing/2014/main" id="{837574DC-0D86-46F5-9379-F2FBD690A8AB}"/>
              </a:ext>
            </a:extLst>
          </p:cNvPr>
          <p:cNvSpPr/>
          <p:nvPr/>
        </p:nvSpPr>
        <p:spPr>
          <a:xfrm>
            <a:off x="1081072" y="2325927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AB7E9B0F-4C10-4AF9-B283-DE7D18869A7C}"/>
              </a:ext>
            </a:extLst>
          </p:cNvPr>
          <p:cNvSpPr txBox="1"/>
          <p:nvPr/>
        </p:nvSpPr>
        <p:spPr>
          <a:xfrm>
            <a:off x="1691360" y="2267758"/>
            <a:ext cx="926188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Một đàn gà có 32 con gồm gà trống và gà mái, trong đó có 26 con gà mái. Hỏi đàn gà có bao nhiêu con gà trống?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DC9BBD45-386F-43C4-A2D6-689044C05319}"/>
              </a:ext>
            </a:extLst>
          </p:cNvPr>
          <p:cNvSpPr txBox="1"/>
          <p:nvPr/>
        </p:nvSpPr>
        <p:spPr>
          <a:xfrm>
            <a:off x="5462087" y="4160661"/>
            <a:ext cx="24089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Bài giải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68958D0D-F546-499A-81A7-AE12E70EECD7}"/>
              </a:ext>
            </a:extLst>
          </p:cNvPr>
          <p:cNvSpPr txBox="1"/>
          <p:nvPr/>
        </p:nvSpPr>
        <p:spPr>
          <a:xfrm>
            <a:off x="4111905" y="4673262"/>
            <a:ext cx="68413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Đàn gà có số con gà trống là: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F2BA7FC-E121-43F0-BE56-8792811F046B}"/>
              </a:ext>
            </a:extLst>
          </p:cNvPr>
          <p:cNvSpPr txBox="1"/>
          <p:nvPr/>
        </p:nvSpPr>
        <p:spPr>
          <a:xfrm>
            <a:off x="4111904" y="5268670"/>
            <a:ext cx="50654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32 – 26 = 6 (con)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973E3E4A-9569-4BCC-ACCE-E5925E1DD7AE}"/>
              </a:ext>
            </a:extLst>
          </p:cNvPr>
          <p:cNvSpPr txBox="1"/>
          <p:nvPr/>
        </p:nvSpPr>
        <p:spPr>
          <a:xfrm>
            <a:off x="4116336" y="5828217"/>
            <a:ext cx="554071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r"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Đáp số: 6 con</a:t>
            </a:r>
            <a:r>
              <a:rPr lang="vi-VN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gà trống</a:t>
            </a: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" name="TextBox 33">
            <a:extLst>
              <a:ext uri="{FF2B5EF4-FFF2-40B4-BE49-F238E27FC236}">
                <a16:creationId xmlns:a16="http://schemas.microsoft.com/office/drawing/2014/main" id="{46DCFC5B-C13D-179D-F865-C1B53965D1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3120"/>
            <a:ext cx="12192000" cy="1815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Thứ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ngày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30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tháng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11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2023</a:t>
            </a:r>
          </a:p>
          <a:p>
            <a:pPr algn="ctr" eaLnBrk="1" hangingPunct="1"/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Toán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: </a:t>
            </a:r>
          </a:p>
          <a:p>
            <a:pPr algn="ctr" eaLnBrk="1" hangingPunct="1"/>
            <a:r>
              <a:rPr lang="en-US" sz="3733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3733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3733" b="1" u="sng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sz="3733" b="1" dirty="0">
              <a:solidFill>
                <a:srgbClr val="1226BA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1341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/>
      <p:bldP spid="97" grpId="0"/>
      <p:bldP spid="98" grpId="0"/>
      <p:bldP spid="9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857251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4000" y="842483"/>
            <a:ext cx="9144000" cy="5143500"/>
          </a:xfrm>
          <a:prstGeom prst="rect">
            <a:avLst/>
          </a:prstGeom>
          <a:ln>
            <a:noFill/>
          </a:ln>
          <a:effectLst/>
          <a:scene3d>
            <a:camera prst="orthographicFront">
              <a:rot lat="0" lon="0" rev="0"/>
            </a:camera>
            <a:lightRig rig="chilly" dir="t">
              <a:rot lat="0" lon="0" rev="18480000"/>
            </a:lightRig>
          </a:scene3d>
          <a:sp3d prstMaterial="clear">
            <a:bevelT h="63500"/>
          </a:sp3d>
        </p:spPr>
      </p:pic>
      <p:sp>
        <p:nvSpPr>
          <p:cNvPr id="5124" name="TextBox 5"/>
          <p:cNvSpPr txBox="1">
            <a:spLocks noChangeArrowheads="1"/>
          </p:cNvSpPr>
          <p:nvPr/>
        </p:nvSpPr>
        <p:spPr bwMode="auto">
          <a:xfrm>
            <a:off x="1958977" y="790575"/>
            <a:ext cx="845502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2400" b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Thứ sáu ngày 25 tháng 3 năm 2004</a:t>
            </a:r>
          </a:p>
          <a:p>
            <a:pPr algn="ctr" eaLnBrk="1" hangingPunct="1"/>
            <a:r>
              <a:rPr lang="en-US" sz="2400" b="1" u="sng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Môn</a:t>
            </a:r>
            <a:r>
              <a:rPr lang="en-US" sz="2400" b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: Toán</a:t>
            </a:r>
          </a:p>
          <a:p>
            <a:pPr algn="ctr" eaLnBrk="1" hangingPunct="1"/>
            <a:r>
              <a:rPr lang="en-US" sz="2400" b="1" u="sng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Bài</a:t>
            </a:r>
            <a:r>
              <a:rPr lang="en-US" sz="2400" b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: Diện tích hình thang</a:t>
            </a:r>
          </a:p>
        </p:txBody>
      </p:sp>
      <p:sp>
        <p:nvSpPr>
          <p:cNvPr id="5125" name="TextBox 6"/>
          <p:cNvSpPr txBox="1">
            <a:spLocks noChangeArrowheads="1"/>
          </p:cNvSpPr>
          <p:nvPr/>
        </p:nvSpPr>
        <p:spPr bwMode="auto">
          <a:xfrm>
            <a:off x="6700839" y="2953942"/>
            <a:ext cx="184731" cy="254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endParaRPr lang="en-US" sz="1051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126" name="Picture 3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"/>
            <a:ext cx="9144000" cy="6000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7" name="TextBox 33"/>
          <p:cNvSpPr txBox="1">
            <a:spLocks noChangeArrowheads="1"/>
          </p:cNvSpPr>
          <p:nvPr/>
        </p:nvSpPr>
        <p:spPr bwMode="auto">
          <a:xfrm>
            <a:off x="1958976" y="322179"/>
            <a:ext cx="8455025" cy="1815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Thứ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ngày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30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tháng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11 </a:t>
            </a:r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2023</a:t>
            </a:r>
          </a:p>
          <a:p>
            <a:pPr algn="ctr" eaLnBrk="1" hangingPunct="1"/>
            <a:r>
              <a:rPr lang="en-US" sz="3733" b="1" dirty="0" err="1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Toán</a:t>
            </a:r>
            <a:r>
              <a:rPr lang="en-US" sz="3733" b="1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: </a:t>
            </a:r>
          </a:p>
          <a:p>
            <a:pPr algn="ctr" eaLnBrk="1" hangingPunct="1"/>
            <a:r>
              <a:rPr lang="en-US" sz="3733" b="1" u="sng" dirty="0">
                <a:solidFill>
                  <a:srgbClr val="1226BA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sz="3733" b="1" dirty="0">
              <a:solidFill>
                <a:srgbClr val="1226BA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28" name="TextBox 34"/>
          <p:cNvSpPr txBox="1">
            <a:spLocks noChangeArrowheads="1"/>
          </p:cNvSpPr>
          <p:nvPr/>
        </p:nvSpPr>
        <p:spPr bwMode="auto">
          <a:xfrm>
            <a:off x="6700839" y="2953942"/>
            <a:ext cx="184731" cy="254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endParaRPr lang="en-US" sz="105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29" name="Rectangle 4"/>
          <p:cNvSpPr>
            <a:spLocks noChangeArrowheads="1"/>
          </p:cNvSpPr>
          <p:nvPr/>
        </p:nvSpPr>
        <p:spPr bwMode="auto">
          <a:xfrm>
            <a:off x="1752601" y="1028701"/>
            <a:ext cx="6457951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sz="2700">
              <a:latin typeface="VNI-Times" pitchFamily="2" charset="0"/>
            </a:endParaRPr>
          </a:p>
        </p:txBody>
      </p:sp>
      <p:sp>
        <p:nvSpPr>
          <p:cNvPr id="5130" name="TextBox 1"/>
          <p:cNvSpPr txBox="1">
            <a:spLocks noChangeArrowheads="1"/>
          </p:cNvSpPr>
          <p:nvPr/>
        </p:nvSpPr>
        <p:spPr bwMode="auto">
          <a:xfrm>
            <a:off x="7721602" y="4649392"/>
            <a:ext cx="2155825" cy="254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endParaRPr lang="en-US" sz="1051"/>
          </a:p>
        </p:txBody>
      </p:sp>
      <p:sp>
        <p:nvSpPr>
          <p:cNvPr id="5131" name="Picture 4"/>
          <p:cNvSpPr>
            <a:spLocks noChangeAspect="1" noChangeArrowheads="1"/>
          </p:cNvSpPr>
          <p:nvPr/>
        </p:nvSpPr>
        <p:spPr bwMode="auto">
          <a:xfrm>
            <a:off x="8739189" y="4982767"/>
            <a:ext cx="1495425" cy="747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z="1051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9708030-87D5-90EF-9374-458F4F1033C0}"/>
              </a:ext>
            </a:extLst>
          </p:cNvPr>
          <p:cNvSpPr txBox="1"/>
          <p:nvPr/>
        </p:nvSpPr>
        <p:spPr>
          <a:xfrm>
            <a:off x="1476936" y="1561622"/>
            <a:ext cx="9070041" cy="6667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3733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3733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endParaRPr lang="en-US" sz="3733" b="1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AutoShape 6">
            <a:extLst>
              <a:ext uri="{FF2B5EF4-FFF2-40B4-BE49-F238E27FC236}">
                <a16:creationId xmlns:a16="http://schemas.microsoft.com/office/drawing/2014/main" id="{8C4896BA-7151-A526-5CED-9BA6B76A9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8488" y="3838530"/>
            <a:ext cx="8455025" cy="2154837"/>
          </a:xfrm>
          <a:prstGeom prst="cloudCallout">
            <a:avLst>
              <a:gd name="adj1" fmla="val 45833"/>
              <a:gd name="adj2" fmla="val 58102"/>
            </a:avLst>
          </a:prstGeom>
          <a:solidFill>
            <a:srgbClr val="CCECFF">
              <a:alpha val="79999"/>
            </a:srgbClr>
          </a:solidFill>
          <a:ln w="936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6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VẬN DỤNG</a:t>
            </a:r>
          </a:p>
        </p:txBody>
      </p:sp>
    </p:spTree>
    <p:extLst>
      <p:ext uri="{BB962C8B-B14F-4D97-AF65-F5344CB8AC3E}">
        <p14:creationId xmlns:p14="http://schemas.microsoft.com/office/powerpoint/2010/main" val="2450291258"/>
      </p:ext>
    </p:extLst>
  </p:cSld>
  <p:clrMapOvr>
    <a:masterClrMapping/>
  </p:clrMapOvr>
  <p:transition spd="slow">
    <p:wedge/>
  </p:transition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2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2.0"/>
</p:tagLst>
</file>

<file path=ppt/theme/theme1.xml><?xml version="1.0" encoding="utf-8"?>
<a:theme xmlns:a="http://schemas.openxmlformats.org/drawingml/2006/main" name="1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5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6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17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448</TotalTime>
  <Words>519</Words>
  <Application>Microsoft Office PowerPoint</Application>
  <PresentationFormat>Widescreen</PresentationFormat>
  <Paragraphs>125</Paragraphs>
  <Slides>14</Slides>
  <Notes>1</Notes>
  <HiddenSlides>0</HiddenSlides>
  <MMClips>1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14</vt:i4>
      </vt:variant>
    </vt:vector>
  </HeadingPairs>
  <TitlesOfParts>
    <vt:vector size="26" baseType="lpstr">
      <vt:lpstr>.VnTime</vt:lpstr>
      <vt:lpstr>Arial</vt:lpstr>
      <vt:lpstr>Calibri</vt:lpstr>
      <vt:lpstr>Calibri Light</vt:lpstr>
      <vt:lpstr>Times New Roman</vt:lpstr>
      <vt:lpstr>UTM Cookies</vt:lpstr>
      <vt:lpstr>VNI-Times</vt:lpstr>
      <vt:lpstr>1_Office 主题​​</vt:lpstr>
      <vt:lpstr>1_Office Theme</vt:lpstr>
      <vt:lpstr>15_Office Theme</vt:lpstr>
      <vt:lpstr>16_Office Theme</vt:lpstr>
      <vt:lpstr>17_Office Theme</vt:lpstr>
      <vt:lpstr>a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Kết quả của phép tính 70 - 12 là:  </vt:lpstr>
      <vt:lpstr>    Lớp 2C có 31 bạn, trong đó có 13 bạn nam. Hỏi lớp 2C có bao nhiêu bạn nữ?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WPS Presentation</dc:title>
  <dc:creator>Admin</dc:creator>
  <cp:lastModifiedBy>Thuy</cp:lastModifiedBy>
  <cp:revision>113</cp:revision>
  <dcterms:created xsi:type="dcterms:W3CDTF">2021-05-18T05:02:00Z</dcterms:created>
  <dcterms:modified xsi:type="dcterms:W3CDTF">2023-11-29T12:56:38Z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1033-11.2.0.10132</vt:lpwstr>
  </property>
</Properties>
</file>