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0" r:id="rId2"/>
    <p:sldMasterId id="2147483722" r:id="rId3"/>
  </p:sldMasterIdLst>
  <p:notesMasterIdLst>
    <p:notesMasterId r:id="rId20"/>
  </p:notesMasterIdLst>
  <p:sldIdLst>
    <p:sldId id="327" r:id="rId4"/>
    <p:sldId id="758" r:id="rId5"/>
    <p:sldId id="257" r:id="rId6"/>
    <p:sldId id="750" r:id="rId7"/>
    <p:sldId id="313" r:id="rId8"/>
    <p:sldId id="266" r:id="rId9"/>
    <p:sldId id="751" r:id="rId10"/>
    <p:sldId id="752" r:id="rId11"/>
    <p:sldId id="267" r:id="rId12"/>
    <p:sldId id="753" r:id="rId13"/>
    <p:sldId id="754" r:id="rId14"/>
    <p:sldId id="755" r:id="rId15"/>
    <p:sldId id="342" r:id="rId16"/>
    <p:sldId id="756" r:id="rId17"/>
    <p:sldId id="757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C48390-D674-412C-90C8-90190E48CFF9}">
          <p14:sldIdLst>
            <p14:sldId id="327"/>
            <p14:sldId id="758"/>
            <p14:sldId id="257"/>
            <p14:sldId id="750"/>
            <p14:sldId id="313"/>
            <p14:sldId id="266"/>
            <p14:sldId id="751"/>
            <p14:sldId id="752"/>
            <p14:sldId id="267"/>
            <p14:sldId id="753"/>
            <p14:sldId id="754"/>
            <p14:sldId id="755"/>
          </p14:sldIdLst>
        </p14:section>
        <p14:section name="Untitled Section" id="{57363A61-2F91-4BCA-B855-4A599FD7C9A6}">
          <p14:sldIdLst>
            <p14:sldId id="342"/>
          </p14:sldIdLst>
        </p14:section>
        <p14:section name="Untitled Section" id="{ACB5C82A-4F86-42CB-AB4E-83CFF8271F4B}">
          <p14:sldIdLst>
            <p14:sldId id="756"/>
            <p14:sldId id="757"/>
            <p14:sldId id="34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203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3E0AF-C90D-4F72-821A-8327ACB471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63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04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20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g13d8de14309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0" name="Google Shape;8410;g13d8de14309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989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7" name="Google Shape;7487;g13cfddbae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8" name="Google Shape;7488;g13cfddbae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704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93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56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07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0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"/>
          <p:cNvSpPr/>
          <p:nvPr/>
        </p:nvSpPr>
        <p:spPr>
          <a:xfrm>
            <a:off x="-1069933" y="-1032978"/>
            <a:ext cx="3717100" cy="3513300"/>
          </a:xfrm>
          <a:custGeom>
            <a:avLst/>
            <a:gdLst/>
            <a:ahLst/>
            <a:cxnLst/>
            <a:rect l="l" t="t" r="r" b="b"/>
            <a:pathLst>
              <a:path w="111513" h="105399" extrusionOk="0">
                <a:moveTo>
                  <a:pt x="4178" y="101700"/>
                </a:moveTo>
                <a:cubicBezTo>
                  <a:pt x="6451" y="114400"/>
                  <a:pt x="16878" y="89535"/>
                  <a:pt x="24231" y="85658"/>
                </a:cubicBezTo>
                <a:cubicBezTo>
                  <a:pt x="31584" y="81781"/>
                  <a:pt x="43080" y="83385"/>
                  <a:pt x="48294" y="78439"/>
                </a:cubicBezTo>
                <a:cubicBezTo>
                  <a:pt x="53508" y="73493"/>
                  <a:pt x="49364" y="61595"/>
                  <a:pt x="55513" y="55980"/>
                </a:cubicBezTo>
                <a:cubicBezTo>
                  <a:pt x="61663" y="50365"/>
                  <a:pt x="79309" y="50232"/>
                  <a:pt x="85191" y="44751"/>
                </a:cubicBezTo>
                <a:cubicBezTo>
                  <a:pt x="91073" y="39270"/>
                  <a:pt x="87062" y="29778"/>
                  <a:pt x="90805" y="23094"/>
                </a:cubicBezTo>
                <a:cubicBezTo>
                  <a:pt x="94548" y="16410"/>
                  <a:pt x="121017" y="6919"/>
                  <a:pt x="107649" y="4646"/>
                </a:cubicBezTo>
                <a:cubicBezTo>
                  <a:pt x="94281" y="2373"/>
                  <a:pt x="27840" y="-6718"/>
                  <a:pt x="10595" y="9458"/>
                </a:cubicBezTo>
                <a:cubicBezTo>
                  <a:pt x="-6650" y="25634"/>
                  <a:pt x="1905" y="89000"/>
                  <a:pt x="4178" y="1017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86" name="Google Shape;386;p4"/>
          <p:cNvSpPr/>
          <p:nvPr/>
        </p:nvSpPr>
        <p:spPr>
          <a:xfrm>
            <a:off x="9881534" y="3580799"/>
            <a:ext cx="3251029" cy="383428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387" name="Google Shape;38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"/>
          <p:cNvGrpSpPr/>
          <p:nvPr/>
        </p:nvGrpSpPr>
        <p:grpSpPr>
          <a:xfrm rot="-5400000">
            <a:off x="251761" y="1590630"/>
            <a:ext cx="620120" cy="680860"/>
            <a:chOff x="818450" y="719950"/>
            <a:chExt cx="162075" cy="177950"/>
          </a:xfrm>
        </p:grpSpPr>
        <p:sp>
          <p:nvSpPr>
            <p:cNvPr id="389" name="Google Shape;389;p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" name="Google Shape;392;p4"/>
          <p:cNvGrpSpPr/>
          <p:nvPr/>
        </p:nvGrpSpPr>
        <p:grpSpPr>
          <a:xfrm rot="672145">
            <a:off x="11591394" y="4676289"/>
            <a:ext cx="439524" cy="565119"/>
            <a:chOff x="3526675" y="707075"/>
            <a:chExt cx="187750" cy="241400"/>
          </a:xfrm>
        </p:grpSpPr>
        <p:sp>
          <p:nvSpPr>
            <p:cNvPr id="393" name="Google Shape;393;p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4"/>
          <p:cNvSpPr/>
          <p:nvPr/>
        </p:nvSpPr>
        <p:spPr>
          <a:xfrm rot="1258828">
            <a:off x="11552105" y="29954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4"/>
          <p:cNvSpPr/>
          <p:nvPr/>
        </p:nvSpPr>
        <p:spPr>
          <a:xfrm>
            <a:off x="9978597" y="3512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4"/>
          <p:cNvSpPr/>
          <p:nvPr/>
        </p:nvSpPr>
        <p:spPr>
          <a:xfrm>
            <a:off x="2928448" y="22940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9" name="Google Shape;399;p4"/>
          <p:cNvGrpSpPr/>
          <p:nvPr/>
        </p:nvGrpSpPr>
        <p:grpSpPr>
          <a:xfrm>
            <a:off x="11008677" y="5613190"/>
            <a:ext cx="996747" cy="1042300"/>
            <a:chOff x="6290250" y="1718800"/>
            <a:chExt cx="911325" cy="952975"/>
          </a:xfrm>
        </p:grpSpPr>
        <p:sp>
          <p:nvSpPr>
            <p:cNvPr id="400" name="Google Shape;400;p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2" name="Google Shape;702;p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703" name="Google Shape;703;p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4"/>
          <p:cNvGrpSpPr/>
          <p:nvPr/>
        </p:nvGrpSpPr>
        <p:grpSpPr>
          <a:xfrm rot="-1377965">
            <a:off x="629761" y="5861416"/>
            <a:ext cx="462931" cy="680865"/>
            <a:chOff x="3716700" y="1378700"/>
            <a:chExt cx="135825" cy="199750"/>
          </a:xfrm>
        </p:grpSpPr>
        <p:sp>
          <p:nvSpPr>
            <p:cNvPr id="783" name="Google Shape;783;p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4"/>
          <p:cNvGrpSpPr/>
          <p:nvPr/>
        </p:nvGrpSpPr>
        <p:grpSpPr>
          <a:xfrm rot="-1687898">
            <a:off x="11228603" y="696241"/>
            <a:ext cx="456072" cy="557843"/>
            <a:chOff x="2019050" y="1133325"/>
            <a:chExt cx="153525" cy="187750"/>
          </a:xfrm>
        </p:grpSpPr>
        <p:sp>
          <p:nvSpPr>
            <p:cNvPr id="788" name="Google Shape;788;p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2" name="Google Shape;792;p4"/>
          <p:cNvGrpSpPr/>
          <p:nvPr/>
        </p:nvGrpSpPr>
        <p:grpSpPr>
          <a:xfrm>
            <a:off x="6042237" y="5917775"/>
            <a:ext cx="772788" cy="687821"/>
            <a:chOff x="4748225" y="4600750"/>
            <a:chExt cx="332125" cy="295625"/>
          </a:xfrm>
        </p:grpSpPr>
        <p:sp>
          <p:nvSpPr>
            <p:cNvPr id="793" name="Google Shape;793;p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4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4"/>
          <p:cNvSpPr txBox="1">
            <a:spLocks noGrp="1"/>
          </p:cNvSpPr>
          <p:nvPr>
            <p:ph type="body" idx="1"/>
          </p:nvPr>
        </p:nvSpPr>
        <p:spPr>
          <a:xfrm>
            <a:off x="960000" y="1616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21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10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33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30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Google Shape;3069;p14"/>
          <p:cNvSpPr/>
          <p:nvPr/>
        </p:nvSpPr>
        <p:spPr>
          <a:xfrm rot="10800000">
            <a:off x="-1444867" y="20888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070" name="Google Shape;3070;p14"/>
          <p:cNvSpPr/>
          <p:nvPr/>
        </p:nvSpPr>
        <p:spPr>
          <a:xfrm rot="10800000" flipH="1">
            <a:off x="9744132" y="-790478"/>
            <a:ext cx="2994133" cy="3531300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3071" name="Google Shape;307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2" name="Google Shape;3072;p14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3073" name="Google Shape;3073;p14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4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4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4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4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4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4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4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4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14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14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4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4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4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4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4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4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4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14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14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14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14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14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14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14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14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14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14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14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14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14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14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14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14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14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14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14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14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14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14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14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14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14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14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14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14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14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14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14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14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14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14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14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14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14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14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14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14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14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4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4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4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5" name="Google Shape;3135;p14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3136" name="Google Shape;3136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9" name="Google Shape;3139;p14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3140" name="Google Shape;3140;p1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9" name="Google Shape;3219;p14"/>
          <p:cNvGrpSpPr/>
          <p:nvPr/>
        </p:nvGrpSpPr>
        <p:grpSpPr>
          <a:xfrm rot="672145">
            <a:off x="11652561" y="4479355"/>
            <a:ext cx="439524" cy="565119"/>
            <a:chOff x="3526675" y="707075"/>
            <a:chExt cx="187750" cy="241400"/>
          </a:xfrm>
        </p:grpSpPr>
        <p:sp>
          <p:nvSpPr>
            <p:cNvPr id="3220" name="Google Shape;3220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3" name="Google Shape;3223;p14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3224" name="Google Shape;3224;p1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8" name="Google Shape;3228;p14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3229" name="Google Shape;3229;p1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3" name="Google Shape;3233;p14"/>
          <p:cNvGrpSpPr/>
          <p:nvPr/>
        </p:nvGrpSpPr>
        <p:grpSpPr>
          <a:xfrm>
            <a:off x="5619635" y="5801789"/>
            <a:ext cx="1033573" cy="919945"/>
            <a:chOff x="4748225" y="4600750"/>
            <a:chExt cx="332125" cy="295625"/>
          </a:xfrm>
        </p:grpSpPr>
        <p:sp>
          <p:nvSpPr>
            <p:cNvPr id="3234" name="Google Shape;3234;p1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9" name="Google Shape;3299;p14"/>
          <p:cNvSpPr/>
          <p:nvPr/>
        </p:nvSpPr>
        <p:spPr>
          <a:xfrm>
            <a:off x="2368848" y="2353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14"/>
          <p:cNvSpPr/>
          <p:nvPr/>
        </p:nvSpPr>
        <p:spPr>
          <a:xfrm rot="1258828">
            <a:off x="2380239" y="4845361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1" name="Google Shape;3301;p14"/>
          <p:cNvSpPr/>
          <p:nvPr/>
        </p:nvSpPr>
        <p:spPr>
          <a:xfrm>
            <a:off x="5066797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2" name="Google Shape;3302;p14"/>
          <p:cNvSpPr/>
          <p:nvPr/>
        </p:nvSpPr>
        <p:spPr>
          <a:xfrm>
            <a:off x="397681" y="42692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3" name="Google Shape;3303;p14"/>
          <p:cNvSpPr/>
          <p:nvPr/>
        </p:nvSpPr>
        <p:spPr>
          <a:xfrm rot="-1493856">
            <a:off x="8068240" y="1028842"/>
            <a:ext cx="452689" cy="14751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4" name="Google Shape;3304;p14"/>
          <p:cNvSpPr/>
          <p:nvPr/>
        </p:nvSpPr>
        <p:spPr>
          <a:xfrm>
            <a:off x="8902481" y="5842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5" name="Google Shape;3305;p14"/>
          <p:cNvSpPr txBox="1">
            <a:spLocks noGrp="1"/>
          </p:cNvSpPr>
          <p:nvPr>
            <p:ph type="title"/>
          </p:nvPr>
        </p:nvSpPr>
        <p:spPr>
          <a:xfrm>
            <a:off x="3012767" y="4060000"/>
            <a:ext cx="8228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306" name="Google Shape;3306;p14"/>
          <p:cNvSpPr txBox="1">
            <a:spLocks noGrp="1"/>
          </p:cNvSpPr>
          <p:nvPr>
            <p:ph type="subTitle" idx="1"/>
          </p:nvPr>
        </p:nvSpPr>
        <p:spPr>
          <a:xfrm>
            <a:off x="3012796" y="2088800"/>
            <a:ext cx="8228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7045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249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289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93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xmlns="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xmlns="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929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917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508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23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397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232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579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726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xmlns="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xmlns="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xmlns="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xmlns="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xmlns="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xmlns="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2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xmlns="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xmlns="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xmlns="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xmlns="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xmlns="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xmlns="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0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xmlns="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xmlns="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xmlns="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xmlns="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xmlns="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xmlns="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1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xmlns="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xmlns="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xmlns="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xmlns="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xmlns="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xmlns="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xmlns="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xmlns="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20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8" r:id="rId6"/>
    <p:sldLayoutId id="21474837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5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w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wmf"/><Relationship Id="rId4" Type="http://schemas.openxmlformats.org/officeDocument/2006/relationships/image" Target="../media/image7.jpeg"/><Relationship Id="rId9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SỐ 1 PHƯỚC HIỆP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100572" y="3356182"/>
            <a:ext cx="7018028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727476" y="5143170"/>
            <a:ext cx="5554134" cy="53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: Nguyễn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Tấn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Đạt</a:t>
            </a:r>
            <a:endParaRPr lang="en-US" altLang="en-US" sz="28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81" y="3742267"/>
            <a:ext cx="3187090" cy="227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-S1">
            <a:hlinkClick r:id="" action="ppaction://media"/>
            <a:extLst>
              <a:ext uri="{FF2B5EF4-FFF2-40B4-BE49-F238E27FC236}">
                <a16:creationId xmlns:a16="http://schemas.microsoft.com/office/drawing/2014/main" xmlns="" id="{A24E0D11-0651-4C76-9BDA-29745A63D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70791" y="124935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xmlns="" id="{8E16718F-653F-72BF-F727-CA8FC6BC023B}"/>
              </a:ext>
            </a:extLst>
          </p:cNvPr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2: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các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và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cho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biết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 ở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878CB6C-E0C7-FD46-27A3-4263508D0D22}"/>
              </a:ext>
            </a:extLst>
          </p:cNvPr>
          <p:cNvSpPr/>
          <p:nvPr/>
        </p:nvSpPr>
        <p:spPr>
          <a:xfrm>
            <a:off x="1613044" y="2034282"/>
            <a:ext cx="260963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172 938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31F7309-7F71-F395-C78C-1D5EA51DD22D}"/>
              </a:ext>
            </a:extLst>
          </p:cNvPr>
          <p:cNvSpPr/>
          <p:nvPr/>
        </p:nvSpPr>
        <p:spPr>
          <a:xfrm>
            <a:off x="4589272" y="2065105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827 389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8912CE7-C9A0-FB02-4573-4FC5346E9F90}"/>
              </a:ext>
            </a:extLst>
          </p:cNvPr>
          <p:cNvSpPr/>
          <p:nvPr/>
        </p:nvSpPr>
        <p:spPr>
          <a:xfrm>
            <a:off x="7679909" y="2044557"/>
            <a:ext cx="2470960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163 222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53C31C1-487F-7542-6465-A1DF9C4E82DA}"/>
              </a:ext>
            </a:extLst>
          </p:cNvPr>
          <p:cNvSpPr/>
          <p:nvPr/>
        </p:nvSpPr>
        <p:spPr>
          <a:xfrm>
            <a:off x="3976099" y="3462392"/>
            <a:ext cx="248634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390 227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6ECD394-B00D-9137-81DE-7A2B4038F83D}"/>
              </a:ext>
            </a:extLst>
          </p:cNvPr>
          <p:cNvSpPr/>
          <p:nvPr/>
        </p:nvSpPr>
        <p:spPr>
          <a:xfrm>
            <a:off x="6904235" y="3482941"/>
            <a:ext cx="241442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862 003</a:t>
            </a:r>
          </a:p>
        </p:txBody>
      </p:sp>
      <p:pic>
        <p:nvPicPr>
          <p:cNvPr id="3" name="D-S10+11">
            <a:hlinkClick r:id="" action="ppaction://media"/>
            <a:extLst>
              <a:ext uri="{FF2B5EF4-FFF2-40B4-BE49-F238E27FC236}">
                <a16:creationId xmlns:a16="http://schemas.microsoft.com/office/drawing/2014/main" xmlns="" id="{35D37B86-3EF6-4F6E-B734-1CEDA8455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8585" y="16412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xmlns="" id="{BE6E23AD-D541-9670-A8C5-663DBF218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265139"/>
              </p:ext>
            </p:extLst>
          </p:nvPr>
        </p:nvGraphicFramePr>
        <p:xfrm>
          <a:off x="698643" y="719665"/>
          <a:ext cx="10870056" cy="56449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5510">
                  <a:extLst>
                    <a:ext uri="{9D8B030D-6E8A-4147-A177-3AD203B41FA5}">
                      <a16:colId xmlns:a16="http://schemas.microsoft.com/office/drawing/2014/main" xmlns="" val="4218501137"/>
                    </a:ext>
                  </a:extLst>
                </a:gridCol>
                <a:gridCol w="4582274">
                  <a:extLst>
                    <a:ext uri="{9D8B030D-6E8A-4147-A177-3AD203B41FA5}">
                      <a16:colId xmlns:a16="http://schemas.microsoft.com/office/drawing/2014/main" xmlns="" val="3265724693"/>
                    </a:ext>
                  </a:extLst>
                </a:gridCol>
                <a:gridCol w="2321960">
                  <a:extLst>
                    <a:ext uri="{9D8B030D-6E8A-4147-A177-3AD203B41FA5}">
                      <a16:colId xmlns:a16="http://schemas.microsoft.com/office/drawing/2014/main" xmlns="" val="1443276117"/>
                    </a:ext>
                  </a:extLst>
                </a:gridCol>
                <a:gridCol w="2260312">
                  <a:extLst>
                    <a:ext uri="{9D8B030D-6E8A-4147-A177-3AD203B41FA5}">
                      <a16:colId xmlns:a16="http://schemas.microsoft.com/office/drawing/2014/main" xmlns="" val="112852568"/>
                    </a:ext>
                  </a:extLst>
                </a:gridCol>
              </a:tblGrid>
              <a:tr h="9400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Có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chữ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số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3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thuộc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Có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chữ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số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3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thuộc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lớp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8953528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172 938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2806587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827 389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54363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163 222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646692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390 227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235890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862 003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49985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E1BBE9-E39F-C085-3858-F0E424B43B3E}"/>
              </a:ext>
            </a:extLst>
          </p:cNvPr>
          <p:cNvSpPr txBox="1"/>
          <p:nvPr/>
        </p:nvSpPr>
        <p:spPr>
          <a:xfrm>
            <a:off x="2517169" y="1726058"/>
            <a:ext cx="44487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235E43-3AC8-A1D0-AA46-1CF9C543D2CF}"/>
              </a:ext>
            </a:extLst>
          </p:cNvPr>
          <p:cNvSpPr txBox="1"/>
          <p:nvPr/>
        </p:nvSpPr>
        <p:spPr>
          <a:xfrm>
            <a:off x="7530958" y="1808252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Chục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AEF9AF-9CD8-B7C7-DB5D-04B6AB595F9B}"/>
              </a:ext>
            </a:extLst>
          </p:cNvPr>
          <p:cNvSpPr txBox="1"/>
          <p:nvPr/>
        </p:nvSpPr>
        <p:spPr>
          <a:xfrm>
            <a:off x="9441951" y="1869897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610B4D-6F65-4E66-1A78-166371125E63}"/>
              </a:ext>
            </a:extLst>
          </p:cNvPr>
          <p:cNvSpPr txBox="1"/>
          <p:nvPr/>
        </p:nvSpPr>
        <p:spPr>
          <a:xfrm>
            <a:off x="2424702" y="2712377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B505C8-5673-F111-15E6-ED81CB3E809A}"/>
              </a:ext>
            </a:extLst>
          </p:cNvPr>
          <p:cNvSpPr txBox="1"/>
          <p:nvPr/>
        </p:nvSpPr>
        <p:spPr>
          <a:xfrm>
            <a:off x="7500136" y="2784297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4BF90D-F499-3D31-DAB3-D6B4DFCD9B46}"/>
              </a:ext>
            </a:extLst>
          </p:cNvPr>
          <p:cNvSpPr txBox="1"/>
          <p:nvPr/>
        </p:nvSpPr>
        <p:spPr>
          <a:xfrm>
            <a:off x="9411129" y="2845942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71D999D-8599-20EB-E09C-5F9F539EA096}"/>
              </a:ext>
            </a:extLst>
          </p:cNvPr>
          <p:cNvSpPr txBox="1"/>
          <p:nvPr/>
        </p:nvSpPr>
        <p:spPr>
          <a:xfrm>
            <a:off x="2486347" y="3667873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8F7140-3A06-636E-D3A8-D7F6A59192D5}"/>
              </a:ext>
            </a:extLst>
          </p:cNvPr>
          <p:cNvSpPr txBox="1"/>
          <p:nvPr/>
        </p:nvSpPr>
        <p:spPr>
          <a:xfrm>
            <a:off x="7561781" y="3739793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26D974-BB82-0FFD-86D7-505E1B9B9B48}"/>
              </a:ext>
            </a:extLst>
          </p:cNvPr>
          <p:cNvSpPr txBox="1"/>
          <p:nvPr/>
        </p:nvSpPr>
        <p:spPr>
          <a:xfrm>
            <a:off x="9472774" y="3719245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07AB906-43CE-1317-D32F-67B4593E65BE}"/>
              </a:ext>
            </a:extLst>
          </p:cNvPr>
          <p:cNvSpPr txBox="1"/>
          <p:nvPr/>
        </p:nvSpPr>
        <p:spPr>
          <a:xfrm>
            <a:off x="2496621" y="4602821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F31F8A4-C226-630E-8F84-528ECB6E04DE}"/>
              </a:ext>
            </a:extLst>
          </p:cNvPr>
          <p:cNvSpPr txBox="1"/>
          <p:nvPr/>
        </p:nvSpPr>
        <p:spPr>
          <a:xfrm>
            <a:off x="7561781" y="4500080"/>
            <a:ext cx="1530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D6915A-D06B-863C-A9CA-CAB1FAA5FBEB}"/>
              </a:ext>
            </a:extLst>
          </p:cNvPr>
          <p:cNvSpPr txBox="1"/>
          <p:nvPr/>
        </p:nvSpPr>
        <p:spPr>
          <a:xfrm>
            <a:off x="9483048" y="4654193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6D9469E-C640-ACEB-EF98-5A4868AEC1CA}"/>
              </a:ext>
            </a:extLst>
          </p:cNvPr>
          <p:cNvSpPr txBox="1"/>
          <p:nvPr/>
        </p:nvSpPr>
        <p:spPr>
          <a:xfrm>
            <a:off x="2547992" y="5486398"/>
            <a:ext cx="4325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linh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9F89912-4B2F-3C80-D78F-D056A658C81E}"/>
              </a:ext>
            </a:extLst>
          </p:cNvPr>
          <p:cNvSpPr txBox="1"/>
          <p:nvPr/>
        </p:nvSpPr>
        <p:spPr>
          <a:xfrm>
            <a:off x="7582330" y="5650785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0A96613-D467-6B18-4605-502B07C96C34}"/>
              </a:ext>
            </a:extLst>
          </p:cNvPr>
          <p:cNvSpPr txBox="1"/>
          <p:nvPr/>
        </p:nvSpPr>
        <p:spPr>
          <a:xfrm>
            <a:off x="9534419" y="5537770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78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xmlns="" id="{8E16718F-653F-72BF-F727-CA8FC6BC023B}"/>
              </a:ext>
            </a:extLst>
          </p:cNvPr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Tìm giá trị theo vị trí của chữ số được gạch chân ở mỗi số (theo mẫu)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6E8DD8E-2D6B-E5B0-3952-E2CD01CF2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094888"/>
              </p:ext>
            </p:extLst>
          </p:nvPr>
        </p:nvGraphicFramePr>
        <p:xfrm>
          <a:off x="950913" y="1962364"/>
          <a:ext cx="10290175" cy="3256908"/>
        </p:xfrm>
        <a:graphic>
          <a:graphicData uri="http://schemas.openxmlformats.org/drawingml/2006/table">
            <a:tbl>
              <a:tblPr/>
              <a:tblGrid>
                <a:gridCol w="2058035">
                  <a:extLst>
                    <a:ext uri="{9D8B030D-6E8A-4147-A177-3AD203B41FA5}">
                      <a16:colId xmlns:a16="http://schemas.microsoft.com/office/drawing/2014/main" xmlns="" val="1095357429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xmlns="" val="173516298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xmlns="" val="2903255765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xmlns="" val="835184709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xmlns="" val="3351742991"/>
                    </a:ext>
                  </a:extLst>
                </a:gridCol>
              </a:tblGrid>
              <a:tr h="162845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820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0 003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36 772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256 83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8726074"/>
                  </a:ext>
                </a:extLst>
              </a:tr>
              <a:tr h="1628454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Giá trị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96493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06F8C4-7198-15E7-5379-4C213D7DED84}"/>
              </a:ext>
            </a:extLst>
          </p:cNvPr>
          <p:cNvSpPr txBox="1"/>
          <p:nvPr/>
        </p:nvSpPr>
        <p:spPr>
          <a:xfrm>
            <a:off x="5106255" y="3972204"/>
            <a:ext cx="1972639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81B525-06D4-8B61-8D49-050943C29288}"/>
              </a:ext>
            </a:extLst>
          </p:cNvPr>
          <p:cNvSpPr txBox="1"/>
          <p:nvPr/>
        </p:nvSpPr>
        <p:spPr>
          <a:xfrm>
            <a:off x="7150812" y="4003026"/>
            <a:ext cx="1972639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700 000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F0D094-1A3F-E793-3BF5-1FBFC9F351AC}"/>
              </a:ext>
            </a:extLst>
          </p:cNvPr>
          <p:cNvSpPr txBox="1"/>
          <p:nvPr/>
        </p:nvSpPr>
        <p:spPr>
          <a:xfrm>
            <a:off x="9328933" y="3972204"/>
            <a:ext cx="177743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</a:p>
        </p:txBody>
      </p:sp>
      <p:pic>
        <p:nvPicPr>
          <p:cNvPr id="4" name="D-12">
            <a:hlinkClick r:id="" action="ppaction://media"/>
            <a:extLst>
              <a:ext uri="{FF2B5EF4-FFF2-40B4-BE49-F238E27FC236}">
                <a16:creationId xmlns:a16="http://schemas.microsoft.com/office/drawing/2014/main" xmlns="" id="{FB71A042-B10D-4882-A7DB-F90D3A540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96265" y="8835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38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A297A4-4A9B-4B8B-8F4C-8E241397A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21" y="-427575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22FA13-2E40-690F-33B6-36FD18F16475}"/>
              </a:ext>
            </a:extLst>
          </p:cNvPr>
          <p:cNvSpPr txBox="1"/>
          <p:nvPr/>
        </p:nvSpPr>
        <p:spPr>
          <a:xfrm>
            <a:off x="1814673" y="427576"/>
            <a:ext cx="9350029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DỤNG: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7BC3E23-B34D-E1EA-58C5-BD1E6D0795FF}"/>
              </a:ext>
            </a:extLst>
          </p:cNvPr>
          <p:cNvSpPr txBox="1"/>
          <p:nvPr/>
        </p:nvSpPr>
        <p:spPr>
          <a:xfrm>
            <a:off x="2379829" y="146565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8654D5-7940-623C-B5ED-5319C973BD57}"/>
              </a:ext>
            </a:extLst>
          </p:cNvPr>
          <p:cNvSpPr txBox="1"/>
          <p:nvPr/>
        </p:nvSpPr>
        <p:spPr>
          <a:xfrm>
            <a:off x="2108898" y="3348309"/>
            <a:ext cx="727217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162 357 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44F070-CC57-AE85-172C-B82553E03FB0}"/>
              </a:ext>
            </a:extLst>
          </p:cNvPr>
          <p:cNvSpPr txBox="1"/>
          <p:nvPr/>
        </p:nvSpPr>
        <p:spPr>
          <a:xfrm>
            <a:off x="1041400" y="4882147"/>
            <a:ext cx="272321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100 000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FED710D-BCEA-418B-9C66-F2360C22AD03}"/>
              </a:ext>
            </a:extLst>
          </p:cNvPr>
          <p:cNvSpPr txBox="1"/>
          <p:nvPr/>
        </p:nvSpPr>
        <p:spPr>
          <a:xfrm>
            <a:off x="3913172" y="4937269"/>
            <a:ext cx="273563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B.10 000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060FE7C-2536-42C6-8CCC-BAD3C09A19C9}"/>
              </a:ext>
            </a:extLst>
          </p:cNvPr>
          <p:cNvSpPr txBox="1"/>
          <p:nvPr/>
        </p:nvSpPr>
        <p:spPr>
          <a:xfrm>
            <a:off x="6028267" y="4937268"/>
            <a:ext cx="187292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1 000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05D4FE7-8852-4A87-97FD-E18F6333F7D6}"/>
              </a:ext>
            </a:extLst>
          </p:cNvPr>
          <p:cNvSpPr txBox="1"/>
          <p:nvPr/>
        </p:nvSpPr>
        <p:spPr>
          <a:xfrm>
            <a:off x="8167388" y="4913022"/>
            <a:ext cx="170050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100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91D51C-C818-4B9A-A14A-7867FB4A758B}"/>
              </a:ext>
            </a:extLst>
          </p:cNvPr>
          <p:cNvSpPr txBox="1"/>
          <p:nvPr/>
        </p:nvSpPr>
        <p:spPr>
          <a:xfrm>
            <a:off x="2540696" y="2315682"/>
            <a:ext cx="122697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BCD613-EDBD-4E68-B099-E303D03E0A76}"/>
              </a:ext>
            </a:extLst>
          </p:cNvPr>
          <p:cNvSpPr txBox="1"/>
          <p:nvPr/>
        </p:nvSpPr>
        <p:spPr>
          <a:xfrm flipV="1">
            <a:off x="3424675" y="5353901"/>
            <a:ext cx="31793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BE31420-9A17-4562-994B-F68DF9CE9617}"/>
              </a:ext>
            </a:extLst>
          </p:cNvPr>
          <p:cNvSpPr txBox="1"/>
          <p:nvPr/>
        </p:nvSpPr>
        <p:spPr>
          <a:xfrm>
            <a:off x="3079627" y="4913022"/>
            <a:ext cx="64597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D-13">
            <a:hlinkClick r:id="" action="ppaction://media"/>
            <a:extLst>
              <a:ext uri="{FF2B5EF4-FFF2-40B4-BE49-F238E27FC236}">
                <a16:creationId xmlns:a16="http://schemas.microsoft.com/office/drawing/2014/main" xmlns="" id="{9F98EBFB-F4A0-4B53-91DE-B8029B98C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8621" y="809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  <p:bldP spid="16" grpId="0"/>
      <p:bldP spid="18" grpId="0"/>
      <p:bldP spid="20" grpId="0"/>
      <p:bldP spid="21" grpId="0"/>
      <p:bldP spid="22" grpId="0"/>
      <p:bldP spid="15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37BCAD-CD5E-4CC3-AEEE-C66D15C35D39}"/>
              </a:ext>
            </a:extLst>
          </p:cNvPr>
          <p:cNvSpPr txBox="1"/>
          <p:nvPr/>
        </p:nvSpPr>
        <p:spPr>
          <a:xfrm>
            <a:off x="2286696" y="1051455"/>
            <a:ext cx="1658771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09193E-9260-4C73-BDC6-E10509EE84B1}"/>
              </a:ext>
            </a:extLst>
          </p:cNvPr>
          <p:cNvSpPr txBox="1"/>
          <p:nvPr/>
        </p:nvSpPr>
        <p:spPr>
          <a:xfrm>
            <a:off x="2761525" y="2377720"/>
            <a:ext cx="8143541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55C67A-FD33-4FBF-9D11-5C1BB5850DD7}"/>
              </a:ext>
            </a:extLst>
          </p:cNvPr>
          <p:cNvSpPr txBox="1"/>
          <p:nvPr/>
        </p:nvSpPr>
        <p:spPr>
          <a:xfrm>
            <a:off x="0" y="4624237"/>
            <a:ext cx="247157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2FD81E-139C-40AF-985F-1B8FF28B0B5E}"/>
              </a:ext>
            </a:extLst>
          </p:cNvPr>
          <p:cNvSpPr txBox="1"/>
          <p:nvPr/>
        </p:nvSpPr>
        <p:spPr>
          <a:xfrm>
            <a:off x="2471571" y="4644822"/>
            <a:ext cx="2590799" cy="78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B.hàng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34B273-597D-4BE2-A1B5-ECA2514E7A2D}"/>
              </a:ext>
            </a:extLst>
          </p:cNvPr>
          <p:cNvSpPr txBox="1"/>
          <p:nvPr/>
        </p:nvSpPr>
        <p:spPr>
          <a:xfrm>
            <a:off x="4943142" y="4695089"/>
            <a:ext cx="259079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45FAF1-824E-4386-999F-FD866F1808B9}"/>
              </a:ext>
            </a:extLst>
          </p:cNvPr>
          <p:cNvSpPr txBox="1"/>
          <p:nvPr/>
        </p:nvSpPr>
        <p:spPr>
          <a:xfrm>
            <a:off x="7670800" y="4695089"/>
            <a:ext cx="368300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A,B,C,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ều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5A4F48-64F9-47AB-B8B2-2080F4F42CEE}"/>
              </a:ext>
            </a:extLst>
          </p:cNvPr>
          <p:cNvSpPr txBox="1"/>
          <p:nvPr/>
        </p:nvSpPr>
        <p:spPr>
          <a:xfrm flipH="1">
            <a:off x="11353799" y="4695089"/>
            <a:ext cx="33866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D-14">
            <a:hlinkClick r:id="" action="ppaction://media"/>
            <a:extLst>
              <a:ext uri="{FF2B5EF4-FFF2-40B4-BE49-F238E27FC236}">
                <a16:creationId xmlns:a16="http://schemas.microsoft.com/office/drawing/2014/main" xmlns="" id="{C2ACA4CB-5E13-4D0B-A5CC-F264B0344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13083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57E979-8044-4B0F-9CA3-D04D0F877550}"/>
              </a:ext>
            </a:extLst>
          </p:cNvPr>
          <p:cNvSpPr txBox="1"/>
          <p:nvPr/>
        </p:nvSpPr>
        <p:spPr>
          <a:xfrm>
            <a:off x="2294465" y="624743"/>
            <a:ext cx="155786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1B498B-903E-4D47-8EC3-F28498A55D3C}"/>
              </a:ext>
            </a:extLst>
          </p:cNvPr>
          <p:cNvSpPr txBox="1"/>
          <p:nvPr/>
        </p:nvSpPr>
        <p:spPr>
          <a:xfrm>
            <a:off x="2387948" y="1935642"/>
            <a:ext cx="7416104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576C23-61A4-4026-97AE-4168FCE6EDF1}"/>
              </a:ext>
            </a:extLst>
          </p:cNvPr>
          <p:cNvSpPr txBox="1"/>
          <p:nvPr/>
        </p:nvSpPr>
        <p:spPr>
          <a:xfrm>
            <a:off x="601134" y="4237616"/>
            <a:ext cx="223519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BD77EC-BEAB-4703-BDD0-4639ACE1CA51}"/>
              </a:ext>
            </a:extLst>
          </p:cNvPr>
          <p:cNvSpPr txBox="1"/>
          <p:nvPr/>
        </p:nvSpPr>
        <p:spPr>
          <a:xfrm>
            <a:off x="3056466" y="4279947"/>
            <a:ext cx="213360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565C4D-7E0F-4087-BB66-21824AC1DB9D}"/>
              </a:ext>
            </a:extLst>
          </p:cNvPr>
          <p:cNvSpPr txBox="1"/>
          <p:nvPr/>
        </p:nvSpPr>
        <p:spPr>
          <a:xfrm>
            <a:off x="5494868" y="4305345"/>
            <a:ext cx="226906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B7F834-5F75-40C4-883A-B981787B3045}"/>
              </a:ext>
            </a:extLst>
          </p:cNvPr>
          <p:cNvSpPr txBox="1"/>
          <p:nvPr/>
        </p:nvSpPr>
        <p:spPr>
          <a:xfrm>
            <a:off x="8325430" y="4237616"/>
            <a:ext cx="223519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239F46-DE53-43AF-AD71-EAB33331231D}"/>
              </a:ext>
            </a:extLst>
          </p:cNvPr>
          <p:cNvSpPr txBox="1"/>
          <p:nvPr/>
        </p:nvSpPr>
        <p:spPr>
          <a:xfrm flipH="1">
            <a:off x="10560628" y="4238241"/>
            <a:ext cx="56003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D-15">
            <a:hlinkClick r:id="" action="ppaction://media"/>
            <a:extLst>
              <a:ext uri="{FF2B5EF4-FFF2-40B4-BE49-F238E27FC236}">
                <a16:creationId xmlns:a16="http://schemas.microsoft.com/office/drawing/2014/main" xmlns="" id="{5BBE5912-0012-4804-BC03-6D2D73FA7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0825" y="10848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120"/>
            <a:ext cx="12192000" cy="6857999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xmlns="" id="{BFF62D35-38B1-4917-9690-6A437F063188}"/>
              </a:ext>
            </a:extLst>
          </p:cNvPr>
          <p:cNvSpPr/>
          <p:nvPr/>
        </p:nvSpPr>
        <p:spPr>
          <a:xfrm>
            <a:off x="4368800" y="-98552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22B6F6-D4C2-4773-86A3-BB0B8D897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866" y="0"/>
            <a:ext cx="12192000" cy="6857999"/>
          </a:xfrm>
          <a:prstGeom prst="rect">
            <a:avLst/>
          </a:prstGeom>
        </p:spPr>
      </p:pic>
      <p:pic>
        <p:nvPicPr>
          <p:cNvPr id="3" name="D-S2">
            <a:hlinkClick r:id="" action="ppaction://media"/>
            <a:extLst>
              <a:ext uri="{FF2B5EF4-FFF2-40B4-BE49-F238E27FC236}">
                <a16:creationId xmlns:a16="http://schemas.microsoft.com/office/drawing/2014/main" xmlns="" id="{B6C25CB5-BC39-415B-B81F-52D0B2803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789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026604-CBDE-F795-F4BA-2F640B5F2D27}"/>
              </a:ext>
            </a:extLst>
          </p:cNvPr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87155B-CFED-38BE-39ED-95AA006A7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83412" y="539955"/>
            <a:ext cx="8071804" cy="2645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ED1746-2769-D632-6756-B34860F2C9B1}"/>
              </a:ext>
            </a:extLst>
          </p:cNvPr>
          <p:cNvSpPr txBox="1"/>
          <p:nvPr/>
        </p:nvSpPr>
        <p:spPr>
          <a:xfrm>
            <a:off x="3857625" y="1257300"/>
            <a:ext cx="62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năm2023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890F7E-E8D2-9E4E-1A25-F3F2EA8B4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69" y="1918628"/>
            <a:ext cx="9344297" cy="2030144"/>
          </a:xfrm>
          <a:prstGeom prst="rect">
            <a:avLst/>
          </a:prstGeom>
        </p:spPr>
      </p:pic>
      <p:pic>
        <p:nvPicPr>
          <p:cNvPr id="4" name="D-S3">
            <a:hlinkClick r:id="" action="ppaction://media"/>
            <a:extLst>
              <a:ext uri="{FF2B5EF4-FFF2-40B4-BE49-F238E27FC236}">
                <a16:creationId xmlns:a16="http://schemas.microsoft.com/office/drawing/2014/main" xmlns="" id="{D22B9A01-B4A5-414B-AE4A-F5CB9BEB3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97575" y="68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D87757-C812-271D-2262-1A0AB5A85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913" y="3298886"/>
            <a:ext cx="2793694" cy="2023678"/>
          </a:xfrm>
          <a:prstGeom prst="rect">
            <a:avLst/>
          </a:prstGeom>
        </p:spPr>
      </p:pic>
      <p:pic>
        <p:nvPicPr>
          <p:cNvPr id="2" name="D-S4">
            <a:hlinkClick r:id="" action="ppaction://media"/>
            <a:extLst>
              <a:ext uri="{FF2B5EF4-FFF2-40B4-BE49-F238E27FC236}">
                <a16:creationId xmlns:a16="http://schemas.microsoft.com/office/drawing/2014/main" xmlns="" id="{A44AA428-0889-409F-97D4-78ECEBD57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5600" y="11245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xmlns="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B143541-FC42-2C40-0981-B42C13E1B2F0}"/>
              </a:ext>
            </a:extLst>
          </p:cNvPr>
          <p:cNvSpPr/>
          <p:nvPr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75345E8-200A-F24B-B7C2-CF0233285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2232" y="2300723"/>
            <a:ext cx="7582113" cy="419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BC5300E-CBA3-069F-F1D3-9325ADE7D9A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26" y="143238"/>
            <a:ext cx="2104336" cy="1052168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1C9383B7-39EE-D419-83AF-B4B64971D6D5}"/>
              </a:ext>
            </a:extLst>
          </p:cNvPr>
          <p:cNvSpPr/>
          <p:nvPr/>
        </p:nvSpPr>
        <p:spPr>
          <a:xfrm>
            <a:off x="5095981" y="1212350"/>
            <a:ext cx="3020603" cy="1284270"/>
          </a:xfrm>
          <a:prstGeom prst="wedgeRoundRectCallout">
            <a:avLst>
              <a:gd name="adj1" fmla="val -3504"/>
              <a:gd name="adj2" fmla="val 677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514 293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06EA94A1-E279-B124-5043-0D3BF226392E}"/>
              </a:ext>
            </a:extLst>
          </p:cNvPr>
          <p:cNvSpPr/>
          <p:nvPr/>
        </p:nvSpPr>
        <p:spPr>
          <a:xfrm>
            <a:off x="1397286" y="2137024"/>
            <a:ext cx="3236360" cy="1284270"/>
          </a:xfrm>
          <a:prstGeom prst="wedgeRoundRectCallout">
            <a:avLst>
              <a:gd name="adj1" fmla="val -3504"/>
              <a:gd name="adj2" fmla="val 677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5, 1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6BB1B9FB-5231-7DEE-9AB9-712916750599}"/>
              </a:ext>
            </a:extLst>
          </p:cNvPr>
          <p:cNvSpPr/>
          <p:nvPr/>
        </p:nvSpPr>
        <p:spPr>
          <a:xfrm>
            <a:off x="8096036" y="2784296"/>
            <a:ext cx="3349375" cy="1284270"/>
          </a:xfrm>
          <a:prstGeom prst="wedgeRoundRectCallout">
            <a:avLst>
              <a:gd name="adj1" fmla="val -33096"/>
              <a:gd name="adj2" fmla="val 1085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2, 9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D-S5">
            <a:hlinkClick r:id="" action="ppaction://media"/>
            <a:extLst>
              <a:ext uri="{FF2B5EF4-FFF2-40B4-BE49-F238E27FC236}">
                <a16:creationId xmlns:a16="http://schemas.microsoft.com/office/drawing/2014/main" xmlns="" id="{04EDB278-4509-4D28-840C-DB71D2F2E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10968" y="805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49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3" name="Google Shape;8413;p39"/>
          <p:cNvSpPr txBox="1">
            <a:spLocks noGrp="1"/>
          </p:cNvSpPr>
          <p:nvPr>
            <p:ph type="subTitle" idx="1"/>
          </p:nvPr>
        </p:nvSpPr>
        <p:spPr>
          <a:xfrm>
            <a:off x="7521199" y="3802660"/>
            <a:ext cx="3642207" cy="13136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5333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sz="53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8413;p39">
            <a:extLst>
              <a:ext uri="{FF2B5EF4-FFF2-40B4-BE49-F238E27FC236}">
                <a16:creationId xmlns:a16="http://schemas.microsoft.com/office/drawing/2014/main" xmlns="" id="{705FC3B7-FA8C-6C66-4114-EEA94C55C971}"/>
              </a:ext>
            </a:extLst>
          </p:cNvPr>
          <p:cNvSpPr txBox="1">
            <a:spLocks/>
          </p:cNvSpPr>
          <p:nvPr/>
        </p:nvSpPr>
        <p:spPr>
          <a:xfrm>
            <a:off x="7558530" y="2772191"/>
            <a:ext cx="3939917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vi-VN" sz="5333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đơn vị</a:t>
            </a:r>
          </a:p>
        </p:txBody>
      </p:sp>
      <p:sp>
        <p:nvSpPr>
          <p:cNvPr id="3" name="Google Shape;8413;p39">
            <a:extLst>
              <a:ext uri="{FF2B5EF4-FFF2-40B4-BE49-F238E27FC236}">
                <a16:creationId xmlns:a16="http://schemas.microsoft.com/office/drawing/2014/main" xmlns="" id="{E23F55EC-0D36-4C15-06ED-7E38D9F7C331}"/>
              </a:ext>
            </a:extLst>
          </p:cNvPr>
          <p:cNvSpPr txBox="1">
            <a:spLocks/>
          </p:cNvSpPr>
          <p:nvPr/>
        </p:nvSpPr>
        <p:spPr>
          <a:xfrm>
            <a:off x="7558529" y="4929272"/>
            <a:ext cx="3523104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vi-VN" sz="5333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8413;p39">
            <a:extLst>
              <a:ext uri="{FF2B5EF4-FFF2-40B4-BE49-F238E27FC236}">
                <a16:creationId xmlns:a16="http://schemas.microsoft.com/office/drawing/2014/main" xmlns="" id="{770842CE-DB13-14BF-3335-4641C57D70E3}"/>
              </a:ext>
            </a:extLst>
          </p:cNvPr>
          <p:cNvSpPr txBox="1">
            <a:spLocks/>
          </p:cNvSpPr>
          <p:nvPr/>
        </p:nvSpPr>
        <p:spPr>
          <a:xfrm>
            <a:off x="1138820" y="3802660"/>
            <a:ext cx="5529108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8413;p39">
            <a:extLst>
              <a:ext uri="{FF2B5EF4-FFF2-40B4-BE49-F238E27FC236}">
                <a16:creationId xmlns:a16="http://schemas.microsoft.com/office/drawing/2014/main" xmlns="" id="{1AF00D1B-DC4E-C21D-2E2D-2FFA05BB3592}"/>
              </a:ext>
            </a:extLst>
          </p:cNvPr>
          <p:cNvSpPr txBox="1">
            <a:spLocks/>
          </p:cNvSpPr>
          <p:nvPr/>
        </p:nvSpPr>
        <p:spPr>
          <a:xfrm>
            <a:off x="1168596" y="4929272"/>
            <a:ext cx="5468510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8413;p39">
            <a:extLst>
              <a:ext uri="{FF2B5EF4-FFF2-40B4-BE49-F238E27FC236}">
                <a16:creationId xmlns:a16="http://schemas.microsoft.com/office/drawing/2014/main" xmlns="" id="{E80FADB4-374F-12FE-6080-1E9BF9B46208}"/>
              </a:ext>
            </a:extLst>
          </p:cNvPr>
          <p:cNvSpPr txBox="1">
            <a:spLocks/>
          </p:cNvSpPr>
          <p:nvPr/>
        </p:nvSpPr>
        <p:spPr>
          <a:xfrm>
            <a:off x="1093820" y="2672429"/>
            <a:ext cx="4803545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DD56EE9-EB49-2291-FDF2-B867910B1BCB}"/>
              </a:ext>
            </a:extLst>
          </p:cNvPr>
          <p:cNvSpPr/>
          <p:nvPr/>
        </p:nvSpPr>
        <p:spPr>
          <a:xfrm>
            <a:off x="1138821" y="2541225"/>
            <a:ext cx="5324409" cy="37016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638EA1A-3A8B-DA3A-8C7A-7FC2CABAC383}"/>
              </a:ext>
            </a:extLst>
          </p:cNvPr>
          <p:cNvSpPr/>
          <p:nvPr/>
        </p:nvSpPr>
        <p:spPr>
          <a:xfrm>
            <a:off x="7466724" y="2541223"/>
            <a:ext cx="3939917" cy="37016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11" name="Google Shape;8598;p44">
            <a:extLst>
              <a:ext uri="{FF2B5EF4-FFF2-40B4-BE49-F238E27FC236}">
                <a16:creationId xmlns:a16="http://schemas.microsoft.com/office/drawing/2014/main" xmlns="" id="{FD06D978-8C89-72AB-57FE-5B9CEB08E3F8}"/>
              </a:ext>
            </a:extLst>
          </p:cNvPr>
          <p:cNvCxnSpPr>
            <a:cxnSpLocks/>
          </p:cNvCxnSpPr>
          <p:nvPr/>
        </p:nvCxnSpPr>
        <p:spPr>
          <a:xfrm>
            <a:off x="3699340" y="1821456"/>
            <a:ext cx="0" cy="60099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oogle Shape;8598;p44">
            <a:extLst>
              <a:ext uri="{FF2B5EF4-FFF2-40B4-BE49-F238E27FC236}">
                <a16:creationId xmlns:a16="http://schemas.microsoft.com/office/drawing/2014/main" xmlns="" id="{CA9E4E03-FC6F-7F5E-859A-AD961F2E6075}"/>
              </a:ext>
            </a:extLst>
          </p:cNvPr>
          <p:cNvCxnSpPr>
            <a:cxnSpLocks/>
          </p:cNvCxnSpPr>
          <p:nvPr/>
        </p:nvCxnSpPr>
        <p:spPr>
          <a:xfrm>
            <a:off x="9528488" y="1821456"/>
            <a:ext cx="0" cy="60099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xmlns="" id="{CAC3E910-9E1A-C1AD-5DFE-2B2A21914C30}"/>
              </a:ext>
            </a:extLst>
          </p:cNvPr>
          <p:cNvSpPr/>
          <p:nvPr/>
        </p:nvSpPr>
        <p:spPr>
          <a:xfrm>
            <a:off x="1928037" y="878233"/>
            <a:ext cx="3628587" cy="88383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000" b="1" kern="0" dirty="0">
                <a:solidFill>
                  <a:srgbClr val="FAEF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nghìn</a:t>
            </a:r>
            <a:endParaRPr sz="4000" b="1" kern="0" dirty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6" name="Google Shape;8497;p43">
            <a:extLst>
              <a:ext uri="{FF2B5EF4-FFF2-40B4-BE49-F238E27FC236}">
                <a16:creationId xmlns:a16="http://schemas.microsoft.com/office/drawing/2014/main" xmlns="" id="{2C1C2A3C-C79C-E476-3995-738A1E6145CC}"/>
              </a:ext>
            </a:extLst>
          </p:cNvPr>
          <p:cNvSpPr/>
          <p:nvPr/>
        </p:nvSpPr>
        <p:spPr>
          <a:xfrm>
            <a:off x="7655501" y="878232"/>
            <a:ext cx="3628587" cy="855579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000" b="1" kern="0">
                <a:solidFill>
                  <a:srgbClr val="FAEF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đơn vị</a:t>
            </a:r>
            <a:endParaRPr sz="4000" b="1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7" name="D-S6">
            <a:hlinkClick r:id="" action="ppaction://media"/>
            <a:extLst>
              <a:ext uri="{FF2B5EF4-FFF2-40B4-BE49-F238E27FC236}">
                <a16:creationId xmlns:a16="http://schemas.microsoft.com/office/drawing/2014/main" xmlns="" id="{86BB5C3A-8E28-43EA-BEC2-37712770D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6565" y="11028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413" grpId="0" build="p"/>
      <p:bldP spid="2" grpId="0"/>
      <p:bldP spid="3" grpId="0"/>
      <p:bldP spid="4" grpId="0"/>
      <p:bldP spid="5" grpId="0"/>
      <p:bldP spid="6" grpId="0"/>
      <p:bldP spid="9" grpId="0" animBg="1"/>
      <p:bldP spid="10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97;p43">
            <a:extLst>
              <a:ext uri="{FF2B5EF4-FFF2-40B4-BE49-F238E27FC236}">
                <a16:creationId xmlns:a16="http://schemas.microsoft.com/office/drawing/2014/main" xmlns="" id="{8120BA18-39EB-1E80-84D1-4735A0A927A9}"/>
              </a:ext>
            </a:extLst>
          </p:cNvPr>
          <p:cNvSpPr/>
          <p:nvPr/>
        </p:nvSpPr>
        <p:spPr>
          <a:xfrm>
            <a:off x="102822" y="2835896"/>
            <a:ext cx="3070037" cy="100132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267" b="1" kern="0" dirty="0">
                <a:solidFill>
                  <a:srgbClr val="FAEF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Ghi nhớ</a:t>
            </a:r>
            <a:endParaRPr sz="4267" b="1" kern="0" dirty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20" name="Google Shape;8482;p41">
            <a:extLst>
              <a:ext uri="{FF2B5EF4-FFF2-40B4-BE49-F238E27FC236}">
                <a16:creationId xmlns:a16="http://schemas.microsoft.com/office/drawing/2014/main" xmlns="" id="{890D2385-05B3-5CDE-B1DE-507D205805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72861" y="2142941"/>
            <a:ext cx="1358499" cy="113486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8484;p41">
            <a:extLst>
              <a:ext uri="{FF2B5EF4-FFF2-40B4-BE49-F238E27FC236}">
                <a16:creationId xmlns:a16="http://schemas.microsoft.com/office/drawing/2014/main" xmlns="" id="{8065F656-678A-3387-1505-539D9B7F28CC}"/>
              </a:ext>
            </a:extLst>
          </p:cNvPr>
          <p:cNvCxnSpPr>
            <a:cxnSpLocks/>
          </p:cNvCxnSpPr>
          <p:nvPr/>
        </p:nvCxnSpPr>
        <p:spPr>
          <a:xfrm rot="10800000">
            <a:off x="3172859" y="3286572"/>
            <a:ext cx="1358501" cy="113486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8625;p47">
            <a:extLst>
              <a:ext uri="{FF2B5EF4-FFF2-40B4-BE49-F238E27FC236}">
                <a16:creationId xmlns:a16="http://schemas.microsoft.com/office/drawing/2014/main" xmlns="" id="{606B702D-7E48-986D-3229-FB78D8921BF5}"/>
              </a:ext>
            </a:extLst>
          </p:cNvPr>
          <p:cNvSpPr/>
          <p:nvPr/>
        </p:nvSpPr>
        <p:spPr>
          <a:xfrm>
            <a:off x="4072451" y="1060304"/>
            <a:ext cx="8185899" cy="2032217"/>
          </a:xfrm>
          <a:prstGeom prst="roundRect">
            <a:avLst>
              <a:gd name="adj" fmla="val 50000"/>
            </a:avLst>
          </a:prstGeom>
          <a:solidFill>
            <a:schemeClr val="accent5">
              <a:lumMod val="90000"/>
            </a:schemeClr>
          </a:solidFill>
          <a:ln>
            <a:noFill/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267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 đơn vị, hàng chục, hàng trăm</a:t>
            </a:r>
            <a:r>
              <a:rPr lang="e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hợp thành </a:t>
            </a:r>
            <a:r>
              <a:rPr lang="es" sz="4267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đơn vị.</a:t>
            </a:r>
            <a:endParaRPr sz="4267" b="1" u="sng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9" name="Google Shape;8625;p47">
            <a:extLst>
              <a:ext uri="{FF2B5EF4-FFF2-40B4-BE49-F238E27FC236}">
                <a16:creationId xmlns:a16="http://schemas.microsoft.com/office/drawing/2014/main" xmlns="" id="{ED98901F-4DED-4B01-BA92-F25D8E02527B}"/>
              </a:ext>
            </a:extLst>
          </p:cNvPr>
          <p:cNvSpPr/>
          <p:nvPr/>
        </p:nvSpPr>
        <p:spPr>
          <a:xfrm>
            <a:off x="4072449" y="3524036"/>
            <a:ext cx="8119551" cy="2273661"/>
          </a:xfrm>
          <a:prstGeom prst="roundRect">
            <a:avLst>
              <a:gd name="adj" fmla="val 50000"/>
            </a:avLst>
          </a:prstGeom>
          <a:solidFill>
            <a:schemeClr val="accent5">
              <a:lumMod val="90000"/>
            </a:schemeClr>
          </a:solidFill>
          <a:ln>
            <a:noFill/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267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 nghìn, hàng chục nghìn, hàng trăm nghìn</a:t>
            </a:r>
            <a:r>
              <a:rPr lang="e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hợp thành </a:t>
            </a:r>
            <a:r>
              <a:rPr lang="es" sz="4267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nghìn.</a:t>
            </a:r>
            <a:endParaRPr sz="4267" b="1" u="sng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2" name="D-S7">
            <a:hlinkClick r:id="" action="ppaction://media"/>
            <a:extLst>
              <a:ext uri="{FF2B5EF4-FFF2-40B4-BE49-F238E27FC236}">
                <a16:creationId xmlns:a16="http://schemas.microsoft.com/office/drawing/2014/main" xmlns="" id="{E21274CA-234C-49BD-9CF8-3B6CDA63C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96265" y="77914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25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9E6C4E-4E33-2CDE-7A1D-ECDD255F1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177" y="3496322"/>
            <a:ext cx="2188654" cy="1755800"/>
          </a:xfrm>
          <a:prstGeom prst="rect">
            <a:avLst/>
          </a:prstGeom>
        </p:spPr>
      </p:pic>
      <p:pic>
        <p:nvPicPr>
          <p:cNvPr id="2" name="D-S8">
            <a:hlinkClick r:id="" action="ppaction://media"/>
            <a:extLst>
              <a:ext uri="{FF2B5EF4-FFF2-40B4-BE49-F238E27FC236}">
                <a16:creationId xmlns:a16="http://schemas.microsoft.com/office/drawing/2014/main" xmlns="" id="{0D2526D2-B8E2-4E34-9311-DB1C5372F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47065" y="11753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xmlns="" id="{8E16718F-653F-72BF-F727-CA8FC6BC023B}"/>
              </a:ext>
            </a:extLst>
          </p:cNvPr>
          <p:cNvSpPr/>
          <p:nvPr/>
        </p:nvSpPr>
        <p:spPr>
          <a:xfrm>
            <a:off x="2827412" y="27740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Hoàn thành bảng sau.</a:t>
            </a:r>
            <a:endParaRPr sz="3333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EC0CC9B3-9B86-5F63-24F0-8A7064D0E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574957"/>
              </p:ext>
            </p:extLst>
          </p:nvPr>
        </p:nvGraphicFramePr>
        <p:xfrm>
          <a:off x="226032" y="1203481"/>
          <a:ext cx="11774183" cy="5556917"/>
        </p:xfrm>
        <a:graphic>
          <a:graphicData uri="http://schemas.openxmlformats.org/drawingml/2006/table">
            <a:tbl>
              <a:tblPr firstRow="1" bandRow="1"/>
              <a:tblGrid>
                <a:gridCol w="3598943">
                  <a:extLst>
                    <a:ext uri="{9D8B030D-6E8A-4147-A177-3AD203B41FA5}">
                      <a16:colId xmlns:a16="http://schemas.microsoft.com/office/drawing/2014/main" xmlns="" val="425599369"/>
                    </a:ext>
                  </a:extLst>
                </a:gridCol>
                <a:gridCol w="1471089">
                  <a:extLst>
                    <a:ext uri="{9D8B030D-6E8A-4147-A177-3AD203B41FA5}">
                      <a16:colId xmlns:a16="http://schemas.microsoft.com/office/drawing/2014/main" xmlns="" val="2718646055"/>
                    </a:ext>
                  </a:extLst>
                </a:gridCol>
                <a:gridCol w="1342933">
                  <a:extLst>
                    <a:ext uri="{9D8B030D-6E8A-4147-A177-3AD203B41FA5}">
                      <a16:colId xmlns:a16="http://schemas.microsoft.com/office/drawing/2014/main" xmlns="" val="2397905025"/>
                    </a:ext>
                  </a:extLst>
                </a:gridCol>
                <a:gridCol w="1564120">
                  <a:extLst>
                    <a:ext uri="{9D8B030D-6E8A-4147-A177-3AD203B41FA5}">
                      <a16:colId xmlns:a16="http://schemas.microsoft.com/office/drawing/2014/main" xmlns="" val="43171460"/>
                    </a:ext>
                  </a:extLst>
                </a:gridCol>
                <a:gridCol w="1216538">
                  <a:extLst>
                    <a:ext uri="{9D8B030D-6E8A-4147-A177-3AD203B41FA5}">
                      <a16:colId xmlns:a16="http://schemas.microsoft.com/office/drawing/2014/main" xmlns="" val="4124050054"/>
                    </a:ext>
                  </a:extLst>
                </a:gridCol>
                <a:gridCol w="1200737">
                  <a:extLst>
                    <a:ext uri="{9D8B030D-6E8A-4147-A177-3AD203B41FA5}">
                      <a16:colId xmlns:a16="http://schemas.microsoft.com/office/drawing/2014/main" xmlns="" val="485701667"/>
                    </a:ext>
                  </a:extLst>
                </a:gridCol>
                <a:gridCol w="1379823">
                  <a:extLst>
                    <a:ext uri="{9D8B030D-6E8A-4147-A177-3AD203B41FA5}">
                      <a16:colId xmlns:a16="http://schemas.microsoft.com/office/drawing/2014/main" xmlns="" val="2567021439"/>
                    </a:ext>
                  </a:extLst>
                </a:gridCol>
              </a:tblGrid>
              <a:tr h="55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Viết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3352936"/>
                  </a:ext>
                </a:extLst>
              </a:tr>
              <a:tr h="140893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101042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377 931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0330455"/>
                  </a:ext>
                </a:extLst>
              </a:tr>
              <a:tr h="903165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4184571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6 030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0819634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525152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4DE9680-B5FF-1F3D-0DCA-647B972E07A4}"/>
              </a:ext>
            </a:extLst>
          </p:cNvPr>
          <p:cNvSpPr txBox="1"/>
          <p:nvPr/>
        </p:nvSpPr>
        <p:spPr>
          <a:xfrm>
            <a:off x="4119936" y="3201642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40FFCB0-6A01-ADCB-00FD-97223CD56530}"/>
              </a:ext>
            </a:extLst>
          </p:cNvPr>
          <p:cNvSpPr txBox="1"/>
          <p:nvPr/>
        </p:nvSpPr>
        <p:spPr>
          <a:xfrm>
            <a:off x="5599415" y="3211917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2610BC-7770-0B51-4F47-9D7A1027C8EF}"/>
              </a:ext>
            </a:extLst>
          </p:cNvPr>
          <p:cNvSpPr txBox="1"/>
          <p:nvPr/>
        </p:nvSpPr>
        <p:spPr>
          <a:xfrm>
            <a:off x="7027523" y="3191369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43EF96-C497-990D-7008-68EDEAA97649}"/>
              </a:ext>
            </a:extLst>
          </p:cNvPr>
          <p:cNvSpPr txBox="1"/>
          <p:nvPr/>
        </p:nvSpPr>
        <p:spPr>
          <a:xfrm>
            <a:off x="8393986" y="3201643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CCC5BDC-1BBA-F653-C57B-B821E2E43E00}"/>
              </a:ext>
            </a:extLst>
          </p:cNvPr>
          <p:cNvSpPr txBox="1"/>
          <p:nvPr/>
        </p:nvSpPr>
        <p:spPr>
          <a:xfrm>
            <a:off x="9524144" y="3211917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A694FD1-9BFF-9D9E-AB49-059E84AB111D}"/>
              </a:ext>
            </a:extLst>
          </p:cNvPr>
          <p:cNvSpPr txBox="1"/>
          <p:nvPr/>
        </p:nvSpPr>
        <p:spPr>
          <a:xfrm>
            <a:off x="10890607" y="3181095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42C2E3B-78A5-327A-99EF-30662EDDDDDA}"/>
              </a:ext>
            </a:extLst>
          </p:cNvPr>
          <p:cNvSpPr txBox="1"/>
          <p:nvPr/>
        </p:nvSpPr>
        <p:spPr>
          <a:xfrm>
            <a:off x="339047" y="4064671"/>
            <a:ext cx="3359650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92 340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2E7B520-CA33-B347-FA36-56D2490788C5}"/>
              </a:ext>
            </a:extLst>
          </p:cNvPr>
          <p:cNvSpPr txBox="1"/>
          <p:nvPr/>
        </p:nvSpPr>
        <p:spPr>
          <a:xfrm>
            <a:off x="6965877" y="4989345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0C46E1-1F8E-96A4-187D-D6C8836A01A0}"/>
              </a:ext>
            </a:extLst>
          </p:cNvPr>
          <p:cNvSpPr txBox="1"/>
          <p:nvPr/>
        </p:nvSpPr>
        <p:spPr>
          <a:xfrm>
            <a:off x="8342614" y="5009893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B3FF095-2DAC-3F8E-32CF-58096D495F78}"/>
              </a:ext>
            </a:extLst>
          </p:cNvPr>
          <p:cNvSpPr txBox="1"/>
          <p:nvPr/>
        </p:nvSpPr>
        <p:spPr>
          <a:xfrm>
            <a:off x="9596061" y="4968796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D899D05-A354-9F41-AB12-997F7E095011}"/>
              </a:ext>
            </a:extLst>
          </p:cNvPr>
          <p:cNvSpPr txBox="1"/>
          <p:nvPr/>
        </p:nvSpPr>
        <p:spPr>
          <a:xfrm>
            <a:off x="10931702" y="4989344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54680C5-5B3E-E6BE-6B8A-606B648AF9AA}"/>
              </a:ext>
            </a:extLst>
          </p:cNvPr>
          <p:cNvSpPr txBox="1"/>
          <p:nvPr/>
        </p:nvSpPr>
        <p:spPr>
          <a:xfrm>
            <a:off x="452063" y="5924294"/>
            <a:ext cx="3359650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454 004</a:t>
            </a:r>
          </a:p>
        </p:txBody>
      </p:sp>
      <p:pic>
        <p:nvPicPr>
          <p:cNvPr id="4" name="D-S9">
            <a:hlinkClick r:id="" action="ppaction://media"/>
            <a:extLst>
              <a:ext uri="{FF2B5EF4-FFF2-40B4-BE49-F238E27FC236}">
                <a16:creationId xmlns:a16="http://schemas.microsoft.com/office/drawing/2014/main" xmlns="" id="{766A7BF4-A8D7-4B90-966E-ABC13E81F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8585" y="1409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3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 animBg="1"/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460</Words>
  <Application>Microsoft Office PowerPoint</Application>
  <PresentationFormat>Custom</PresentationFormat>
  <Paragraphs>142</Paragraphs>
  <Slides>16</Slides>
  <Notes>13</Notes>
  <HiddenSlides>0</HiddenSlides>
  <MMClips>14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3_千图网海量PPT模板www.58pic.com​​</vt:lpstr>
      <vt:lpstr>Basic English for Hispanic Speakers Workshop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82</cp:revision>
  <dcterms:created xsi:type="dcterms:W3CDTF">2023-07-17T06:04:55Z</dcterms:created>
  <dcterms:modified xsi:type="dcterms:W3CDTF">2024-11-11T08:10:16Z</dcterms:modified>
</cp:coreProperties>
</file>