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5" r:id="rId5"/>
    <p:sldMasterId id="2147483699" r:id="rId6"/>
  </p:sldMasterIdLst>
  <p:notesMasterIdLst>
    <p:notesMasterId r:id="rId8"/>
  </p:notesMasterIdLst>
  <p:sldIdLst>
    <p:sldId id="357" r:id="rId7"/>
    <p:sldId id="358" r:id="rId9"/>
    <p:sldId id="360" r:id="rId10"/>
    <p:sldId id="371" r:id="rId11"/>
    <p:sldId id="372" r:id="rId12"/>
    <p:sldId id="377" r:id="rId13"/>
    <p:sldId id="378" r:id="rId14"/>
    <p:sldId id="379" r:id="rId15"/>
    <p:sldId id="364" r:id="rId16"/>
    <p:sldId id="359" r:id="rId17"/>
    <p:sldId id="381" r:id="rId18"/>
    <p:sldId id="380" r:id="rId19"/>
    <p:sldId id="383" r:id="rId20"/>
    <p:sldId id="283" r:id="rId21"/>
    <p:sldId id="298" r:id="rId22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m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988" autoAdjust="0"/>
  </p:normalViewPr>
  <p:slideViewPr>
    <p:cSldViewPr snapToGrid="0" showGuides="1">
      <p:cViewPr varScale="1">
        <p:scale>
          <a:sx n="72" d="100"/>
          <a:sy n="72" d="100"/>
        </p:scale>
        <p:origin x="438" y="66"/>
      </p:cViewPr>
      <p:guideLst>
        <p:guide orient="horz" pos="21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5T22:21:08.092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65" y="6129866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203200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334" y="203201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单击此处添加文字标题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/>
          <p:nvPr userDrawn="1"/>
        </p:nvGrpSpPr>
        <p:grpSpPr bwMode="auto">
          <a:xfrm>
            <a:off x="1" y="208600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7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294" y="266791"/>
            <a:ext cx="4132061" cy="37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93" tIns="42996" rIns="85993" bIns="4299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Microsoft YaHei" panose="020B0503020204020204" pitchFamily="34" charset="-122"/>
              </a:rPr>
              <a:t>单击此处添加您要的标题</a:t>
            </a:r>
            <a:endParaRPr kumimoji="0" lang="zh-CN" altLang="en-US" sz="18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67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6730" indent="0">
              <a:buNone/>
              <a:defRPr sz="2135" b="1"/>
            </a:lvl6pPr>
            <a:lvl7pPr marL="3656330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6730" indent="0">
              <a:buNone/>
              <a:defRPr sz="2135" b="1"/>
            </a:lvl6pPr>
            <a:lvl7pPr marL="3656330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单击此处添加标题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5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5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5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pPr defTabSz="1218565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pic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5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5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defTabSz="1218565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72"/>
            <a:ext cx="3833813" cy="4000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789" y="498764"/>
            <a:ext cx="5256212" cy="69749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789" y="1223966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465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1" y="2491525"/>
            <a:ext cx="5256212" cy="8780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72"/>
            <a:ext cx="2079171" cy="400024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65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286" y="1768941"/>
            <a:ext cx="2225903" cy="471486"/>
          </a:xfrm>
        </p:spPr>
        <p:txBody>
          <a:bodyPr>
            <a:normAutofit/>
          </a:bodyPr>
          <a:lstStyle>
            <a:lvl1pPr marL="0" indent="0">
              <a:buNone/>
              <a:defRPr sz="1865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286" y="2254715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88" y="3636425"/>
            <a:ext cx="462883" cy="46288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88" y="4483101"/>
            <a:ext cx="462883" cy="46288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42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0" y="5357020"/>
            <a:ext cx="462883" cy="46288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769" y="3636426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865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769" y="3939219"/>
            <a:ext cx="2225903" cy="45557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769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865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51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865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769" y="4779894"/>
            <a:ext cx="2225903" cy="45557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769" y="5642073"/>
            <a:ext cx="2225903" cy="45557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64" y="1428751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65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789" y="498764"/>
            <a:ext cx="5256212" cy="69749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789" y="1223966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465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1" y="2491524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1" y="3699046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0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42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1" y="4965930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22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750" y="3773248"/>
            <a:ext cx="1544111" cy="84843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750" y="4990206"/>
            <a:ext cx="1544111" cy="84843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10" y="3773248"/>
            <a:ext cx="1544111" cy="84843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631" y="4977823"/>
            <a:ext cx="1544111" cy="84843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00C33-A62E-41EB-BAD3-34AB53AA95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40FACE-8EBA-4E3C-B456-85182B5DB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8" Type="http://schemas.openxmlformats.org/officeDocument/2006/relationships/image" Target="../media/image10.GIF"/><Relationship Id="rId7" Type="http://schemas.openxmlformats.org/officeDocument/2006/relationships/image" Target="../media/image9.png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.xml"/><Relationship Id="rId6" Type="http://schemas.openxmlformats.org/officeDocument/2006/relationships/slideLayout" Target="../slideLayouts/slideLayout5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9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10" y="125731"/>
            <a:ext cx="1219200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233" y="4082032"/>
            <a:ext cx="12709500" cy="2919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45" y="4223198"/>
            <a:ext cx="3121267" cy="188079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345" y="313900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0453" y="3106334"/>
            <a:ext cx="696967" cy="16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 flipH="1">
            <a:off x="633242" y="3974082"/>
            <a:ext cx="3493413" cy="29036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56000" y="3558540"/>
            <a:ext cx="6444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 </a:t>
            </a:r>
            <a:r>
              <a:rPr 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Lê Thị Thuyền Trâm</a:t>
            </a:r>
            <a:endParaRPr lang="vi-VN" alt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435440" y="472294"/>
            <a:ext cx="3991171" cy="39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43909" y="-162349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2040" y="344016"/>
            <a:ext cx="8863458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về dự giờ Hội </a:t>
            </a:r>
            <a:r>
              <a:rPr lang="vi-VN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vi-VN" altLang="en-US" sz="6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vi-VN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 </a:t>
            </a:r>
            <a:r>
              <a:rPr lang="vi-VN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vi-VN" altLang="en-US" sz="6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Tập đếm -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476216" y="936623"/>
            <a:ext cx="4795872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Bài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05949" y="3365854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1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05949" y="4866186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1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endCxn id="7" idx="6"/>
          </p:cNvCxnSpPr>
          <p:nvPr/>
        </p:nvCxnSpPr>
        <p:spPr>
          <a:xfrm flipH="1" flipV="1">
            <a:off x="4106170" y="3865965"/>
            <a:ext cx="683606" cy="709219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8" idx="6"/>
          </p:cNvCxnSpPr>
          <p:nvPr/>
        </p:nvCxnSpPr>
        <p:spPr>
          <a:xfrm flipH="1">
            <a:off x="4106170" y="4575184"/>
            <a:ext cx="683606" cy="791113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89776" y="4075073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8" name="Title 1"/>
          <p:cNvSpPr>
            <a:spLocks noGrp="1"/>
          </p:cNvSpPr>
          <p:nvPr/>
        </p:nvSpPr>
        <p:spPr>
          <a:xfrm>
            <a:off x="1067565" y="2030137"/>
            <a:ext cx="2038384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j-ea"/>
                <a:cs typeface="Lato Heavy" panose="020F0502020204030203" pitchFamily="34" charset="0"/>
              </a:rPr>
              <a:t>Mẫu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j-ea"/>
                <a:cs typeface="Lato Heavy" panose="020F0502020204030203" pitchFamily="34" charset="0"/>
              </a:rPr>
              <a:t>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5949" y="1655956"/>
            <a:ext cx="1194589" cy="12355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069"/>
          <a:stretch>
            <a:fillRect/>
          </a:stretch>
        </p:blipFill>
        <p:spPr>
          <a:xfrm>
            <a:off x="3664836" y="922168"/>
            <a:ext cx="1459842" cy="28008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0" t="5812" r="6977" b="84385"/>
          <a:stretch>
            <a:fillRect/>
          </a:stretch>
        </p:blipFill>
        <p:spPr>
          <a:xfrm>
            <a:off x="7389430" y="1837898"/>
            <a:ext cx="5520783" cy="3320022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300855" y="0"/>
            <a:ext cx="51854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30 tháng 9 năm 2023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Tách - 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Gộp số ( Tiết 2)</a:t>
            </a:r>
            <a:endParaRPr lang="en-US"/>
          </a:p>
        </p:txBody>
      </p:sp>
      <p:pic>
        <p:nvPicPr>
          <p:cNvPr id="13" name="Content Placeholder 12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069"/>
          <a:stretch>
            <a:fillRect/>
          </a:stretch>
        </p:blipFill>
        <p:spPr>
          <a:xfrm>
            <a:off x="5123815" y="936625"/>
            <a:ext cx="1381760" cy="278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animBg="1"/>
      <p:bldP spid="8" grpId="1" animBg="1"/>
      <p:bldP spid="28" grpId="0"/>
      <p:bldP spid="28" grpId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476216" y="159383"/>
            <a:ext cx="4795872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Bài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vi-VN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" y="62865"/>
            <a:ext cx="2691765" cy="22929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59330" y="2416810"/>
            <a:ext cx="908050" cy="8540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?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64565" y="1890395"/>
            <a:ext cx="835025" cy="8159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  <a:endParaRPr kumimoji="0" lang="vi-VN" alt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964565" y="2905760"/>
            <a:ext cx="835025" cy="8464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1</a:t>
            </a:r>
            <a:endParaRPr kumimoji="0" lang="vi-VN" alt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6" idx="2"/>
            <a:endCxn id="7" idx="6"/>
          </p:cNvCxnSpPr>
          <p:nvPr/>
        </p:nvCxnSpPr>
        <p:spPr>
          <a:xfrm flipH="1" flipV="1">
            <a:off x="1799870" y="2298816"/>
            <a:ext cx="459740" cy="54546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2"/>
            <a:endCxn id="8" idx="6"/>
          </p:cNvCxnSpPr>
          <p:nvPr/>
        </p:nvCxnSpPr>
        <p:spPr>
          <a:xfrm flipH="1">
            <a:off x="1799870" y="2844281"/>
            <a:ext cx="459740" cy="48514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258695" y="2428875"/>
            <a:ext cx="897890" cy="8420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3</a:t>
            </a:r>
            <a:endParaRPr kumimoji="0" lang="vi-VN" alt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90" y="-116840"/>
            <a:ext cx="2437130" cy="2292985"/>
          </a:xfrm>
          <a:prstGeom prst="can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226175" y="2176780"/>
            <a:ext cx="856615" cy="8604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?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09820" y="1691005"/>
            <a:ext cx="897890" cy="825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1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40300" y="2706370"/>
            <a:ext cx="867410" cy="76644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3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13" idx="2"/>
            <a:endCxn id="14" idx="6"/>
          </p:cNvCxnSpPr>
          <p:nvPr/>
        </p:nvCxnSpPr>
        <p:spPr>
          <a:xfrm flipH="1" flipV="1">
            <a:off x="5807402" y="2103871"/>
            <a:ext cx="418465" cy="50355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2"/>
            <a:endCxn id="15" idx="6"/>
          </p:cNvCxnSpPr>
          <p:nvPr/>
        </p:nvCxnSpPr>
        <p:spPr>
          <a:xfrm flipH="1">
            <a:off x="5807402" y="2607426"/>
            <a:ext cx="418465" cy="48260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252845" y="2176145"/>
            <a:ext cx="846455" cy="8572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4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075" y="-163830"/>
            <a:ext cx="2283460" cy="233997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0539730" y="2292985"/>
            <a:ext cx="857250" cy="7969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?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246235" y="1894840"/>
            <a:ext cx="847090" cy="698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?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338945" y="2905760"/>
            <a:ext cx="711200" cy="6299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?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stCxn id="20" idx="2"/>
            <a:endCxn id="21" idx="6"/>
          </p:cNvCxnSpPr>
          <p:nvPr/>
        </p:nvCxnSpPr>
        <p:spPr>
          <a:xfrm flipH="1" flipV="1">
            <a:off x="10093144" y="2244206"/>
            <a:ext cx="446405" cy="44767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0" idx="2"/>
            <a:endCxn id="22" idx="6"/>
          </p:cNvCxnSpPr>
          <p:nvPr/>
        </p:nvCxnSpPr>
        <p:spPr>
          <a:xfrm flipH="1">
            <a:off x="10049964" y="2691881"/>
            <a:ext cx="489585" cy="52895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0539730" y="2244090"/>
            <a:ext cx="857885" cy="8451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4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246235" y="1793240"/>
            <a:ext cx="846455" cy="81343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317990" y="2844165"/>
            <a:ext cx="847090" cy="8255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965200" y="1868805"/>
            <a:ext cx="999490" cy="807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31" name="Content Placeholder 30"/>
          <p:cNvPicPr>
            <a:picLocks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0" y="2963545"/>
            <a:ext cx="2286000" cy="2286000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4166235" y="5089525"/>
            <a:ext cx="617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98420" y="4695190"/>
            <a:ext cx="883920" cy="8248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4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598420" y="5695315"/>
            <a:ext cx="883920" cy="7937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1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038600" y="5249545"/>
            <a:ext cx="871220" cy="8153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C00000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038600" y="5249545"/>
            <a:ext cx="845185" cy="8153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C00000"/>
                </a:solidFill>
                <a:latin typeface="Lato" panose="020F0502020204030203"/>
              </a:rPr>
              <a:t>5</a:t>
            </a:r>
            <a:endParaRPr lang="en-GB" sz="5400" dirty="0">
              <a:solidFill>
                <a:srgbClr val="C00000"/>
              </a:solidFill>
              <a:latin typeface="Lato" panose="020F0502020204030203"/>
            </a:endParaRPr>
          </a:p>
        </p:txBody>
      </p:sp>
      <p:pic>
        <p:nvPicPr>
          <p:cNvPr id="39" name="Content Placeholder 38"/>
          <p:cNvPicPr>
            <a:picLocks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80" y="2793365"/>
            <a:ext cx="2286000" cy="2286000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6951980" y="4695190"/>
            <a:ext cx="929005" cy="8248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3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983095" y="5765165"/>
            <a:ext cx="897890" cy="8356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2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438515" y="5089525"/>
            <a:ext cx="807085" cy="87757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C00000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438515" y="5089525"/>
            <a:ext cx="899795" cy="87757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C00000"/>
                </a:solidFill>
                <a:latin typeface="Lato" panose="020F0502020204030203"/>
              </a:rPr>
              <a:t>5</a:t>
            </a:r>
            <a:endParaRPr lang="en-GB" sz="5400" dirty="0">
              <a:solidFill>
                <a:srgbClr val="C00000"/>
              </a:solidFill>
              <a:latin typeface="Lato" panose="020F0502020204030203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 flipV="1">
            <a:off x="3445963" y="5295698"/>
            <a:ext cx="592455" cy="3321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0" idx="6"/>
            <a:endCxn id="37" idx="2"/>
          </p:cNvCxnSpPr>
          <p:nvPr/>
        </p:nvCxnSpPr>
        <p:spPr>
          <a:xfrm flipV="1">
            <a:off x="3482158" y="5657013"/>
            <a:ext cx="556260" cy="4349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7808413" y="5295698"/>
            <a:ext cx="667385" cy="39941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2" idx="6"/>
          </p:cNvCxnSpPr>
          <p:nvPr/>
        </p:nvCxnSpPr>
        <p:spPr>
          <a:xfrm flipV="1">
            <a:off x="7880803" y="5717338"/>
            <a:ext cx="596265" cy="4654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bldLvl="0" animBg="1"/>
      <p:bldP spid="18" grpId="0" bldLvl="0" animBg="1"/>
      <p:bldP spid="25" grpId="0" bldLvl="0" animBg="1"/>
      <p:bldP spid="26" grpId="0" bldLvl="0" animBg="1"/>
      <p:bldP spid="27" grpId="0" bldLvl="0" animBg="1"/>
      <p:bldP spid="29" grpId="1"/>
      <p:bldP spid="37" grpId="0" animBg="1"/>
      <p:bldP spid="37" grpId="1" animBg="1"/>
      <p:bldP spid="44" grpId="0" bldLvl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-69532" y="647261"/>
            <a:ext cx="4078223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altLang="en-GB" sz="2400" b="1" dirty="0">
                <a:solidFill>
                  <a:srgbClr val="FF00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vi-VN" alt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400" b="1" dirty="0">
                <a:solidFill>
                  <a:srgbClr val="FF00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.</a:t>
            </a:r>
            <a:endParaRPr lang="en-GB" sz="2400" b="1" dirty="0">
              <a:solidFill>
                <a:srgbClr val="FF0000"/>
              </a:solidFill>
              <a:latin typeface="UTM Avo" panose="02040603050506020204" pitchFamily="18" charset="0"/>
              <a:cs typeface="Lato Heavy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7"/>
          <a:stretch>
            <a:fillRect/>
          </a:stretch>
        </p:blipFill>
        <p:spPr>
          <a:xfrm>
            <a:off x="0" y="2122621"/>
            <a:ext cx="12203847" cy="4735379"/>
          </a:xfrm>
          <a:prstGeom prst="rect">
            <a:avLst/>
          </a:prstGeom>
        </p:spPr>
      </p:pic>
      <p:sp>
        <p:nvSpPr>
          <p:cNvPr id="7" name="Rounded Rectangle 22"/>
          <p:cNvSpPr/>
          <p:nvPr/>
        </p:nvSpPr>
        <p:spPr>
          <a:xfrm>
            <a:off x="2973242" y="1159890"/>
            <a:ext cx="973836" cy="466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Lato" panose="020F0502020204030203"/>
              </a:rPr>
              <a:t>Gộp</a:t>
            </a:r>
            <a:endParaRPr lang="en-GB" sz="2400" dirty="0">
              <a:latin typeface="Lato" panose="020F0502020204030203"/>
            </a:endParaRPr>
          </a:p>
        </p:txBody>
      </p:sp>
      <p:sp>
        <p:nvSpPr>
          <p:cNvPr id="8" name="Rounded Rectangle 23"/>
          <p:cNvSpPr/>
          <p:nvPr/>
        </p:nvSpPr>
        <p:spPr>
          <a:xfrm>
            <a:off x="2973242" y="1697871"/>
            <a:ext cx="973836" cy="466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Lato" panose="020F0502020204030203"/>
              </a:rPr>
              <a:t>Tách</a:t>
            </a:r>
            <a:endParaRPr lang="en-GB" sz="2400" dirty="0">
              <a:latin typeface="Lato" panose="020F050202020403020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3380" y="1139190"/>
            <a:ext cx="7854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2800" dirty="0">
                <a:solidFill>
                  <a:srgbClr val="00B0F0"/>
                </a:solidFill>
                <a:latin typeface="Lato" panose="020F0502020204030203"/>
              </a:rPr>
              <a:t>.</a:t>
            </a:r>
            <a:endParaRPr lang="en-GB" sz="2800" dirty="0">
              <a:solidFill>
                <a:srgbClr val="00B0F0"/>
              </a:solidFill>
              <a:latin typeface="Lato" panose="020F050202020403020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755" y="1661160"/>
            <a:ext cx="828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con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con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GB" sz="2800" dirty="0">
                <a:solidFill>
                  <a:srgbClr val="00B0F0"/>
                </a:solidFill>
                <a:latin typeface="Lato" panose="020F0502020204030203"/>
              </a:rPr>
              <a:t>.</a:t>
            </a:r>
            <a:endParaRPr lang="en-GB" sz="2800" dirty="0">
              <a:solidFill>
                <a:srgbClr val="00B0F0"/>
              </a:solidFill>
              <a:latin typeface="Lato" panose="020F0502020204030203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505960" y="0"/>
            <a:ext cx="54622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30 tháng 9 năm 2023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Tách - Gộp số ( Tiết 2)</a:t>
            </a:r>
            <a:endParaRPr lang="vi-V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bldLvl="0" animBg="1"/>
      <p:bldP spid="7" grpId="1" animBg="1"/>
      <p:bldP spid="9" grpId="0"/>
      <p:bldP spid="9" grpId="1"/>
      <p:bldP spid="8" grpId="0" bldLvl="0" animBg="1"/>
      <p:bldP spid="8" grpId="1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"/>
            <a:ext cx="12192000" cy="6846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9187" y="4510385"/>
            <a:ext cx="48736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vi-VN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altLang="en-US" sz="8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940810" y="99695"/>
            <a:ext cx="5833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30 tháng 9 năm 2023</a:t>
            </a:r>
            <a:endParaRPr lang="vi-V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endParaRPr lang="vi-V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Tách - Gộp số ( Tiết 2)</a:t>
            </a:r>
            <a:endParaRPr lang="vi-V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2549" y="905350"/>
            <a:ext cx="8703335" cy="1445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 tạm </a:t>
            </a:r>
            <a:r>
              <a:rPr lang="vi-VN" alt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vi-VN" altLang="en-US" sz="88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81" y="-26317"/>
            <a:ext cx="12188238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2" cstate="print"/>
          <a:srcRect l="30313"/>
          <a:stretch>
            <a:fillRect/>
          </a:stretch>
        </p:blipFill>
        <p:spPr bwMode="auto">
          <a:xfrm>
            <a:off x="3763784" y="21673"/>
            <a:ext cx="8493645" cy="686223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11243" y="1958249"/>
            <a:ext cx="524383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vi-VN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altLang="en-US" sz="8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11680" y="470535"/>
            <a:ext cx="8837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30 tháng 9 năm 2023</a:t>
            </a: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b="1" u="sng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altLang="en-US" sz="36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</a:t>
            </a:r>
            <a:endParaRPr lang="vi-VN" altLang="en-US" sz="36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6" b="21247"/>
          <a:stretch>
            <a:fillRect/>
          </a:stretch>
        </p:blipFill>
        <p:spPr>
          <a:xfrm>
            <a:off x="452748" y="1307592"/>
            <a:ext cx="3085032" cy="18003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6" b="21247"/>
          <a:stretch>
            <a:fillRect/>
          </a:stretch>
        </p:blipFill>
        <p:spPr>
          <a:xfrm>
            <a:off x="4091299" y="1307592"/>
            <a:ext cx="4009401" cy="18003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5" y="285140"/>
            <a:ext cx="2243432" cy="22434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38" y="165498"/>
            <a:ext cx="2942424" cy="294242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304495" y="3369170"/>
            <a:ext cx="352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5 </a:t>
            </a:r>
            <a:r>
              <a:rPr lang="en-GB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gồm</a:t>
            </a:r>
            <a:r>
              <a:rPr lang="en-GB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1 </a:t>
            </a:r>
            <a:r>
              <a:rPr lang="en-GB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và</a:t>
            </a:r>
            <a:r>
              <a:rPr lang="en-GB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4</a:t>
            </a:r>
            <a:endParaRPr lang="en-GB" sz="36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40360" y="4151638"/>
            <a:ext cx="352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5 </a:t>
            </a:r>
            <a:r>
              <a:rPr lang="en-GB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gồm</a:t>
            </a:r>
            <a:r>
              <a:rPr lang="en-GB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4 </a:t>
            </a:r>
            <a:r>
              <a:rPr lang="en-GB" sz="3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và</a:t>
            </a:r>
            <a:r>
              <a:rPr lang="en-GB" sz="3600" b="1" dirty="0">
                <a:solidFill>
                  <a:srgbClr val="00B0F0"/>
                </a:solidFill>
                <a:latin typeface="UTM Avo" panose="02040603050506020204" pitchFamily="18" charset="0"/>
              </a:rPr>
              <a:t> 1</a:t>
            </a:r>
            <a:endParaRPr lang="en-GB" sz="36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 rot="10800000">
            <a:off x="7471827" y="3933359"/>
            <a:ext cx="1137281" cy="1116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000" b="1" kern="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 rot="310827">
            <a:off x="8594134" y="4030194"/>
            <a:ext cx="820528" cy="824130"/>
            <a:chOff x="8700748" y="4159711"/>
            <a:chExt cx="1046133" cy="1080291"/>
          </a:xfrm>
        </p:grpSpPr>
        <p:cxnSp>
          <p:nvCxnSpPr>
            <p:cNvPr id="45" name="Straight Connector 44"/>
            <p:cNvCxnSpPr>
              <a:endCxn id="41" idx="7"/>
            </p:cNvCxnSpPr>
            <p:nvPr/>
          </p:nvCxnSpPr>
          <p:spPr>
            <a:xfrm rot="21289173" flipV="1">
              <a:off x="8700748" y="4159711"/>
              <a:ext cx="1018626" cy="52745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 rot="21289173">
              <a:off x="8750142" y="4685968"/>
              <a:ext cx="996739" cy="554034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Oval 43"/>
          <p:cNvSpPr/>
          <p:nvPr/>
        </p:nvSpPr>
        <p:spPr>
          <a:xfrm rot="10800000">
            <a:off x="9297074" y="4491419"/>
            <a:ext cx="1137281" cy="111612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000" b="1" kern="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 rot="10800000">
            <a:off x="9245623" y="3077413"/>
            <a:ext cx="1137281" cy="111612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000" b="1" kern="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43901" y="4350831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0" kern="0" dirty="0">
                <a:solidFill>
                  <a:srgbClr val="C00000"/>
                </a:solidFill>
                <a:latin typeface="VNI-Avo" pitchFamily="2" charset="0"/>
              </a:rPr>
              <a:t>4</a:t>
            </a:r>
            <a:endParaRPr lang="en-US" sz="8000" kern="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96458" y="2925863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0" kern="0" dirty="0">
                <a:solidFill>
                  <a:srgbClr val="C00000"/>
                </a:solidFill>
                <a:latin typeface="VNI-Avo" pitchFamily="2" charset="0"/>
              </a:rPr>
              <a:t>1</a:t>
            </a:r>
            <a:endParaRPr lang="en-US" sz="8000" kern="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71824" y="3829699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0" kern="0" dirty="0">
                <a:solidFill>
                  <a:srgbClr val="C00000"/>
                </a:solidFill>
                <a:latin typeface="VNI-Avo" pitchFamily="2" charset="0"/>
              </a:rPr>
              <a:t>5</a:t>
            </a:r>
            <a:endParaRPr lang="en-US" sz="8000" kern="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329113" y="2827919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0" kern="0" dirty="0">
                <a:solidFill>
                  <a:srgbClr val="C00000"/>
                </a:solidFill>
                <a:latin typeface="VNI-Avo" pitchFamily="2" charset="0"/>
              </a:rPr>
              <a:t>4</a:t>
            </a:r>
            <a:endParaRPr lang="en-US" sz="8000" kern="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37130" y="449809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0" kern="0" dirty="0">
                <a:solidFill>
                  <a:srgbClr val="C00000"/>
                </a:solidFill>
                <a:latin typeface="VNI-Avo" pitchFamily="2" charset="0"/>
              </a:rPr>
              <a:t>1</a:t>
            </a:r>
            <a:endParaRPr lang="en-US" sz="8000" kern="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32216" y="5338494"/>
            <a:ext cx="563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Gộp</a:t>
            </a:r>
            <a:r>
              <a:rPr lang="en-GB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GB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GB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4 </a:t>
            </a:r>
            <a:r>
              <a:rPr lang="en-GB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GB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5</a:t>
            </a:r>
            <a:endParaRPr lang="en-GB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32215" y="6000801"/>
            <a:ext cx="563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Gộp</a:t>
            </a:r>
            <a:r>
              <a:rPr lang="en-GB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4 </a:t>
            </a:r>
            <a:r>
              <a:rPr lang="en-GB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GB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GB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GB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5</a:t>
            </a:r>
            <a:endParaRPr lang="en-GB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Title 1"/>
          <p:cNvSpPr>
            <a:spLocks noGrp="1"/>
          </p:cNvSpPr>
          <p:nvPr/>
        </p:nvSpPr>
        <p:spPr>
          <a:xfrm>
            <a:off x="418929" y="128734"/>
            <a:ext cx="7569706" cy="746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 animBg="1"/>
      <p:bldP spid="44" grpId="0" animBg="1"/>
      <p:bldP spid="41" grpId="0" animBg="1"/>
      <p:bldP spid="47" grpId="0"/>
      <p:bldP spid="47" grpId="1"/>
      <p:bldP spid="48" grpId="0"/>
      <p:bldP spid="48" grpId="1"/>
      <p:bldP spid="49" grpId="0"/>
      <p:bldP spid="50" grpId="0"/>
      <p:bldP spid="51" grpId="0"/>
      <p:bldP spid="52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>
            <a:fillRect/>
          </a:stretch>
        </p:blipFill>
        <p:spPr>
          <a:xfrm>
            <a:off x="1" y="1135379"/>
            <a:ext cx="12191999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7945" y="3753485"/>
            <a:ext cx="10139045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  - </a:t>
            </a: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Gộp số (Tiết </a:t>
            </a: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vi-VN" altLang="en-US" sz="8000" b="1" i="0" u="none" strike="noStrike" kern="1200" cap="none" spc="0" normalizeH="0" baseline="0" noProof="0" dirty="0" err="1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94610" y="85725"/>
            <a:ext cx="7915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30 tháng 9 năm 2023</a:t>
            </a: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/>
        </p:nvSpPr>
        <p:spPr>
          <a:xfrm>
            <a:off x="306324" y="470426"/>
            <a:ext cx="3996479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200" b="1" dirty="0">
              <a:solidFill>
                <a:srgbClr val="FF0000"/>
              </a:solidFill>
              <a:latin typeface="UTM Avo" panose="02040603050506020204" pitchFamily="18" charset="0"/>
              <a:cs typeface="Lato Heavy" panose="020F0502020204030203" pitchFamily="3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122295" y="2469515"/>
            <a:ext cx="6279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Thực hành</a:t>
            </a:r>
            <a:endParaRPr lang="vi-VN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366645" y="326390"/>
            <a:ext cx="79838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30 tháng 9 năm 2023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Tách - gộp số ( Tiết 2)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133924" y="1119894"/>
            <a:ext cx="3113001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0" y="1601551"/>
            <a:ext cx="5143500" cy="15621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48430" y="4197883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C00000"/>
                </a:solidFill>
                <a:latin typeface="Lato" panose="020F0502020204030203"/>
              </a:rPr>
              <a:t>2</a:t>
            </a:r>
            <a:endParaRPr lang="en-GB" sz="54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8467" y="3488664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1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48467" y="4988996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cxnSp>
        <p:nvCxnSpPr>
          <p:cNvPr id="10" name="Straight Connector 9"/>
          <p:cNvCxnSpPr>
            <a:stCxn id="7" idx="6"/>
            <a:endCxn id="8" idx="2"/>
          </p:cNvCxnSpPr>
          <p:nvPr/>
        </p:nvCxnSpPr>
        <p:spPr>
          <a:xfrm flipV="1">
            <a:off x="2348651" y="3988775"/>
            <a:ext cx="799816" cy="709219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6"/>
            <a:endCxn id="9" idx="2"/>
          </p:cNvCxnSpPr>
          <p:nvPr/>
        </p:nvCxnSpPr>
        <p:spPr>
          <a:xfrm>
            <a:off x="2348651" y="4697994"/>
            <a:ext cx="799816" cy="791113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78" y="1601551"/>
            <a:ext cx="5143500" cy="15621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901630" y="4197883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C00000"/>
                </a:solidFill>
                <a:latin typeface="Lato" panose="020F0502020204030203"/>
              </a:rPr>
              <a:t>3</a:t>
            </a:r>
            <a:endParaRPr lang="en-GB" sz="54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701667" y="3488664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701667" y="4988996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1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cxnSp>
        <p:nvCxnSpPr>
          <p:cNvPr id="16" name="Straight Connector 15"/>
          <p:cNvCxnSpPr>
            <a:stCxn id="13" idx="6"/>
            <a:endCxn id="14" idx="2"/>
          </p:cNvCxnSpPr>
          <p:nvPr/>
        </p:nvCxnSpPr>
        <p:spPr>
          <a:xfrm flipV="1">
            <a:off x="8901851" y="3988775"/>
            <a:ext cx="799816" cy="709219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6"/>
            <a:endCxn id="15" idx="2"/>
          </p:cNvCxnSpPr>
          <p:nvPr/>
        </p:nvCxnSpPr>
        <p:spPr>
          <a:xfrm>
            <a:off x="8901851" y="4698629"/>
            <a:ext cx="799465" cy="79121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148466" y="4988995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1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701666" y="3488663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2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922270" y="-107315"/>
            <a:ext cx="799338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30 tháng 9 năm 2023</a:t>
            </a:r>
            <a:endParaRPr lang="vi-V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-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 số ( Tiết 2)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5" grpId="0"/>
      <p:bldP spid="5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9" grpId="0" bldLvl="0" animBg="1"/>
      <p:bldP spid="19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210"/>
          </a:xfrm>
        </p:spPr>
        <p:txBody>
          <a:bodyPr>
            <a:normAutofit fontScale="90000"/>
          </a:bodyPr>
          <a:p>
            <a:pPr algn="ctr"/>
            <a:r>
              <a:rPr lang="vi-VN" altLang="en-US" sz="2665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30 tháng 9 năm 2023</a:t>
            </a:r>
            <a:br>
              <a:rPr lang="vi-VN" altLang="en-US" sz="2665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665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br>
              <a:rPr lang="vi-VN" altLang="en-US" sz="2665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55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Tách - </a:t>
            </a:r>
            <a:r>
              <a:rPr lang="vi-VN" altLang="en-US" sz="355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Gộp số ( Tiết 2)</a:t>
            </a:r>
            <a:endParaRPr lang="vi-VN" altLang="en-US" sz="355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4" y="1601551"/>
            <a:ext cx="5143500" cy="1562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84626" y="4201693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C00000"/>
                </a:solidFill>
                <a:latin typeface="Lato" panose="020F0502020204030203"/>
              </a:rPr>
              <a:t>4</a:t>
            </a:r>
            <a:endParaRPr lang="en-GB" sz="5400" dirty="0">
              <a:solidFill>
                <a:srgbClr val="C00000"/>
              </a:solidFill>
              <a:latin typeface="Lato" panose="020F0502020204030203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95458" y="3488664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95458" y="4988996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cxnSp>
        <p:nvCxnSpPr>
          <p:cNvPr id="8" name="Straight Connector 7"/>
          <p:cNvCxnSpPr>
            <a:stCxn id="5" idx="6"/>
            <a:endCxn id="6" idx="2"/>
          </p:cNvCxnSpPr>
          <p:nvPr/>
        </p:nvCxnSpPr>
        <p:spPr>
          <a:xfrm flipV="1">
            <a:off x="2284847" y="3989334"/>
            <a:ext cx="810895" cy="71310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4847" y="4695454"/>
            <a:ext cx="810895" cy="78740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00" y="1661602"/>
            <a:ext cx="5143500" cy="15621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648658" y="3488664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648658" y="4988996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cxnSp>
        <p:nvCxnSpPr>
          <p:cNvPr id="14" name="Straight Connector 13"/>
          <p:cNvCxnSpPr>
            <a:stCxn id="27" idx="6"/>
          </p:cNvCxnSpPr>
          <p:nvPr/>
        </p:nvCxnSpPr>
        <p:spPr>
          <a:xfrm flipV="1">
            <a:off x="8827252" y="4003304"/>
            <a:ext cx="864235" cy="69215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8" idx="6"/>
          </p:cNvCxnSpPr>
          <p:nvPr/>
        </p:nvCxnSpPr>
        <p:spPr>
          <a:xfrm>
            <a:off x="8827252" y="4711964"/>
            <a:ext cx="895350" cy="88201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095457" y="3488663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3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648658" y="4988995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2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310454" y="1255784"/>
            <a:ext cx="3113001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734435" y="171450"/>
            <a:ext cx="584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3651885" y="305435"/>
            <a:ext cx="5360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4627880" y="4343400"/>
            <a:ext cx="855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095457" y="4989168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GB" sz="5400" dirty="0">
                <a:solidFill>
                  <a:srgbClr val="0070C0"/>
                </a:solidFill>
                <a:latin typeface="Lato" panose="020F0502020204030203"/>
              </a:rPr>
              <a:t>1</a:t>
            </a:r>
            <a:endParaRPr lang="vi-VN" alt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648658" y="3488662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rgbClr val="0070C0"/>
                </a:solidFill>
                <a:latin typeface="Lato" panose="020F0502020204030203"/>
              </a:rPr>
              <a:t>2</a:t>
            </a:r>
            <a:endParaRPr lang="en-GB" sz="5400" dirty="0">
              <a:solidFill>
                <a:srgbClr val="0070C0"/>
              </a:solidFill>
              <a:latin typeface="Lato" panose="020F0502020204030203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826843" y="4194611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sz="5400" dirty="0">
                <a:solidFill>
                  <a:schemeClr val="tx1"/>
                </a:solidFill>
                <a:latin typeface="Lato" panose="020F0502020204030203"/>
              </a:rPr>
              <a:t>?</a:t>
            </a:r>
            <a:endParaRPr lang="en-GB" sz="5400" dirty="0">
              <a:solidFill>
                <a:schemeClr val="tx1"/>
              </a:solidFill>
              <a:latin typeface="Lato" panose="020F0502020204030203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26843" y="4211755"/>
            <a:ext cx="1000221" cy="1000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GB" sz="5400" dirty="0">
                <a:solidFill>
                  <a:srgbClr val="FF0000"/>
                </a:solidFill>
                <a:latin typeface="Lato" panose="020F0502020204030203"/>
              </a:rPr>
              <a:t>4</a:t>
            </a:r>
            <a:endParaRPr lang="vi-VN" altLang="en-GB" sz="5400" dirty="0">
              <a:solidFill>
                <a:srgbClr val="FF0000"/>
              </a:solidFill>
              <a:latin typeface="Lato" panose="020F050202020403020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5" grpId="0" bldLvl="0" animBg="1"/>
      <p:bldP spid="5" grpId="1" animBg="1"/>
      <p:bldP spid="7" grpId="0" animBg="1"/>
      <p:bldP spid="7" grpId="1" animBg="1"/>
      <p:bldP spid="6" grpId="0" animBg="1"/>
      <p:bldP spid="6" grpId="1" animBg="1"/>
      <p:bldP spid="16" grpId="0" bldLvl="0" animBg="1"/>
      <p:bldP spid="16" grpId="1" animBg="1"/>
      <p:bldP spid="25" grpId="0" bldLvl="0" animBg="1"/>
      <p:bldP spid="25" grpId="1" animBg="1"/>
      <p:bldP spid="27" grpId="0" bldLvl="0" animBg="1"/>
      <p:bldP spid="27" grpId="1" animBg="1"/>
      <p:bldP spid="12" grpId="0" animBg="1"/>
      <p:bldP spid="12" grpId="1" animBg="1"/>
      <p:bldP spid="13" grpId="0" animBg="1"/>
      <p:bldP spid="13" grpId="1" animBg="1"/>
      <p:bldP spid="28" grpId="0" bldLvl="0" animBg="1"/>
      <p:bldP spid="26" grpId="0" bldLvl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6" y="857950"/>
            <a:ext cx="7168895" cy="481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altLang="en-GB" sz="3200" b="1" dirty="0">
                <a:solidFill>
                  <a:srgbClr val="FF00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vi-VN" alt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200" b="1" dirty="0">
                <a:solidFill>
                  <a:srgbClr val="FF00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.</a:t>
            </a:r>
            <a:endParaRPr lang="en-GB" sz="3200" b="1" dirty="0">
              <a:solidFill>
                <a:srgbClr val="FF0000"/>
              </a:solidFill>
              <a:latin typeface="UTM Avo" panose="02040603050506020204" pitchFamily="18" charset="0"/>
              <a:cs typeface="Lato Heavy" panose="020F050202020403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35472" y="1254198"/>
            <a:ext cx="2666238" cy="1631238"/>
            <a:chOff x="3140202" y="909642"/>
            <a:chExt cx="2666238" cy="1631238"/>
          </a:xfrm>
        </p:grpSpPr>
        <p:sp>
          <p:nvSpPr>
            <p:cNvPr id="6" name="Rounded Rectangle 5"/>
            <p:cNvSpPr/>
            <p:nvPr/>
          </p:nvSpPr>
          <p:spPr>
            <a:xfrm>
              <a:off x="3325749" y="909642"/>
              <a:ext cx="2295144" cy="1631238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202" y="994410"/>
              <a:ext cx="2666238" cy="148124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744616" y="3044508"/>
            <a:ext cx="2657094" cy="1631238"/>
            <a:chOff x="3149346" y="2699952"/>
            <a:chExt cx="2657094" cy="1631238"/>
          </a:xfrm>
        </p:grpSpPr>
        <p:sp>
          <p:nvSpPr>
            <p:cNvPr id="9" name="Rounded Rectangle 26"/>
            <p:cNvSpPr/>
            <p:nvPr/>
          </p:nvSpPr>
          <p:spPr>
            <a:xfrm>
              <a:off x="3325749" y="2699952"/>
              <a:ext cx="2295144" cy="1631238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346" y="2777490"/>
              <a:ext cx="2657094" cy="147616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744362" y="4825048"/>
            <a:ext cx="2666238" cy="1631238"/>
            <a:chOff x="3140202" y="4480492"/>
            <a:chExt cx="2666238" cy="1631238"/>
          </a:xfrm>
        </p:grpSpPr>
        <p:sp>
          <p:nvSpPr>
            <p:cNvPr id="12" name="Rounded Rectangle 27"/>
            <p:cNvSpPr/>
            <p:nvPr/>
          </p:nvSpPr>
          <p:spPr>
            <a:xfrm>
              <a:off x="3325749" y="4480492"/>
              <a:ext cx="2295144" cy="1631238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202" y="4555490"/>
              <a:ext cx="2666238" cy="148124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755022" y="1254198"/>
            <a:ext cx="4828032" cy="1631238"/>
            <a:chOff x="7159752" y="909642"/>
            <a:chExt cx="4828032" cy="1631238"/>
          </a:xfrm>
        </p:grpSpPr>
        <p:sp>
          <p:nvSpPr>
            <p:cNvPr id="15" name="Rounded Rectangle 9"/>
            <p:cNvSpPr/>
            <p:nvPr/>
          </p:nvSpPr>
          <p:spPr>
            <a:xfrm>
              <a:off x="7159752" y="909642"/>
              <a:ext cx="4828032" cy="1631238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00" b="34960"/>
            <a:stretch>
              <a:fillRect/>
            </a:stretch>
          </p:blipFill>
          <p:spPr>
            <a:xfrm>
              <a:off x="7501318" y="1359227"/>
              <a:ext cx="4144899" cy="75160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755022" y="3044508"/>
            <a:ext cx="4828032" cy="1631238"/>
            <a:chOff x="7159752" y="2699952"/>
            <a:chExt cx="4828032" cy="1631238"/>
          </a:xfrm>
        </p:grpSpPr>
        <p:sp>
          <p:nvSpPr>
            <p:cNvPr id="18" name="Rounded Rectangle 35"/>
            <p:cNvSpPr/>
            <p:nvPr/>
          </p:nvSpPr>
          <p:spPr>
            <a:xfrm>
              <a:off x="7159752" y="2699952"/>
              <a:ext cx="4828032" cy="1631238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80" b="24400"/>
            <a:stretch>
              <a:fillRect/>
            </a:stretch>
          </p:blipFill>
          <p:spPr>
            <a:xfrm>
              <a:off x="7680388" y="2923795"/>
              <a:ext cx="3965829" cy="113510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755022" y="4834818"/>
            <a:ext cx="4828032" cy="1631238"/>
            <a:chOff x="7159752" y="4490262"/>
            <a:chExt cx="4828032" cy="1631238"/>
          </a:xfrm>
        </p:grpSpPr>
        <p:sp>
          <p:nvSpPr>
            <p:cNvPr id="21" name="Rounded Rectangle 36"/>
            <p:cNvSpPr/>
            <p:nvPr/>
          </p:nvSpPr>
          <p:spPr>
            <a:xfrm>
              <a:off x="7159752" y="4490262"/>
              <a:ext cx="4828032" cy="1631238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80" b="25040"/>
            <a:stretch>
              <a:fillRect/>
            </a:stretch>
          </p:blipFill>
          <p:spPr>
            <a:xfrm>
              <a:off x="7584376" y="4731807"/>
              <a:ext cx="4061841" cy="1148147"/>
            </a:xfrm>
            <a:prstGeom prst="rect">
              <a:avLst/>
            </a:prstGeom>
          </p:spPr>
        </p:pic>
      </p:grpSp>
      <p:sp>
        <p:nvSpPr>
          <p:cNvPr id="23" name="Freeform 38"/>
          <p:cNvSpPr/>
          <p:nvPr/>
        </p:nvSpPr>
        <p:spPr>
          <a:xfrm>
            <a:off x="4200542" y="1999620"/>
            <a:ext cx="1545336" cy="1959379"/>
          </a:xfrm>
          <a:custGeom>
            <a:avLst/>
            <a:gdLst>
              <a:gd name="connsiteX0" fmla="*/ 0 w 1545336"/>
              <a:gd name="connsiteY0" fmla="*/ 0 h 1959379"/>
              <a:gd name="connsiteX1" fmla="*/ 484632 w 1545336"/>
              <a:gd name="connsiteY1" fmla="*/ 374904 h 1959379"/>
              <a:gd name="connsiteX2" fmla="*/ 768096 w 1545336"/>
              <a:gd name="connsiteY2" fmla="*/ 1728216 h 1959379"/>
              <a:gd name="connsiteX3" fmla="*/ 1545336 w 1545336"/>
              <a:gd name="connsiteY3" fmla="*/ 1947672 h 195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5336" h="1959379">
                <a:moveTo>
                  <a:pt x="0" y="0"/>
                </a:moveTo>
                <a:cubicBezTo>
                  <a:pt x="178308" y="43434"/>
                  <a:pt x="356616" y="86868"/>
                  <a:pt x="484632" y="374904"/>
                </a:cubicBezTo>
                <a:cubicBezTo>
                  <a:pt x="612648" y="662940"/>
                  <a:pt x="591312" y="1466088"/>
                  <a:pt x="768096" y="1728216"/>
                </a:cubicBezTo>
                <a:cubicBezTo>
                  <a:pt x="944880" y="1990344"/>
                  <a:pt x="1245108" y="1969008"/>
                  <a:pt x="1545336" y="194767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 39"/>
          <p:cNvSpPr/>
          <p:nvPr/>
        </p:nvSpPr>
        <p:spPr>
          <a:xfrm>
            <a:off x="4200542" y="3828420"/>
            <a:ext cx="1554480" cy="1828800"/>
          </a:xfrm>
          <a:custGeom>
            <a:avLst/>
            <a:gdLst>
              <a:gd name="connsiteX0" fmla="*/ 0 w 1554480"/>
              <a:gd name="connsiteY0" fmla="*/ 0 h 1828800"/>
              <a:gd name="connsiteX1" fmla="*/ 612648 w 1554480"/>
              <a:gd name="connsiteY1" fmla="*/ 576072 h 1828800"/>
              <a:gd name="connsiteX2" fmla="*/ 832104 w 1554480"/>
              <a:gd name="connsiteY2" fmla="*/ 1591056 h 1828800"/>
              <a:gd name="connsiteX3" fmla="*/ 1554480 w 155448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828800">
                <a:moveTo>
                  <a:pt x="0" y="0"/>
                </a:moveTo>
                <a:cubicBezTo>
                  <a:pt x="236982" y="155448"/>
                  <a:pt x="473964" y="310896"/>
                  <a:pt x="612648" y="576072"/>
                </a:cubicBezTo>
                <a:cubicBezTo>
                  <a:pt x="751332" y="841248"/>
                  <a:pt x="675132" y="1382268"/>
                  <a:pt x="832104" y="1591056"/>
                </a:cubicBezTo>
                <a:cubicBezTo>
                  <a:pt x="989076" y="1799844"/>
                  <a:pt x="1271778" y="1814322"/>
                  <a:pt x="1554480" y="182880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42"/>
          <p:cNvSpPr/>
          <p:nvPr/>
        </p:nvSpPr>
        <p:spPr>
          <a:xfrm>
            <a:off x="4218829" y="1966613"/>
            <a:ext cx="1536192" cy="3757306"/>
          </a:xfrm>
          <a:custGeom>
            <a:avLst/>
            <a:gdLst>
              <a:gd name="connsiteX0" fmla="*/ 0 w 1536192"/>
              <a:gd name="connsiteY0" fmla="*/ 3757306 h 3757306"/>
              <a:gd name="connsiteX1" fmla="*/ 868680 w 1536192"/>
              <a:gd name="connsiteY1" fmla="*/ 2321698 h 3757306"/>
              <a:gd name="connsiteX2" fmla="*/ 1115568 w 1536192"/>
              <a:gd name="connsiteY2" fmla="*/ 355738 h 3757306"/>
              <a:gd name="connsiteX3" fmla="*/ 1536192 w 1536192"/>
              <a:gd name="connsiteY3" fmla="*/ 8266 h 375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6192" h="3757306">
                <a:moveTo>
                  <a:pt x="0" y="3757306"/>
                </a:moveTo>
                <a:cubicBezTo>
                  <a:pt x="341376" y="3322966"/>
                  <a:pt x="682752" y="2888626"/>
                  <a:pt x="868680" y="2321698"/>
                </a:cubicBezTo>
                <a:cubicBezTo>
                  <a:pt x="1054608" y="1754770"/>
                  <a:pt x="1004316" y="741310"/>
                  <a:pt x="1115568" y="355738"/>
                </a:cubicBezTo>
                <a:cubicBezTo>
                  <a:pt x="1226820" y="-29834"/>
                  <a:pt x="1381506" y="-10784"/>
                  <a:pt x="1536192" y="8266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1"/>
          <p:cNvSpPr txBox="1"/>
          <p:nvPr/>
        </p:nvSpPr>
        <p:spPr>
          <a:xfrm>
            <a:off x="3138170" y="-50800"/>
            <a:ext cx="7352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30 tháng 9 năm 2023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Tách - </a:t>
            </a:r>
            <a:r>
              <a:rPr lang="vi-VN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Gộp số ( Tiết 2)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960" y="917288"/>
            <a:ext cx="76161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</a:t>
            </a:r>
            <a:r>
              <a:rPr kumimoji="0" lang="vi-VN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vi-VN" altLang="en-US" sz="9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04&quot;&gt;&lt;property id=&quot;20148&quot; value=&quot;5&quot;/&gt;&lt;property id=&quot;20300&quot; value=&quot;Slide 2&quot;/&gt;&lt;property id=&quot;20307&quot; value=&quot;358&quot;/&gt;&lt;/object&gt;&lt;object type=&quot;3&quot; unique_id=&quot;10005&quot;&gt;&lt;property id=&quot;20148&quot; value=&quot;5&quot;/&gt;&lt;property id=&quot;20300&quot; value=&quot;Slide 3&quot;/&gt;&lt;property id=&quot;20307&quot; value=&quot;359&quot;/&gt;&lt;/object&gt;&lt;object type=&quot;3&quot; unique_id=&quot;10006&quot;&gt;&lt;property id=&quot;20148&quot; value=&quot;5&quot;/&gt;&lt;property id=&quot;20300&quot; value=&quot;Slide 4&quot;/&gt;&lt;property id=&quot;20307&quot; value=&quot;307&quot;/&gt;&lt;/object&gt;&lt;object type=&quot;3&quot; unique_id=&quot;10007&quot;&gt;&lt;property id=&quot;20148&quot; value=&quot;5&quot;/&gt;&lt;property id=&quot;20300&quot; value=&quot;Slide 5&quot;/&gt;&lt;property id=&quot;20307&quot; value=&quot;274&quot;/&gt;&lt;/object&gt;&lt;object type=&quot;3&quot; unique_id=&quot;10008&quot;&gt;&lt;property id=&quot;20148&quot; value=&quot;5&quot;/&gt;&lt;property id=&quot;20300&quot; value=&quot;Slide 6&quot;/&gt;&lt;property id=&quot;20307&quot; value=&quot;360&quot;/&gt;&lt;/object&gt;&lt;object type=&quot;3&quot; unique_id=&quot;10009&quot;&gt;&lt;property id=&quot;20148&quot; value=&quot;5&quot;/&gt;&lt;property id=&quot;20300&quot; value=&quot;Slide 7&quot;/&gt;&lt;property id=&quot;20307&quot; value=&quot;361&quot;/&gt;&lt;/object&gt;&lt;object type=&quot;3&quot; unique_id=&quot;10010&quot;&gt;&lt;property id=&quot;20148&quot; value=&quot;5&quot;/&gt;&lt;property id=&quot;20300&quot; value=&quot;Slide 8&quot;/&gt;&lt;property id=&quot;20307&quot; value=&quot;362&quot;/&gt;&lt;/object&gt;&lt;object type=&quot;3&quot; unique_id=&quot;10011&quot;&gt;&lt;property id=&quot;20148&quot; value=&quot;5&quot;/&gt;&lt;property id=&quot;20300&quot; value=&quot;Slide 9&quot;/&gt;&lt;property id=&quot;20307&quot; value=&quot;363&quot;/&gt;&lt;/object&gt;&lt;object type=&quot;3&quot; unique_id=&quot;10012&quot;&gt;&lt;property id=&quot;20148&quot; value=&quot;5&quot;/&gt;&lt;property id=&quot;20300&quot; value=&quot;Slide 10&quot;/&gt;&lt;property id=&quot;20307&quot; value=&quot;364&quot;/&gt;&lt;/object&gt;&lt;object type=&quot;3&quot; unique_id=&quot;10013&quot;&gt;&lt;property id=&quot;20148&quot; value=&quot;5&quot;/&gt;&lt;property id=&quot;20300&quot; value=&quot;Slide 11&quot;/&gt;&lt;property id=&quot;20307&quot; value=&quot;365&quot;/&gt;&lt;/object&gt;&lt;object type=&quot;3&quot; unique_id=&quot;10014&quot;&gt;&lt;property id=&quot;20148&quot; value=&quot;5&quot;/&gt;&lt;property id=&quot;20300&quot; value=&quot;Slide 12&quot;/&gt;&lt;property id=&quot;20307&quot; value=&quot;366&quot;/&gt;&lt;/object&gt;&lt;object type=&quot;3&quot; unique_id=&quot;10015&quot;&gt;&lt;property id=&quot;20148&quot; value=&quot;5&quot;/&gt;&lt;property id=&quot;20300&quot; value=&quot;Slide 13&quot;/&gt;&lt;property id=&quot;20307&quot; value=&quot;367&quot;/&gt;&lt;/object&gt;&lt;object type=&quot;3&quot; unique_id=&quot;10016&quot;&gt;&lt;property id=&quot;20148&quot; value=&quot;5&quot;/&gt;&lt;property id=&quot;20300&quot; value=&quot;Slide 14&quot;/&gt;&lt;property id=&quot;20307&quot; value=&quot;368&quot;/&gt;&lt;/object&gt;&lt;object type=&quot;3&quot; unique_id=&quot;10017&quot;&gt;&lt;property id=&quot;20148&quot; value=&quot;5&quot;/&gt;&lt;property id=&quot;20300&quot; value=&quot;Slide 15&quot;/&gt;&lt;property id=&quot;20307&quot; value=&quot;369&quot;/&gt;&lt;/object&gt;&lt;object type=&quot;3&quot; unique_id=&quot;10018&quot;&gt;&lt;property id=&quot;20148&quot; value=&quot;5&quot;/&gt;&lt;property id=&quot;20300&quot; value=&quot;Slide 16&quot;/&gt;&lt;property id=&quot;20307&quot; value=&quot;370&quot;/&gt;&lt;/object&gt;&lt;object type=&quot;3&quot; unique_id=&quot;10019&quot;&gt;&lt;property id=&quot;20148&quot; value=&quot;5&quot;/&gt;&lt;property id=&quot;20300&quot; value=&quot;Slide 17&quot;/&gt;&lt;property id=&quot;20307&quot; value=&quot;283&quot;/&gt;&lt;/object&gt;&lt;object type=&quot;3&quot; unique_id=&quot;10020&quot;&gt;&lt;property id=&quot;20148&quot; value=&quot;5&quot;/&gt;&lt;property id=&quot;20300&quot; value=&quot;Slide 18&quot;/&gt;&lt;property id=&quot;20307&quot; value=&quot;298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WPS Presentation</Application>
  <PresentationFormat>Widescreen</PresentationFormat>
  <Paragraphs>177</Paragraphs>
  <Slides>15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Microsoft YaHei</vt:lpstr>
      <vt:lpstr>Calibri</vt:lpstr>
      <vt:lpstr>Lato Light</vt:lpstr>
      <vt:lpstr>Calibri Light</vt:lpstr>
      <vt:lpstr>Kontrapunkt Bob Bold</vt:lpstr>
      <vt:lpstr>Helvetica Light</vt:lpstr>
      <vt:lpstr>Times New Roman</vt:lpstr>
      <vt:lpstr>VNI-Avo</vt:lpstr>
      <vt:lpstr>Segoe Print</vt:lpstr>
      <vt:lpstr>等线</vt:lpstr>
      <vt:lpstr>UTM Avo</vt:lpstr>
      <vt:lpstr>Lato Heavy</vt:lpstr>
      <vt:lpstr>等线</vt:lpstr>
      <vt:lpstr>Lato</vt:lpstr>
      <vt:lpstr>Arial Unicode MS</vt:lpstr>
      <vt:lpstr>等线 Light</vt:lpstr>
      <vt:lpstr>8_Office Theme</vt:lpstr>
      <vt:lpstr>3_Office Theme</vt:lpstr>
      <vt:lpstr>3_Office 主题​​</vt:lpstr>
      <vt:lpstr>Office 主题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Thứ bảy ngày 30 tháng 9 năm 2023 Toán Tách - Gộp số ( Tiết 2)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Tram</cp:lastModifiedBy>
  <cp:revision>419</cp:revision>
  <dcterms:created xsi:type="dcterms:W3CDTF">2020-10-14T03:32:00Z</dcterms:created>
  <dcterms:modified xsi:type="dcterms:W3CDTF">2023-09-30T02:33:52Z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902B1E88EACE4F3C9AE3BD371FD6B192_12</vt:lpwstr>
  </property>
  <property fmtid="{D5CDD505-2E9C-101B-9397-08002B2CF9AE}" pid="3" name="KSOProductBuildVer">
    <vt:lpwstr>1033-12.2.0.13215</vt:lpwstr>
  </property>
</Properties>
</file>