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264" r:id="rId2"/>
    <p:sldId id="308" r:id="rId3"/>
    <p:sldId id="574" r:id="rId4"/>
    <p:sldId id="344" r:id="rId5"/>
    <p:sldId id="340" r:id="rId6"/>
    <p:sldId id="316" r:id="rId7"/>
    <p:sldId id="579" r:id="rId8"/>
    <p:sldId id="580" r:id="rId9"/>
    <p:sldId id="364" r:id="rId10"/>
    <p:sldId id="578" r:id="rId11"/>
    <p:sldId id="271" r:id="rId12"/>
  </p:sldIdLst>
  <p:sldSz cx="6858000" cy="5143500"/>
  <p:notesSz cx="6858000" cy="9144000"/>
  <p:embeddedFontLst>
    <p:embeddedFont>
      <p:font typeface="Kalam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NI-Times" pitchFamily="2" charset="0"/>
      <p:regular r:id="rId20"/>
      <p:bold r:id="rId21"/>
      <p:italic r:id="rId22"/>
      <p:boldItalic r:id="rId23"/>
    </p:embeddedFont>
    <p:embeddedFont>
      <p:font typeface="Montserrat" charset="0"/>
      <p:regular r:id="rId24"/>
      <p:bold r:id="rId25"/>
      <p:italic r:id="rId26"/>
      <p:boldItalic r:id="rId27"/>
    </p:embeddedFont>
    <p:embeddedFont>
      <p:font typeface="宋体" pitchFamily="2" charset="-12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EB54E9"/>
    <a:srgbClr val="3F9795"/>
    <a:srgbClr val="BEE7FB"/>
    <a:srgbClr val="F4F6DB"/>
    <a:srgbClr val="D7EDA9"/>
    <a:srgbClr val="F2F0CB"/>
    <a:srgbClr val="000000"/>
    <a:srgbClr val="7EA131"/>
    <a:srgbClr val="B7D5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9498"/>
    <p:restoredTop sz="94615"/>
  </p:normalViewPr>
  <p:slideViewPr>
    <p:cSldViewPr snapToGrid="0">
      <p:cViewPr varScale="1">
        <p:scale>
          <a:sx n="91" d="100"/>
          <a:sy n="91" d="100"/>
        </p:scale>
        <p:origin x="-1386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98502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94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3012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17817" y="1385316"/>
            <a:ext cx="54042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84594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="" xmlns:a16="http://schemas.microsoft.com/office/drawing/2014/main" id="{B22B1E67-3008-4521-AE81-657AB5E1176C}"/>
              </a:ext>
            </a:extLst>
          </p:cNvPr>
          <p:cNvSpPr/>
          <p:nvPr userDrawn="1"/>
        </p:nvSpPr>
        <p:spPr>
          <a:xfrm>
            <a:off x="59809" y="71770"/>
            <a:ext cx="6734396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2129" y="42275"/>
            <a:ext cx="2813745" cy="1162478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="" xmlns:a16="http://schemas.microsoft.com/office/drawing/2014/main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7998" y="787347"/>
            <a:ext cx="4245269" cy="45536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33" y="3064193"/>
            <a:ext cx="1362314" cy="168783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="" xmlns:a16="http://schemas.microsoft.com/office/drawing/2014/main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90" y="306705"/>
            <a:ext cx="917079" cy="11144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="" xmlns:p14="http://schemas.microsoft.com/office/powerpoint/2010/main" val="477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E:\am%20thanh%20hieu%20ung\Ra-Choi-Vuon-Hoa.wav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8625" y="-103367"/>
            <a:ext cx="7715250" cy="5143500"/>
          </a:xfrm>
        </p:spPr>
      </p:pic>
      <p:sp>
        <p:nvSpPr>
          <p:cNvPr id="5" name="Rectangle 4"/>
          <p:cNvSpPr/>
          <p:nvPr/>
        </p:nvSpPr>
        <p:spPr>
          <a:xfrm>
            <a:off x="1371600" y="1141934"/>
            <a:ext cx="4071938" cy="335862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34861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247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Chào mừng </a:t>
            </a:r>
            <a:r>
              <a:rPr lang="en-US" sz="247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QUÝ </a:t>
            </a:r>
            <a:r>
              <a:rPr lang="en-US" sz="2475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THẦYCÔVÀ</a:t>
            </a:r>
            <a:r>
              <a:rPr lang="vi-VN" sz="2475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các </a:t>
            </a:r>
            <a:r>
              <a:rPr lang="vi-VN" sz="247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em lớp 2</a:t>
            </a:r>
            <a:r>
              <a:rPr lang="en-US" sz="247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C</a:t>
            </a:r>
            <a:r>
              <a:rPr lang="vi-VN" sz="247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đến với</a:t>
            </a:r>
            <a:endParaRPr lang="en-US" sz="2475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880" y="2184904"/>
            <a:ext cx="35954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4247853"/>
            <a:ext cx="450056" cy="26164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4247853"/>
            <a:ext cx="450056" cy="26164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47853"/>
            <a:ext cx="450056" cy="26164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126" y="3556219"/>
            <a:ext cx="507206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b="1" dirty="0">
                <a:solidFill>
                  <a:srgbClr val="FF0000"/>
                </a:solidFill>
                <a:latin typeface="+mj-lt"/>
              </a:rPr>
              <a:t>Giáo viên: </a:t>
            </a:r>
            <a:r>
              <a:rPr lang="en-US" sz="2200" b="1" dirty="0" err="1" smtClean="0">
                <a:solidFill>
                  <a:srgbClr val="FF0000"/>
                </a:solidFill>
                <a:latin typeface="+mj-lt"/>
              </a:rPr>
              <a:t>Phùng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+mj-lt"/>
              </a:rPr>
              <a:t>xuân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+mj-lt"/>
              </a:rPr>
              <a:t>Kỳ</a:t>
            </a:r>
            <a:endParaRPr lang="vi-VN" sz="2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200" b="1" dirty="0">
                <a:solidFill>
                  <a:srgbClr val="FF0000"/>
                </a:solidFill>
                <a:latin typeface="+mj-lt"/>
              </a:rPr>
              <a:t>Trường Tiểu học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 1 Ph</a:t>
            </a:r>
            <a:r>
              <a:rPr lang="vi-VN" sz="2200" b="1" dirty="0">
                <a:solidFill>
                  <a:srgbClr val="FF0000"/>
                </a:solidFill>
                <a:latin typeface="+mj-lt"/>
              </a:rPr>
              <a:t>ướ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c </a:t>
            </a:r>
            <a:r>
              <a:rPr lang="en-US" sz="2200" b="1" dirty="0" err="1">
                <a:solidFill>
                  <a:srgbClr val="FF0000"/>
                </a:solidFill>
                <a:latin typeface="+mj-lt"/>
              </a:rPr>
              <a:t>Hiệp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788" dirty="0"/>
          </a:p>
        </p:txBody>
      </p:sp>
    </p:spTree>
    <p:extLst>
      <p:ext uri="{BB962C8B-B14F-4D97-AF65-F5344CB8AC3E}">
        <p14:creationId xmlns="" xmlns:p14="http://schemas.microsoft.com/office/powerpoint/2010/main" val="16390997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862"/>
            <a:ext cx="6858000" cy="38576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26232" y="592931"/>
            <a:ext cx="63412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 sáu ngày 25 tháng 3 năm 2004</a:t>
            </a:r>
          </a:p>
          <a:p>
            <a:pPr algn="ctr" eaLnBrk="1" hangingPunct="1"/>
            <a:r>
              <a:rPr lang="en-US" sz="18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Toán</a:t>
            </a:r>
          </a:p>
          <a:p>
            <a:pPr algn="ctr" eaLnBrk="1" hangingPunct="1"/>
            <a:r>
              <a:rPr lang="en-US" sz="18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Diện tích hình thang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882629" y="2215456"/>
            <a:ext cx="18473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3"/>
          <p:cNvSpPr txBox="1">
            <a:spLocks noChangeArrowheads="1"/>
          </p:cNvSpPr>
          <p:nvPr/>
        </p:nvSpPr>
        <p:spPr bwMode="auto">
          <a:xfrm>
            <a:off x="326231" y="241634"/>
            <a:ext cx="6341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eaLnBrk="1" hangingPunct="1"/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sz="2800" b="1" u="sng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122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34"/>
          <p:cNvSpPr txBox="1">
            <a:spLocks noChangeArrowheads="1"/>
          </p:cNvSpPr>
          <p:nvPr/>
        </p:nvSpPr>
        <p:spPr bwMode="auto">
          <a:xfrm>
            <a:off x="3882629" y="2215456"/>
            <a:ext cx="18473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171450" y="771525"/>
            <a:ext cx="4843463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25">
              <a:latin typeface="VNI-Times" pitchFamily="2" charset="0"/>
            </a:endParaRP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648201" y="3487044"/>
            <a:ext cx="1616869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/>
          </a:p>
        </p:txBody>
      </p:sp>
      <p:sp>
        <p:nvSpPr>
          <p:cNvPr id="5131" name="Picture 4"/>
          <p:cNvSpPr>
            <a:spLocks noChangeAspect="1" noChangeArrowheads="1"/>
          </p:cNvSpPr>
          <p:nvPr/>
        </p:nvSpPr>
        <p:spPr bwMode="auto">
          <a:xfrm>
            <a:off x="5411391" y="3737075"/>
            <a:ext cx="1121569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708030-87D5-90EF-9374-458F4F1033C0}"/>
              </a:ext>
            </a:extLst>
          </p:cNvPr>
          <p:cNvSpPr txBox="1"/>
          <p:nvPr/>
        </p:nvSpPr>
        <p:spPr>
          <a:xfrm>
            <a:off x="-35299" y="1171216"/>
            <a:ext cx="68025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6">
            <a:extLst>
              <a:ext uri="{FF2B5EF4-FFF2-40B4-BE49-F238E27FC236}">
                <a16:creationId xmlns="" xmlns:a16="http://schemas.microsoft.com/office/drawing/2014/main" id="{8C4896BA-7151-A526-5CED-9BA6B76A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65" y="2878897"/>
            <a:ext cx="6341269" cy="1616128"/>
          </a:xfrm>
          <a:prstGeom prst="cloudCallout">
            <a:avLst>
              <a:gd name="adj1" fmla="val 45833"/>
              <a:gd name="adj2" fmla="val 58102"/>
            </a:avLst>
          </a:prstGeom>
          <a:solidFill>
            <a:srgbClr val="CCECFF">
              <a:alpha val="79999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="" xmlns:p14="http://schemas.microsoft.com/office/powerpoint/2010/main" val="1463434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3">
            <a:extLst>
              <a:ext uri="{FF2B5EF4-FFF2-40B4-BE49-F238E27FC236}">
                <a16:creationId xmlns="" xmlns:a16="http://schemas.microsoft.com/office/drawing/2014/main" id="{9F0C2EC7-D819-6E4E-6E28-69DF5F747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7250" y="642938"/>
            <a:ext cx="5143500" cy="4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33">
            <a:extLst>
              <a:ext uri="{FF2B5EF4-FFF2-40B4-BE49-F238E27FC236}">
                <a16:creationId xmlns="" xmlns:a16="http://schemas.microsoft.com/office/drawing/2014/main" id="{E7776671-1063-1AF2-E71F-54F47C84E1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7250" y="4458593"/>
            <a:ext cx="5143500" cy="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4" descr="p2_002">
            <a:extLst>
              <a:ext uri="{FF2B5EF4-FFF2-40B4-BE49-F238E27FC236}">
                <a16:creationId xmlns="" xmlns:a16="http://schemas.microsoft.com/office/drawing/2014/main" id="{3A42E902-76BE-97E9-0BB0-B7DCDA756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3013" y="1371600"/>
            <a:ext cx="4446984" cy="2657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r>
              <a:rPr lang="en-US" sz="225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ea typeface="+mn-lt"/>
                <a:cs typeface="+mn-lt"/>
              </a:rPr>
              <a:t>BÀI HỌC ĐẾN ĐÂY KẾT THÚC.</a:t>
            </a:r>
          </a:p>
        </p:txBody>
      </p:sp>
      <p:pic>
        <p:nvPicPr>
          <p:cNvPr id="44039" name="Ra-Choi-Vuon-Hoa.wav">
            <a:hlinkClick r:id="" action="ppaction://media"/>
            <a:extLst>
              <a:ext uri="{FF2B5EF4-FFF2-40B4-BE49-F238E27FC236}">
                <a16:creationId xmlns="" xmlns:a16="http://schemas.microsoft.com/office/drawing/2014/main" id="{56BA9AF4-BC16-BC29-7A99-AA03A9F8497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771900"/>
            <a:ext cx="17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2">
            <a:extLst>
              <a:ext uri="{FF2B5EF4-FFF2-40B4-BE49-F238E27FC236}">
                <a16:creationId xmlns="" xmlns:a16="http://schemas.microsoft.com/office/drawing/2014/main" id="{CCCF2209-7055-6A50-BB78-17248C7B0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1114426"/>
            <a:ext cx="717947" cy="5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2">
            <a:extLst>
              <a:ext uri="{FF2B5EF4-FFF2-40B4-BE49-F238E27FC236}">
                <a16:creationId xmlns="" xmlns:a16="http://schemas.microsoft.com/office/drawing/2014/main" id="{BDC81D04-EB81-BB0A-78A0-DCCB8CE28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771526"/>
            <a:ext cx="717947" cy="5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2">
            <a:extLst>
              <a:ext uri="{FF2B5EF4-FFF2-40B4-BE49-F238E27FC236}">
                <a16:creationId xmlns="" xmlns:a16="http://schemas.microsoft.com/office/drawing/2014/main" id="{C53262ED-AD52-9658-2D4A-B6DDB1868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2" y="857251"/>
            <a:ext cx="717947" cy="5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>
            <a:extLst>
              <a:ext uri="{FF2B5EF4-FFF2-40B4-BE49-F238E27FC236}">
                <a16:creationId xmlns="" xmlns:a16="http://schemas.microsoft.com/office/drawing/2014/main" id="{5CF69095-031B-8AD5-8FDF-480092697D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71750" y="1800225"/>
            <a:ext cx="1628775" cy="1278731"/>
            <a:chOff x="1680" y="288"/>
            <a:chExt cx="1621" cy="1273"/>
          </a:xfrm>
        </p:grpSpPr>
        <p:sp>
          <p:nvSpPr>
            <p:cNvPr id="28687" name="AutoShape 13">
              <a:extLst>
                <a:ext uri="{FF2B5EF4-FFF2-40B4-BE49-F238E27FC236}">
                  <a16:creationId xmlns="" xmlns:a16="http://schemas.microsoft.com/office/drawing/2014/main" id="{A978CDDA-55A0-3F1A-5203-89724BA0231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0" y="288"/>
              <a:ext cx="1621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88" name="Freeform 14">
              <a:extLst>
                <a:ext uri="{FF2B5EF4-FFF2-40B4-BE49-F238E27FC236}">
                  <a16:creationId xmlns="" xmlns:a16="http://schemas.microsoft.com/office/drawing/2014/main" id="{AC3D998C-54BF-2ADC-9DF3-28721E24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956"/>
              <a:ext cx="119" cy="266"/>
            </a:xfrm>
            <a:custGeom>
              <a:avLst/>
              <a:gdLst>
                <a:gd name="T0" fmla="*/ 357 w 26"/>
                <a:gd name="T1" fmla="*/ 23 h 58"/>
                <a:gd name="T2" fmla="*/ 375 w 26"/>
                <a:gd name="T3" fmla="*/ 83 h 58"/>
                <a:gd name="T4" fmla="*/ 421 w 26"/>
                <a:gd name="T5" fmla="*/ 188 h 58"/>
                <a:gd name="T6" fmla="*/ 462 w 26"/>
                <a:gd name="T7" fmla="*/ 316 h 58"/>
                <a:gd name="T8" fmla="*/ 481 w 26"/>
                <a:gd name="T9" fmla="*/ 463 h 58"/>
                <a:gd name="T10" fmla="*/ 503 w 26"/>
                <a:gd name="T11" fmla="*/ 633 h 58"/>
                <a:gd name="T12" fmla="*/ 522 w 26"/>
                <a:gd name="T13" fmla="*/ 821 h 58"/>
                <a:gd name="T14" fmla="*/ 545 w 26"/>
                <a:gd name="T15" fmla="*/ 1009 h 58"/>
                <a:gd name="T16" fmla="*/ 545 w 26"/>
                <a:gd name="T17" fmla="*/ 1220 h 58"/>
                <a:gd name="T18" fmla="*/ 0 w 26"/>
                <a:gd name="T19" fmla="*/ 1220 h 58"/>
                <a:gd name="T20" fmla="*/ 23 w 26"/>
                <a:gd name="T21" fmla="*/ 1009 h 58"/>
                <a:gd name="T22" fmla="*/ 23 w 26"/>
                <a:gd name="T23" fmla="*/ 798 h 58"/>
                <a:gd name="T24" fmla="*/ 41 w 26"/>
                <a:gd name="T25" fmla="*/ 610 h 58"/>
                <a:gd name="T26" fmla="*/ 64 w 26"/>
                <a:gd name="T27" fmla="*/ 440 h 58"/>
                <a:gd name="T28" fmla="*/ 105 w 26"/>
                <a:gd name="T29" fmla="*/ 294 h 58"/>
                <a:gd name="T30" fmla="*/ 146 w 26"/>
                <a:gd name="T31" fmla="*/ 170 h 58"/>
                <a:gd name="T32" fmla="*/ 169 w 26"/>
                <a:gd name="T33" fmla="*/ 83 h 58"/>
                <a:gd name="T34" fmla="*/ 211 w 26"/>
                <a:gd name="T35" fmla="*/ 0 h 58"/>
                <a:gd name="T36" fmla="*/ 229 w 26"/>
                <a:gd name="T37" fmla="*/ 23 h 58"/>
                <a:gd name="T38" fmla="*/ 252 w 26"/>
                <a:gd name="T39" fmla="*/ 23 h 58"/>
                <a:gd name="T40" fmla="*/ 275 w 26"/>
                <a:gd name="T41" fmla="*/ 23 h 58"/>
                <a:gd name="T42" fmla="*/ 293 w 26"/>
                <a:gd name="T43" fmla="*/ 23 h 58"/>
                <a:gd name="T44" fmla="*/ 316 w 26"/>
                <a:gd name="T45" fmla="*/ 23 h 58"/>
                <a:gd name="T46" fmla="*/ 316 w 26"/>
                <a:gd name="T47" fmla="*/ 23 h 58"/>
                <a:gd name="T48" fmla="*/ 334 w 26"/>
                <a:gd name="T49" fmla="*/ 23 h 58"/>
                <a:gd name="T50" fmla="*/ 357 w 26"/>
                <a:gd name="T51" fmla="*/ 23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"/>
                <a:gd name="T79" fmla="*/ 0 h 58"/>
                <a:gd name="T80" fmla="*/ 26 w 26"/>
                <a:gd name="T81" fmla="*/ 58 h 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" h="58">
                  <a:moveTo>
                    <a:pt x="17" y="1"/>
                  </a:moveTo>
                  <a:lnTo>
                    <a:pt x="18" y="4"/>
                  </a:lnTo>
                  <a:lnTo>
                    <a:pt x="20" y="9"/>
                  </a:lnTo>
                  <a:lnTo>
                    <a:pt x="22" y="15"/>
                  </a:lnTo>
                  <a:lnTo>
                    <a:pt x="23" y="22"/>
                  </a:lnTo>
                  <a:lnTo>
                    <a:pt x="24" y="30"/>
                  </a:lnTo>
                  <a:lnTo>
                    <a:pt x="25" y="39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1" y="38"/>
                  </a:lnTo>
                  <a:lnTo>
                    <a:pt x="2" y="29"/>
                  </a:lnTo>
                  <a:lnTo>
                    <a:pt x="3" y="21"/>
                  </a:lnTo>
                  <a:lnTo>
                    <a:pt x="5" y="14"/>
                  </a:lnTo>
                  <a:lnTo>
                    <a:pt x="7" y="8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EF2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89" name="Freeform 15">
              <a:extLst>
                <a:ext uri="{FF2B5EF4-FFF2-40B4-BE49-F238E27FC236}">
                  <a16:creationId xmlns="" xmlns:a16="http://schemas.microsoft.com/office/drawing/2014/main" id="{850EF6BE-0FFC-3B9E-CF91-8BA9A328D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1245"/>
              <a:ext cx="119" cy="69"/>
            </a:xfrm>
            <a:custGeom>
              <a:avLst/>
              <a:gdLst>
                <a:gd name="T0" fmla="*/ 545 w 26"/>
                <a:gd name="T1" fmla="*/ 0 h 15"/>
                <a:gd name="T2" fmla="*/ 545 w 26"/>
                <a:gd name="T3" fmla="*/ 0 h 15"/>
                <a:gd name="T4" fmla="*/ 545 w 26"/>
                <a:gd name="T5" fmla="*/ 23 h 15"/>
                <a:gd name="T6" fmla="*/ 545 w 26"/>
                <a:gd name="T7" fmla="*/ 23 h 15"/>
                <a:gd name="T8" fmla="*/ 545 w 26"/>
                <a:gd name="T9" fmla="*/ 41 h 15"/>
                <a:gd name="T10" fmla="*/ 545 w 26"/>
                <a:gd name="T11" fmla="*/ 106 h 15"/>
                <a:gd name="T12" fmla="*/ 545 w 26"/>
                <a:gd name="T13" fmla="*/ 189 h 15"/>
                <a:gd name="T14" fmla="*/ 545 w 26"/>
                <a:gd name="T15" fmla="*/ 253 h 15"/>
                <a:gd name="T16" fmla="*/ 545 w 26"/>
                <a:gd name="T17" fmla="*/ 317 h 15"/>
                <a:gd name="T18" fmla="*/ 23 w 26"/>
                <a:gd name="T19" fmla="*/ 317 h 15"/>
                <a:gd name="T20" fmla="*/ 23 w 26"/>
                <a:gd name="T21" fmla="*/ 253 h 15"/>
                <a:gd name="T22" fmla="*/ 0 w 26"/>
                <a:gd name="T23" fmla="*/ 189 h 15"/>
                <a:gd name="T24" fmla="*/ 0 w 26"/>
                <a:gd name="T25" fmla="*/ 106 h 15"/>
                <a:gd name="T26" fmla="*/ 0 w 26"/>
                <a:gd name="T27" fmla="*/ 41 h 15"/>
                <a:gd name="T28" fmla="*/ 0 w 26"/>
                <a:gd name="T29" fmla="*/ 23 h 15"/>
                <a:gd name="T30" fmla="*/ 0 w 26"/>
                <a:gd name="T31" fmla="*/ 23 h 15"/>
                <a:gd name="T32" fmla="*/ 0 w 26"/>
                <a:gd name="T33" fmla="*/ 0 h 15"/>
                <a:gd name="T34" fmla="*/ 0 w 26"/>
                <a:gd name="T35" fmla="*/ 0 h 15"/>
                <a:gd name="T36" fmla="*/ 545 w 26"/>
                <a:gd name="T37" fmla="*/ 0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15"/>
                <a:gd name="T59" fmla="*/ 26 w 26"/>
                <a:gd name="T60" fmla="*/ 15 h 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15">
                  <a:moveTo>
                    <a:pt x="26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0" name="Freeform 16">
              <a:extLst>
                <a:ext uri="{FF2B5EF4-FFF2-40B4-BE49-F238E27FC236}">
                  <a16:creationId xmlns="" xmlns:a16="http://schemas.microsoft.com/office/drawing/2014/main" id="{E2F136F6-8613-95E3-F9B3-52E50041B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332"/>
              <a:ext cx="115" cy="78"/>
            </a:xfrm>
            <a:custGeom>
              <a:avLst/>
              <a:gdLst>
                <a:gd name="T0" fmla="*/ 529 w 25"/>
                <a:gd name="T1" fmla="*/ 0 h 17"/>
                <a:gd name="T2" fmla="*/ 506 w 25"/>
                <a:gd name="T3" fmla="*/ 106 h 17"/>
                <a:gd name="T4" fmla="*/ 506 w 25"/>
                <a:gd name="T5" fmla="*/ 188 h 17"/>
                <a:gd name="T6" fmla="*/ 506 w 25"/>
                <a:gd name="T7" fmla="*/ 275 h 17"/>
                <a:gd name="T8" fmla="*/ 488 w 25"/>
                <a:gd name="T9" fmla="*/ 358 h 17"/>
                <a:gd name="T10" fmla="*/ 23 w 25"/>
                <a:gd name="T11" fmla="*/ 358 h 17"/>
                <a:gd name="T12" fmla="*/ 23 w 25"/>
                <a:gd name="T13" fmla="*/ 275 h 17"/>
                <a:gd name="T14" fmla="*/ 0 w 25"/>
                <a:gd name="T15" fmla="*/ 188 h 17"/>
                <a:gd name="T16" fmla="*/ 0 w 25"/>
                <a:gd name="T17" fmla="*/ 106 h 17"/>
                <a:gd name="T18" fmla="*/ 0 w 25"/>
                <a:gd name="T19" fmla="*/ 0 h 17"/>
                <a:gd name="T20" fmla="*/ 529 w 25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7"/>
                <a:gd name="T35" fmla="*/ 25 w 2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7">
                  <a:moveTo>
                    <a:pt x="25" y="0"/>
                  </a:moveTo>
                  <a:lnTo>
                    <a:pt x="24" y="5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3" y="17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148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1" name="Freeform 17">
              <a:extLst>
                <a:ext uri="{FF2B5EF4-FFF2-40B4-BE49-F238E27FC236}">
                  <a16:creationId xmlns="" xmlns:a16="http://schemas.microsoft.com/office/drawing/2014/main" id="{B33E3405-B8A1-81C7-D5F1-982DBE5E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1428"/>
              <a:ext cx="96" cy="69"/>
            </a:xfrm>
            <a:custGeom>
              <a:avLst/>
              <a:gdLst>
                <a:gd name="T0" fmla="*/ 439 w 21"/>
                <a:gd name="T1" fmla="*/ 0 h 15"/>
                <a:gd name="T2" fmla="*/ 416 w 21"/>
                <a:gd name="T3" fmla="*/ 83 h 15"/>
                <a:gd name="T4" fmla="*/ 398 w 21"/>
                <a:gd name="T5" fmla="*/ 170 h 15"/>
                <a:gd name="T6" fmla="*/ 398 w 21"/>
                <a:gd name="T7" fmla="*/ 253 h 15"/>
                <a:gd name="T8" fmla="*/ 375 w 21"/>
                <a:gd name="T9" fmla="*/ 317 h 15"/>
                <a:gd name="T10" fmla="*/ 64 w 21"/>
                <a:gd name="T11" fmla="*/ 317 h 15"/>
                <a:gd name="T12" fmla="*/ 41 w 21"/>
                <a:gd name="T13" fmla="*/ 253 h 15"/>
                <a:gd name="T14" fmla="*/ 23 w 21"/>
                <a:gd name="T15" fmla="*/ 170 h 15"/>
                <a:gd name="T16" fmla="*/ 0 w 21"/>
                <a:gd name="T17" fmla="*/ 83 h 15"/>
                <a:gd name="T18" fmla="*/ 0 w 21"/>
                <a:gd name="T19" fmla="*/ 0 h 15"/>
                <a:gd name="T20" fmla="*/ 439 w 21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5"/>
                <a:gd name="T35" fmla="*/ 21 w 2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5">
                  <a:moveTo>
                    <a:pt x="21" y="0"/>
                  </a:moveTo>
                  <a:lnTo>
                    <a:pt x="20" y="4"/>
                  </a:lnTo>
                  <a:lnTo>
                    <a:pt x="19" y="8"/>
                  </a:lnTo>
                  <a:lnTo>
                    <a:pt x="19" y="12"/>
                  </a:lnTo>
                  <a:lnTo>
                    <a:pt x="18" y="15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2" name="Freeform 18">
              <a:extLst>
                <a:ext uri="{FF2B5EF4-FFF2-40B4-BE49-F238E27FC236}">
                  <a16:creationId xmlns="" xmlns:a16="http://schemas.microsoft.com/office/drawing/2014/main" id="{F81EBF45-69C3-578F-843B-FF052B00F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515"/>
              <a:ext cx="59" cy="41"/>
            </a:xfrm>
            <a:custGeom>
              <a:avLst/>
              <a:gdLst>
                <a:gd name="T0" fmla="*/ 268 w 13"/>
                <a:gd name="T1" fmla="*/ 0 h 9"/>
                <a:gd name="T2" fmla="*/ 245 w 13"/>
                <a:gd name="T3" fmla="*/ 41 h 9"/>
                <a:gd name="T4" fmla="*/ 227 w 13"/>
                <a:gd name="T5" fmla="*/ 82 h 9"/>
                <a:gd name="T6" fmla="*/ 204 w 13"/>
                <a:gd name="T7" fmla="*/ 105 h 9"/>
                <a:gd name="T8" fmla="*/ 204 w 13"/>
                <a:gd name="T9" fmla="*/ 123 h 9"/>
                <a:gd name="T10" fmla="*/ 186 w 13"/>
                <a:gd name="T11" fmla="*/ 164 h 9"/>
                <a:gd name="T12" fmla="*/ 163 w 13"/>
                <a:gd name="T13" fmla="*/ 164 h 9"/>
                <a:gd name="T14" fmla="*/ 145 w 13"/>
                <a:gd name="T15" fmla="*/ 187 h 9"/>
                <a:gd name="T16" fmla="*/ 123 w 13"/>
                <a:gd name="T17" fmla="*/ 187 h 9"/>
                <a:gd name="T18" fmla="*/ 104 w 13"/>
                <a:gd name="T19" fmla="*/ 187 h 9"/>
                <a:gd name="T20" fmla="*/ 82 w 13"/>
                <a:gd name="T21" fmla="*/ 164 h 9"/>
                <a:gd name="T22" fmla="*/ 82 w 13"/>
                <a:gd name="T23" fmla="*/ 164 h 9"/>
                <a:gd name="T24" fmla="*/ 64 w 13"/>
                <a:gd name="T25" fmla="*/ 123 h 9"/>
                <a:gd name="T26" fmla="*/ 41 w 13"/>
                <a:gd name="T27" fmla="*/ 105 h 9"/>
                <a:gd name="T28" fmla="*/ 23 w 13"/>
                <a:gd name="T29" fmla="*/ 82 h 9"/>
                <a:gd name="T30" fmla="*/ 23 w 13"/>
                <a:gd name="T31" fmla="*/ 41 h 9"/>
                <a:gd name="T32" fmla="*/ 0 w 13"/>
                <a:gd name="T33" fmla="*/ 0 h 9"/>
                <a:gd name="T34" fmla="*/ 268 w 13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9"/>
                <a:gd name="T56" fmla="*/ 13 w 13"/>
                <a:gd name="T57" fmla="*/ 9 h 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9">
                  <a:moveTo>
                    <a:pt x="13" y="0"/>
                  </a:moveTo>
                  <a:lnTo>
                    <a:pt x="12" y="2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6"/>
                  </a:lnTo>
                  <a:lnTo>
                    <a:pt x="2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B3D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3" name="Freeform 19">
              <a:extLst>
                <a:ext uri="{FF2B5EF4-FFF2-40B4-BE49-F238E27FC236}">
                  <a16:creationId xmlns="" xmlns:a16="http://schemas.microsoft.com/office/drawing/2014/main" id="{EA807C34-DDED-D57E-CD9F-46BA17139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590"/>
              <a:ext cx="348" cy="362"/>
            </a:xfrm>
            <a:custGeom>
              <a:avLst/>
              <a:gdLst>
                <a:gd name="T0" fmla="*/ 820 w 76"/>
                <a:gd name="T1" fmla="*/ 1178 h 79"/>
                <a:gd name="T2" fmla="*/ 838 w 76"/>
                <a:gd name="T3" fmla="*/ 1155 h 79"/>
                <a:gd name="T4" fmla="*/ 838 w 76"/>
                <a:gd name="T5" fmla="*/ 1072 h 79"/>
                <a:gd name="T6" fmla="*/ 943 w 76"/>
                <a:gd name="T7" fmla="*/ 1031 h 79"/>
                <a:gd name="T8" fmla="*/ 1113 w 76"/>
                <a:gd name="T9" fmla="*/ 1008 h 79"/>
                <a:gd name="T10" fmla="*/ 1319 w 76"/>
                <a:gd name="T11" fmla="*/ 926 h 79"/>
                <a:gd name="T12" fmla="*/ 1488 w 76"/>
                <a:gd name="T13" fmla="*/ 692 h 79"/>
                <a:gd name="T14" fmla="*/ 1571 w 76"/>
                <a:gd name="T15" fmla="*/ 229 h 79"/>
                <a:gd name="T16" fmla="*/ 1593 w 76"/>
                <a:gd name="T17" fmla="*/ 23 h 79"/>
                <a:gd name="T18" fmla="*/ 1593 w 76"/>
                <a:gd name="T19" fmla="*/ 229 h 79"/>
                <a:gd name="T20" fmla="*/ 1511 w 76"/>
                <a:gd name="T21" fmla="*/ 692 h 79"/>
                <a:gd name="T22" fmla="*/ 1342 w 76"/>
                <a:gd name="T23" fmla="*/ 926 h 79"/>
                <a:gd name="T24" fmla="*/ 1131 w 76"/>
                <a:gd name="T25" fmla="*/ 1031 h 79"/>
                <a:gd name="T26" fmla="*/ 966 w 76"/>
                <a:gd name="T27" fmla="*/ 1049 h 79"/>
                <a:gd name="T28" fmla="*/ 879 w 76"/>
                <a:gd name="T29" fmla="*/ 1091 h 79"/>
                <a:gd name="T30" fmla="*/ 861 w 76"/>
                <a:gd name="T31" fmla="*/ 1155 h 79"/>
                <a:gd name="T32" fmla="*/ 920 w 76"/>
                <a:gd name="T33" fmla="*/ 1219 h 79"/>
                <a:gd name="T34" fmla="*/ 1007 w 76"/>
                <a:gd name="T35" fmla="*/ 1301 h 79"/>
                <a:gd name="T36" fmla="*/ 1026 w 76"/>
                <a:gd name="T37" fmla="*/ 1407 h 79"/>
                <a:gd name="T38" fmla="*/ 1007 w 76"/>
                <a:gd name="T39" fmla="*/ 1535 h 79"/>
                <a:gd name="T40" fmla="*/ 879 w 76"/>
                <a:gd name="T41" fmla="*/ 1636 h 79"/>
                <a:gd name="T42" fmla="*/ 756 w 76"/>
                <a:gd name="T43" fmla="*/ 1659 h 79"/>
                <a:gd name="T44" fmla="*/ 627 w 76"/>
                <a:gd name="T45" fmla="*/ 1576 h 79"/>
                <a:gd name="T46" fmla="*/ 568 w 76"/>
                <a:gd name="T47" fmla="*/ 1471 h 79"/>
                <a:gd name="T48" fmla="*/ 568 w 76"/>
                <a:gd name="T49" fmla="*/ 1343 h 79"/>
                <a:gd name="T50" fmla="*/ 627 w 76"/>
                <a:gd name="T51" fmla="*/ 1237 h 79"/>
                <a:gd name="T52" fmla="*/ 733 w 76"/>
                <a:gd name="T53" fmla="*/ 1178 h 79"/>
                <a:gd name="T54" fmla="*/ 733 w 76"/>
                <a:gd name="T55" fmla="*/ 1113 h 79"/>
                <a:gd name="T56" fmla="*/ 673 w 76"/>
                <a:gd name="T57" fmla="*/ 1072 h 79"/>
                <a:gd name="T58" fmla="*/ 522 w 76"/>
                <a:gd name="T59" fmla="*/ 1049 h 79"/>
                <a:gd name="T60" fmla="*/ 316 w 76"/>
                <a:gd name="T61" fmla="*/ 985 h 79"/>
                <a:gd name="T62" fmla="*/ 147 w 76"/>
                <a:gd name="T63" fmla="*/ 797 h 79"/>
                <a:gd name="T64" fmla="*/ 23 w 76"/>
                <a:gd name="T65" fmla="*/ 422 h 79"/>
                <a:gd name="T66" fmla="*/ 0 w 76"/>
                <a:gd name="T67" fmla="*/ 23 h 79"/>
                <a:gd name="T68" fmla="*/ 23 w 76"/>
                <a:gd name="T69" fmla="*/ 23 h 79"/>
                <a:gd name="T70" fmla="*/ 64 w 76"/>
                <a:gd name="T71" fmla="*/ 568 h 79"/>
                <a:gd name="T72" fmla="*/ 211 w 76"/>
                <a:gd name="T73" fmla="*/ 861 h 79"/>
                <a:gd name="T74" fmla="*/ 398 w 76"/>
                <a:gd name="T75" fmla="*/ 985 h 79"/>
                <a:gd name="T76" fmla="*/ 586 w 76"/>
                <a:gd name="T77" fmla="*/ 1031 h 79"/>
                <a:gd name="T78" fmla="*/ 733 w 76"/>
                <a:gd name="T79" fmla="*/ 1072 h 79"/>
                <a:gd name="T80" fmla="*/ 756 w 76"/>
                <a:gd name="T81" fmla="*/ 1132 h 79"/>
                <a:gd name="T82" fmla="*/ 774 w 76"/>
                <a:gd name="T83" fmla="*/ 1178 h 79"/>
                <a:gd name="T84" fmla="*/ 797 w 76"/>
                <a:gd name="T85" fmla="*/ 1178 h 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"/>
                <a:gd name="T130" fmla="*/ 0 h 79"/>
                <a:gd name="T131" fmla="*/ 76 w 76"/>
                <a:gd name="T132" fmla="*/ 79 h 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" h="79">
                  <a:moveTo>
                    <a:pt x="38" y="56"/>
                  </a:moveTo>
                  <a:lnTo>
                    <a:pt x="39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5" y="49"/>
                  </a:lnTo>
                  <a:lnTo>
                    <a:pt x="48" y="49"/>
                  </a:lnTo>
                  <a:lnTo>
                    <a:pt x="50" y="48"/>
                  </a:lnTo>
                  <a:lnTo>
                    <a:pt x="53" y="48"/>
                  </a:lnTo>
                  <a:lnTo>
                    <a:pt x="57" y="47"/>
                  </a:lnTo>
                  <a:lnTo>
                    <a:pt x="60" y="46"/>
                  </a:lnTo>
                  <a:lnTo>
                    <a:pt x="63" y="44"/>
                  </a:lnTo>
                  <a:lnTo>
                    <a:pt x="66" y="41"/>
                  </a:lnTo>
                  <a:lnTo>
                    <a:pt x="68" y="37"/>
                  </a:lnTo>
                  <a:lnTo>
                    <a:pt x="71" y="33"/>
                  </a:lnTo>
                  <a:lnTo>
                    <a:pt x="73" y="27"/>
                  </a:lnTo>
                  <a:lnTo>
                    <a:pt x="74" y="20"/>
                  </a:lnTo>
                  <a:lnTo>
                    <a:pt x="75" y="1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1"/>
                  </a:lnTo>
                  <a:lnTo>
                    <a:pt x="75" y="20"/>
                  </a:lnTo>
                  <a:lnTo>
                    <a:pt x="74" y="27"/>
                  </a:lnTo>
                  <a:lnTo>
                    <a:pt x="72" y="33"/>
                  </a:lnTo>
                  <a:lnTo>
                    <a:pt x="69" y="38"/>
                  </a:lnTo>
                  <a:lnTo>
                    <a:pt x="67" y="42"/>
                  </a:lnTo>
                  <a:lnTo>
                    <a:pt x="64" y="44"/>
                  </a:lnTo>
                  <a:lnTo>
                    <a:pt x="61" y="46"/>
                  </a:lnTo>
                  <a:lnTo>
                    <a:pt x="58" y="48"/>
                  </a:lnTo>
                  <a:lnTo>
                    <a:pt x="54" y="49"/>
                  </a:lnTo>
                  <a:lnTo>
                    <a:pt x="52" y="49"/>
                  </a:lnTo>
                  <a:lnTo>
                    <a:pt x="49" y="50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3" y="51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3" y="57"/>
                  </a:lnTo>
                  <a:lnTo>
                    <a:pt x="44" y="58"/>
                  </a:lnTo>
                  <a:lnTo>
                    <a:pt x="46" y="59"/>
                  </a:lnTo>
                  <a:lnTo>
                    <a:pt x="47" y="60"/>
                  </a:lnTo>
                  <a:lnTo>
                    <a:pt x="48" y="62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7"/>
                  </a:lnTo>
                  <a:lnTo>
                    <a:pt x="49" y="70"/>
                  </a:lnTo>
                  <a:lnTo>
                    <a:pt x="49" y="72"/>
                  </a:lnTo>
                  <a:lnTo>
                    <a:pt x="48" y="73"/>
                  </a:lnTo>
                  <a:lnTo>
                    <a:pt x="46" y="75"/>
                  </a:lnTo>
                  <a:lnTo>
                    <a:pt x="44" y="77"/>
                  </a:lnTo>
                  <a:lnTo>
                    <a:pt x="42" y="78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6" y="79"/>
                  </a:lnTo>
                  <a:lnTo>
                    <a:pt x="34" y="78"/>
                  </a:lnTo>
                  <a:lnTo>
                    <a:pt x="32" y="77"/>
                  </a:lnTo>
                  <a:lnTo>
                    <a:pt x="30" y="75"/>
                  </a:lnTo>
                  <a:lnTo>
                    <a:pt x="29" y="73"/>
                  </a:lnTo>
                  <a:lnTo>
                    <a:pt x="27" y="72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27" y="65"/>
                  </a:lnTo>
                  <a:lnTo>
                    <a:pt x="27" y="64"/>
                  </a:lnTo>
                  <a:lnTo>
                    <a:pt x="28" y="62"/>
                  </a:lnTo>
                  <a:lnTo>
                    <a:pt x="29" y="60"/>
                  </a:lnTo>
                  <a:lnTo>
                    <a:pt x="30" y="59"/>
                  </a:lnTo>
                  <a:lnTo>
                    <a:pt x="32" y="58"/>
                  </a:lnTo>
                  <a:lnTo>
                    <a:pt x="33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3"/>
                  </a:lnTo>
                  <a:lnTo>
                    <a:pt x="34" y="52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0" y="50"/>
                  </a:lnTo>
                  <a:lnTo>
                    <a:pt x="27" y="50"/>
                  </a:lnTo>
                  <a:lnTo>
                    <a:pt x="25" y="50"/>
                  </a:lnTo>
                  <a:lnTo>
                    <a:pt x="22" y="49"/>
                  </a:lnTo>
                  <a:lnTo>
                    <a:pt x="19" y="48"/>
                  </a:lnTo>
                  <a:lnTo>
                    <a:pt x="15" y="47"/>
                  </a:lnTo>
                  <a:lnTo>
                    <a:pt x="12" y="45"/>
                  </a:lnTo>
                  <a:lnTo>
                    <a:pt x="9" y="42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27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1"/>
                  </a:lnTo>
                  <a:lnTo>
                    <a:pt x="2" y="20"/>
                  </a:lnTo>
                  <a:lnTo>
                    <a:pt x="3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0" y="41"/>
                  </a:lnTo>
                  <a:lnTo>
                    <a:pt x="13" y="44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48"/>
                  </a:lnTo>
                  <a:lnTo>
                    <a:pt x="28" y="49"/>
                  </a:lnTo>
                  <a:lnTo>
                    <a:pt x="31" y="49"/>
                  </a:lnTo>
                  <a:lnTo>
                    <a:pt x="33" y="50"/>
                  </a:lnTo>
                  <a:lnTo>
                    <a:pt x="35" y="51"/>
                  </a:lnTo>
                  <a:lnTo>
                    <a:pt x="36" y="52"/>
                  </a:lnTo>
                  <a:lnTo>
                    <a:pt x="36" y="53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4" name="Freeform 20">
              <a:extLst>
                <a:ext uri="{FF2B5EF4-FFF2-40B4-BE49-F238E27FC236}">
                  <a16:creationId xmlns="" xmlns:a16="http://schemas.microsoft.com/office/drawing/2014/main" id="{F7F0CD87-5C51-EA4C-A2FE-B61133F8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" y="293"/>
              <a:ext cx="751" cy="1250"/>
            </a:xfrm>
            <a:custGeom>
              <a:avLst/>
              <a:gdLst>
                <a:gd name="T0" fmla="*/ 504 w 164"/>
                <a:gd name="T1" fmla="*/ 4446 h 273"/>
                <a:gd name="T2" fmla="*/ 568 w 164"/>
                <a:gd name="T3" fmla="*/ 4153 h 273"/>
                <a:gd name="T4" fmla="*/ 838 w 164"/>
                <a:gd name="T5" fmla="*/ 3837 h 273"/>
                <a:gd name="T6" fmla="*/ 1259 w 164"/>
                <a:gd name="T7" fmla="*/ 3668 h 273"/>
                <a:gd name="T8" fmla="*/ 1676 w 164"/>
                <a:gd name="T9" fmla="*/ 3585 h 273"/>
                <a:gd name="T10" fmla="*/ 1992 w 164"/>
                <a:gd name="T11" fmla="*/ 3544 h 273"/>
                <a:gd name="T12" fmla="*/ 2139 w 164"/>
                <a:gd name="T13" fmla="*/ 3544 h 273"/>
                <a:gd name="T14" fmla="*/ 2097 w 164"/>
                <a:gd name="T15" fmla="*/ 3521 h 273"/>
                <a:gd name="T16" fmla="*/ 2033 w 164"/>
                <a:gd name="T17" fmla="*/ 3457 h 273"/>
                <a:gd name="T18" fmla="*/ 1868 w 164"/>
                <a:gd name="T19" fmla="*/ 3397 h 273"/>
                <a:gd name="T20" fmla="*/ 1658 w 164"/>
                <a:gd name="T21" fmla="*/ 3333 h 273"/>
                <a:gd name="T22" fmla="*/ 1319 w 164"/>
                <a:gd name="T23" fmla="*/ 3292 h 273"/>
                <a:gd name="T24" fmla="*/ 966 w 164"/>
                <a:gd name="T25" fmla="*/ 3228 h 273"/>
                <a:gd name="T26" fmla="*/ 714 w 164"/>
                <a:gd name="T27" fmla="*/ 3040 h 273"/>
                <a:gd name="T28" fmla="*/ 522 w 164"/>
                <a:gd name="T29" fmla="*/ 2724 h 273"/>
                <a:gd name="T30" fmla="*/ 398 w 164"/>
                <a:gd name="T31" fmla="*/ 2308 h 273"/>
                <a:gd name="T32" fmla="*/ 275 w 164"/>
                <a:gd name="T33" fmla="*/ 1822 h 273"/>
                <a:gd name="T34" fmla="*/ 105 w 164"/>
                <a:gd name="T35" fmla="*/ 1236 h 273"/>
                <a:gd name="T36" fmla="*/ 0 w 164"/>
                <a:gd name="T37" fmla="*/ 673 h 273"/>
                <a:gd name="T38" fmla="*/ 23 w 164"/>
                <a:gd name="T39" fmla="*/ 293 h 273"/>
                <a:gd name="T40" fmla="*/ 105 w 164"/>
                <a:gd name="T41" fmla="*/ 124 h 273"/>
                <a:gd name="T42" fmla="*/ 188 w 164"/>
                <a:gd name="T43" fmla="*/ 41 h 273"/>
                <a:gd name="T44" fmla="*/ 316 w 164"/>
                <a:gd name="T45" fmla="*/ 0 h 273"/>
                <a:gd name="T46" fmla="*/ 673 w 164"/>
                <a:gd name="T47" fmla="*/ 82 h 273"/>
                <a:gd name="T48" fmla="*/ 1026 w 164"/>
                <a:gd name="T49" fmla="*/ 275 h 273"/>
                <a:gd name="T50" fmla="*/ 1406 w 164"/>
                <a:gd name="T51" fmla="*/ 568 h 273"/>
                <a:gd name="T52" fmla="*/ 1781 w 164"/>
                <a:gd name="T53" fmla="*/ 920 h 273"/>
                <a:gd name="T54" fmla="*/ 2139 w 164"/>
                <a:gd name="T55" fmla="*/ 1319 h 273"/>
                <a:gd name="T56" fmla="*/ 2496 w 164"/>
                <a:gd name="T57" fmla="*/ 1740 h 273"/>
                <a:gd name="T58" fmla="*/ 2789 w 164"/>
                <a:gd name="T59" fmla="*/ 2138 h 273"/>
                <a:gd name="T60" fmla="*/ 3041 w 164"/>
                <a:gd name="T61" fmla="*/ 2514 h 273"/>
                <a:gd name="T62" fmla="*/ 3251 w 164"/>
                <a:gd name="T63" fmla="*/ 2853 h 273"/>
                <a:gd name="T64" fmla="*/ 3398 w 164"/>
                <a:gd name="T65" fmla="*/ 3082 h 273"/>
                <a:gd name="T66" fmla="*/ 3416 w 164"/>
                <a:gd name="T67" fmla="*/ 3251 h 273"/>
                <a:gd name="T68" fmla="*/ 3334 w 164"/>
                <a:gd name="T69" fmla="*/ 3901 h 273"/>
                <a:gd name="T70" fmla="*/ 3315 w 164"/>
                <a:gd name="T71" fmla="*/ 4341 h 273"/>
                <a:gd name="T72" fmla="*/ 3146 w 164"/>
                <a:gd name="T73" fmla="*/ 4716 h 273"/>
                <a:gd name="T74" fmla="*/ 2853 w 164"/>
                <a:gd name="T75" fmla="*/ 5156 h 273"/>
                <a:gd name="T76" fmla="*/ 2578 w 164"/>
                <a:gd name="T77" fmla="*/ 5495 h 273"/>
                <a:gd name="T78" fmla="*/ 2326 w 164"/>
                <a:gd name="T79" fmla="*/ 5701 h 273"/>
                <a:gd name="T80" fmla="*/ 2120 w 164"/>
                <a:gd name="T81" fmla="*/ 5701 h 273"/>
                <a:gd name="T82" fmla="*/ 1992 w 164"/>
                <a:gd name="T83" fmla="*/ 5577 h 273"/>
                <a:gd name="T84" fmla="*/ 1845 w 164"/>
                <a:gd name="T85" fmla="*/ 5618 h 273"/>
                <a:gd name="T86" fmla="*/ 1635 w 164"/>
                <a:gd name="T87" fmla="*/ 5513 h 273"/>
                <a:gd name="T88" fmla="*/ 1529 w 164"/>
                <a:gd name="T89" fmla="*/ 5389 h 273"/>
                <a:gd name="T90" fmla="*/ 1365 w 164"/>
                <a:gd name="T91" fmla="*/ 5389 h 273"/>
                <a:gd name="T92" fmla="*/ 1154 w 164"/>
                <a:gd name="T93" fmla="*/ 5137 h 273"/>
                <a:gd name="T94" fmla="*/ 1007 w 164"/>
                <a:gd name="T95" fmla="*/ 5114 h 273"/>
                <a:gd name="T96" fmla="*/ 797 w 164"/>
                <a:gd name="T97" fmla="*/ 4991 h 273"/>
                <a:gd name="T98" fmla="*/ 797 w 164"/>
                <a:gd name="T99" fmla="*/ 4698 h 273"/>
                <a:gd name="T100" fmla="*/ 691 w 164"/>
                <a:gd name="T101" fmla="*/ 4652 h 273"/>
                <a:gd name="T102" fmla="*/ 568 w 164"/>
                <a:gd name="T103" fmla="*/ 4592 h 2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4"/>
                <a:gd name="T157" fmla="*/ 0 h 273"/>
                <a:gd name="T158" fmla="*/ 164 w 164"/>
                <a:gd name="T159" fmla="*/ 273 h 2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4" h="273">
                  <a:moveTo>
                    <a:pt x="25" y="217"/>
                  </a:moveTo>
                  <a:lnTo>
                    <a:pt x="25" y="215"/>
                  </a:lnTo>
                  <a:lnTo>
                    <a:pt x="24" y="212"/>
                  </a:lnTo>
                  <a:lnTo>
                    <a:pt x="24" y="208"/>
                  </a:lnTo>
                  <a:lnTo>
                    <a:pt x="24" y="204"/>
                  </a:lnTo>
                  <a:lnTo>
                    <a:pt x="27" y="198"/>
                  </a:lnTo>
                  <a:lnTo>
                    <a:pt x="30" y="192"/>
                  </a:lnTo>
                  <a:lnTo>
                    <a:pt x="35" y="187"/>
                  </a:lnTo>
                  <a:lnTo>
                    <a:pt x="40" y="183"/>
                  </a:lnTo>
                  <a:lnTo>
                    <a:pt x="46" y="180"/>
                  </a:lnTo>
                  <a:lnTo>
                    <a:pt x="53" y="177"/>
                  </a:lnTo>
                  <a:lnTo>
                    <a:pt x="60" y="175"/>
                  </a:lnTo>
                  <a:lnTo>
                    <a:pt x="67" y="173"/>
                  </a:lnTo>
                  <a:lnTo>
                    <a:pt x="73" y="171"/>
                  </a:lnTo>
                  <a:lnTo>
                    <a:pt x="80" y="171"/>
                  </a:lnTo>
                  <a:lnTo>
                    <a:pt x="86" y="170"/>
                  </a:lnTo>
                  <a:lnTo>
                    <a:pt x="91" y="169"/>
                  </a:lnTo>
                  <a:lnTo>
                    <a:pt x="95" y="169"/>
                  </a:lnTo>
                  <a:lnTo>
                    <a:pt x="99" y="169"/>
                  </a:lnTo>
                  <a:lnTo>
                    <a:pt x="101" y="169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0" y="168"/>
                  </a:lnTo>
                  <a:lnTo>
                    <a:pt x="100" y="167"/>
                  </a:lnTo>
                  <a:lnTo>
                    <a:pt x="98" y="166"/>
                  </a:lnTo>
                  <a:lnTo>
                    <a:pt x="97" y="165"/>
                  </a:lnTo>
                  <a:lnTo>
                    <a:pt x="95" y="164"/>
                  </a:lnTo>
                  <a:lnTo>
                    <a:pt x="92" y="163"/>
                  </a:lnTo>
                  <a:lnTo>
                    <a:pt x="89" y="162"/>
                  </a:lnTo>
                  <a:lnTo>
                    <a:pt x="86" y="161"/>
                  </a:lnTo>
                  <a:lnTo>
                    <a:pt x="83" y="160"/>
                  </a:lnTo>
                  <a:lnTo>
                    <a:pt x="79" y="159"/>
                  </a:lnTo>
                  <a:lnTo>
                    <a:pt x="74" y="158"/>
                  </a:lnTo>
                  <a:lnTo>
                    <a:pt x="69" y="157"/>
                  </a:lnTo>
                  <a:lnTo>
                    <a:pt x="63" y="157"/>
                  </a:lnTo>
                  <a:lnTo>
                    <a:pt x="57" y="156"/>
                  </a:lnTo>
                  <a:lnTo>
                    <a:pt x="51" y="155"/>
                  </a:lnTo>
                  <a:lnTo>
                    <a:pt x="46" y="154"/>
                  </a:lnTo>
                  <a:lnTo>
                    <a:pt x="41" y="152"/>
                  </a:lnTo>
                  <a:lnTo>
                    <a:pt x="37" y="149"/>
                  </a:lnTo>
                  <a:lnTo>
                    <a:pt x="34" y="145"/>
                  </a:lnTo>
                  <a:lnTo>
                    <a:pt x="30" y="141"/>
                  </a:lnTo>
                  <a:lnTo>
                    <a:pt x="27" y="136"/>
                  </a:lnTo>
                  <a:lnTo>
                    <a:pt x="25" y="130"/>
                  </a:lnTo>
                  <a:lnTo>
                    <a:pt x="23" y="124"/>
                  </a:lnTo>
                  <a:lnTo>
                    <a:pt x="21" y="117"/>
                  </a:lnTo>
                  <a:lnTo>
                    <a:pt x="19" y="110"/>
                  </a:lnTo>
                  <a:lnTo>
                    <a:pt x="17" y="103"/>
                  </a:lnTo>
                  <a:lnTo>
                    <a:pt x="15" y="95"/>
                  </a:lnTo>
                  <a:lnTo>
                    <a:pt x="13" y="87"/>
                  </a:lnTo>
                  <a:lnTo>
                    <a:pt x="10" y="78"/>
                  </a:lnTo>
                  <a:lnTo>
                    <a:pt x="8" y="69"/>
                  </a:lnTo>
                  <a:lnTo>
                    <a:pt x="5" y="59"/>
                  </a:lnTo>
                  <a:lnTo>
                    <a:pt x="3" y="49"/>
                  </a:lnTo>
                  <a:lnTo>
                    <a:pt x="1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10"/>
                  </a:lnTo>
                  <a:lnTo>
                    <a:pt x="49" y="13"/>
                  </a:lnTo>
                  <a:lnTo>
                    <a:pt x="55" y="17"/>
                  </a:lnTo>
                  <a:lnTo>
                    <a:pt x="62" y="22"/>
                  </a:lnTo>
                  <a:lnTo>
                    <a:pt x="67" y="27"/>
                  </a:lnTo>
                  <a:lnTo>
                    <a:pt x="74" y="33"/>
                  </a:lnTo>
                  <a:lnTo>
                    <a:pt x="79" y="38"/>
                  </a:lnTo>
                  <a:lnTo>
                    <a:pt x="85" y="44"/>
                  </a:lnTo>
                  <a:lnTo>
                    <a:pt x="91" y="50"/>
                  </a:lnTo>
                  <a:lnTo>
                    <a:pt x="97" y="57"/>
                  </a:lnTo>
                  <a:lnTo>
                    <a:pt x="102" y="63"/>
                  </a:lnTo>
                  <a:lnTo>
                    <a:pt x="108" y="70"/>
                  </a:lnTo>
                  <a:lnTo>
                    <a:pt x="113" y="76"/>
                  </a:lnTo>
                  <a:lnTo>
                    <a:pt x="119" y="83"/>
                  </a:lnTo>
                  <a:lnTo>
                    <a:pt x="124" y="89"/>
                  </a:lnTo>
                  <a:lnTo>
                    <a:pt x="129" y="96"/>
                  </a:lnTo>
                  <a:lnTo>
                    <a:pt x="133" y="102"/>
                  </a:lnTo>
                  <a:lnTo>
                    <a:pt x="137" y="108"/>
                  </a:lnTo>
                  <a:lnTo>
                    <a:pt x="142" y="114"/>
                  </a:lnTo>
                  <a:lnTo>
                    <a:pt x="145" y="120"/>
                  </a:lnTo>
                  <a:lnTo>
                    <a:pt x="149" y="126"/>
                  </a:lnTo>
                  <a:lnTo>
                    <a:pt x="152" y="131"/>
                  </a:lnTo>
                  <a:lnTo>
                    <a:pt x="155" y="136"/>
                  </a:lnTo>
                  <a:lnTo>
                    <a:pt x="158" y="140"/>
                  </a:lnTo>
                  <a:lnTo>
                    <a:pt x="160" y="144"/>
                  </a:lnTo>
                  <a:lnTo>
                    <a:pt x="162" y="147"/>
                  </a:lnTo>
                  <a:lnTo>
                    <a:pt x="163" y="150"/>
                  </a:lnTo>
                  <a:lnTo>
                    <a:pt x="164" y="152"/>
                  </a:lnTo>
                  <a:lnTo>
                    <a:pt x="163" y="155"/>
                  </a:lnTo>
                  <a:lnTo>
                    <a:pt x="162" y="163"/>
                  </a:lnTo>
                  <a:lnTo>
                    <a:pt x="160" y="174"/>
                  </a:lnTo>
                  <a:lnTo>
                    <a:pt x="159" y="186"/>
                  </a:lnTo>
                  <a:lnTo>
                    <a:pt x="158" y="196"/>
                  </a:lnTo>
                  <a:lnTo>
                    <a:pt x="158" y="203"/>
                  </a:lnTo>
                  <a:lnTo>
                    <a:pt x="158" y="207"/>
                  </a:lnTo>
                  <a:lnTo>
                    <a:pt x="157" y="210"/>
                  </a:lnTo>
                  <a:lnTo>
                    <a:pt x="154" y="217"/>
                  </a:lnTo>
                  <a:lnTo>
                    <a:pt x="150" y="225"/>
                  </a:lnTo>
                  <a:lnTo>
                    <a:pt x="145" y="232"/>
                  </a:lnTo>
                  <a:lnTo>
                    <a:pt x="141" y="239"/>
                  </a:lnTo>
                  <a:lnTo>
                    <a:pt x="136" y="246"/>
                  </a:lnTo>
                  <a:lnTo>
                    <a:pt x="132" y="252"/>
                  </a:lnTo>
                  <a:lnTo>
                    <a:pt x="127" y="258"/>
                  </a:lnTo>
                  <a:lnTo>
                    <a:pt x="123" y="262"/>
                  </a:lnTo>
                  <a:lnTo>
                    <a:pt x="119" y="266"/>
                  </a:lnTo>
                  <a:lnTo>
                    <a:pt x="115" y="270"/>
                  </a:lnTo>
                  <a:lnTo>
                    <a:pt x="111" y="272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101" y="272"/>
                  </a:lnTo>
                  <a:lnTo>
                    <a:pt x="98" y="270"/>
                  </a:lnTo>
                  <a:lnTo>
                    <a:pt x="96" y="266"/>
                  </a:lnTo>
                  <a:lnTo>
                    <a:pt x="95" y="266"/>
                  </a:lnTo>
                  <a:lnTo>
                    <a:pt x="93" y="266"/>
                  </a:lnTo>
                  <a:lnTo>
                    <a:pt x="91" y="267"/>
                  </a:lnTo>
                  <a:lnTo>
                    <a:pt x="88" y="268"/>
                  </a:lnTo>
                  <a:lnTo>
                    <a:pt x="85" y="267"/>
                  </a:lnTo>
                  <a:lnTo>
                    <a:pt x="82" y="266"/>
                  </a:lnTo>
                  <a:lnTo>
                    <a:pt x="78" y="263"/>
                  </a:lnTo>
                  <a:lnTo>
                    <a:pt x="75" y="257"/>
                  </a:lnTo>
                  <a:lnTo>
                    <a:pt x="74" y="256"/>
                  </a:lnTo>
                  <a:lnTo>
                    <a:pt x="73" y="257"/>
                  </a:lnTo>
                  <a:lnTo>
                    <a:pt x="70" y="257"/>
                  </a:lnTo>
                  <a:lnTo>
                    <a:pt x="68" y="258"/>
                  </a:lnTo>
                  <a:lnTo>
                    <a:pt x="65" y="257"/>
                  </a:lnTo>
                  <a:lnTo>
                    <a:pt x="62" y="255"/>
                  </a:lnTo>
                  <a:lnTo>
                    <a:pt x="59" y="251"/>
                  </a:lnTo>
                  <a:lnTo>
                    <a:pt x="55" y="245"/>
                  </a:lnTo>
                  <a:lnTo>
                    <a:pt x="54" y="244"/>
                  </a:lnTo>
                  <a:lnTo>
                    <a:pt x="51" y="244"/>
                  </a:lnTo>
                  <a:lnTo>
                    <a:pt x="48" y="244"/>
                  </a:lnTo>
                  <a:lnTo>
                    <a:pt x="44" y="243"/>
                  </a:lnTo>
                  <a:lnTo>
                    <a:pt x="41" y="241"/>
                  </a:lnTo>
                  <a:lnTo>
                    <a:pt x="38" y="238"/>
                  </a:lnTo>
                  <a:lnTo>
                    <a:pt x="37" y="233"/>
                  </a:lnTo>
                  <a:lnTo>
                    <a:pt x="38" y="225"/>
                  </a:lnTo>
                  <a:lnTo>
                    <a:pt x="38" y="224"/>
                  </a:lnTo>
                  <a:lnTo>
                    <a:pt x="37" y="223"/>
                  </a:lnTo>
                  <a:lnTo>
                    <a:pt x="35" y="223"/>
                  </a:lnTo>
                  <a:lnTo>
                    <a:pt x="33" y="222"/>
                  </a:lnTo>
                  <a:lnTo>
                    <a:pt x="31" y="222"/>
                  </a:lnTo>
                  <a:lnTo>
                    <a:pt x="29" y="221"/>
                  </a:lnTo>
                  <a:lnTo>
                    <a:pt x="27" y="219"/>
                  </a:lnTo>
                  <a:lnTo>
                    <a:pt x="25" y="217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A5002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5" name="Freeform 21">
              <a:extLst>
                <a:ext uri="{FF2B5EF4-FFF2-40B4-BE49-F238E27FC236}">
                  <a16:creationId xmlns="" xmlns:a16="http://schemas.microsoft.com/office/drawing/2014/main" id="{A56786EF-8976-6BC8-C732-C4BF91E74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293"/>
              <a:ext cx="752" cy="1250"/>
            </a:xfrm>
            <a:custGeom>
              <a:avLst/>
              <a:gdLst>
                <a:gd name="T0" fmla="*/ 2944 w 164"/>
                <a:gd name="T1" fmla="*/ 4423 h 273"/>
                <a:gd name="T2" fmla="*/ 2880 w 164"/>
                <a:gd name="T3" fmla="*/ 4130 h 273"/>
                <a:gd name="T4" fmla="*/ 2609 w 164"/>
                <a:gd name="T5" fmla="*/ 3814 h 273"/>
                <a:gd name="T6" fmla="*/ 2187 w 164"/>
                <a:gd name="T7" fmla="*/ 3649 h 273"/>
                <a:gd name="T8" fmla="*/ 1765 w 164"/>
                <a:gd name="T9" fmla="*/ 3562 h 273"/>
                <a:gd name="T10" fmla="*/ 1449 w 164"/>
                <a:gd name="T11" fmla="*/ 3521 h 273"/>
                <a:gd name="T12" fmla="*/ 1302 w 164"/>
                <a:gd name="T13" fmla="*/ 3521 h 273"/>
                <a:gd name="T14" fmla="*/ 1325 w 164"/>
                <a:gd name="T15" fmla="*/ 3503 h 273"/>
                <a:gd name="T16" fmla="*/ 1408 w 164"/>
                <a:gd name="T17" fmla="*/ 3457 h 273"/>
                <a:gd name="T18" fmla="*/ 1554 w 164"/>
                <a:gd name="T19" fmla="*/ 3375 h 273"/>
                <a:gd name="T20" fmla="*/ 1788 w 164"/>
                <a:gd name="T21" fmla="*/ 3310 h 273"/>
                <a:gd name="T22" fmla="*/ 2105 w 164"/>
                <a:gd name="T23" fmla="*/ 3269 h 273"/>
                <a:gd name="T24" fmla="*/ 2481 w 164"/>
                <a:gd name="T25" fmla="*/ 3210 h 273"/>
                <a:gd name="T26" fmla="*/ 2733 w 164"/>
                <a:gd name="T27" fmla="*/ 3017 h 273"/>
                <a:gd name="T28" fmla="*/ 2921 w 164"/>
                <a:gd name="T29" fmla="*/ 2706 h 273"/>
                <a:gd name="T30" fmla="*/ 3049 w 164"/>
                <a:gd name="T31" fmla="*/ 2285 h 273"/>
                <a:gd name="T32" fmla="*/ 3173 w 164"/>
                <a:gd name="T33" fmla="*/ 1804 h 273"/>
                <a:gd name="T34" fmla="*/ 3343 w 164"/>
                <a:gd name="T35" fmla="*/ 1259 h 273"/>
                <a:gd name="T36" fmla="*/ 3425 w 164"/>
                <a:gd name="T37" fmla="*/ 797 h 273"/>
                <a:gd name="T38" fmla="*/ 3448 w 164"/>
                <a:gd name="T39" fmla="*/ 440 h 273"/>
                <a:gd name="T40" fmla="*/ 3384 w 164"/>
                <a:gd name="T41" fmla="*/ 188 h 273"/>
                <a:gd name="T42" fmla="*/ 3279 w 164"/>
                <a:gd name="T43" fmla="*/ 41 h 273"/>
                <a:gd name="T44" fmla="*/ 3132 w 164"/>
                <a:gd name="T45" fmla="*/ 0 h 273"/>
                <a:gd name="T46" fmla="*/ 2774 w 164"/>
                <a:gd name="T47" fmla="*/ 82 h 273"/>
                <a:gd name="T48" fmla="*/ 2398 w 164"/>
                <a:gd name="T49" fmla="*/ 275 h 273"/>
                <a:gd name="T50" fmla="*/ 2018 w 164"/>
                <a:gd name="T51" fmla="*/ 545 h 273"/>
                <a:gd name="T52" fmla="*/ 1642 w 164"/>
                <a:gd name="T53" fmla="*/ 902 h 273"/>
                <a:gd name="T54" fmla="*/ 1284 w 164"/>
                <a:gd name="T55" fmla="*/ 1300 h 273"/>
                <a:gd name="T56" fmla="*/ 945 w 164"/>
                <a:gd name="T57" fmla="*/ 1717 h 273"/>
                <a:gd name="T58" fmla="*/ 651 w 164"/>
                <a:gd name="T59" fmla="*/ 2138 h 273"/>
                <a:gd name="T60" fmla="*/ 381 w 164"/>
                <a:gd name="T61" fmla="*/ 2514 h 273"/>
                <a:gd name="T62" fmla="*/ 188 w 164"/>
                <a:gd name="T63" fmla="*/ 2830 h 273"/>
                <a:gd name="T64" fmla="*/ 41 w 164"/>
                <a:gd name="T65" fmla="*/ 3082 h 273"/>
                <a:gd name="T66" fmla="*/ 23 w 164"/>
                <a:gd name="T67" fmla="*/ 3251 h 273"/>
                <a:gd name="T68" fmla="*/ 105 w 164"/>
                <a:gd name="T69" fmla="*/ 3901 h 273"/>
                <a:gd name="T70" fmla="*/ 105 w 164"/>
                <a:gd name="T71" fmla="*/ 4341 h 273"/>
                <a:gd name="T72" fmla="*/ 293 w 164"/>
                <a:gd name="T73" fmla="*/ 4698 h 273"/>
                <a:gd name="T74" fmla="*/ 569 w 164"/>
                <a:gd name="T75" fmla="*/ 5137 h 273"/>
                <a:gd name="T76" fmla="*/ 862 w 164"/>
                <a:gd name="T77" fmla="*/ 5495 h 273"/>
                <a:gd name="T78" fmla="*/ 1114 w 164"/>
                <a:gd name="T79" fmla="*/ 5682 h 273"/>
                <a:gd name="T80" fmla="*/ 1325 w 164"/>
                <a:gd name="T81" fmla="*/ 5701 h 273"/>
                <a:gd name="T82" fmla="*/ 1431 w 164"/>
                <a:gd name="T83" fmla="*/ 5577 h 273"/>
                <a:gd name="T84" fmla="*/ 1577 w 164"/>
                <a:gd name="T85" fmla="*/ 5600 h 273"/>
                <a:gd name="T86" fmla="*/ 1788 w 164"/>
                <a:gd name="T87" fmla="*/ 5495 h 273"/>
                <a:gd name="T88" fmla="*/ 1912 w 164"/>
                <a:gd name="T89" fmla="*/ 5366 h 273"/>
                <a:gd name="T90" fmla="*/ 2082 w 164"/>
                <a:gd name="T91" fmla="*/ 5366 h 273"/>
                <a:gd name="T92" fmla="*/ 2270 w 164"/>
                <a:gd name="T93" fmla="*/ 5114 h 273"/>
                <a:gd name="T94" fmla="*/ 2439 w 164"/>
                <a:gd name="T95" fmla="*/ 5096 h 273"/>
                <a:gd name="T96" fmla="*/ 2627 w 164"/>
                <a:gd name="T97" fmla="*/ 4968 h 273"/>
                <a:gd name="T98" fmla="*/ 2627 w 164"/>
                <a:gd name="T99" fmla="*/ 4675 h 273"/>
                <a:gd name="T100" fmla="*/ 2733 w 164"/>
                <a:gd name="T101" fmla="*/ 4652 h 273"/>
                <a:gd name="T102" fmla="*/ 2880 w 164"/>
                <a:gd name="T103" fmla="*/ 4592 h 2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4"/>
                <a:gd name="T157" fmla="*/ 0 h 273"/>
                <a:gd name="T158" fmla="*/ 164 w 164"/>
                <a:gd name="T159" fmla="*/ 273 h 2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4" h="273">
                  <a:moveTo>
                    <a:pt x="138" y="217"/>
                  </a:moveTo>
                  <a:lnTo>
                    <a:pt x="139" y="215"/>
                  </a:lnTo>
                  <a:lnTo>
                    <a:pt x="140" y="211"/>
                  </a:lnTo>
                  <a:lnTo>
                    <a:pt x="140" y="207"/>
                  </a:lnTo>
                  <a:lnTo>
                    <a:pt x="140" y="203"/>
                  </a:lnTo>
                  <a:lnTo>
                    <a:pt x="137" y="197"/>
                  </a:lnTo>
                  <a:lnTo>
                    <a:pt x="134" y="191"/>
                  </a:lnTo>
                  <a:lnTo>
                    <a:pt x="129" y="186"/>
                  </a:lnTo>
                  <a:lnTo>
                    <a:pt x="124" y="182"/>
                  </a:lnTo>
                  <a:lnTo>
                    <a:pt x="117" y="179"/>
                  </a:lnTo>
                  <a:lnTo>
                    <a:pt x="111" y="176"/>
                  </a:lnTo>
                  <a:lnTo>
                    <a:pt x="104" y="174"/>
                  </a:lnTo>
                  <a:lnTo>
                    <a:pt x="97" y="172"/>
                  </a:lnTo>
                  <a:lnTo>
                    <a:pt x="90" y="171"/>
                  </a:lnTo>
                  <a:lnTo>
                    <a:pt x="84" y="170"/>
                  </a:lnTo>
                  <a:lnTo>
                    <a:pt x="78" y="169"/>
                  </a:lnTo>
                  <a:lnTo>
                    <a:pt x="73" y="169"/>
                  </a:lnTo>
                  <a:lnTo>
                    <a:pt x="69" y="168"/>
                  </a:lnTo>
                  <a:lnTo>
                    <a:pt x="65" y="168"/>
                  </a:lnTo>
                  <a:lnTo>
                    <a:pt x="63" y="168"/>
                  </a:lnTo>
                  <a:lnTo>
                    <a:pt x="62" y="168"/>
                  </a:lnTo>
                  <a:lnTo>
                    <a:pt x="63" y="168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5" y="166"/>
                  </a:lnTo>
                  <a:lnTo>
                    <a:pt x="67" y="165"/>
                  </a:lnTo>
                  <a:lnTo>
                    <a:pt x="69" y="164"/>
                  </a:lnTo>
                  <a:lnTo>
                    <a:pt x="72" y="162"/>
                  </a:lnTo>
                  <a:lnTo>
                    <a:pt x="74" y="161"/>
                  </a:lnTo>
                  <a:lnTo>
                    <a:pt x="77" y="160"/>
                  </a:lnTo>
                  <a:lnTo>
                    <a:pt x="81" y="159"/>
                  </a:lnTo>
                  <a:lnTo>
                    <a:pt x="85" y="158"/>
                  </a:lnTo>
                  <a:lnTo>
                    <a:pt x="90" y="157"/>
                  </a:lnTo>
                  <a:lnTo>
                    <a:pt x="95" y="156"/>
                  </a:lnTo>
                  <a:lnTo>
                    <a:pt x="100" y="156"/>
                  </a:lnTo>
                  <a:lnTo>
                    <a:pt x="107" y="155"/>
                  </a:lnTo>
                  <a:lnTo>
                    <a:pt x="113" y="155"/>
                  </a:lnTo>
                  <a:lnTo>
                    <a:pt x="118" y="153"/>
                  </a:lnTo>
                  <a:lnTo>
                    <a:pt x="123" y="151"/>
                  </a:lnTo>
                  <a:lnTo>
                    <a:pt x="127" y="148"/>
                  </a:lnTo>
                  <a:lnTo>
                    <a:pt x="130" y="144"/>
                  </a:lnTo>
                  <a:lnTo>
                    <a:pt x="134" y="140"/>
                  </a:lnTo>
                  <a:lnTo>
                    <a:pt x="136" y="135"/>
                  </a:lnTo>
                  <a:lnTo>
                    <a:pt x="139" y="129"/>
                  </a:lnTo>
                  <a:lnTo>
                    <a:pt x="141" y="123"/>
                  </a:lnTo>
                  <a:lnTo>
                    <a:pt x="143" y="117"/>
                  </a:lnTo>
                  <a:lnTo>
                    <a:pt x="145" y="109"/>
                  </a:lnTo>
                  <a:lnTo>
                    <a:pt x="147" y="102"/>
                  </a:lnTo>
                  <a:lnTo>
                    <a:pt x="149" y="94"/>
                  </a:lnTo>
                  <a:lnTo>
                    <a:pt x="151" y="86"/>
                  </a:lnTo>
                  <a:lnTo>
                    <a:pt x="154" y="77"/>
                  </a:lnTo>
                  <a:lnTo>
                    <a:pt x="156" y="69"/>
                  </a:lnTo>
                  <a:lnTo>
                    <a:pt x="159" y="60"/>
                  </a:lnTo>
                  <a:lnTo>
                    <a:pt x="160" y="52"/>
                  </a:lnTo>
                  <a:lnTo>
                    <a:pt x="162" y="45"/>
                  </a:lnTo>
                  <a:lnTo>
                    <a:pt x="163" y="38"/>
                  </a:lnTo>
                  <a:lnTo>
                    <a:pt x="164" y="31"/>
                  </a:lnTo>
                  <a:lnTo>
                    <a:pt x="164" y="26"/>
                  </a:lnTo>
                  <a:lnTo>
                    <a:pt x="164" y="21"/>
                  </a:lnTo>
                  <a:lnTo>
                    <a:pt x="163" y="16"/>
                  </a:lnTo>
                  <a:lnTo>
                    <a:pt x="162" y="12"/>
                  </a:lnTo>
                  <a:lnTo>
                    <a:pt x="161" y="9"/>
                  </a:lnTo>
                  <a:lnTo>
                    <a:pt x="160" y="6"/>
                  </a:lnTo>
                  <a:lnTo>
                    <a:pt x="158" y="4"/>
                  </a:lnTo>
                  <a:lnTo>
                    <a:pt x="156" y="2"/>
                  </a:lnTo>
                  <a:lnTo>
                    <a:pt x="154" y="1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8" y="2"/>
                  </a:lnTo>
                  <a:lnTo>
                    <a:pt x="132" y="4"/>
                  </a:lnTo>
                  <a:lnTo>
                    <a:pt x="126" y="6"/>
                  </a:lnTo>
                  <a:lnTo>
                    <a:pt x="120" y="9"/>
                  </a:lnTo>
                  <a:lnTo>
                    <a:pt x="114" y="13"/>
                  </a:lnTo>
                  <a:lnTo>
                    <a:pt x="108" y="17"/>
                  </a:lnTo>
                  <a:lnTo>
                    <a:pt x="102" y="22"/>
                  </a:lnTo>
                  <a:lnTo>
                    <a:pt x="96" y="26"/>
                  </a:lnTo>
                  <a:lnTo>
                    <a:pt x="90" y="32"/>
                  </a:lnTo>
                  <a:lnTo>
                    <a:pt x="84" y="38"/>
                  </a:lnTo>
                  <a:lnTo>
                    <a:pt x="78" y="43"/>
                  </a:lnTo>
                  <a:lnTo>
                    <a:pt x="73" y="50"/>
                  </a:lnTo>
                  <a:lnTo>
                    <a:pt x="67" y="56"/>
                  </a:lnTo>
                  <a:lnTo>
                    <a:pt x="61" y="62"/>
                  </a:lnTo>
                  <a:lnTo>
                    <a:pt x="56" y="69"/>
                  </a:lnTo>
                  <a:lnTo>
                    <a:pt x="50" y="75"/>
                  </a:lnTo>
                  <a:lnTo>
                    <a:pt x="45" y="82"/>
                  </a:lnTo>
                  <a:lnTo>
                    <a:pt x="40" y="89"/>
                  </a:lnTo>
                  <a:lnTo>
                    <a:pt x="35" y="95"/>
                  </a:lnTo>
                  <a:lnTo>
                    <a:pt x="31" y="102"/>
                  </a:lnTo>
                  <a:lnTo>
                    <a:pt x="26" y="108"/>
                  </a:lnTo>
                  <a:lnTo>
                    <a:pt x="22" y="114"/>
                  </a:lnTo>
                  <a:lnTo>
                    <a:pt x="18" y="120"/>
                  </a:lnTo>
                  <a:lnTo>
                    <a:pt x="15" y="125"/>
                  </a:lnTo>
                  <a:lnTo>
                    <a:pt x="12" y="130"/>
                  </a:lnTo>
                  <a:lnTo>
                    <a:pt x="9" y="135"/>
                  </a:lnTo>
                  <a:lnTo>
                    <a:pt x="6" y="139"/>
                  </a:lnTo>
                  <a:lnTo>
                    <a:pt x="4" y="143"/>
                  </a:lnTo>
                  <a:lnTo>
                    <a:pt x="2" y="147"/>
                  </a:lnTo>
                  <a:lnTo>
                    <a:pt x="1" y="149"/>
                  </a:lnTo>
                  <a:lnTo>
                    <a:pt x="0" y="152"/>
                  </a:lnTo>
                  <a:lnTo>
                    <a:pt x="1" y="155"/>
                  </a:lnTo>
                  <a:lnTo>
                    <a:pt x="2" y="162"/>
                  </a:lnTo>
                  <a:lnTo>
                    <a:pt x="4" y="173"/>
                  </a:lnTo>
                  <a:lnTo>
                    <a:pt x="5" y="186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5" y="207"/>
                  </a:lnTo>
                  <a:lnTo>
                    <a:pt x="6" y="209"/>
                  </a:lnTo>
                  <a:lnTo>
                    <a:pt x="10" y="217"/>
                  </a:lnTo>
                  <a:lnTo>
                    <a:pt x="14" y="224"/>
                  </a:lnTo>
                  <a:lnTo>
                    <a:pt x="18" y="232"/>
                  </a:lnTo>
                  <a:lnTo>
                    <a:pt x="23" y="239"/>
                  </a:lnTo>
                  <a:lnTo>
                    <a:pt x="27" y="245"/>
                  </a:lnTo>
                  <a:lnTo>
                    <a:pt x="32" y="251"/>
                  </a:lnTo>
                  <a:lnTo>
                    <a:pt x="36" y="257"/>
                  </a:lnTo>
                  <a:lnTo>
                    <a:pt x="41" y="262"/>
                  </a:lnTo>
                  <a:lnTo>
                    <a:pt x="45" y="266"/>
                  </a:lnTo>
                  <a:lnTo>
                    <a:pt x="49" y="269"/>
                  </a:lnTo>
                  <a:lnTo>
                    <a:pt x="53" y="271"/>
                  </a:lnTo>
                  <a:lnTo>
                    <a:pt x="57" y="272"/>
                  </a:lnTo>
                  <a:lnTo>
                    <a:pt x="60" y="273"/>
                  </a:lnTo>
                  <a:lnTo>
                    <a:pt x="63" y="272"/>
                  </a:lnTo>
                  <a:lnTo>
                    <a:pt x="65" y="270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70" y="266"/>
                  </a:lnTo>
                  <a:lnTo>
                    <a:pt x="72" y="266"/>
                  </a:lnTo>
                  <a:lnTo>
                    <a:pt x="75" y="267"/>
                  </a:lnTo>
                  <a:lnTo>
                    <a:pt x="79" y="267"/>
                  </a:lnTo>
                  <a:lnTo>
                    <a:pt x="82" y="265"/>
                  </a:lnTo>
                  <a:lnTo>
                    <a:pt x="85" y="262"/>
                  </a:lnTo>
                  <a:lnTo>
                    <a:pt x="89" y="257"/>
                  </a:lnTo>
                  <a:lnTo>
                    <a:pt x="90" y="256"/>
                  </a:lnTo>
                  <a:lnTo>
                    <a:pt x="91" y="256"/>
                  </a:lnTo>
                  <a:lnTo>
                    <a:pt x="93" y="256"/>
                  </a:lnTo>
                  <a:lnTo>
                    <a:pt x="96" y="257"/>
                  </a:lnTo>
                  <a:lnTo>
                    <a:pt x="99" y="256"/>
                  </a:lnTo>
                  <a:lnTo>
                    <a:pt x="102" y="254"/>
                  </a:lnTo>
                  <a:lnTo>
                    <a:pt x="105" y="251"/>
                  </a:lnTo>
                  <a:lnTo>
                    <a:pt x="108" y="244"/>
                  </a:lnTo>
                  <a:lnTo>
                    <a:pt x="110" y="244"/>
                  </a:lnTo>
                  <a:lnTo>
                    <a:pt x="112" y="243"/>
                  </a:lnTo>
                  <a:lnTo>
                    <a:pt x="116" y="243"/>
                  </a:lnTo>
                  <a:lnTo>
                    <a:pt x="120" y="242"/>
                  </a:lnTo>
                  <a:lnTo>
                    <a:pt x="123" y="241"/>
                  </a:lnTo>
                  <a:lnTo>
                    <a:pt x="125" y="237"/>
                  </a:lnTo>
                  <a:lnTo>
                    <a:pt x="126" y="232"/>
                  </a:lnTo>
                  <a:lnTo>
                    <a:pt x="125" y="224"/>
                  </a:lnTo>
                  <a:lnTo>
                    <a:pt x="125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30" y="222"/>
                  </a:lnTo>
                  <a:lnTo>
                    <a:pt x="133" y="221"/>
                  </a:lnTo>
                  <a:lnTo>
                    <a:pt x="135" y="220"/>
                  </a:lnTo>
                  <a:lnTo>
                    <a:pt x="137" y="219"/>
                  </a:lnTo>
                  <a:lnTo>
                    <a:pt x="138" y="217"/>
                  </a:lnTo>
                  <a:close/>
                </a:path>
              </a:pathLst>
            </a:custGeom>
            <a:gradFill rotWithShape="1">
              <a:gsLst>
                <a:gs pos="0">
                  <a:srgbClr val="33CC33"/>
                </a:gs>
                <a:gs pos="100000">
                  <a:srgbClr val="A5002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6" name="Freeform 22">
              <a:extLst>
                <a:ext uri="{FF2B5EF4-FFF2-40B4-BE49-F238E27FC236}">
                  <a16:creationId xmlns="" xmlns:a16="http://schemas.microsoft.com/office/drawing/2014/main" id="{2AB25858-D552-CCA6-AD95-789995B6A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208"/>
              <a:ext cx="69" cy="74"/>
            </a:xfrm>
            <a:custGeom>
              <a:avLst/>
              <a:gdLst>
                <a:gd name="T0" fmla="*/ 147 w 15"/>
                <a:gd name="T1" fmla="*/ 0 h 16"/>
                <a:gd name="T2" fmla="*/ 189 w 15"/>
                <a:gd name="T3" fmla="*/ 23 h 16"/>
                <a:gd name="T4" fmla="*/ 212 w 15"/>
                <a:gd name="T5" fmla="*/ 23 h 16"/>
                <a:gd name="T6" fmla="*/ 235 w 15"/>
                <a:gd name="T7" fmla="*/ 42 h 16"/>
                <a:gd name="T8" fmla="*/ 276 w 15"/>
                <a:gd name="T9" fmla="*/ 65 h 16"/>
                <a:gd name="T10" fmla="*/ 294 w 15"/>
                <a:gd name="T11" fmla="*/ 88 h 16"/>
                <a:gd name="T12" fmla="*/ 294 w 15"/>
                <a:gd name="T13" fmla="*/ 106 h 16"/>
                <a:gd name="T14" fmla="*/ 317 w 15"/>
                <a:gd name="T15" fmla="*/ 148 h 16"/>
                <a:gd name="T16" fmla="*/ 317 w 15"/>
                <a:gd name="T17" fmla="*/ 171 h 16"/>
                <a:gd name="T18" fmla="*/ 317 w 15"/>
                <a:gd name="T19" fmla="*/ 213 h 16"/>
                <a:gd name="T20" fmla="*/ 294 w 15"/>
                <a:gd name="T21" fmla="*/ 236 h 16"/>
                <a:gd name="T22" fmla="*/ 294 w 15"/>
                <a:gd name="T23" fmla="*/ 259 h 16"/>
                <a:gd name="T24" fmla="*/ 276 w 15"/>
                <a:gd name="T25" fmla="*/ 278 h 16"/>
                <a:gd name="T26" fmla="*/ 235 w 15"/>
                <a:gd name="T27" fmla="*/ 301 h 16"/>
                <a:gd name="T28" fmla="*/ 212 w 15"/>
                <a:gd name="T29" fmla="*/ 319 h 16"/>
                <a:gd name="T30" fmla="*/ 189 w 15"/>
                <a:gd name="T31" fmla="*/ 319 h 16"/>
                <a:gd name="T32" fmla="*/ 147 w 15"/>
                <a:gd name="T33" fmla="*/ 342 h 16"/>
                <a:gd name="T34" fmla="*/ 129 w 15"/>
                <a:gd name="T35" fmla="*/ 319 h 16"/>
                <a:gd name="T36" fmla="*/ 83 w 15"/>
                <a:gd name="T37" fmla="*/ 319 h 16"/>
                <a:gd name="T38" fmla="*/ 64 w 15"/>
                <a:gd name="T39" fmla="*/ 301 h 16"/>
                <a:gd name="T40" fmla="*/ 41 w 15"/>
                <a:gd name="T41" fmla="*/ 278 h 16"/>
                <a:gd name="T42" fmla="*/ 23 w 15"/>
                <a:gd name="T43" fmla="*/ 259 h 16"/>
                <a:gd name="T44" fmla="*/ 0 w 15"/>
                <a:gd name="T45" fmla="*/ 236 h 16"/>
                <a:gd name="T46" fmla="*/ 0 w 15"/>
                <a:gd name="T47" fmla="*/ 213 h 16"/>
                <a:gd name="T48" fmla="*/ 0 w 15"/>
                <a:gd name="T49" fmla="*/ 171 h 16"/>
                <a:gd name="T50" fmla="*/ 0 w 15"/>
                <a:gd name="T51" fmla="*/ 148 h 16"/>
                <a:gd name="T52" fmla="*/ 0 w 15"/>
                <a:gd name="T53" fmla="*/ 106 h 16"/>
                <a:gd name="T54" fmla="*/ 23 w 15"/>
                <a:gd name="T55" fmla="*/ 88 h 16"/>
                <a:gd name="T56" fmla="*/ 41 w 15"/>
                <a:gd name="T57" fmla="*/ 65 h 16"/>
                <a:gd name="T58" fmla="*/ 64 w 15"/>
                <a:gd name="T59" fmla="*/ 42 h 16"/>
                <a:gd name="T60" fmla="*/ 83 w 15"/>
                <a:gd name="T61" fmla="*/ 23 h 16"/>
                <a:gd name="T62" fmla="*/ 129 w 15"/>
                <a:gd name="T63" fmla="*/ 23 h 16"/>
                <a:gd name="T64" fmla="*/ 147 w 15"/>
                <a:gd name="T65" fmla="*/ 0 h 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6"/>
                <a:gd name="T101" fmla="*/ 15 w 15"/>
                <a:gd name="T102" fmla="*/ 16 h 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6">
                  <a:moveTo>
                    <a:pt x="7" y="0"/>
                  </a:moveTo>
                  <a:lnTo>
                    <a:pt x="9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7" name="Freeform 23">
              <a:extLst>
                <a:ext uri="{FF2B5EF4-FFF2-40B4-BE49-F238E27FC236}">
                  <a16:creationId xmlns="" xmlns:a16="http://schemas.microsoft.com/office/drawing/2014/main" id="{F531C82A-C0ED-78C7-CE72-F12DDE7C5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1323"/>
              <a:ext cx="51" cy="55"/>
            </a:xfrm>
            <a:custGeom>
              <a:avLst/>
              <a:gdLst>
                <a:gd name="T0" fmla="*/ 107 w 11"/>
                <a:gd name="T1" fmla="*/ 0 h 12"/>
                <a:gd name="T2" fmla="*/ 148 w 11"/>
                <a:gd name="T3" fmla="*/ 0 h 12"/>
                <a:gd name="T4" fmla="*/ 172 w 11"/>
                <a:gd name="T5" fmla="*/ 23 h 12"/>
                <a:gd name="T6" fmla="*/ 195 w 11"/>
                <a:gd name="T7" fmla="*/ 23 h 12"/>
                <a:gd name="T8" fmla="*/ 195 w 11"/>
                <a:gd name="T9" fmla="*/ 41 h 12"/>
                <a:gd name="T10" fmla="*/ 213 w 11"/>
                <a:gd name="T11" fmla="*/ 64 h 12"/>
                <a:gd name="T12" fmla="*/ 236 w 11"/>
                <a:gd name="T13" fmla="*/ 83 h 12"/>
                <a:gd name="T14" fmla="*/ 236 w 11"/>
                <a:gd name="T15" fmla="*/ 105 h 12"/>
                <a:gd name="T16" fmla="*/ 236 w 11"/>
                <a:gd name="T17" fmla="*/ 128 h 12"/>
                <a:gd name="T18" fmla="*/ 236 w 11"/>
                <a:gd name="T19" fmla="*/ 147 h 12"/>
                <a:gd name="T20" fmla="*/ 236 w 11"/>
                <a:gd name="T21" fmla="*/ 170 h 12"/>
                <a:gd name="T22" fmla="*/ 213 w 11"/>
                <a:gd name="T23" fmla="*/ 188 h 12"/>
                <a:gd name="T24" fmla="*/ 195 w 11"/>
                <a:gd name="T25" fmla="*/ 211 h 12"/>
                <a:gd name="T26" fmla="*/ 195 w 11"/>
                <a:gd name="T27" fmla="*/ 229 h 12"/>
                <a:gd name="T28" fmla="*/ 172 w 11"/>
                <a:gd name="T29" fmla="*/ 229 h 12"/>
                <a:gd name="T30" fmla="*/ 148 w 11"/>
                <a:gd name="T31" fmla="*/ 252 h 12"/>
                <a:gd name="T32" fmla="*/ 107 w 11"/>
                <a:gd name="T33" fmla="*/ 252 h 12"/>
                <a:gd name="T34" fmla="*/ 88 w 11"/>
                <a:gd name="T35" fmla="*/ 252 h 12"/>
                <a:gd name="T36" fmla="*/ 65 w 11"/>
                <a:gd name="T37" fmla="*/ 229 h 12"/>
                <a:gd name="T38" fmla="*/ 42 w 11"/>
                <a:gd name="T39" fmla="*/ 229 h 12"/>
                <a:gd name="T40" fmla="*/ 23 w 11"/>
                <a:gd name="T41" fmla="*/ 211 h 12"/>
                <a:gd name="T42" fmla="*/ 0 w 11"/>
                <a:gd name="T43" fmla="*/ 188 h 12"/>
                <a:gd name="T44" fmla="*/ 0 w 11"/>
                <a:gd name="T45" fmla="*/ 170 h 12"/>
                <a:gd name="T46" fmla="*/ 0 w 11"/>
                <a:gd name="T47" fmla="*/ 147 h 12"/>
                <a:gd name="T48" fmla="*/ 0 w 11"/>
                <a:gd name="T49" fmla="*/ 128 h 12"/>
                <a:gd name="T50" fmla="*/ 0 w 11"/>
                <a:gd name="T51" fmla="*/ 105 h 12"/>
                <a:gd name="T52" fmla="*/ 0 w 11"/>
                <a:gd name="T53" fmla="*/ 83 h 12"/>
                <a:gd name="T54" fmla="*/ 0 w 11"/>
                <a:gd name="T55" fmla="*/ 64 h 12"/>
                <a:gd name="T56" fmla="*/ 23 w 11"/>
                <a:gd name="T57" fmla="*/ 41 h 12"/>
                <a:gd name="T58" fmla="*/ 42 w 11"/>
                <a:gd name="T59" fmla="*/ 23 h 12"/>
                <a:gd name="T60" fmla="*/ 65 w 11"/>
                <a:gd name="T61" fmla="*/ 23 h 12"/>
                <a:gd name="T62" fmla="*/ 88 w 11"/>
                <a:gd name="T63" fmla="*/ 0 h 12"/>
                <a:gd name="T64" fmla="*/ 107 w 11"/>
                <a:gd name="T65" fmla="*/ 0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2"/>
                <a:gd name="T101" fmla="*/ 11 w 1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2">
                  <a:moveTo>
                    <a:pt x="5" y="0"/>
                  </a:moveTo>
                  <a:lnTo>
                    <a:pt x="7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8" name="Freeform 24">
              <a:extLst>
                <a:ext uri="{FF2B5EF4-FFF2-40B4-BE49-F238E27FC236}">
                  <a16:creationId xmlns="" xmlns:a16="http://schemas.microsoft.com/office/drawing/2014/main" id="{C252D7CD-32C5-8833-31F4-3D90A4C81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410"/>
              <a:ext cx="37" cy="36"/>
            </a:xfrm>
            <a:custGeom>
              <a:avLst/>
              <a:gdLst>
                <a:gd name="T0" fmla="*/ 88 w 8"/>
                <a:gd name="T1" fmla="*/ 0 h 8"/>
                <a:gd name="T2" fmla="*/ 106 w 8"/>
                <a:gd name="T3" fmla="*/ 0 h 8"/>
                <a:gd name="T4" fmla="*/ 148 w 8"/>
                <a:gd name="T5" fmla="*/ 23 h 8"/>
                <a:gd name="T6" fmla="*/ 148 w 8"/>
                <a:gd name="T7" fmla="*/ 41 h 8"/>
                <a:gd name="T8" fmla="*/ 171 w 8"/>
                <a:gd name="T9" fmla="*/ 81 h 8"/>
                <a:gd name="T10" fmla="*/ 148 w 8"/>
                <a:gd name="T11" fmla="*/ 104 h 8"/>
                <a:gd name="T12" fmla="*/ 148 w 8"/>
                <a:gd name="T13" fmla="*/ 144 h 8"/>
                <a:gd name="T14" fmla="*/ 106 w 8"/>
                <a:gd name="T15" fmla="*/ 144 h 8"/>
                <a:gd name="T16" fmla="*/ 88 w 8"/>
                <a:gd name="T17" fmla="*/ 162 h 8"/>
                <a:gd name="T18" fmla="*/ 42 w 8"/>
                <a:gd name="T19" fmla="*/ 144 h 8"/>
                <a:gd name="T20" fmla="*/ 23 w 8"/>
                <a:gd name="T21" fmla="*/ 144 h 8"/>
                <a:gd name="T22" fmla="*/ 0 w 8"/>
                <a:gd name="T23" fmla="*/ 104 h 8"/>
                <a:gd name="T24" fmla="*/ 0 w 8"/>
                <a:gd name="T25" fmla="*/ 81 h 8"/>
                <a:gd name="T26" fmla="*/ 0 w 8"/>
                <a:gd name="T27" fmla="*/ 41 h 8"/>
                <a:gd name="T28" fmla="*/ 23 w 8"/>
                <a:gd name="T29" fmla="*/ 23 h 8"/>
                <a:gd name="T30" fmla="*/ 42 w 8"/>
                <a:gd name="T31" fmla="*/ 0 h 8"/>
                <a:gd name="T32" fmla="*/ 88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699" name="Freeform 25">
              <a:extLst>
                <a:ext uri="{FF2B5EF4-FFF2-40B4-BE49-F238E27FC236}">
                  <a16:creationId xmlns="" xmlns:a16="http://schemas.microsoft.com/office/drawing/2014/main" id="{4704D5BB-60CC-70FC-A08D-C8E35808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465"/>
              <a:ext cx="28" cy="32"/>
            </a:xfrm>
            <a:custGeom>
              <a:avLst/>
              <a:gdLst>
                <a:gd name="T0" fmla="*/ 65 w 6"/>
                <a:gd name="T1" fmla="*/ 0 h 7"/>
                <a:gd name="T2" fmla="*/ 89 w 6"/>
                <a:gd name="T3" fmla="*/ 23 h 7"/>
                <a:gd name="T4" fmla="*/ 107 w 6"/>
                <a:gd name="T5" fmla="*/ 23 h 7"/>
                <a:gd name="T6" fmla="*/ 131 w 6"/>
                <a:gd name="T7" fmla="*/ 41 h 7"/>
                <a:gd name="T8" fmla="*/ 131 w 6"/>
                <a:gd name="T9" fmla="*/ 64 h 7"/>
                <a:gd name="T10" fmla="*/ 131 w 6"/>
                <a:gd name="T11" fmla="*/ 105 h 7"/>
                <a:gd name="T12" fmla="*/ 107 w 6"/>
                <a:gd name="T13" fmla="*/ 123 h 7"/>
                <a:gd name="T14" fmla="*/ 89 w 6"/>
                <a:gd name="T15" fmla="*/ 123 h 7"/>
                <a:gd name="T16" fmla="*/ 65 w 6"/>
                <a:gd name="T17" fmla="*/ 146 h 7"/>
                <a:gd name="T18" fmla="*/ 42 w 6"/>
                <a:gd name="T19" fmla="*/ 123 h 7"/>
                <a:gd name="T20" fmla="*/ 23 w 6"/>
                <a:gd name="T21" fmla="*/ 123 h 7"/>
                <a:gd name="T22" fmla="*/ 23 w 6"/>
                <a:gd name="T23" fmla="*/ 105 h 7"/>
                <a:gd name="T24" fmla="*/ 0 w 6"/>
                <a:gd name="T25" fmla="*/ 64 h 7"/>
                <a:gd name="T26" fmla="*/ 23 w 6"/>
                <a:gd name="T27" fmla="*/ 41 h 7"/>
                <a:gd name="T28" fmla="*/ 23 w 6"/>
                <a:gd name="T29" fmla="*/ 23 h 7"/>
                <a:gd name="T30" fmla="*/ 42 w 6"/>
                <a:gd name="T31" fmla="*/ 23 h 7"/>
                <a:gd name="T32" fmla="*/ 65 w 6"/>
                <a:gd name="T33" fmla="*/ 0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7"/>
                <a:gd name="T53" fmla="*/ 6 w 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7">
                  <a:moveTo>
                    <a:pt x="3" y="0"/>
                  </a:moveTo>
                  <a:lnTo>
                    <a:pt x="4" y="1"/>
                  </a:lnTo>
                  <a:lnTo>
                    <a:pt x="5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0" name="Freeform 26">
              <a:extLst>
                <a:ext uri="{FF2B5EF4-FFF2-40B4-BE49-F238E27FC236}">
                  <a16:creationId xmlns="" xmlns:a16="http://schemas.microsoft.com/office/drawing/2014/main" id="{531A7396-C5CA-1464-48BA-38A8F20F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497"/>
              <a:ext cx="19" cy="18"/>
            </a:xfrm>
            <a:custGeom>
              <a:avLst/>
              <a:gdLst>
                <a:gd name="T0" fmla="*/ 48 w 4"/>
                <a:gd name="T1" fmla="*/ 0 h 4"/>
                <a:gd name="T2" fmla="*/ 67 w 4"/>
                <a:gd name="T3" fmla="*/ 0 h 4"/>
                <a:gd name="T4" fmla="*/ 67 w 4"/>
                <a:gd name="T5" fmla="*/ 23 h 4"/>
                <a:gd name="T6" fmla="*/ 90 w 4"/>
                <a:gd name="T7" fmla="*/ 23 h 4"/>
                <a:gd name="T8" fmla="*/ 90 w 4"/>
                <a:gd name="T9" fmla="*/ 41 h 4"/>
                <a:gd name="T10" fmla="*/ 90 w 4"/>
                <a:gd name="T11" fmla="*/ 63 h 4"/>
                <a:gd name="T12" fmla="*/ 67 w 4"/>
                <a:gd name="T13" fmla="*/ 81 h 4"/>
                <a:gd name="T14" fmla="*/ 67 w 4"/>
                <a:gd name="T15" fmla="*/ 81 h 4"/>
                <a:gd name="T16" fmla="*/ 48 w 4"/>
                <a:gd name="T17" fmla="*/ 81 h 4"/>
                <a:gd name="T18" fmla="*/ 24 w 4"/>
                <a:gd name="T19" fmla="*/ 81 h 4"/>
                <a:gd name="T20" fmla="*/ 0 w 4"/>
                <a:gd name="T21" fmla="*/ 81 h 4"/>
                <a:gd name="T22" fmla="*/ 0 w 4"/>
                <a:gd name="T23" fmla="*/ 63 h 4"/>
                <a:gd name="T24" fmla="*/ 0 w 4"/>
                <a:gd name="T25" fmla="*/ 41 h 4"/>
                <a:gd name="T26" fmla="*/ 0 w 4"/>
                <a:gd name="T27" fmla="*/ 23 h 4"/>
                <a:gd name="T28" fmla="*/ 0 w 4"/>
                <a:gd name="T29" fmla="*/ 23 h 4"/>
                <a:gd name="T30" fmla="*/ 24 w 4"/>
                <a:gd name="T31" fmla="*/ 0 h 4"/>
                <a:gd name="T32" fmla="*/ 48 w 4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2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1" name="Freeform 27">
              <a:extLst>
                <a:ext uri="{FF2B5EF4-FFF2-40B4-BE49-F238E27FC236}">
                  <a16:creationId xmlns="" xmlns:a16="http://schemas.microsoft.com/office/drawing/2014/main" id="{FEFF17A5-AD90-C67A-7C4F-2696B1415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480"/>
              <a:ext cx="311" cy="206"/>
            </a:xfrm>
            <a:custGeom>
              <a:avLst/>
              <a:gdLst>
                <a:gd name="T0" fmla="*/ 0 w 68"/>
                <a:gd name="T1" fmla="*/ 943 h 45"/>
                <a:gd name="T2" fmla="*/ 64 w 68"/>
                <a:gd name="T3" fmla="*/ 879 h 45"/>
                <a:gd name="T4" fmla="*/ 123 w 68"/>
                <a:gd name="T5" fmla="*/ 819 h 45"/>
                <a:gd name="T6" fmla="*/ 210 w 68"/>
                <a:gd name="T7" fmla="*/ 732 h 45"/>
                <a:gd name="T8" fmla="*/ 293 w 68"/>
                <a:gd name="T9" fmla="*/ 668 h 45"/>
                <a:gd name="T10" fmla="*/ 398 w 68"/>
                <a:gd name="T11" fmla="*/ 586 h 45"/>
                <a:gd name="T12" fmla="*/ 480 w 68"/>
                <a:gd name="T13" fmla="*/ 522 h 45"/>
                <a:gd name="T14" fmla="*/ 585 w 68"/>
                <a:gd name="T15" fmla="*/ 439 h 45"/>
                <a:gd name="T16" fmla="*/ 691 w 68"/>
                <a:gd name="T17" fmla="*/ 357 h 45"/>
                <a:gd name="T18" fmla="*/ 796 w 68"/>
                <a:gd name="T19" fmla="*/ 293 h 45"/>
                <a:gd name="T20" fmla="*/ 878 w 68"/>
                <a:gd name="T21" fmla="*/ 229 h 45"/>
                <a:gd name="T22" fmla="*/ 983 w 68"/>
                <a:gd name="T23" fmla="*/ 169 h 45"/>
                <a:gd name="T24" fmla="*/ 1066 w 68"/>
                <a:gd name="T25" fmla="*/ 105 h 45"/>
                <a:gd name="T26" fmla="*/ 1153 w 68"/>
                <a:gd name="T27" fmla="*/ 64 h 45"/>
                <a:gd name="T28" fmla="*/ 1212 w 68"/>
                <a:gd name="T29" fmla="*/ 41 h 45"/>
                <a:gd name="T30" fmla="*/ 1276 w 68"/>
                <a:gd name="T31" fmla="*/ 0 h 45"/>
                <a:gd name="T32" fmla="*/ 1317 w 68"/>
                <a:gd name="T33" fmla="*/ 0 h 45"/>
                <a:gd name="T34" fmla="*/ 1381 w 68"/>
                <a:gd name="T35" fmla="*/ 0 h 45"/>
                <a:gd name="T36" fmla="*/ 1400 w 68"/>
                <a:gd name="T37" fmla="*/ 23 h 45"/>
                <a:gd name="T38" fmla="*/ 1422 w 68"/>
                <a:gd name="T39" fmla="*/ 41 h 45"/>
                <a:gd name="T40" fmla="*/ 1422 w 68"/>
                <a:gd name="T41" fmla="*/ 82 h 45"/>
                <a:gd name="T42" fmla="*/ 1381 w 68"/>
                <a:gd name="T43" fmla="*/ 105 h 45"/>
                <a:gd name="T44" fmla="*/ 1358 w 68"/>
                <a:gd name="T45" fmla="*/ 146 h 45"/>
                <a:gd name="T46" fmla="*/ 1299 w 68"/>
                <a:gd name="T47" fmla="*/ 169 h 45"/>
                <a:gd name="T48" fmla="*/ 1253 w 68"/>
                <a:gd name="T49" fmla="*/ 188 h 45"/>
                <a:gd name="T50" fmla="*/ 1235 w 68"/>
                <a:gd name="T51" fmla="*/ 188 h 45"/>
                <a:gd name="T52" fmla="*/ 1194 w 68"/>
                <a:gd name="T53" fmla="*/ 211 h 45"/>
                <a:gd name="T54" fmla="*/ 1153 w 68"/>
                <a:gd name="T55" fmla="*/ 211 h 45"/>
                <a:gd name="T56" fmla="*/ 1107 w 68"/>
                <a:gd name="T57" fmla="*/ 229 h 45"/>
                <a:gd name="T58" fmla="*/ 1089 w 68"/>
                <a:gd name="T59" fmla="*/ 252 h 45"/>
                <a:gd name="T60" fmla="*/ 1024 w 68"/>
                <a:gd name="T61" fmla="*/ 252 h 45"/>
                <a:gd name="T62" fmla="*/ 983 w 68"/>
                <a:gd name="T63" fmla="*/ 275 h 45"/>
                <a:gd name="T64" fmla="*/ 942 w 68"/>
                <a:gd name="T65" fmla="*/ 293 h 45"/>
                <a:gd name="T66" fmla="*/ 901 w 68"/>
                <a:gd name="T67" fmla="*/ 316 h 45"/>
                <a:gd name="T68" fmla="*/ 837 w 68"/>
                <a:gd name="T69" fmla="*/ 334 h 45"/>
                <a:gd name="T70" fmla="*/ 796 w 68"/>
                <a:gd name="T71" fmla="*/ 357 h 45"/>
                <a:gd name="T72" fmla="*/ 755 w 68"/>
                <a:gd name="T73" fmla="*/ 375 h 45"/>
                <a:gd name="T74" fmla="*/ 713 w 68"/>
                <a:gd name="T75" fmla="*/ 398 h 45"/>
                <a:gd name="T76" fmla="*/ 691 w 68"/>
                <a:gd name="T77" fmla="*/ 421 h 45"/>
                <a:gd name="T78" fmla="*/ 649 w 68"/>
                <a:gd name="T79" fmla="*/ 439 h 45"/>
                <a:gd name="T80" fmla="*/ 627 w 68"/>
                <a:gd name="T81" fmla="*/ 462 h 45"/>
                <a:gd name="T82" fmla="*/ 608 w 68"/>
                <a:gd name="T83" fmla="*/ 462 h 45"/>
                <a:gd name="T84" fmla="*/ 563 w 68"/>
                <a:gd name="T85" fmla="*/ 504 h 45"/>
                <a:gd name="T86" fmla="*/ 521 w 68"/>
                <a:gd name="T87" fmla="*/ 522 h 45"/>
                <a:gd name="T88" fmla="*/ 480 w 68"/>
                <a:gd name="T89" fmla="*/ 568 h 45"/>
                <a:gd name="T90" fmla="*/ 439 w 68"/>
                <a:gd name="T91" fmla="*/ 609 h 45"/>
                <a:gd name="T92" fmla="*/ 375 w 68"/>
                <a:gd name="T93" fmla="*/ 650 h 45"/>
                <a:gd name="T94" fmla="*/ 316 w 68"/>
                <a:gd name="T95" fmla="*/ 668 h 45"/>
                <a:gd name="T96" fmla="*/ 270 w 68"/>
                <a:gd name="T97" fmla="*/ 714 h 45"/>
                <a:gd name="T98" fmla="*/ 210 w 68"/>
                <a:gd name="T99" fmla="*/ 755 h 45"/>
                <a:gd name="T100" fmla="*/ 169 w 68"/>
                <a:gd name="T101" fmla="*/ 797 h 45"/>
                <a:gd name="T102" fmla="*/ 123 w 68"/>
                <a:gd name="T103" fmla="*/ 838 h 45"/>
                <a:gd name="T104" fmla="*/ 82 w 68"/>
                <a:gd name="T105" fmla="*/ 861 h 45"/>
                <a:gd name="T106" fmla="*/ 41 w 68"/>
                <a:gd name="T107" fmla="*/ 902 h 45"/>
                <a:gd name="T108" fmla="*/ 23 w 68"/>
                <a:gd name="T109" fmla="*/ 920 h 45"/>
                <a:gd name="T110" fmla="*/ 0 w 68"/>
                <a:gd name="T111" fmla="*/ 920 h 45"/>
                <a:gd name="T112" fmla="*/ 0 w 68"/>
                <a:gd name="T113" fmla="*/ 94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45"/>
                <a:gd name="T173" fmla="*/ 68 w 68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45">
                  <a:moveTo>
                    <a:pt x="0" y="45"/>
                  </a:moveTo>
                  <a:lnTo>
                    <a:pt x="3" y="42"/>
                  </a:lnTo>
                  <a:lnTo>
                    <a:pt x="6" y="39"/>
                  </a:lnTo>
                  <a:lnTo>
                    <a:pt x="10" y="35"/>
                  </a:lnTo>
                  <a:lnTo>
                    <a:pt x="14" y="32"/>
                  </a:lnTo>
                  <a:lnTo>
                    <a:pt x="19" y="28"/>
                  </a:lnTo>
                  <a:lnTo>
                    <a:pt x="23" y="25"/>
                  </a:lnTo>
                  <a:lnTo>
                    <a:pt x="28" y="21"/>
                  </a:lnTo>
                  <a:lnTo>
                    <a:pt x="33" y="17"/>
                  </a:lnTo>
                  <a:lnTo>
                    <a:pt x="38" y="14"/>
                  </a:lnTo>
                  <a:lnTo>
                    <a:pt x="42" y="11"/>
                  </a:lnTo>
                  <a:lnTo>
                    <a:pt x="47" y="8"/>
                  </a:lnTo>
                  <a:lnTo>
                    <a:pt x="51" y="5"/>
                  </a:lnTo>
                  <a:lnTo>
                    <a:pt x="55" y="3"/>
                  </a:lnTo>
                  <a:lnTo>
                    <a:pt x="58" y="2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66" y="5"/>
                  </a:lnTo>
                  <a:lnTo>
                    <a:pt x="65" y="7"/>
                  </a:lnTo>
                  <a:lnTo>
                    <a:pt x="62" y="8"/>
                  </a:lnTo>
                  <a:lnTo>
                    <a:pt x="60" y="9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49" y="12"/>
                  </a:lnTo>
                  <a:lnTo>
                    <a:pt x="47" y="13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8" y="17"/>
                  </a:lnTo>
                  <a:lnTo>
                    <a:pt x="36" y="18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7" y="24"/>
                  </a:lnTo>
                  <a:lnTo>
                    <a:pt x="25" y="25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8" y="31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2" name="Freeform 28">
              <a:extLst>
                <a:ext uri="{FF2B5EF4-FFF2-40B4-BE49-F238E27FC236}">
                  <a16:creationId xmlns="" xmlns:a16="http://schemas.microsoft.com/office/drawing/2014/main" id="{3DF9E831-64D3-4D93-DF4A-AA387E6D0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357"/>
              <a:ext cx="311" cy="206"/>
            </a:xfrm>
            <a:custGeom>
              <a:avLst/>
              <a:gdLst>
                <a:gd name="T0" fmla="*/ 0 w 68"/>
                <a:gd name="T1" fmla="*/ 943 h 45"/>
                <a:gd name="T2" fmla="*/ 64 w 68"/>
                <a:gd name="T3" fmla="*/ 879 h 45"/>
                <a:gd name="T4" fmla="*/ 123 w 68"/>
                <a:gd name="T5" fmla="*/ 819 h 45"/>
                <a:gd name="T6" fmla="*/ 210 w 68"/>
                <a:gd name="T7" fmla="*/ 755 h 45"/>
                <a:gd name="T8" fmla="*/ 293 w 68"/>
                <a:gd name="T9" fmla="*/ 668 h 45"/>
                <a:gd name="T10" fmla="*/ 398 w 68"/>
                <a:gd name="T11" fmla="*/ 609 h 45"/>
                <a:gd name="T12" fmla="*/ 480 w 68"/>
                <a:gd name="T13" fmla="*/ 522 h 45"/>
                <a:gd name="T14" fmla="*/ 585 w 68"/>
                <a:gd name="T15" fmla="*/ 439 h 45"/>
                <a:gd name="T16" fmla="*/ 691 w 68"/>
                <a:gd name="T17" fmla="*/ 375 h 45"/>
                <a:gd name="T18" fmla="*/ 796 w 68"/>
                <a:gd name="T19" fmla="*/ 293 h 45"/>
                <a:gd name="T20" fmla="*/ 878 w 68"/>
                <a:gd name="T21" fmla="*/ 229 h 45"/>
                <a:gd name="T22" fmla="*/ 983 w 68"/>
                <a:gd name="T23" fmla="*/ 169 h 45"/>
                <a:gd name="T24" fmla="*/ 1066 w 68"/>
                <a:gd name="T25" fmla="*/ 124 h 45"/>
                <a:gd name="T26" fmla="*/ 1153 w 68"/>
                <a:gd name="T27" fmla="*/ 82 h 45"/>
                <a:gd name="T28" fmla="*/ 1212 w 68"/>
                <a:gd name="T29" fmla="*/ 41 h 45"/>
                <a:gd name="T30" fmla="*/ 1276 w 68"/>
                <a:gd name="T31" fmla="*/ 23 h 45"/>
                <a:gd name="T32" fmla="*/ 1317 w 68"/>
                <a:gd name="T33" fmla="*/ 0 h 45"/>
                <a:gd name="T34" fmla="*/ 1381 w 68"/>
                <a:gd name="T35" fmla="*/ 23 h 45"/>
                <a:gd name="T36" fmla="*/ 1400 w 68"/>
                <a:gd name="T37" fmla="*/ 23 h 45"/>
                <a:gd name="T38" fmla="*/ 1422 w 68"/>
                <a:gd name="T39" fmla="*/ 64 h 45"/>
                <a:gd name="T40" fmla="*/ 1422 w 68"/>
                <a:gd name="T41" fmla="*/ 82 h 45"/>
                <a:gd name="T42" fmla="*/ 1381 w 68"/>
                <a:gd name="T43" fmla="*/ 124 h 45"/>
                <a:gd name="T44" fmla="*/ 1358 w 68"/>
                <a:gd name="T45" fmla="*/ 146 h 45"/>
                <a:gd name="T46" fmla="*/ 1299 w 68"/>
                <a:gd name="T47" fmla="*/ 188 h 45"/>
                <a:gd name="T48" fmla="*/ 1253 w 68"/>
                <a:gd name="T49" fmla="*/ 188 h 45"/>
                <a:gd name="T50" fmla="*/ 1235 w 68"/>
                <a:gd name="T51" fmla="*/ 211 h 45"/>
                <a:gd name="T52" fmla="*/ 1194 w 68"/>
                <a:gd name="T53" fmla="*/ 211 h 45"/>
                <a:gd name="T54" fmla="*/ 1153 w 68"/>
                <a:gd name="T55" fmla="*/ 229 h 45"/>
                <a:gd name="T56" fmla="*/ 1107 w 68"/>
                <a:gd name="T57" fmla="*/ 229 h 45"/>
                <a:gd name="T58" fmla="*/ 1089 w 68"/>
                <a:gd name="T59" fmla="*/ 252 h 45"/>
                <a:gd name="T60" fmla="*/ 1024 w 68"/>
                <a:gd name="T61" fmla="*/ 275 h 45"/>
                <a:gd name="T62" fmla="*/ 983 w 68"/>
                <a:gd name="T63" fmla="*/ 293 h 45"/>
                <a:gd name="T64" fmla="*/ 942 w 68"/>
                <a:gd name="T65" fmla="*/ 316 h 45"/>
                <a:gd name="T66" fmla="*/ 901 w 68"/>
                <a:gd name="T67" fmla="*/ 334 h 45"/>
                <a:gd name="T68" fmla="*/ 837 w 68"/>
                <a:gd name="T69" fmla="*/ 357 h 45"/>
                <a:gd name="T70" fmla="*/ 796 w 68"/>
                <a:gd name="T71" fmla="*/ 375 h 45"/>
                <a:gd name="T72" fmla="*/ 755 w 68"/>
                <a:gd name="T73" fmla="*/ 398 h 45"/>
                <a:gd name="T74" fmla="*/ 713 w 68"/>
                <a:gd name="T75" fmla="*/ 421 h 45"/>
                <a:gd name="T76" fmla="*/ 691 w 68"/>
                <a:gd name="T77" fmla="*/ 421 h 45"/>
                <a:gd name="T78" fmla="*/ 649 w 68"/>
                <a:gd name="T79" fmla="*/ 439 h 45"/>
                <a:gd name="T80" fmla="*/ 627 w 68"/>
                <a:gd name="T81" fmla="*/ 462 h 45"/>
                <a:gd name="T82" fmla="*/ 608 w 68"/>
                <a:gd name="T83" fmla="*/ 481 h 45"/>
                <a:gd name="T84" fmla="*/ 563 w 68"/>
                <a:gd name="T85" fmla="*/ 504 h 45"/>
                <a:gd name="T86" fmla="*/ 521 w 68"/>
                <a:gd name="T87" fmla="*/ 545 h 45"/>
                <a:gd name="T88" fmla="*/ 480 w 68"/>
                <a:gd name="T89" fmla="*/ 568 h 45"/>
                <a:gd name="T90" fmla="*/ 439 w 68"/>
                <a:gd name="T91" fmla="*/ 609 h 45"/>
                <a:gd name="T92" fmla="*/ 375 w 68"/>
                <a:gd name="T93" fmla="*/ 650 h 45"/>
                <a:gd name="T94" fmla="*/ 334 w 68"/>
                <a:gd name="T95" fmla="*/ 691 h 45"/>
                <a:gd name="T96" fmla="*/ 270 w 68"/>
                <a:gd name="T97" fmla="*/ 732 h 45"/>
                <a:gd name="T98" fmla="*/ 229 w 68"/>
                <a:gd name="T99" fmla="*/ 774 h 45"/>
                <a:gd name="T100" fmla="*/ 169 w 68"/>
                <a:gd name="T101" fmla="*/ 819 h 45"/>
                <a:gd name="T102" fmla="*/ 123 w 68"/>
                <a:gd name="T103" fmla="*/ 861 h 45"/>
                <a:gd name="T104" fmla="*/ 82 w 68"/>
                <a:gd name="T105" fmla="*/ 879 h 45"/>
                <a:gd name="T106" fmla="*/ 64 w 68"/>
                <a:gd name="T107" fmla="*/ 902 h 45"/>
                <a:gd name="T108" fmla="*/ 23 w 68"/>
                <a:gd name="T109" fmla="*/ 920 h 45"/>
                <a:gd name="T110" fmla="*/ 23 w 68"/>
                <a:gd name="T111" fmla="*/ 943 h 45"/>
                <a:gd name="T112" fmla="*/ 0 w 68"/>
                <a:gd name="T113" fmla="*/ 94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45"/>
                <a:gd name="T173" fmla="*/ 68 w 68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45">
                  <a:moveTo>
                    <a:pt x="0" y="45"/>
                  </a:moveTo>
                  <a:lnTo>
                    <a:pt x="3" y="42"/>
                  </a:lnTo>
                  <a:lnTo>
                    <a:pt x="6" y="39"/>
                  </a:lnTo>
                  <a:lnTo>
                    <a:pt x="10" y="36"/>
                  </a:lnTo>
                  <a:lnTo>
                    <a:pt x="14" y="32"/>
                  </a:lnTo>
                  <a:lnTo>
                    <a:pt x="19" y="29"/>
                  </a:lnTo>
                  <a:lnTo>
                    <a:pt x="23" y="25"/>
                  </a:lnTo>
                  <a:lnTo>
                    <a:pt x="28" y="21"/>
                  </a:lnTo>
                  <a:lnTo>
                    <a:pt x="33" y="18"/>
                  </a:lnTo>
                  <a:lnTo>
                    <a:pt x="38" y="14"/>
                  </a:lnTo>
                  <a:lnTo>
                    <a:pt x="42" y="11"/>
                  </a:lnTo>
                  <a:lnTo>
                    <a:pt x="47" y="8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8" y="2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6" y="6"/>
                  </a:lnTo>
                  <a:lnTo>
                    <a:pt x="65" y="7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49" y="13"/>
                  </a:lnTo>
                  <a:lnTo>
                    <a:pt x="47" y="14"/>
                  </a:lnTo>
                  <a:lnTo>
                    <a:pt x="45" y="15"/>
                  </a:lnTo>
                  <a:lnTo>
                    <a:pt x="43" y="16"/>
                  </a:lnTo>
                  <a:lnTo>
                    <a:pt x="40" y="17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9" y="23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6" y="41"/>
                  </a:lnTo>
                  <a:lnTo>
                    <a:pt x="4" y="42"/>
                  </a:lnTo>
                  <a:lnTo>
                    <a:pt x="3" y="43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3" name="Freeform 29">
              <a:extLst>
                <a:ext uri="{FF2B5EF4-FFF2-40B4-BE49-F238E27FC236}">
                  <a16:creationId xmlns="" xmlns:a16="http://schemas.microsoft.com/office/drawing/2014/main" id="{CE15F9CB-76FF-C26B-156D-F4B2C482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769"/>
              <a:ext cx="307" cy="206"/>
            </a:xfrm>
            <a:custGeom>
              <a:avLst/>
              <a:gdLst>
                <a:gd name="T0" fmla="*/ 0 w 67"/>
                <a:gd name="T1" fmla="*/ 943 h 45"/>
                <a:gd name="T2" fmla="*/ 64 w 67"/>
                <a:gd name="T3" fmla="*/ 879 h 45"/>
                <a:gd name="T4" fmla="*/ 124 w 67"/>
                <a:gd name="T5" fmla="*/ 819 h 45"/>
                <a:gd name="T6" fmla="*/ 211 w 67"/>
                <a:gd name="T7" fmla="*/ 755 h 45"/>
                <a:gd name="T8" fmla="*/ 293 w 67"/>
                <a:gd name="T9" fmla="*/ 668 h 45"/>
                <a:gd name="T10" fmla="*/ 376 w 67"/>
                <a:gd name="T11" fmla="*/ 609 h 45"/>
                <a:gd name="T12" fmla="*/ 481 w 67"/>
                <a:gd name="T13" fmla="*/ 522 h 45"/>
                <a:gd name="T14" fmla="*/ 568 w 67"/>
                <a:gd name="T15" fmla="*/ 439 h 45"/>
                <a:gd name="T16" fmla="*/ 674 w 67"/>
                <a:gd name="T17" fmla="*/ 375 h 45"/>
                <a:gd name="T18" fmla="*/ 779 w 67"/>
                <a:gd name="T19" fmla="*/ 293 h 45"/>
                <a:gd name="T20" fmla="*/ 880 w 67"/>
                <a:gd name="T21" fmla="*/ 229 h 45"/>
                <a:gd name="T22" fmla="*/ 967 w 67"/>
                <a:gd name="T23" fmla="*/ 169 h 45"/>
                <a:gd name="T24" fmla="*/ 1049 w 67"/>
                <a:gd name="T25" fmla="*/ 124 h 45"/>
                <a:gd name="T26" fmla="*/ 1132 w 67"/>
                <a:gd name="T27" fmla="*/ 82 h 45"/>
                <a:gd name="T28" fmla="*/ 1196 w 67"/>
                <a:gd name="T29" fmla="*/ 41 h 45"/>
                <a:gd name="T30" fmla="*/ 1260 w 67"/>
                <a:gd name="T31" fmla="*/ 23 h 45"/>
                <a:gd name="T32" fmla="*/ 1301 w 67"/>
                <a:gd name="T33" fmla="*/ 0 h 45"/>
                <a:gd name="T34" fmla="*/ 1365 w 67"/>
                <a:gd name="T35" fmla="*/ 23 h 45"/>
                <a:gd name="T36" fmla="*/ 1407 w 67"/>
                <a:gd name="T37" fmla="*/ 23 h 45"/>
                <a:gd name="T38" fmla="*/ 1407 w 67"/>
                <a:gd name="T39" fmla="*/ 64 h 45"/>
                <a:gd name="T40" fmla="*/ 1407 w 67"/>
                <a:gd name="T41" fmla="*/ 82 h 45"/>
                <a:gd name="T42" fmla="*/ 1384 w 67"/>
                <a:gd name="T43" fmla="*/ 124 h 45"/>
                <a:gd name="T44" fmla="*/ 1343 w 67"/>
                <a:gd name="T45" fmla="*/ 146 h 45"/>
                <a:gd name="T46" fmla="*/ 1301 w 67"/>
                <a:gd name="T47" fmla="*/ 188 h 45"/>
                <a:gd name="T48" fmla="*/ 1260 w 67"/>
                <a:gd name="T49" fmla="*/ 188 h 45"/>
                <a:gd name="T50" fmla="*/ 1219 w 67"/>
                <a:gd name="T51" fmla="*/ 211 h 45"/>
                <a:gd name="T52" fmla="*/ 1196 w 67"/>
                <a:gd name="T53" fmla="*/ 211 h 45"/>
                <a:gd name="T54" fmla="*/ 1155 w 67"/>
                <a:gd name="T55" fmla="*/ 229 h 45"/>
                <a:gd name="T56" fmla="*/ 1113 w 67"/>
                <a:gd name="T57" fmla="*/ 229 h 45"/>
                <a:gd name="T58" fmla="*/ 1072 w 67"/>
                <a:gd name="T59" fmla="*/ 252 h 45"/>
                <a:gd name="T60" fmla="*/ 1031 w 67"/>
                <a:gd name="T61" fmla="*/ 275 h 45"/>
                <a:gd name="T62" fmla="*/ 967 w 67"/>
                <a:gd name="T63" fmla="*/ 293 h 45"/>
                <a:gd name="T64" fmla="*/ 926 w 67"/>
                <a:gd name="T65" fmla="*/ 316 h 45"/>
                <a:gd name="T66" fmla="*/ 880 w 67"/>
                <a:gd name="T67" fmla="*/ 334 h 45"/>
                <a:gd name="T68" fmla="*/ 839 w 67"/>
                <a:gd name="T69" fmla="*/ 357 h 45"/>
                <a:gd name="T70" fmla="*/ 797 w 67"/>
                <a:gd name="T71" fmla="*/ 375 h 45"/>
                <a:gd name="T72" fmla="*/ 756 w 67"/>
                <a:gd name="T73" fmla="*/ 398 h 45"/>
                <a:gd name="T74" fmla="*/ 715 w 67"/>
                <a:gd name="T75" fmla="*/ 421 h 45"/>
                <a:gd name="T76" fmla="*/ 674 w 67"/>
                <a:gd name="T77" fmla="*/ 439 h 45"/>
                <a:gd name="T78" fmla="*/ 651 w 67"/>
                <a:gd name="T79" fmla="*/ 439 h 45"/>
                <a:gd name="T80" fmla="*/ 628 w 67"/>
                <a:gd name="T81" fmla="*/ 462 h 45"/>
                <a:gd name="T82" fmla="*/ 587 w 67"/>
                <a:gd name="T83" fmla="*/ 481 h 45"/>
                <a:gd name="T84" fmla="*/ 568 w 67"/>
                <a:gd name="T85" fmla="*/ 504 h 45"/>
                <a:gd name="T86" fmla="*/ 527 w 67"/>
                <a:gd name="T87" fmla="*/ 545 h 45"/>
                <a:gd name="T88" fmla="*/ 463 w 67"/>
                <a:gd name="T89" fmla="*/ 568 h 45"/>
                <a:gd name="T90" fmla="*/ 422 w 67"/>
                <a:gd name="T91" fmla="*/ 609 h 45"/>
                <a:gd name="T92" fmla="*/ 376 w 67"/>
                <a:gd name="T93" fmla="*/ 650 h 45"/>
                <a:gd name="T94" fmla="*/ 316 w 67"/>
                <a:gd name="T95" fmla="*/ 691 h 45"/>
                <a:gd name="T96" fmla="*/ 252 w 67"/>
                <a:gd name="T97" fmla="*/ 732 h 45"/>
                <a:gd name="T98" fmla="*/ 211 w 67"/>
                <a:gd name="T99" fmla="*/ 774 h 45"/>
                <a:gd name="T100" fmla="*/ 170 w 67"/>
                <a:gd name="T101" fmla="*/ 819 h 45"/>
                <a:gd name="T102" fmla="*/ 124 w 67"/>
                <a:gd name="T103" fmla="*/ 861 h 45"/>
                <a:gd name="T104" fmla="*/ 82 w 67"/>
                <a:gd name="T105" fmla="*/ 879 h 45"/>
                <a:gd name="T106" fmla="*/ 41 w 67"/>
                <a:gd name="T107" fmla="*/ 902 h 45"/>
                <a:gd name="T108" fmla="*/ 23 w 67"/>
                <a:gd name="T109" fmla="*/ 920 h 45"/>
                <a:gd name="T110" fmla="*/ 0 w 67"/>
                <a:gd name="T111" fmla="*/ 943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"/>
                <a:gd name="T169" fmla="*/ 0 h 45"/>
                <a:gd name="T170" fmla="*/ 67 w 67"/>
                <a:gd name="T171" fmla="*/ 45 h 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" h="45">
                  <a:moveTo>
                    <a:pt x="0" y="45"/>
                  </a:moveTo>
                  <a:lnTo>
                    <a:pt x="3" y="42"/>
                  </a:lnTo>
                  <a:lnTo>
                    <a:pt x="6" y="39"/>
                  </a:lnTo>
                  <a:lnTo>
                    <a:pt x="10" y="36"/>
                  </a:lnTo>
                  <a:lnTo>
                    <a:pt x="14" y="32"/>
                  </a:lnTo>
                  <a:lnTo>
                    <a:pt x="18" y="29"/>
                  </a:lnTo>
                  <a:lnTo>
                    <a:pt x="23" y="25"/>
                  </a:lnTo>
                  <a:lnTo>
                    <a:pt x="27" y="21"/>
                  </a:lnTo>
                  <a:lnTo>
                    <a:pt x="32" y="18"/>
                  </a:lnTo>
                  <a:lnTo>
                    <a:pt x="37" y="14"/>
                  </a:lnTo>
                  <a:lnTo>
                    <a:pt x="42" y="11"/>
                  </a:lnTo>
                  <a:lnTo>
                    <a:pt x="46" y="8"/>
                  </a:lnTo>
                  <a:lnTo>
                    <a:pt x="50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1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7" y="3"/>
                  </a:lnTo>
                  <a:lnTo>
                    <a:pt x="67" y="4"/>
                  </a:lnTo>
                  <a:lnTo>
                    <a:pt x="66" y="6"/>
                  </a:lnTo>
                  <a:lnTo>
                    <a:pt x="64" y="7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10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3" y="11"/>
                  </a:lnTo>
                  <a:lnTo>
                    <a:pt x="51" y="12"/>
                  </a:lnTo>
                  <a:lnTo>
                    <a:pt x="49" y="13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40" y="17"/>
                  </a:lnTo>
                  <a:lnTo>
                    <a:pt x="38" y="18"/>
                  </a:lnTo>
                  <a:lnTo>
                    <a:pt x="36" y="19"/>
                  </a:lnTo>
                  <a:lnTo>
                    <a:pt x="34" y="20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2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0" y="29"/>
                  </a:lnTo>
                  <a:lnTo>
                    <a:pt x="18" y="31"/>
                  </a:lnTo>
                  <a:lnTo>
                    <a:pt x="15" y="33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6" y="41"/>
                  </a:lnTo>
                  <a:lnTo>
                    <a:pt x="4" y="42"/>
                  </a:lnTo>
                  <a:lnTo>
                    <a:pt x="2" y="43"/>
                  </a:lnTo>
                  <a:lnTo>
                    <a:pt x="1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4" name="Freeform 30">
              <a:extLst>
                <a:ext uri="{FF2B5EF4-FFF2-40B4-BE49-F238E27FC236}">
                  <a16:creationId xmlns="" xmlns:a16="http://schemas.microsoft.com/office/drawing/2014/main" id="{25B3BC64-071E-DA52-F14E-C03AB2DF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618"/>
              <a:ext cx="312" cy="201"/>
            </a:xfrm>
            <a:custGeom>
              <a:avLst/>
              <a:gdLst>
                <a:gd name="T0" fmla="*/ 0 w 68"/>
                <a:gd name="T1" fmla="*/ 918 h 44"/>
                <a:gd name="T2" fmla="*/ 64 w 68"/>
                <a:gd name="T3" fmla="*/ 854 h 44"/>
                <a:gd name="T4" fmla="*/ 128 w 68"/>
                <a:gd name="T5" fmla="*/ 795 h 44"/>
                <a:gd name="T6" fmla="*/ 211 w 68"/>
                <a:gd name="T7" fmla="*/ 731 h 44"/>
                <a:gd name="T8" fmla="*/ 317 w 68"/>
                <a:gd name="T9" fmla="*/ 667 h 44"/>
                <a:gd name="T10" fmla="*/ 399 w 68"/>
                <a:gd name="T11" fmla="*/ 585 h 44"/>
                <a:gd name="T12" fmla="*/ 505 w 68"/>
                <a:gd name="T13" fmla="*/ 503 h 44"/>
                <a:gd name="T14" fmla="*/ 587 w 68"/>
                <a:gd name="T15" fmla="*/ 416 h 44"/>
                <a:gd name="T16" fmla="*/ 693 w 68"/>
                <a:gd name="T17" fmla="*/ 356 h 44"/>
                <a:gd name="T18" fmla="*/ 798 w 68"/>
                <a:gd name="T19" fmla="*/ 270 h 44"/>
                <a:gd name="T20" fmla="*/ 904 w 68"/>
                <a:gd name="T21" fmla="*/ 210 h 44"/>
                <a:gd name="T22" fmla="*/ 991 w 68"/>
                <a:gd name="T23" fmla="*/ 146 h 44"/>
                <a:gd name="T24" fmla="*/ 1074 w 68"/>
                <a:gd name="T25" fmla="*/ 105 h 44"/>
                <a:gd name="T26" fmla="*/ 1156 w 68"/>
                <a:gd name="T27" fmla="*/ 64 h 44"/>
                <a:gd name="T28" fmla="*/ 1220 w 68"/>
                <a:gd name="T29" fmla="*/ 23 h 44"/>
                <a:gd name="T30" fmla="*/ 1285 w 68"/>
                <a:gd name="T31" fmla="*/ 0 h 44"/>
                <a:gd name="T32" fmla="*/ 1326 w 68"/>
                <a:gd name="T33" fmla="*/ 0 h 44"/>
                <a:gd name="T34" fmla="*/ 1390 w 68"/>
                <a:gd name="T35" fmla="*/ 0 h 44"/>
                <a:gd name="T36" fmla="*/ 1432 w 68"/>
                <a:gd name="T37" fmla="*/ 23 h 44"/>
                <a:gd name="T38" fmla="*/ 1432 w 68"/>
                <a:gd name="T39" fmla="*/ 41 h 44"/>
                <a:gd name="T40" fmla="*/ 1432 w 68"/>
                <a:gd name="T41" fmla="*/ 64 h 44"/>
                <a:gd name="T42" fmla="*/ 1409 w 68"/>
                <a:gd name="T43" fmla="*/ 105 h 44"/>
                <a:gd name="T44" fmla="*/ 1367 w 68"/>
                <a:gd name="T45" fmla="*/ 146 h 44"/>
                <a:gd name="T46" fmla="*/ 1326 w 68"/>
                <a:gd name="T47" fmla="*/ 169 h 44"/>
                <a:gd name="T48" fmla="*/ 1285 w 68"/>
                <a:gd name="T49" fmla="*/ 187 h 44"/>
                <a:gd name="T50" fmla="*/ 1243 w 68"/>
                <a:gd name="T51" fmla="*/ 187 h 44"/>
                <a:gd name="T52" fmla="*/ 1220 w 68"/>
                <a:gd name="T53" fmla="*/ 187 h 44"/>
                <a:gd name="T54" fmla="*/ 1179 w 68"/>
                <a:gd name="T55" fmla="*/ 210 h 44"/>
                <a:gd name="T56" fmla="*/ 1138 w 68"/>
                <a:gd name="T57" fmla="*/ 210 h 44"/>
                <a:gd name="T58" fmla="*/ 1097 w 68"/>
                <a:gd name="T59" fmla="*/ 228 h 44"/>
                <a:gd name="T60" fmla="*/ 1051 w 68"/>
                <a:gd name="T61" fmla="*/ 251 h 44"/>
                <a:gd name="T62" fmla="*/ 991 w 68"/>
                <a:gd name="T63" fmla="*/ 270 h 44"/>
                <a:gd name="T64" fmla="*/ 945 w 68"/>
                <a:gd name="T65" fmla="*/ 292 h 44"/>
                <a:gd name="T66" fmla="*/ 904 w 68"/>
                <a:gd name="T67" fmla="*/ 315 h 44"/>
                <a:gd name="T68" fmla="*/ 863 w 68"/>
                <a:gd name="T69" fmla="*/ 333 h 44"/>
                <a:gd name="T70" fmla="*/ 821 w 68"/>
                <a:gd name="T71" fmla="*/ 356 h 44"/>
                <a:gd name="T72" fmla="*/ 757 w 68"/>
                <a:gd name="T73" fmla="*/ 375 h 44"/>
                <a:gd name="T74" fmla="*/ 739 w 68"/>
                <a:gd name="T75" fmla="*/ 397 h 44"/>
                <a:gd name="T76" fmla="*/ 693 w 68"/>
                <a:gd name="T77" fmla="*/ 416 h 44"/>
                <a:gd name="T78" fmla="*/ 674 w 68"/>
                <a:gd name="T79" fmla="*/ 416 h 44"/>
                <a:gd name="T80" fmla="*/ 633 w 68"/>
                <a:gd name="T81" fmla="*/ 439 h 44"/>
                <a:gd name="T82" fmla="*/ 610 w 68"/>
                <a:gd name="T83" fmla="*/ 461 h 44"/>
                <a:gd name="T84" fmla="*/ 587 w 68"/>
                <a:gd name="T85" fmla="*/ 480 h 44"/>
                <a:gd name="T86" fmla="*/ 546 w 68"/>
                <a:gd name="T87" fmla="*/ 521 h 44"/>
                <a:gd name="T88" fmla="*/ 486 w 68"/>
                <a:gd name="T89" fmla="*/ 562 h 44"/>
                <a:gd name="T90" fmla="*/ 440 w 68"/>
                <a:gd name="T91" fmla="*/ 585 h 44"/>
                <a:gd name="T92" fmla="*/ 381 w 68"/>
                <a:gd name="T93" fmla="*/ 626 h 44"/>
                <a:gd name="T94" fmla="*/ 335 w 68"/>
                <a:gd name="T95" fmla="*/ 667 h 44"/>
                <a:gd name="T96" fmla="*/ 275 w 68"/>
                <a:gd name="T97" fmla="*/ 708 h 44"/>
                <a:gd name="T98" fmla="*/ 229 w 68"/>
                <a:gd name="T99" fmla="*/ 749 h 44"/>
                <a:gd name="T100" fmla="*/ 170 w 68"/>
                <a:gd name="T101" fmla="*/ 795 h 44"/>
                <a:gd name="T102" fmla="*/ 128 w 68"/>
                <a:gd name="T103" fmla="*/ 836 h 44"/>
                <a:gd name="T104" fmla="*/ 83 w 68"/>
                <a:gd name="T105" fmla="*/ 854 h 44"/>
                <a:gd name="T106" fmla="*/ 64 w 68"/>
                <a:gd name="T107" fmla="*/ 877 h 44"/>
                <a:gd name="T108" fmla="*/ 23 w 68"/>
                <a:gd name="T109" fmla="*/ 895 h 44"/>
                <a:gd name="T110" fmla="*/ 23 w 68"/>
                <a:gd name="T111" fmla="*/ 918 h 44"/>
                <a:gd name="T112" fmla="*/ 0 w 68"/>
                <a:gd name="T113" fmla="*/ 918 h 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44"/>
                <a:gd name="T173" fmla="*/ 68 w 68"/>
                <a:gd name="T174" fmla="*/ 44 h 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44">
                  <a:moveTo>
                    <a:pt x="0" y="44"/>
                  </a:moveTo>
                  <a:lnTo>
                    <a:pt x="3" y="41"/>
                  </a:lnTo>
                  <a:lnTo>
                    <a:pt x="6" y="38"/>
                  </a:lnTo>
                  <a:lnTo>
                    <a:pt x="10" y="35"/>
                  </a:lnTo>
                  <a:lnTo>
                    <a:pt x="15" y="32"/>
                  </a:lnTo>
                  <a:lnTo>
                    <a:pt x="19" y="28"/>
                  </a:lnTo>
                  <a:lnTo>
                    <a:pt x="24" y="24"/>
                  </a:lnTo>
                  <a:lnTo>
                    <a:pt x="28" y="20"/>
                  </a:lnTo>
                  <a:lnTo>
                    <a:pt x="33" y="17"/>
                  </a:lnTo>
                  <a:lnTo>
                    <a:pt x="38" y="13"/>
                  </a:lnTo>
                  <a:lnTo>
                    <a:pt x="43" y="10"/>
                  </a:lnTo>
                  <a:lnTo>
                    <a:pt x="47" y="7"/>
                  </a:lnTo>
                  <a:lnTo>
                    <a:pt x="51" y="5"/>
                  </a:lnTo>
                  <a:lnTo>
                    <a:pt x="55" y="3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7" y="5"/>
                  </a:lnTo>
                  <a:lnTo>
                    <a:pt x="65" y="7"/>
                  </a:lnTo>
                  <a:lnTo>
                    <a:pt x="63" y="8"/>
                  </a:lnTo>
                  <a:lnTo>
                    <a:pt x="61" y="9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1"/>
                  </a:lnTo>
                  <a:lnTo>
                    <a:pt x="50" y="12"/>
                  </a:lnTo>
                  <a:lnTo>
                    <a:pt x="47" y="13"/>
                  </a:lnTo>
                  <a:lnTo>
                    <a:pt x="45" y="14"/>
                  </a:lnTo>
                  <a:lnTo>
                    <a:pt x="43" y="15"/>
                  </a:lnTo>
                  <a:lnTo>
                    <a:pt x="41" y="16"/>
                  </a:lnTo>
                  <a:lnTo>
                    <a:pt x="39" y="17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3" y="20"/>
                  </a:lnTo>
                  <a:lnTo>
                    <a:pt x="32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3"/>
                  </a:lnTo>
                  <a:lnTo>
                    <a:pt x="26" y="25"/>
                  </a:lnTo>
                  <a:lnTo>
                    <a:pt x="23" y="27"/>
                  </a:lnTo>
                  <a:lnTo>
                    <a:pt x="21" y="28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3" y="34"/>
                  </a:lnTo>
                  <a:lnTo>
                    <a:pt x="11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4" y="41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5" name="Freeform 31">
              <a:extLst>
                <a:ext uri="{FF2B5EF4-FFF2-40B4-BE49-F238E27FC236}">
                  <a16:creationId xmlns="" xmlns:a16="http://schemas.microsoft.com/office/drawing/2014/main" id="{9333DCD3-4E6D-5865-2387-1BC339F0D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213"/>
              <a:ext cx="69" cy="69"/>
            </a:xfrm>
            <a:custGeom>
              <a:avLst/>
              <a:gdLst>
                <a:gd name="T0" fmla="*/ 147 w 15"/>
                <a:gd name="T1" fmla="*/ 0 h 15"/>
                <a:gd name="T2" fmla="*/ 129 w 15"/>
                <a:gd name="T3" fmla="*/ 0 h 15"/>
                <a:gd name="T4" fmla="*/ 83 w 15"/>
                <a:gd name="T5" fmla="*/ 23 h 15"/>
                <a:gd name="T6" fmla="*/ 64 w 15"/>
                <a:gd name="T7" fmla="*/ 23 h 15"/>
                <a:gd name="T8" fmla="*/ 41 w 15"/>
                <a:gd name="T9" fmla="*/ 41 h 15"/>
                <a:gd name="T10" fmla="*/ 23 w 15"/>
                <a:gd name="T11" fmla="*/ 83 h 15"/>
                <a:gd name="T12" fmla="*/ 0 w 15"/>
                <a:gd name="T13" fmla="*/ 106 h 15"/>
                <a:gd name="T14" fmla="*/ 0 w 15"/>
                <a:gd name="T15" fmla="*/ 129 h 15"/>
                <a:gd name="T16" fmla="*/ 0 w 15"/>
                <a:gd name="T17" fmla="*/ 170 h 15"/>
                <a:gd name="T18" fmla="*/ 0 w 15"/>
                <a:gd name="T19" fmla="*/ 189 h 15"/>
                <a:gd name="T20" fmla="*/ 0 w 15"/>
                <a:gd name="T21" fmla="*/ 235 h 15"/>
                <a:gd name="T22" fmla="*/ 23 w 15"/>
                <a:gd name="T23" fmla="*/ 253 h 15"/>
                <a:gd name="T24" fmla="*/ 41 w 15"/>
                <a:gd name="T25" fmla="*/ 276 h 15"/>
                <a:gd name="T26" fmla="*/ 64 w 15"/>
                <a:gd name="T27" fmla="*/ 294 h 15"/>
                <a:gd name="T28" fmla="*/ 83 w 15"/>
                <a:gd name="T29" fmla="*/ 317 h 15"/>
                <a:gd name="T30" fmla="*/ 129 w 15"/>
                <a:gd name="T31" fmla="*/ 317 h 15"/>
                <a:gd name="T32" fmla="*/ 147 w 15"/>
                <a:gd name="T33" fmla="*/ 317 h 15"/>
                <a:gd name="T34" fmla="*/ 189 w 15"/>
                <a:gd name="T35" fmla="*/ 317 h 15"/>
                <a:gd name="T36" fmla="*/ 212 w 15"/>
                <a:gd name="T37" fmla="*/ 317 h 15"/>
                <a:gd name="T38" fmla="*/ 253 w 15"/>
                <a:gd name="T39" fmla="*/ 294 h 15"/>
                <a:gd name="T40" fmla="*/ 276 w 15"/>
                <a:gd name="T41" fmla="*/ 276 h 15"/>
                <a:gd name="T42" fmla="*/ 294 w 15"/>
                <a:gd name="T43" fmla="*/ 253 h 15"/>
                <a:gd name="T44" fmla="*/ 317 w 15"/>
                <a:gd name="T45" fmla="*/ 235 h 15"/>
                <a:gd name="T46" fmla="*/ 317 w 15"/>
                <a:gd name="T47" fmla="*/ 189 h 15"/>
                <a:gd name="T48" fmla="*/ 317 w 15"/>
                <a:gd name="T49" fmla="*/ 170 h 15"/>
                <a:gd name="T50" fmla="*/ 317 w 15"/>
                <a:gd name="T51" fmla="*/ 129 h 15"/>
                <a:gd name="T52" fmla="*/ 317 w 15"/>
                <a:gd name="T53" fmla="*/ 106 h 15"/>
                <a:gd name="T54" fmla="*/ 294 w 15"/>
                <a:gd name="T55" fmla="*/ 83 h 15"/>
                <a:gd name="T56" fmla="*/ 276 w 15"/>
                <a:gd name="T57" fmla="*/ 41 h 15"/>
                <a:gd name="T58" fmla="*/ 253 w 15"/>
                <a:gd name="T59" fmla="*/ 23 h 15"/>
                <a:gd name="T60" fmla="*/ 212 w 15"/>
                <a:gd name="T61" fmla="*/ 23 h 15"/>
                <a:gd name="T62" fmla="*/ 189 w 15"/>
                <a:gd name="T63" fmla="*/ 0 h 15"/>
                <a:gd name="T64" fmla="*/ 147 w 15"/>
                <a:gd name="T65" fmla="*/ 0 h 1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"/>
                <a:gd name="T100" fmla="*/ 0 h 15"/>
                <a:gd name="T101" fmla="*/ 15 w 15"/>
                <a:gd name="T102" fmla="*/ 15 h 1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" h="15">
                  <a:moveTo>
                    <a:pt x="7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6" name="Freeform 32">
              <a:extLst>
                <a:ext uri="{FF2B5EF4-FFF2-40B4-BE49-F238E27FC236}">
                  <a16:creationId xmlns="" xmlns:a16="http://schemas.microsoft.com/office/drawing/2014/main" id="{D60CA345-580A-3EA2-437C-FBB187F5B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327"/>
              <a:ext cx="50" cy="51"/>
            </a:xfrm>
            <a:custGeom>
              <a:avLst/>
              <a:gdLst>
                <a:gd name="T0" fmla="*/ 105 w 11"/>
                <a:gd name="T1" fmla="*/ 0 h 11"/>
                <a:gd name="T2" fmla="*/ 82 w 11"/>
                <a:gd name="T3" fmla="*/ 0 h 11"/>
                <a:gd name="T4" fmla="*/ 64 w 11"/>
                <a:gd name="T5" fmla="*/ 0 h 11"/>
                <a:gd name="T6" fmla="*/ 41 w 11"/>
                <a:gd name="T7" fmla="*/ 23 h 11"/>
                <a:gd name="T8" fmla="*/ 23 w 11"/>
                <a:gd name="T9" fmla="*/ 42 h 11"/>
                <a:gd name="T10" fmla="*/ 23 w 11"/>
                <a:gd name="T11" fmla="*/ 65 h 11"/>
                <a:gd name="T12" fmla="*/ 0 w 11"/>
                <a:gd name="T13" fmla="*/ 65 h 11"/>
                <a:gd name="T14" fmla="*/ 0 w 11"/>
                <a:gd name="T15" fmla="*/ 88 h 11"/>
                <a:gd name="T16" fmla="*/ 0 w 11"/>
                <a:gd name="T17" fmla="*/ 130 h 11"/>
                <a:gd name="T18" fmla="*/ 0 w 11"/>
                <a:gd name="T19" fmla="*/ 148 h 11"/>
                <a:gd name="T20" fmla="*/ 0 w 11"/>
                <a:gd name="T21" fmla="*/ 172 h 11"/>
                <a:gd name="T22" fmla="*/ 23 w 11"/>
                <a:gd name="T23" fmla="*/ 195 h 11"/>
                <a:gd name="T24" fmla="*/ 23 w 11"/>
                <a:gd name="T25" fmla="*/ 213 h 11"/>
                <a:gd name="T26" fmla="*/ 41 w 11"/>
                <a:gd name="T27" fmla="*/ 213 h 11"/>
                <a:gd name="T28" fmla="*/ 64 w 11"/>
                <a:gd name="T29" fmla="*/ 236 h 11"/>
                <a:gd name="T30" fmla="*/ 82 w 11"/>
                <a:gd name="T31" fmla="*/ 236 h 11"/>
                <a:gd name="T32" fmla="*/ 105 w 11"/>
                <a:gd name="T33" fmla="*/ 236 h 11"/>
                <a:gd name="T34" fmla="*/ 145 w 11"/>
                <a:gd name="T35" fmla="*/ 236 h 11"/>
                <a:gd name="T36" fmla="*/ 164 w 11"/>
                <a:gd name="T37" fmla="*/ 236 h 11"/>
                <a:gd name="T38" fmla="*/ 186 w 11"/>
                <a:gd name="T39" fmla="*/ 213 h 11"/>
                <a:gd name="T40" fmla="*/ 186 w 11"/>
                <a:gd name="T41" fmla="*/ 213 h 11"/>
                <a:gd name="T42" fmla="*/ 205 w 11"/>
                <a:gd name="T43" fmla="*/ 195 h 11"/>
                <a:gd name="T44" fmla="*/ 227 w 11"/>
                <a:gd name="T45" fmla="*/ 172 h 11"/>
                <a:gd name="T46" fmla="*/ 227 w 11"/>
                <a:gd name="T47" fmla="*/ 148 h 11"/>
                <a:gd name="T48" fmla="*/ 227 w 11"/>
                <a:gd name="T49" fmla="*/ 130 h 11"/>
                <a:gd name="T50" fmla="*/ 227 w 11"/>
                <a:gd name="T51" fmla="*/ 88 h 11"/>
                <a:gd name="T52" fmla="*/ 227 w 11"/>
                <a:gd name="T53" fmla="*/ 65 h 11"/>
                <a:gd name="T54" fmla="*/ 205 w 11"/>
                <a:gd name="T55" fmla="*/ 65 h 11"/>
                <a:gd name="T56" fmla="*/ 186 w 11"/>
                <a:gd name="T57" fmla="*/ 42 h 11"/>
                <a:gd name="T58" fmla="*/ 186 w 11"/>
                <a:gd name="T59" fmla="*/ 23 h 11"/>
                <a:gd name="T60" fmla="*/ 164 w 11"/>
                <a:gd name="T61" fmla="*/ 0 h 11"/>
                <a:gd name="T62" fmla="*/ 145 w 11"/>
                <a:gd name="T63" fmla="*/ 0 h 11"/>
                <a:gd name="T64" fmla="*/ 105 w 11"/>
                <a:gd name="T65" fmla="*/ 0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7" name="Freeform 33">
              <a:extLst>
                <a:ext uri="{FF2B5EF4-FFF2-40B4-BE49-F238E27FC236}">
                  <a16:creationId xmlns="" xmlns:a16="http://schemas.microsoft.com/office/drawing/2014/main" id="{F0DD9493-C5D7-5C98-859B-E1C1EE68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1414"/>
              <a:ext cx="37" cy="37"/>
            </a:xfrm>
            <a:custGeom>
              <a:avLst/>
              <a:gdLst>
                <a:gd name="T0" fmla="*/ 88 w 8"/>
                <a:gd name="T1" fmla="*/ 0 h 8"/>
                <a:gd name="T2" fmla="*/ 42 w 8"/>
                <a:gd name="T3" fmla="*/ 0 h 8"/>
                <a:gd name="T4" fmla="*/ 23 w 8"/>
                <a:gd name="T5" fmla="*/ 23 h 8"/>
                <a:gd name="T6" fmla="*/ 0 w 8"/>
                <a:gd name="T7" fmla="*/ 42 h 8"/>
                <a:gd name="T8" fmla="*/ 0 w 8"/>
                <a:gd name="T9" fmla="*/ 88 h 8"/>
                <a:gd name="T10" fmla="*/ 0 w 8"/>
                <a:gd name="T11" fmla="*/ 106 h 8"/>
                <a:gd name="T12" fmla="*/ 23 w 8"/>
                <a:gd name="T13" fmla="*/ 130 h 8"/>
                <a:gd name="T14" fmla="*/ 42 w 8"/>
                <a:gd name="T15" fmla="*/ 148 h 8"/>
                <a:gd name="T16" fmla="*/ 88 w 8"/>
                <a:gd name="T17" fmla="*/ 171 h 8"/>
                <a:gd name="T18" fmla="*/ 106 w 8"/>
                <a:gd name="T19" fmla="*/ 148 h 8"/>
                <a:gd name="T20" fmla="*/ 148 w 8"/>
                <a:gd name="T21" fmla="*/ 130 h 8"/>
                <a:gd name="T22" fmla="*/ 148 w 8"/>
                <a:gd name="T23" fmla="*/ 106 h 8"/>
                <a:gd name="T24" fmla="*/ 171 w 8"/>
                <a:gd name="T25" fmla="*/ 88 h 8"/>
                <a:gd name="T26" fmla="*/ 148 w 8"/>
                <a:gd name="T27" fmla="*/ 42 h 8"/>
                <a:gd name="T28" fmla="*/ 148 w 8"/>
                <a:gd name="T29" fmla="*/ 23 h 8"/>
                <a:gd name="T30" fmla="*/ 106 w 8"/>
                <a:gd name="T31" fmla="*/ 0 h 8"/>
                <a:gd name="T32" fmla="*/ 88 w 8"/>
                <a:gd name="T33" fmla="*/ 0 h 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8"/>
                <a:gd name="T53" fmla="*/ 8 w 8"/>
                <a:gd name="T54" fmla="*/ 8 h 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8">
                  <a:moveTo>
                    <a:pt x="4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8" name="Freeform 34">
              <a:extLst>
                <a:ext uri="{FF2B5EF4-FFF2-40B4-BE49-F238E27FC236}">
                  <a16:creationId xmlns="" xmlns:a16="http://schemas.microsoft.com/office/drawing/2014/main" id="{78DE633B-251B-36B1-E1A9-0AAC29E49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469"/>
              <a:ext cx="32" cy="28"/>
            </a:xfrm>
            <a:custGeom>
              <a:avLst/>
              <a:gdLst>
                <a:gd name="T0" fmla="*/ 64 w 7"/>
                <a:gd name="T1" fmla="*/ 0 h 6"/>
                <a:gd name="T2" fmla="*/ 41 w 7"/>
                <a:gd name="T3" fmla="*/ 0 h 6"/>
                <a:gd name="T4" fmla="*/ 23 w 7"/>
                <a:gd name="T5" fmla="*/ 23 h 6"/>
                <a:gd name="T6" fmla="*/ 23 w 7"/>
                <a:gd name="T7" fmla="*/ 42 h 6"/>
                <a:gd name="T8" fmla="*/ 0 w 7"/>
                <a:gd name="T9" fmla="*/ 65 h 6"/>
                <a:gd name="T10" fmla="*/ 23 w 7"/>
                <a:gd name="T11" fmla="*/ 89 h 6"/>
                <a:gd name="T12" fmla="*/ 23 w 7"/>
                <a:gd name="T13" fmla="*/ 107 h 6"/>
                <a:gd name="T14" fmla="*/ 41 w 7"/>
                <a:gd name="T15" fmla="*/ 131 h 6"/>
                <a:gd name="T16" fmla="*/ 64 w 7"/>
                <a:gd name="T17" fmla="*/ 131 h 6"/>
                <a:gd name="T18" fmla="*/ 82 w 7"/>
                <a:gd name="T19" fmla="*/ 131 h 6"/>
                <a:gd name="T20" fmla="*/ 123 w 7"/>
                <a:gd name="T21" fmla="*/ 107 h 6"/>
                <a:gd name="T22" fmla="*/ 123 w 7"/>
                <a:gd name="T23" fmla="*/ 89 h 6"/>
                <a:gd name="T24" fmla="*/ 146 w 7"/>
                <a:gd name="T25" fmla="*/ 65 h 6"/>
                <a:gd name="T26" fmla="*/ 123 w 7"/>
                <a:gd name="T27" fmla="*/ 42 h 6"/>
                <a:gd name="T28" fmla="*/ 123 w 7"/>
                <a:gd name="T29" fmla="*/ 23 h 6"/>
                <a:gd name="T30" fmla="*/ 82 w 7"/>
                <a:gd name="T31" fmla="*/ 0 h 6"/>
                <a:gd name="T32" fmla="*/ 64 w 7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6"/>
                <a:gd name="T53" fmla="*/ 7 w 7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09" name="Freeform 35">
              <a:extLst>
                <a:ext uri="{FF2B5EF4-FFF2-40B4-BE49-F238E27FC236}">
                  <a16:creationId xmlns="" xmlns:a16="http://schemas.microsoft.com/office/drawing/2014/main" id="{B8688FA9-BB09-2B90-1B0C-5726241B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" y="1501"/>
              <a:ext cx="19" cy="19"/>
            </a:xfrm>
            <a:custGeom>
              <a:avLst/>
              <a:gdLst>
                <a:gd name="T0" fmla="*/ 48 w 4"/>
                <a:gd name="T1" fmla="*/ 0 h 4"/>
                <a:gd name="T2" fmla="*/ 24 w 4"/>
                <a:gd name="T3" fmla="*/ 0 h 4"/>
                <a:gd name="T4" fmla="*/ 0 w 4"/>
                <a:gd name="T5" fmla="*/ 0 h 4"/>
                <a:gd name="T6" fmla="*/ 0 w 4"/>
                <a:gd name="T7" fmla="*/ 24 h 4"/>
                <a:gd name="T8" fmla="*/ 0 w 4"/>
                <a:gd name="T9" fmla="*/ 48 h 4"/>
                <a:gd name="T10" fmla="*/ 0 w 4"/>
                <a:gd name="T11" fmla="*/ 67 h 4"/>
                <a:gd name="T12" fmla="*/ 0 w 4"/>
                <a:gd name="T13" fmla="*/ 90 h 4"/>
                <a:gd name="T14" fmla="*/ 24 w 4"/>
                <a:gd name="T15" fmla="*/ 90 h 4"/>
                <a:gd name="T16" fmla="*/ 48 w 4"/>
                <a:gd name="T17" fmla="*/ 90 h 4"/>
                <a:gd name="T18" fmla="*/ 67 w 4"/>
                <a:gd name="T19" fmla="*/ 90 h 4"/>
                <a:gd name="T20" fmla="*/ 90 w 4"/>
                <a:gd name="T21" fmla="*/ 90 h 4"/>
                <a:gd name="T22" fmla="*/ 90 w 4"/>
                <a:gd name="T23" fmla="*/ 67 h 4"/>
                <a:gd name="T24" fmla="*/ 90 w 4"/>
                <a:gd name="T25" fmla="*/ 48 h 4"/>
                <a:gd name="T26" fmla="*/ 90 w 4"/>
                <a:gd name="T27" fmla="*/ 24 h 4"/>
                <a:gd name="T28" fmla="*/ 90 w 4"/>
                <a:gd name="T29" fmla="*/ 0 h 4"/>
                <a:gd name="T30" fmla="*/ 67 w 4"/>
                <a:gd name="T31" fmla="*/ 0 h 4"/>
                <a:gd name="T32" fmla="*/ 48 w 4"/>
                <a:gd name="T33" fmla="*/ 0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"/>
                <a:gd name="T52" fmla="*/ 0 h 4"/>
                <a:gd name="T53" fmla="*/ 4 w 4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" h="4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10" name="Freeform 36">
              <a:extLst>
                <a:ext uri="{FF2B5EF4-FFF2-40B4-BE49-F238E27FC236}">
                  <a16:creationId xmlns="" xmlns:a16="http://schemas.microsoft.com/office/drawing/2014/main" id="{2C1F4150-0E0E-533B-ABD7-2BF5BC73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485"/>
              <a:ext cx="311" cy="201"/>
            </a:xfrm>
            <a:custGeom>
              <a:avLst/>
              <a:gdLst>
                <a:gd name="T0" fmla="*/ 1422 w 68"/>
                <a:gd name="T1" fmla="*/ 918 h 44"/>
                <a:gd name="T2" fmla="*/ 1358 w 68"/>
                <a:gd name="T3" fmla="*/ 854 h 44"/>
                <a:gd name="T4" fmla="*/ 1299 w 68"/>
                <a:gd name="T5" fmla="*/ 795 h 44"/>
                <a:gd name="T6" fmla="*/ 1212 w 68"/>
                <a:gd name="T7" fmla="*/ 731 h 44"/>
                <a:gd name="T8" fmla="*/ 1130 w 68"/>
                <a:gd name="T9" fmla="*/ 649 h 44"/>
                <a:gd name="T10" fmla="*/ 1024 w 68"/>
                <a:gd name="T11" fmla="*/ 585 h 44"/>
                <a:gd name="T12" fmla="*/ 942 w 68"/>
                <a:gd name="T13" fmla="*/ 503 h 44"/>
                <a:gd name="T14" fmla="*/ 837 w 68"/>
                <a:gd name="T15" fmla="*/ 439 h 44"/>
                <a:gd name="T16" fmla="*/ 732 w 68"/>
                <a:gd name="T17" fmla="*/ 356 h 44"/>
                <a:gd name="T18" fmla="*/ 627 w 68"/>
                <a:gd name="T19" fmla="*/ 292 h 44"/>
                <a:gd name="T20" fmla="*/ 544 w 68"/>
                <a:gd name="T21" fmla="*/ 210 h 44"/>
                <a:gd name="T22" fmla="*/ 439 w 68"/>
                <a:gd name="T23" fmla="*/ 169 h 44"/>
                <a:gd name="T24" fmla="*/ 357 w 68"/>
                <a:gd name="T25" fmla="*/ 105 h 44"/>
                <a:gd name="T26" fmla="*/ 270 w 68"/>
                <a:gd name="T27" fmla="*/ 64 h 44"/>
                <a:gd name="T28" fmla="*/ 210 w 68"/>
                <a:gd name="T29" fmla="*/ 23 h 44"/>
                <a:gd name="T30" fmla="*/ 146 w 68"/>
                <a:gd name="T31" fmla="*/ 0 h 44"/>
                <a:gd name="T32" fmla="*/ 105 w 68"/>
                <a:gd name="T33" fmla="*/ 0 h 44"/>
                <a:gd name="T34" fmla="*/ 41 w 68"/>
                <a:gd name="T35" fmla="*/ 0 h 44"/>
                <a:gd name="T36" fmla="*/ 0 w 68"/>
                <a:gd name="T37" fmla="*/ 23 h 44"/>
                <a:gd name="T38" fmla="*/ 0 w 68"/>
                <a:gd name="T39" fmla="*/ 41 h 44"/>
                <a:gd name="T40" fmla="*/ 0 w 68"/>
                <a:gd name="T41" fmla="*/ 64 h 44"/>
                <a:gd name="T42" fmla="*/ 23 w 68"/>
                <a:gd name="T43" fmla="*/ 105 h 44"/>
                <a:gd name="T44" fmla="*/ 64 w 68"/>
                <a:gd name="T45" fmla="*/ 146 h 44"/>
                <a:gd name="T46" fmla="*/ 105 w 68"/>
                <a:gd name="T47" fmla="*/ 169 h 44"/>
                <a:gd name="T48" fmla="*/ 169 w 68"/>
                <a:gd name="T49" fmla="*/ 187 h 44"/>
                <a:gd name="T50" fmla="*/ 188 w 68"/>
                <a:gd name="T51" fmla="*/ 187 h 44"/>
                <a:gd name="T52" fmla="*/ 210 w 68"/>
                <a:gd name="T53" fmla="*/ 187 h 44"/>
                <a:gd name="T54" fmla="*/ 252 w 68"/>
                <a:gd name="T55" fmla="*/ 210 h 44"/>
                <a:gd name="T56" fmla="*/ 293 w 68"/>
                <a:gd name="T57" fmla="*/ 228 h 44"/>
                <a:gd name="T58" fmla="*/ 334 w 68"/>
                <a:gd name="T59" fmla="*/ 228 h 44"/>
                <a:gd name="T60" fmla="*/ 375 w 68"/>
                <a:gd name="T61" fmla="*/ 251 h 44"/>
                <a:gd name="T62" fmla="*/ 439 w 68"/>
                <a:gd name="T63" fmla="*/ 270 h 44"/>
                <a:gd name="T64" fmla="*/ 480 w 68"/>
                <a:gd name="T65" fmla="*/ 292 h 44"/>
                <a:gd name="T66" fmla="*/ 521 w 68"/>
                <a:gd name="T67" fmla="*/ 315 h 44"/>
                <a:gd name="T68" fmla="*/ 585 w 68"/>
                <a:gd name="T69" fmla="*/ 333 h 44"/>
                <a:gd name="T70" fmla="*/ 627 w 68"/>
                <a:gd name="T71" fmla="*/ 356 h 44"/>
                <a:gd name="T72" fmla="*/ 668 w 68"/>
                <a:gd name="T73" fmla="*/ 375 h 44"/>
                <a:gd name="T74" fmla="*/ 713 w 68"/>
                <a:gd name="T75" fmla="*/ 397 h 44"/>
                <a:gd name="T76" fmla="*/ 732 w 68"/>
                <a:gd name="T77" fmla="*/ 416 h 44"/>
                <a:gd name="T78" fmla="*/ 773 w 68"/>
                <a:gd name="T79" fmla="*/ 416 h 44"/>
                <a:gd name="T80" fmla="*/ 796 w 68"/>
                <a:gd name="T81" fmla="*/ 439 h 44"/>
                <a:gd name="T82" fmla="*/ 814 w 68"/>
                <a:gd name="T83" fmla="*/ 461 h 44"/>
                <a:gd name="T84" fmla="*/ 860 w 68"/>
                <a:gd name="T85" fmla="*/ 480 h 44"/>
                <a:gd name="T86" fmla="*/ 901 w 68"/>
                <a:gd name="T87" fmla="*/ 521 h 44"/>
                <a:gd name="T88" fmla="*/ 942 w 68"/>
                <a:gd name="T89" fmla="*/ 562 h 44"/>
                <a:gd name="T90" fmla="*/ 983 w 68"/>
                <a:gd name="T91" fmla="*/ 585 h 44"/>
                <a:gd name="T92" fmla="*/ 1047 w 68"/>
                <a:gd name="T93" fmla="*/ 626 h 44"/>
                <a:gd name="T94" fmla="*/ 1089 w 68"/>
                <a:gd name="T95" fmla="*/ 667 h 44"/>
                <a:gd name="T96" fmla="*/ 1153 w 68"/>
                <a:gd name="T97" fmla="*/ 708 h 44"/>
                <a:gd name="T98" fmla="*/ 1194 w 68"/>
                <a:gd name="T99" fmla="*/ 749 h 44"/>
                <a:gd name="T100" fmla="*/ 1253 w 68"/>
                <a:gd name="T101" fmla="*/ 795 h 44"/>
                <a:gd name="T102" fmla="*/ 1299 w 68"/>
                <a:gd name="T103" fmla="*/ 836 h 44"/>
                <a:gd name="T104" fmla="*/ 1340 w 68"/>
                <a:gd name="T105" fmla="*/ 854 h 44"/>
                <a:gd name="T106" fmla="*/ 1358 w 68"/>
                <a:gd name="T107" fmla="*/ 877 h 44"/>
                <a:gd name="T108" fmla="*/ 1400 w 68"/>
                <a:gd name="T109" fmla="*/ 895 h 44"/>
                <a:gd name="T110" fmla="*/ 1400 w 68"/>
                <a:gd name="T111" fmla="*/ 918 h 44"/>
                <a:gd name="T112" fmla="*/ 1422 w 68"/>
                <a:gd name="T113" fmla="*/ 918 h 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44"/>
                <a:gd name="T173" fmla="*/ 68 w 68"/>
                <a:gd name="T174" fmla="*/ 44 h 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44">
                  <a:moveTo>
                    <a:pt x="68" y="44"/>
                  </a:moveTo>
                  <a:lnTo>
                    <a:pt x="65" y="41"/>
                  </a:lnTo>
                  <a:lnTo>
                    <a:pt x="62" y="38"/>
                  </a:lnTo>
                  <a:lnTo>
                    <a:pt x="58" y="35"/>
                  </a:lnTo>
                  <a:lnTo>
                    <a:pt x="54" y="31"/>
                  </a:lnTo>
                  <a:lnTo>
                    <a:pt x="49" y="28"/>
                  </a:lnTo>
                  <a:lnTo>
                    <a:pt x="45" y="24"/>
                  </a:lnTo>
                  <a:lnTo>
                    <a:pt x="40" y="21"/>
                  </a:lnTo>
                  <a:lnTo>
                    <a:pt x="35" y="17"/>
                  </a:lnTo>
                  <a:lnTo>
                    <a:pt x="30" y="14"/>
                  </a:lnTo>
                  <a:lnTo>
                    <a:pt x="26" y="10"/>
                  </a:lnTo>
                  <a:lnTo>
                    <a:pt x="21" y="8"/>
                  </a:lnTo>
                  <a:lnTo>
                    <a:pt x="17" y="5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5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8" y="16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8" y="21"/>
                  </a:lnTo>
                  <a:lnTo>
                    <a:pt x="39" y="22"/>
                  </a:lnTo>
                  <a:lnTo>
                    <a:pt x="41" y="23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7" y="28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5" y="34"/>
                  </a:lnTo>
                  <a:lnTo>
                    <a:pt x="57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1"/>
                  </a:lnTo>
                  <a:lnTo>
                    <a:pt x="65" y="42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11" name="Freeform 37">
              <a:extLst>
                <a:ext uri="{FF2B5EF4-FFF2-40B4-BE49-F238E27FC236}">
                  <a16:creationId xmlns="" xmlns:a16="http://schemas.microsoft.com/office/drawing/2014/main" id="{06823E26-3983-16F4-A718-D1C8A120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361"/>
              <a:ext cx="311" cy="206"/>
            </a:xfrm>
            <a:custGeom>
              <a:avLst/>
              <a:gdLst>
                <a:gd name="T0" fmla="*/ 1422 w 68"/>
                <a:gd name="T1" fmla="*/ 943 h 45"/>
                <a:gd name="T2" fmla="*/ 1358 w 68"/>
                <a:gd name="T3" fmla="*/ 879 h 45"/>
                <a:gd name="T4" fmla="*/ 1299 w 68"/>
                <a:gd name="T5" fmla="*/ 819 h 45"/>
                <a:gd name="T6" fmla="*/ 1212 w 68"/>
                <a:gd name="T7" fmla="*/ 732 h 45"/>
                <a:gd name="T8" fmla="*/ 1130 w 68"/>
                <a:gd name="T9" fmla="*/ 668 h 45"/>
                <a:gd name="T10" fmla="*/ 1024 w 68"/>
                <a:gd name="T11" fmla="*/ 586 h 45"/>
                <a:gd name="T12" fmla="*/ 942 w 68"/>
                <a:gd name="T13" fmla="*/ 522 h 45"/>
                <a:gd name="T14" fmla="*/ 837 w 68"/>
                <a:gd name="T15" fmla="*/ 439 h 45"/>
                <a:gd name="T16" fmla="*/ 732 w 68"/>
                <a:gd name="T17" fmla="*/ 357 h 45"/>
                <a:gd name="T18" fmla="*/ 627 w 68"/>
                <a:gd name="T19" fmla="*/ 293 h 45"/>
                <a:gd name="T20" fmla="*/ 544 w 68"/>
                <a:gd name="T21" fmla="*/ 229 h 45"/>
                <a:gd name="T22" fmla="*/ 439 w 68"/>
                <a:gd name="T23" fmla="*/ 169 h 45"/>
                <a:gd name="T24" fmla="*/ 357 w 68"/>
                <a:gd name="T25" fmla="*/ 105 h 45"/>
                <a:gd name="T26" fmla="*/ 270 w 68"/>
                <a:gd name="T27" fmla="*/ 64 h 45"/>
                <a:gd name="T28" fmla="*/ 210 w 68"/>
                <a:gd name="T29" fmla="*/ 41 h 45"/>
                <a:gd name="T30" fmla="*/ 146 w 68"/>
                <a:gd name="T31" fmla="*/ 23 h 45"/>
                <a:gd name="T32" fmla="*/ 105 w 68"/>
                <a:gd name="T33" fmla="*/ 0 h 45"/>
                <a:gd name="T34" fmla="*/ 41 w 68"/>
                <a:gd name="T35" fmla="*/ 0 h 45"/>
                <a:gd name="T36" fmla="*/ 0 w 68"/>
                <a:gd name="T37" fmla="*/ 23 h 45"/>
                <a:gd name="T38" fmla="*/ 0 w 68"/>
                <a:gd name="T39" fmla="*/ 41 h 45"/>
                <a:gd name="T40" fmla="*/ 0 w 68"/>
                <a:gd name="T41" fmla="*/ 82 h 45"/>
                <a:gd name="T42" fmla="*/ 23 w 68"/>
                <a:gd name="T43" fmla="*/ 124 h 45"/>
                <a:gd name="T44" fmla="*/ 64 w 68"/>
                <a:gd name="T45" fmla="*/ 146 h 45"/>
                <a:gd name="T46" fmla="*/ 105 w 68"/>
                <a:gd name="T47" fmla="*/ 169 h 45"/>
                <a:gd name="T48" fmla="*/ 169 w 68"/>
                <a:gd name="T49" fmla="*/ 188 h 45"/>
                <a:gd name="T50" fmla="*/ 188 w 68"/>
                <a:gd name="T51" fmla="*/ 188 h 45"/>
                <a:gd name="T52" fmla="*/ 210 w 68"/>
                <a:gd name="T53" fmla="*/ 211 h 45"/>
                <a:gd name="T54" fmla="*/ 252 w 68"/>
                <a:gd name="T55" fmla="*/ 211 h 45"/>
                <a:gd name="T56" fmla="*/ 293 w 68"/>
                <a:gd name="T57" fmla="*/ 229 h 45"/>
                <a:gd name="T58" fmla="*/ 334 w 68"/>
                <a:gd name="T59" fmla="*/ 252 h 45"/>
                <a:gd name="T60" fmla="*/ 375 w 68"/>
                <a:gd name="T61" fmla="*/ 275 h 45"/>
                <a:gd name="T62" fmla="*/ 439 w 68"/>
                <a:gd name="T63" fmla="*/ 275 h 45"/>
                <a:gd name="T64" fmla="*/ 480 w 68"/>
                <a:gd name="T65" fmla="*/ 293 h 45"/>
                <a:gd name="T66" fmla="*/ 521 w 68"/>
                <a:gd name="T67" fmla="*/ 316 h 45"/>
                <a:gd name="T68" fmla="*/ 585 w 68"/>
                <a:gd name="T69" fmla="*/ 334 h 45"/>
                <a:gd name="T70" fmla="*/ 627 w 68"/>
                <a:gd name="T71" fmla="*/ 357 h 45"/>
                <a:gd name="T72" fmla="*/ 668 w 68"/>
                <a:gd name="T73" fmla="*/ 375 h 45"/>
                <a:gd name="T74" fmla="*/ 713 w 68"/>
                <a:gd name="T75" fmla="*/ 398 h 45"/>
                <a:gd name="T76" fmla="*/ 732 w 68"/>
                <a:gd name="T77" fmla="*/ 421 h 45"/>
                <a:gd name="T78" fmla="*/ 773 w 68"/>
                <a:gd name="T79" fmla="*/ 439 h 45"/>
                <a:gd name="T80" fmla="*/ 796 w 68"/>
                <a:gd name="T81" fmla="*/ 462 h 45"/>
                <a:gd name="T82" fmla="*/ 814 w 68"/>
                <a:gd name="T83" fmla="*/ 481 h 45"/>
                <a:gd name="T84" fmla="*/ 860 w 68"/>
                <a:gd name="T85" fmla="*/ 504 h 45"/>
                <a:gd name="T86" fmla="*/ 901 w 68"/>
                <a:gd name="T87" fmla="*/ 522 h 45"/>
                <a:gd name="T88" fmla="*/ 942 w 68"/>
                <a:gd name="T89" fmla="*/ 568 h 45"/>
                <a:gd name="T90" fmla="*/ 983 w 68"/>
                <a:gd name="T91" fmla="*/ 609 h 45"/>
                <a:gd name="T92" fmla="*/ 1047 w 68"/>
                <a:gd name="T93" fmla="*/ 650 h 45"/>
                <a:gd name="T94" fmla="*/ 1089 w 68"/>
                <a:gd name="T95" fmla="*/ 691 h 45"/>
                <a:gd name="T96" fmla="*/ 1153 w 68"/>
                <a:gd name="T97" fmla="*/ 732 h 45"/>
                <a:gd name="T98" fmla="*/ 1194 w 68"/>
                <a:gd name="T99" fmla="*/ 774 h 45"/>
                <a:gd name="T100" fmla="*/ 1253 w 68"/>
                <a:gd name="T101" fmla="*/ 797 h 45"/>
                <a:gd name="T102" fmla="*/ 1299 w 68"/>
                <a:gd name="T103" fmla="*/ 838 h 45"/>
                <a:gd name="T104" fmla="*/ 1340 w 68"/>
                <a:gd name="T105" fmla="*/ 879 h 45"/>
                <a:gd name="T106" fmla="*/ 1358 w 68"/>
                <a:gd name="T107" fmla="*/ 902 h 45"/>
                <a:gd name="T108" fmla="*/ 1400 w 68"/>
                <a:gd name="T109" fmla="*/ 920 h 45"/>
                <a:gd name="T110" fmla="*/ 1400 w 68"/>
                <a:gd name="T111" fmla="*/ 943 h 45"/>
                <a:gd name="T112" fmla="*/ 1422 w 68"/>
                <a:gd name="T113" fmla="*/ 943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45"/>
                <a:gd name="T173" fmla="*/ 68 w 68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45">
                  <a:moveTo>
                    <a:pt x="68" y="45"/>
                  </a:moveTo>
                  <a:lnTo>
                    <a:pt x="65" y="42"/>
                  </a:lnTo>
                  <a:lnTo>
                    <a:pt x="62" y="39"/>
                  </a:lnTo>
                  <a:lnTo>
                    <a:pt x="58" y="35"/>
                  </a:lnTo>
                  <a:lnTo>
                    <a:pt x="54" y="32"/>
                  </a:lnTo>
                  <a:lnTo>
                    <a:pt x="49" y="28"/>
                  </a:lnTo>
                  <a:lnTo>
                    <a:pt x="45" y="25"/>
                  </a:lnTo>
                  <a:lnTo>
                    <a:pt x="40" y="21"/>
                  </a:lnTo>
                  <a:lnTo>
                    <a:pt x="35" y="17"/>
                  </a:lnTo>
                  <a:lnTo>
                    <a:pt x="30" y="14"/>
                  </a:lnTo>
                  <a:lnTo>
                    <a:pt x="26" y="11"/>
                  </a:lnTo>
                  <a:lnTo>
                    <a:pt x="21" y="8"/>
                  </a:lnTo>
                  <a:lnTo>
                    <a:pt x="17" y="5"/>
                  </a:lnTo>
                  <a:lnTo>
                    <a:pt x="13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1"/>
                  </a:lnTo>
                  <a:lnTo>
                    <a:pt x="16" y="12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5" y="15"/>
                  </a:lnTo>
                  <a:lnTo>
                    <a:pt x="28" y="16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4" y="19"/>
                  </a:lnTo>
                  <a:lnTo>
                    <a:pt x="35" y="20"/>
                  </a:lnTo>
                  <a:lnTo>
                    <a:pt x="37" y="21"/>
                  </a:lnTo>
                  <a:lnTo>
                    <a:pt x="38" y="22"/>
                  </a:lnTo>
                  <a:lnTo>
                    <a:pt x="39" y="23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7" y="29"/>
                  </a:lnTo>
                  <a:lnTo>
                    <a:pt x="50" y="31"/>
                  </a:lnTo>
                  <a:lnTo>
                    <a:pt x="52" y="33"/>
                  </a:lnTo>
                  <a:lnTo>
                    <a:pt x="55" y="35"/>
                  </a:lnTo>
                  <a:lnTo>
                    <a:pt x="57" y="37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2"/>
                  </a:lnTo>
                  <a:lnTo>
                    <a:pt x="65" y="43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8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12" name="Freeform 38">
              <a:extLst>
                <a:ext uri="{FF2B5EF4-FFF2-40B4-BE49-F238E27FC236}">
                  <a16:creationId xmlns="" xmlns:a16="http://schemas.microsoft.com/office/drawing/2014/main" id="{52244F61-109A-AD7D-C724-75B507A8B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773"/>
              <a:ext cx="312" cy="206"/>
            </a:xfrm>
            <a:custGeom>
              <a:avLst/>
              <a:gdLst>
                <a:gd name="T0" fmla="*/ 1432 w 68"/>
                <a:gd name="T1" fmla="*/ 943 h 45"/>
                <a:gd name="T2" fmla="*/ 1367 w 68"/>
                <a:gd name="T3" fmla="*/ 879 h 45"/>
                <a:gd name="T4" fmla="*/ 1303 w 68"/>
                <a:gd name="T5" fmla="*/ 819 h 45"/>
                <a:gd name="T6" fmla="*/ 1220 w 68"/>
                <a:gd name="T7" fmla="*/ 732 h 45"/>
                <a:gd name="T8" fmla="*/ 1138 w 68"/>
                <a:gd name="T9" fmla="*/ 668 h 45"/>
                <a:gd name="T10" fmla="*/ 1051 w 68"/>
                <a:gd name="T11" fmla="*/ 586 h 45"/>
                <a:gd name="T12" fmla="*/ 945 w 68"/>
                <a:gd name="T13" fmla="*/ 522 h 45"/>
                <a:gd name="T14" fmla="*/ 844 w 68"/>
                <a:gd name="T15" fmla="*/ 439 h 45"/>
                <a:gd name="T16" fmla="*/ 739 w 68"/>
                <a:gd name="T17" fmla="*/ 357 h 45"/>
                <a:gd name="T18" fmla="*/ 652 w 68"/>
                <a:gd name="T19" fmla="*/ 293 h 45"/>
                <a:gd name="T20" fmla="*/ 546 w 68"/>
                <a:gd name="T21" fmla="*/ 229 h 45"/>
                <a:gd name="T22" fmla="*/ 463 w 68"/>
                <a:gd name="T23" fmla="*/ 169 h 45"/>
                <a:gd name="T24" fmla="*/ 358 w 68"/>
                <a:gd name="T25" fmla="*/ 124 h 45"/>
                <a:gd name="T26" fmla="*/ 294 w 68"/>
                <a:gd name="T27" fmla="*/ 64 h 45"/>
                <a:gd name="T28" fmla="*/ 211 w 68"/>
                <a:gd name="T29" fmla="*/ 41 h 45"/>
                <a:gd name="T30" fmla="*/ 170 w 68"/>
                <a:gd name="T31" fmla="*/ 23 h 45"/>
                <a:gd name="T32" fmla="*/ 106 w 68"/>
                <a:gd name="T33" fmla="*/ 0 h 45"/>
                <a:gd name="T34" fmla="*/ 41 w 68"/>
                <a:gd name="T35" fmla="*/ 0 h 45"/>
                <a:gd name="T36" fmla="*/ 23 w 68"/>
                <a:gd name="T37" fmla="*/ 23 h 45"/>
                <a:gd name="T38" fmla="*/ 0 w 68"/>
                <a:gd name="T39" fmla="*/ 41 h 45"/>
                <a:gd name="T40" fmla="*/ 23 w 68"/>
                <a:gd name="T41" fmla="*/ 82 h 45"/>
                <a:gd name="T42" fmla="*/ 41 w 68"/>
                <a:gd name="T43" fmla="*/ 124 h 45"/>
                <a:gd name="T44" fmla="*/ 64 w 68"/>
                <a:gd name="T45" fmla="*/ 146 h 45"/>
                <a:gd name="T46" fmla="*/ 128 w 68"/>
                <a:gd name="T47" fmla="*/ 169 h 45"/>
                <a:gd name="T48" fmla="*/ 170 w 68"/>
                <a:gd name="T49" fmla="*/ 188 h 45"/>
                <a:gd name="T50" fmla="*/ 188 w 68"/>
                <a:gd name="T51" fmla="*/ 211 h 45"/>
                <a:gd name="T52" fmla="*/ 229 w 68"/>
                <a:gd name="T53" fmla="*/ 211 h 45"/>
                <a:gd name="T54" fmla="*/ 275 w 68"/>
                <a:gd name="T55" fmla="*/ 211 h 45"/>
                <a:gd name="T56" fmla="*/ 317 w 68"/>
                <a:gd name="T57" fmla="*/ 229 h 45"/>
                <a:gd name="T58" fmla="*/ 358 w 68"/>
                <a:gd name="T59" fmla="*/ 252 h 45"/>
                <a:gd name="T60" fmla="*/ 399 w 68"/>
                <a:gd name="T61" fmla="*/ 275 h 45"/>
                <a:gd name="T62" fmla="*/ 440 w 68"/>
                <a:gd name="T63" fmla="*/ 275 h 45"/>
                <a:gd name="T64" fmla="*/ 486 w 68"/>
                <a:gd name="T65" fmla="*/ 293 h 45"/>
                <a:gd name="T66" fmla="*/ 546 w 68"/>
                <a:gd name="T67" fmla="*/ 316 h 45"/>
                <a:gd name="T68" fmla="*/ 587 w 68"/>
                <a:gd name="T69" fmla="*/ 334 h 45"/>
                <a:gd name="T70" fmla="*/ 633 w 68"/>
                <a:gd name="T71" fmla="*/ 357 h 45"/>
                <a:gd name="T72" fmla="*/ 674 w 68"/>
                <a:gd name="T73" fmla="*/ 375 h 45"/>
                <a:gd name="T74" fmla="*/ 716 w 68"/>
                <a:gd name="T75" fmla="*/ 398 h 45"/>
                <a:gd name="T76" fmla="*/ 757 w 68"/>
                <a:gd name="T77" fmla="*/ 421 h 45"/>
                <a:gd name="T78" fmla="*/ 780 w 68"/>
                <a:gd name="T79" fmla="*/ 439 h 45"/>
                <a:gd name="T80" fmla="*/ 798 w 68"/>
                <a:gd name="T81" fmla="*/ 462 h 45"/>
                <a:gd name="T82" fmla="*/ 844 w 68"/>
                <a:gd name="T83" fmla="*/ 481 h 45"/>
                <a:gd name="T84" fmla="*/ 863 w 68"/>
                <a:gd name="T85" fmla="*/ 504 h 45"/>
                <a:gd name="T86" fmla="*/ 904 w 68"/>
                <a:gd name="T87" fmla="*/ 522 h 45"/>
                <a:gd name="T88" fmla="*/ 945 w 68"/>
                <a:gd name="T89" fmla="*/ 568 h 45"/>
                <a:gd name="T90" fmla="*/ 1009 w 68"/>
                <a:gd name="T91" fmla="*/ 609 h 45"/>
                <a:gd name="T92" fmla="*/ 1051 w 68"/>
                <a:gd name="T93" fmla="*/ 650 h 45"/>
                <a:gd name="T94" fmla="*/ 1115 w 68"/>
                <a:gd name="T95" fmla="*/ 691 h 45"/>
                <a:gd name="T96" fmla="*/ 1156 w 68"/>
                <a:gd name="T97" fmla="*/ 732 h 45"/>
                <a:gd name="T98" fmla="*/ 1220 w 68"/>
                <a:gd name="T99" fmla="*/ 774 h 45"/>
                <a:gd name="T100" fmla="*/ 1262 w 68"/>
                <a:gd name="T101" fmla="*/ 819 h 45"/>
                <a:gd name="T102" fmla="*/ 1303 w 68"/>
                <a:gd name="T103" fmla="*/ 838 h 45"/>
                <a:gd name="T104" fmla="*/ 1349 w 68"/>
                <a:gd name="T105" fmla="*/ 879 h 45"/>
                <a:gd name="T106" fmla="*/ 1390 w 68"/>
                <a:gd name="T107" fmla="*/ 902 h 45"/>
                <a:gd name="T108" fmla="*/ 1409 w 68"/>
                <a:gd name="T109" fmla="*/ 920 h 45"/>
                <a:gd name="T110" fmla="*/ 1432 w 68"/>
                <a:gd name="T111" fmla="*/ 943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45"/>
                <a:gd name="T170" fmla="*/ 68 w 68"/>
                <a:gd name="T171" fmla="*/ 45 h 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45">
                  <a:moveTo>
                    <a:pt x="68" y="45"/>
                  </a:moveTo>
                  <a:lnTo>
                    <a:pt x="65" y="42"/>
                  </a:lnTo>
                  <a:lnTo>
                    <a:pt x="62" y="39"/>
                  </a:lnTo>
                  <a:lnTo>
                    <a:pt x="58" y="35"/>
                  </a:lnTo>
                  <a:lnTo>
                    <a:pt x="54" y="32"/>
                  </a:lnTo>
                  <a:lnTo>
                    <a:pt x="50" y="28"/>
                  </a:lnTo>
                  <a:lnTo>
                    <a:pt x="45" y="25"/>
                  </a:lnTo>
                  <a:lnTo>
                    <a:pt x="40" y="21"/>
                  </a:lnTo>
                  <a:lnTo>
                    <a:pt x="35" y="17"/>
                  </a:lnTo>
                  <a:lnTo>
                    <a:pt x="31" y="14"/>
                  </a:lnTo>
                  <a:lnTo>
                    <a:pt x="26" y="11"/>
                  </a:lnTo>
                  <a:lnTo>
                    <a:pt x="22" y="8"/>
                  </a:lnTo>
                  <a:lnTo>
                    <a:pt x="17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6" y="8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3" y="14"/>
                  </a:lnTo>
                  <a:lnTo>
                    <a:pt x="26" y="15"/>
                  </a:lnTo>
                  <a:lnTo>
                    <a:pt x="28" y="16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4" y="19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3" y="33"/>
                  </a:lnTo>
                  <a:lnTo>
                    <a:pt x="55" y="35"/>
                  </a:lnTo>
                  <a:lnTo>
                    <a:pt x="58" y="37"/>
                  </a:lnTo>
                  <a:lnTo>
                    <a:pt x="60" y="39"/>
                  </a:lnTo>
                  <a:lnTo>
                    <a:pt x="62" y="40"/>
                  </a:lnTo>
                  <a:lnTo>
                    <a:pt x="64" y="42"/>
                  </a:lnTo>
                  <a:lnTo>
                    <a:pt x="66" y="43"/>
                  </a:lnTo>
                  <a:lnTo>
                    <a:pt x="67" y="44"/>
                  </a:lnTo>
                  <a:lnTo>
                    <a:pt x="68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  <p:sp>
          <p:nvSpPr>
            <p:cNvPr id="28713" name="Freeform 39">
              <a:extLst>
                <a:ext uri="{FF2B5EF4-FFF2-40B4-BE49-F238E27FC236}">
                  <a16:creationId xmlns="" xmlns:a16="http://schemas.microsoft.com/office/drawing/2014/main" id="{AB4BF3B1-3420-1701-5209-DF0624DD8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618"/>
              <a:ext cx="311" cy="206"/>
            </a:xfrm>
            <a:custGeom>
              <a:avLst/>
              <a:gdLst>
                <a:gd name="T0" fmla="*/ 1422 w 68"/>
                <a:gd name="T1" fmla="*/ 943 h 45"/>
                <a:gd name="T2" fmla="*/ 1381 w 68"/>
                <a:gd name="T3" fmla="*/ 879 h 45"/>
                <a:gd name="T4" fmla="*/ 1299 w 68"/>
                <a:gd name="T5" fmla="*/ 819 h 45"/>
                <a:gd name="T6" fmla="*/ 1212 w 68"/>
                <a:gd name="T7" fmla="*/ 755 h 45"/>
                <a:gd name="T8" fmla="*/ 1130 w 68"/>
                <a:gd name="T9" fmla="*/ 668 h 45"/>
                <a:gd name="T10" fmla="*/ 1047 w 68"/>
                <a:gd name="T11" fmla="*/ 586 h 45"/>
                <a:gd name="T12" fmla="*/ 942 w 68"/>
                <a:gd name="T13" fmla="*/ 522 h 45"/>
                <a:gd name="T14" fmla="*/ 837 w 68"/>
                <a:gd name="T15" fmla="*/ 439 h 45"/>
                <a:gd name="T16" fmla="*/ 755 w 68"/>
                <a:gd name="T17" fmla="*/ 375 h 45"/>
                <a:gd name="T18" fmla="*/ 649 w 68"/>
                <a:gd name="T19" fmla="*/ 293 h 45"/>
                <a:gd name="T20" fmla="*/ 544 w 68"/>
                <a:gd name="T21" fmla="*/ 229 h 45"/>
                <a:gd name="T22" fmla="*/ 462 w 68"/>
                <a:gd name="T23" fmla="*/ 169 h 45"/>
                <a:gd name="T24" fmla="*/ 375 w 68"/>
                <a:gd name="T25" fmla="*/ 124 h 45"/>
                <a:gd name="T26" fmla="*/ 293 w 68"/>
                <a:gd name="T27" fmla="*/ 64 h 45"/>
                <a:gd name="T28" fmla="*/ 210 w 68"/>
                <a:gd name="T29" fmla="*/ 41 h 45"/>
                <a:gd name="T30" fmla="*/ 169 w 68"/>
                <a:gd name="T31" fmla="*/ 23 h 45"/>
                <a:gd name="T32" fmla="*/ 105 w 68"/>
                <a:gd name="T33" fmla="*/ 0 h 45"/>
                <a:gd name="T34" fmla="*/ 41 w 68"/>
                <a:gd name="T35" fmla="*/ 23 h 45"/>
                <a:gd name="T36" fmla="*/ 23 w 68"/>
                <a:gd name="T37" fmla="*/ 23 h 45"/>
                <a:gd name="T38" fmla="*/ 0 w 68"/>
                <a:gd name="T39" fmla="*/ 41 h 45"/>
                <a:gd name="T40" fmla="*/ 23 w 68"/>
                <a:gd name="T41" fmla="*/ 82 h 45"/>
                <a:gd name="T42" fmla="*/ 41 w 68"/>
                <a:gd name="T43" fmla="*/ 124 h 45"/>
                <a:gd name="T44" fmla="*/ 82 w 68"/>
                <a:gd name="T45" fmla="*/ 146 h 45"/>
                <a:gd name="T46" fmla="*/ 123 w 68"/>
                <a:gd name="T47" fmla="*/ 169 h 45"/>
                <a:gd name="T48" fmla="*/ 169 w 68"/>
                <a:gd name="T49" fmla="*/ 188 h 45"/>
                <a:gd name="T50" fmla="*/ 210 w 68"/>
                <a:gd name="T51" fmla="*/ 188 h 45"/>
                <a:gd name="T52" fmla="*/ 229 w 68"/>
                <a:gd name="T53" fmla="*/ 211 h 45"/>
                <a:gd name="T54" fmla="*/ 270 w 68"/>
                <a:gd name="T55" fmla="*/ 211 h 45"/>
                <a:gd name="T56" fmla="*/ 316 w 68"/>
                <a:gd name="T57" fmla="*/ 229 h 45"/>
                <a:gd name="T58" fmla="*/ 357 w 68"/>
                <a:gd name="T59" fmla="*/ 252 h 45"/>
                <a:gd name="T60" fmla="*/ 398 w 68"/>
                <a:gd name="T61" fmla="*/ 275 h 45"/>
                <a:gd name="T62" fmla="*/ 439 w 68"/>
                <a:gd name="T63" fmla="*/ 275 h 45"/>
                <a:gd name="T64" fmla="*/ 503 w 68"/>
                <a:gd name="T65" fmla="*/ 293 h 45"/>
                <a:gd name="T66" fmla="*/ 544 w 68"/>
                <a:gd name="T67" fmla="*/ 316 h 45"/>
                <a:gd name="T68" fmla="*/ 585 w 68"/>
                <a:gd name="T69" fmla="*/ 334 h 45"/>
                <a:gd name="T70" fmla="*/ 627 w 68"/>
                <a:gd name="T71" fmla="*/ 357 h 45"/>
                <a:gd name="T72" fmla="*/ 668 w 68"/>
                <a:gd name="T73" fmla="*/ 375 h 45"/>
                <a:gd name="T74" fmla="*/ 713 w 68"/>
                <a:gd name="T75" fmla="*/ 398 h 45"/>
                <a:gd name="T76" fmla="*/ 755 w 68"/>
                <a:gd name="T77" fmla="*/ 421 h 45"/>
                <a:gd name="T78" fmla="*/ 773 w 68"/>
                <a:gd name="T79" fmla="*/ 439 h 45"/>
                <a:gd name="T80" fmla="*/ 796 w 68"/>
                <a:gd name="T81" fmla="*/ 462 h 45"/>
                <a:gd name="T82" fmla="*/ 837 w 68"/>
                <a:gd name="T83" fmla="*/ 481 h 45"/>
                <a:gd name="T84" fmla="*/ 860 w 68"/>
                <a:gd name="T85" fmla="*/ 504 h 45"/>
                <a:gd name="T86" fmla="*/ 901 w 68"/>
                <a:gd name="T87" fmla="*/ 522 h 45"/>
                <a:gd name="T88" fmla="*/ 942 w 68"/>
                <a:gd name="T89" fmla="*/ 568 h 45"/>
                <a:gd name="T90" fmla="*/ 1006 w 68"/>
                <a:gd name="T91" fmla="*/ 609 h 45"/>
                <a:gd name="T92" fmla="*/ 1047 w 68"/>
                <a:gd name="T93" fmla="*/ 650 h 45"/>
                <a:gd name="T94" fmla="*/ 1107 w 68"/>
                <a:gd name="T95" fmla="*/ 691 h 45"/>
                <a:gd name="T96" fmla="*/ 1171 w 68"/>
                <a:gd name="T97" fmla="*/ 732 h 45"/>
                <a:gd name="T98" fmla="*/ 1212 w 68"/>
                <a:gd name="T99" fmla="*/ 774 h 45"/>
                <a:gd name="T100" fmla="*/ 1253 w 68"/>
                <a:gd name="T101" fmla="*/ 797 h 45"/>
                <a:gd name="T102" fmla="*/ 1317 w 68"/>
                <a:gd name="T103" fmla="*/ 838 h 45"/>
                <a:gd name="T104" fmla="*/ 1340 w 68"/>
                <a:gd name="T105" fmla="*/ 879 h 45"/>
                <a:gd name="T106" fmla="*/ 1381 w 68"/>
                <a:gd name="T107" fmla="*/ 902 h 45"/>
                <a:gd name="T108" fmla="*/ 1400 w 68"/>
                <a:gd name="T109" fmla="*/ 920 h 45"/>
                <a:gd name="T110" fmla="*/ 1422 w 68"/>
                <a:gd name="T111" fmla="*/ 943 h 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45"/>
                <a:gd name="T170" fmla="*/ 68 w 68"/>
                <a:gd name="T171" fmla="*/ 45 h 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45">
                  <a:moveTo>
                    <a:pt x="68" y="45"/>
                  </a:moveTo>
                  <a:lnTo>
                    <a:pt x="66" y="42"/>
                  </a:lnTo>
                  <a:lnTo>
                    <a:pt x="62" y="39"/>
                  </a:lnTo>
                  <a:lnTo>
                    <a:pt x="58" y="36"/>
                  </a:lnTo>
                  <a:lnTo>
                    <a:pt x="54" y="32"/>
                  </a:lnTo>
                  <a:lnTo>
                    <a:pt x="50" y="28"/>
                  </a:lnTo>
                  <a:lnTo>
                    <a:pt x="45" y="25"/>
                  </a:lnTo>
                  <a:lnTo>
                    <a:pt x="40" y="21"/>
                  </a:lnTo>
                  <a:lnTo>
                    <a:pt x="36" y="18"/>
                  </a:lnTo>
                  <a:lnTo>
                    <a:pt x="31" y="14"/>
                  </a:lnTo>
                  <a:lnTo>
                    <a:pt x="26" y="11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6" y="8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4" y="14"/>
                  </a:lnTo>
                  <a:lnTo>
                    <a:pt x="26" y="15"/>
                  </a:lnTo>
                  <a:lnTo>
                    <a:pt x="28" y="16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4" y="19"/>
                  </a:lnTo>
                  <a:lnTo>
                    <a:pt x="36" y="20"/>
                  </a:lnTo>
                  <a:lnTo>
                    <a:pt x="37" y="21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3" y="33"/>
                  </a:lnTo>
                  <a:lnTo>
                    <a:pt x="56" y="35"/>
                  </a:lnTo>
                  <a:lnTo>
                    <a:pt x="58" y="37"/>
                  </a:lnTo>
                  <a:lnTo>
                    <a:pt x="60" y="38"/>
                  </a:lnTo>
                  <a:lnTo>
                    <a:pt x="63" y="40"/>
                  </a:lnTo>
                  <a:lnTo>
                    <a:pt x="64" y="42"/>
                  </a:lnTo>
                  <a:lnTo>
                    <a:pt x="66" y="43"/>
                  </a:lnTo>
                  <a:lnTo>
                    <a:pt x="67" y="44"/>
                  </a:lnTo>
                  <a:lnTo>
                    <a:pt x="68" y="45"/>
                  </a:lnTo>
                  <a:close/>
                </a:path>
              </a:pathLst>
            </a:custGeom>
            <a:solidFill>
              <a:srgbClr val="FDFA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788"/>
            </a:p>
          </p:txBody>
        </p:sp>
      </p:grpSp>
      <p:sp>
        <p:nvSpPr>
          <p:cNvPr id="28682" name="WordArt 41">
            <a:extLst>
              <a:ext uri="{FF2B5EF4-FFF2-40B4-BE49-F238E27FC236}">
                <a16:creationId xmlns="" xmlns:a16="http://schemas.microsoft.com/office/drawing/2014/main" id="{00B6B86E-EBC7-30F4-377E-B8230E55B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0150" y="3043237"/>
            <a:ext cx="4329113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25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ea typeface="+mn-lt"/>
                <a:cs typeface="+mn-lt"/>
              </a:rPr>
              <a:t>Thân chào quý thầy cô</a:t>
            </a:r>
          </a:p>
          <a:p>
            <a:r>
              <a:rPr lang="en-US" sz="2025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00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ea typeface="+mn-lt"/>
                <a:cs typeface="+mn-lt"/>
              </a:rPr>
              <a:t>Chúc các em chăm ngoan học giỏi.</a:t>
            </a:r>
          </a:p>
        </p:txBody>
      </p:sp>
      <p:sp>
        <p:nvSpPr>
          <p:cNvPr id="16423" name="Text Box 39">
            <a:extLst>
              <a:ext uri="{FF2B5EF4-FFF2-40B4-BE49-F238E27FC236}">
                <a16:creationId xmlns="" xmlns:a16="http://schemas.microsoft.com/office/drawing/2014/main" id="{78F261E8-F932-08DD-7CC6-53F254FE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234" y="637580"/>
            <a:ext cx="184731" cy="21358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788"/>
          </a:p>
        </p:txBody>
      </p:sp>
      <p:pic>
        <p:nvPicPr>
          <p:cNvPr id="16424" name="Picture 40">
            <a:extLst>
              <a:ext uri="{FF2B5EF4-FFF2-40B4-BE49-F238E27FC236}">
                <a16:creationId xmlns="" xmlns:a16="http://schemas.microsoft.com/office/drawing/2014/main" id="{E10F5B25-91F8-1011-403D-178E3F7E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3799" y="642939"/>
            <a:ext cx="1326952" cy="81617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6425" name="Text Box 41">
            <a:extLst>
              <a:ext uri="{FF2B5EF4-FFF2-40B4-BE49-F238E27FC236}">
                <a16:creationId xmlns="" xmlns:a16="http://schemas.microsoft.com/office/drawing/2014/main" id="{BE431871-2E8B-40B5-AFD6-8E40262FD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46" y="680442"/>
            <a:ext cx="184731" cy="21358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en-US" altLang="en-US" sz="788"/>
          </a:p>
        </p:txBody>
      </p:sp>
      <p:pic>
        <p:nvPicPr>
          <p:cNvPr id="16426" name="Picture 42">
            <a:extLst>
              <a:ext uri="{FF2B5EF4-FFF2-40B4-BE49-F238E27FC236}">
                <a16:creationId xmlns="" xmlns:a16="http://schemas.microsoft.com/office/drawing/2014/main" id="{910958CD-4344-10D5-2505-0B1543531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50" y="642937"/>
            <a:ext cx="1500188" cy="84385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29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1134349-9954-4148-B3B7-8ADE0F2DE450}"/>
              </a:ext>
            </a:extLst>
          </p:cNvPr>
          <p:cNvSpPr txBox="1"/>
          <p:nvPr/>
        </p:nvSpPr>
        <p:spPr>
          <a:xfrm>
            <a:off x="2171035" y="2251777"/>
            <a:ext cx="2643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4500" b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Khởi</a:t>
            </a:r>
            <a:r>
              <a:rPr lang="en-US" sz="45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4500" b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động</a:t>
            </a:r>
            <a:endParaRPr lang="en-US" sz="4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666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862"/>
            <a:ext cx="6858000" cy="38576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26232" y="592931"/>
            <a:ext cx="634126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 sáu ngày 25 tháng 3 năm 2004</a:t>
            </a:r>
          </a:p>
          <a:p>
            <a:pPr algn="ctr" eaLnBrk="1" hangingPunct="1"/>
            <a:r>
              <a:rPr lang="en-US" sz="18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Toán</a:t>
            </a:r>
          </a:p>
          <a:p>
            <a:pPr algn="ctr" eaLnBrk="1" hangingPunct="1"/>
            <a:r>
              <a:rPr lang="en-US" sz="1800" b="1" u="sng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: Diện tích hình thang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882629" y="2215456"/>
            <a:ext cx="18473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3"/>
          <p:cNvSpPr txBox="1">
            <a:spLocks noChangeArrowheads="1"/>
          </p:cNvSpPr>
          <p:nvPr/>
        </p:nvSpPr>
        <p:spPr bwMode="auto">
          <a:xfrm>
            <a:off x="326231" y="241634"/>
            <a:ext cx="63412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 eaLnBrk="1" hangingPunct="1"/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sz="2800" b="1" u="sng" dirty="0">
                <a:solidFill>
                  <a:srgbClr val="122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122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34"/>
          <p:cNvSpPr txBox="1">
            <a:spLocks noChangeArrowheads="1"/>
          </p:cNvSpPr>
          <p:nvPr/>
        </p:nvSpPr>
        <p:spPr bwMode="auto">
          <a:xfrm>
            <a:off x="3882629" y="2215456"/>
            <a:ext cx="18473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171450" y="771525"/>
            <a:ext cx="4843463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25">
              <a:latin typeface="VNI-Times" pitchFamily="2" charset="0"/>
            </a:endParaRP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648201" y="3487044"/>
            <a:ext cx="1616869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788"/>
          </a:p>
        </p:txBody>
      </p:sp>
      <p:sp>
        <p:nvSpPr>
          <p:cNvPr id="5131" name="Picture 4"/>
          <p:cNvSpPr>
            <a:spLocks noChangeAspect="1" noChangeArrowheads="1"/>
          </p:cNvSpPr>
          <p:nvPr/>
        </p:nvSpPr>
        <p:spPr bwMode="auto">
          <a:xfrm>
            <a:off x="5411391" y="3737075"/>
            <a:ext cx="1121569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788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708030-87D5-90EF-9374-458F4F1033C0}"/>
              </a:ext>
            </a:extLst>
          </p:cNvPr>
          <p:cNvSpPr txBox="1"/>
          <p:nvPr/>
        </p:nvSpPr>
        <p:spPr>
          <a:xfrm>
            <a:off x="-35299" y="1171216"/>
            <a:ext cx="68025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2253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0" y="87158"/>
            <a:ext cx="6857999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="" xmlns:a16="http://schemas.microsoft.com/office/drawing/2014/main" id="{3D366691-D491-5544-951B-620021A1A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3623257"/>
              </p:ext>
            </p:extLst>
          </p:nvPr>
        </p:nvGraphicFramePr>
        <p:xfrm>
          <a:off x="228600" y="1568333"/>
          <a:ext cx="6265070" cy="103632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3132535">
                  <a:extLst>
                    <a:ext uri="{9D8B030D-6E8A-4147-A177-3AD203B41FA5}">
                      <a16:colId xmlns="" xmlns:a16="http://schemas.microsoft.com/office/drawing/2014/main" val="1180025509"/>
                    </a:ext>
                  </a:extLst>
                </a:gridCol>
                <a:gridCol w="3132535">
                  <a:extLst>
                    <a:ext uri="{9D8B030D-6E8A-4147-A177-3AD203B41FA5}">
                      <a16:colId xmlns="" xmlns:a16="http://schemas.microsoft.com/office/drawing/2014/main" val="3172392628"/>
                    </a:ext>
                  </a:extLst>
                </a:gridCol>
              </a:tblGrid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 chơi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5705950"/>
                  </a:ext>
                </a:extLst>
              </a:tr>
              <a:tr h="43294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 bóng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x-none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àu xanh pha trắng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985960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9C23CE-B5F2-2144-9F77-B5A17C64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53" y="2678906"/>
            <a:ext cx="5905893" cy="2464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1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F849D155-92AA-4B11-ABE9-CF484DC3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7474914"/>
              </p:ext>
            </p:extLst>
          </p:nvPr>
        </p:nvGraphicFramePr>
        <p:xfrm>
          <a:off x="32147" y="392907"/>
          <a:ext cx="6793705" cy="40289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21744">
                  <a:extLst>
                    <a:ext uri="{9D8B030D-6E8A-4147-A177-3AD203B41FA5}">
                      <a16:colId xmlns="" xmlns:a16="http://schemas.microsoft.com/office/drawing/2014/main" val="4027742681"/>
                    </a:ext>
                  </a:extLst>
                </a:gridCol>
                <a:gridCol w="4271961">
                  <a:extLst>
                    <a:ext uri="{9D8B030D-6E8A-4147-A177-3AD203B41FA5}">
                      <a16:colId xmlns="" xmlns:a16="http://schemas.microsoft.com/office/drawing/2014/main" val="3628480543"/>
                    </a:ext>
                  </a:extLst>
                </a:gridCol>
              </a:tblGrid>
              <a:tr h="516813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Đồ chơi</a:t>
                      </a:r>
                      <a:endParaRPr lang="vi-VN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Đặc điểm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132868768"/>
                  </a:ext>
                </a:extLst>
              </a:tr>
              <a:tr h="4547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máy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bay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xanh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3978308413"/>
                  </a:ext>
                </a:extLst>
              </a:tr>
              <a:tr h="4032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diều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đỏ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3479132057"/>
                  </a:ext>
                </a:extLst>
              </a:tr>
              <a:tr h="40719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Đèn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ông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sao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 đỏ pha xanh lá cây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1274981149"/>
                  </a:ext>
                </a:extLst>
              </a:tr>
              <a:tr h="41490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chong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chóng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sắc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trộn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757310827"/>
                  </a:ext>
                </a:extLst>
              </a:tr>
              <a:tr h="295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gấu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bông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rắng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1336806195"/>
                  </a:ext>
                </a:extLst>
              </a:tr>
              <a:tr h="3908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búp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bê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hồng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trắng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4227065397"/>
                  </a:ext>
                </a:extLst>
              </a:tr>
              <a:tr h="3145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ô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tô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xanh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ngọc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1805847418"/>
                  </a:ext>
                </a:extLst>
              </a:tr>
              <a:tr h="51681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mặt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nạ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àu xanh dương</a:t>
                      </a:r>
                      <a:endParaRPr lang="vi-VN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26720" marR="26720" marT="26720" marB="26720"/>
                </a:tc>
                <a:extLst>
                  <a:ext uri="{0D108BD9-81ED-4DB2-BD59-A6C34878D82A}">
                    <a16:rowId xmlns="" xmlns:a16="http://schemas.microsoft.com/office/drawing/2014/main" val="1510721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14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06" y="350494"/>
            <a:ext cx="5823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Cần đặt dấu phẩy vào vị trí nào trong mỗi câu sa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22BD1C-C579-AA40-B1B9-B0D005394A8C}"/>
              </a:ext>
            </a:extLst>
          </p:cNvPr>
          <p:cNvSpPr txBox="1"/>
          <p:nvPr/>
        </p:nvSpPr>
        <p:spPr>
          <a:xfrm>
            <a:off x="195758" y="1464278"/>
            <a:ext cx="547822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a. </a:t>
            </a:r>
            <a:r>
              <a:rPr lang="vi-VN" sz="3000" dirty="0">
                <a:latin typeface="+mj-lt"/>
              </a:rPr>
              <a:t>Em thích đồ chơi ô tô  máy bay.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B27AA2-E941-8546-92DB-348F1A588CC6}"/>
              </a:ext>
            </a:extLst>
          </p:cNvPr>
          <p:cNvSpPr txBox="1"/>
          <p:nvPr/>
        </p:nvSpPr>
        <p:spPr>
          <a:xfrm>
            <a:off x="195758" y="2098572"/>
            <a:ext cx="653653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b. </a:t>
            </a:r>
            <a:r>
              <a:rPr lang="vi-VN" sz="3000" dirty="0">
                <a:latin typeface="+mj-lt"/>
              </a:rPr>
              <a:t>Bố dạy em làm đèn ông sao  diều giấy.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FE0339C-8E67-BA40-B2DF-594CC11FCED5}"/>
              </a:ext>
            </a:extLst>
          </p:cNvPr>
          <p:cNvSpPr txBox="1"/>
          <p:nvPr/>
        </p:nvSpPr>
        <p:spPr>
          <a:xfrm>
            <a:off x="230492" y="2718577"/>
            <a:ext cx="6391763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c. </a:t>
            </a:r>
            <a:r>
              <a:rPr lang="vi-VN" sz="3000" dirty="0">
                <a:latin typeface="+mj-lt"/>
              </a:rPr>
              <a:t>Các bạn đá bóng  đá cầu nhảy dây trên sân trường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E7FD13-99F8-9342-80D6-34E7BAE7331D}"/>
              </a:ext>
            </a:extLst>
          </p:cNvPr>
          <p:cNvSpPr txBox="1"/>
          <p:nvPr/>
        </p:nvSpPr>
        <p:spPr>
          <a:xfrm>
            <a:off x="-50006" y="1041105"/>
            <a:ext cx="6908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n w="3175">
                  <a:solidFill>
                    <a:srgbClr val="F39157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M: Chú thỏ bông rất mềm mại, dễ thương.</a:t>
            </a:r>
          </a:p>
        </p:txBody>
      </p:sp>
    </p:spTree>
    <p:extLst>
      <p:ext uri="{BB962C8B-B14F-4D97-AF65-F5344CB8AC3E}">
        <p14:creationId xmlns="" xmlns:p14="http://schemas.microsoft.com/office/powerpoint/2010/main" val="4022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06" y="350494"/>
            <a:ext cx="5823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Cần đặt dấu phẩy vào vị trí nào trong mỗi câu sa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E7FD13-99F8-9342-80D6-34E7BAE7331D}"/>
              </a:ext>
            </a:extLst>
          </p:cNvPr>
          <p:cNvSpPr txBox="1"/>
          <p:nvPr/>
        </p:nvSpPr>
        <p:spPr>
          <a:xfrm>
            <a:off x="-50006" y="1041105"/>
            <a:ext cx="6908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n w="3175">
                  <a:solidFill>
                    <a:srgbClr val="F39157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M: Chú thỏ bông rất mềm mại, dễ thương.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9330D6F-33E9-4DDE-09C1-C1D64B45392F}"/>
              </a:ext>
            </a:extLst>
          </p:cNvPr>
          <p:cNvSpPr txBox="1"/>
          <p:nvPr/>
        </p:nvSpPr>
        <p:spPr>
          <a:xfrm>
            <a:off x="374665" y="1498239"/>
            <a:ext cx="587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551CDD-41EB-C91E-BBB4-AA1042472D58}"/>
              </a:ext>
            </a:extLst>
          </p:cNvPr>
          <p:cNvSpPr txBox="1"/>
          <p:nvPr/>
        </p:nvSpPr>
        <p:spPr>
          <a:xfrm>
            <a:off x="374665" y="2517346"/>
            <a:ext cx="6302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06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06" y="350494"/>
            <a:ext cx="58235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Cần đặt dấu phẩy vào vị trí nào trong mỗi câu sa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522BD1C-C579-AA40-B1B9-B0D005394A8C}"/>
              </a:ext>
            </a:extLst>
          </p:cNvPr>
          <p:cNvSpPr txBox="1"/>
          <p:nvPr/>
        </p:nvSpPr>
        <p:spPr>
          <a:xfrm>
            <a:off x="195758" y="1464278"/>
            <a:ext cx="547822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a. </a:t>
            </a:r>
            <a:r>
              <a:rPr lang="vi-VN" sz="3000" dirty="0">
                <a:latin typeface="+mj-lt"/>
              </a:rPr>
              <a:t>Em thích đồ chơi ô tô  máy bay.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9B27AA2-E941-8546-92DB-348F1A588CC6}"/>
              </a:ext>
            </a:extLst>
          </p:cNvPr>
          <p:cNvSpPr txBox="1"/>
          <p:nvPr/>
        </p:nvSpPr>
        <p:spPr>
          <a:xfrm>
            <a:off x="230492" y="2143260"/>
            <a:ext cx="653653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b. </a:t>
            </a:r>
            <a:r>
              <a:rPr lang="vi-VN" sz="3000" dirty="0">
                <a:latin typeface="+mj-lt"/>
              </a:rPr>
              <a:t>Bố dạy em làm đèn ông sao  diều giấy.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FE0339C-8E67-BA40-B2DF-594CC11FCED5}"/>
              </a:ext>
            </a:extLst>
          </p:cNvPr>
          <p:cNvSpPr txBox="1"/>
          <p:nvPr/>
        </p:nvSpPr>
        <p:spPr>
          <a:xfrm>
            <a:off x="230492" y="2718577"/>
            <a:ext cx="6391763" cy="139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c. </a:t>
            </a:r>
            <a:r>
              <a:rPr lang="vi-VN" sz="3000" dirty="0">
                <a:latin typeface="+mj-lt"/>
              </a:rPr>
              <a:t>Các bạn đá bóng  đá cầu nhảy dây trên sân trường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E7FD13-99F8-9342-80D6-34E7BAE7331D}"/>
              </a:ext>
            </a:extLst>
          </p:cNvPr>
          <p:cNvSpPr txBox="1"/>
          <p:nvPr/>
        </p:nvSpPr>
        <p:spPr>
          <a:xfrm>
            <a:off x="-50006" y="1041105"/>
            <a:ext cx="6908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n w="3175">
                  <a:solidFill>
                    <a:srgbClr val="F39157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sym typeface="Wingdings" pitchFamily="2" charset="2"/>
              </a:rPr>
              <a:t>M: Chú thỏ bông rất mềm mại, dễ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CF7A5B-9A57-C741-8AA9-BFA1F04B3971}"/>
              </a:ext>
            </a:extLst>
          </p:cNvPr>
          <p:cNvSpPr txBox="1"/>
          <p:nvPr/>
        </p:nvSpPr>
        <p:spPr>
          <a:xfrm>
            <a:off x="3883441" y="1474120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CBAF57-DC36-A34C-BA4D-0425F14AC459}"/>
              </a:ext>
            </a:extLst>
          </p:cNvPr>
          <p:cNvSpPr txBox="1"/>
          <p:nvPr/>
        </p:nvSpPr>
        <p:spPr>
          <a:xfrm>
            <a:off x="4916493" y="2143260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B7258F-A794-8F46-87A7-FB581013E868}"/>
              </a:ext>
            </a:extLst>
          </p:cNvPr>
          <p:cNvSpPr txBox="1"/>
          <p:nvPr/>
        </p:nvSpPr>
        <p:spPr>
          <a:xfrm>
            <a:off x="3474703" y="2714295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24BFB3-40D4-7044-B50E-26057F65E93A}"/>
              </a:ext>
            </a:extLst>
          </p:cNvPr>
          <p:cNvSpPr txBox="1"/>
          <p:nvPr/>
        </p:nvSpPr>
        <p:spPr>
          <a:xfrm>
            <a:off x="4797759" y="2714294"/>
            <a:ext cx="329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="" xmlns:p14="http://schemas.microsoft.com/office/powerpoint/2010/main" val="20619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5B1592-40D3-4F68-B8C0-7B2396E5707A}"/>
              </a:ext>
            </a:extLst>
          </p:cNvPr>
          <p:cNvSpPr txBox="1"/>
          <p:nvPr/>
        </p:nvSpPr>
        <p:spPr>
          <a:xfrm>
            <a:off x="444767" y="466292"/>
            <a:ext cx="6134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68AE5D-9841-4A09-8F69-4875D4664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3" y="1524709"/>
            <a:ext cx="6298933" cy="1218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B86FCF-A59C-49FA-B6F6-F477B07FB418}"/>
              </a:ext>
            </a:extLst>
          </p:cNvPr>
          <p:cNvSpPr txBox="1"/>
          <p:nvPr/>
        </p:nvSpPr>
        <p:spPr>
          <a:xfrm>
            <a:off x="280461" y="2903378"/>
            <a:ext cx="652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Chi. C</a:t>
            </a:r>
            <a:r>
              <a:rPr lang="vi-VN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 nhận được bao nhiêu là quà: búp bê, hộp đựng bút, đồng hồ báo thức và chiếc nơ hồng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kern="1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8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2946</TotalTime>
  <Words>434</Words>
  <Application>Microsoft Office PowerPoint</Application>
  <PresentationFormat>Custom</PresentationFormat>
  <Paragraphs>68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Kalam</vt:lpstr>
      <vt:lpstr>Times New Roman</vt:lpstr>
      <vt:lpstr>Calibri</vt:lpstr>
      <vt:lpstr>VNI-Times</vt:lpstr>
      <vt:lpstr>Arial-Rounded</vt:lpstr>
      <vt:lpstr>Wingdings</vt:lpstr>
      <vt:lpstr>Montserrat</vt:lpstr>
      <vt:lpstr>宋体</vt:lpstr>
      <vt:lpstr>Doodle Sketchbook by Slidesgo</vt:lpstr>
      <vt:lpstr>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DellPC</cp:lastModifiedBy>
  <cp:revision>280</cp:revision>
  <dcterms:modified xsi:type="dcterms:W3CDTF">2023-11-29T01:26:10Z</dcterms:modified>
</cp:coreProperties>
</file>