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7" r:id="rId2"/>
    <p:sldId id="408" r:id="rId3"/>
    <p:sldId id="440" r:id="rId4"/>
    <p:sldId id="427" r:id="rId5"/>
    <p:sldId id="428" r:id="rId6"/>
    <p:sldId id="426" r:id="rId7"/>
    <p:sldId id="436" r:id="rId8"/>
    <p:sldId id="437" r:id="rId9"/>
    <p:sldId id="438" r:id="rId10"/>
    <p:sldId id="439" r:id="rId11"/>
    <p:sldId id="441" r:id="rId12"/>
  </p:sldIdLst>
  <p:sldSz cx="16276638" cy="9144000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-516" y="-8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HỌC SỐ I PHƯỚC HIỆP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CÂY GẠO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Giáo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66"/>
                </a:solidFill>
                <a:latin typeface="Times New Roman" pitchFamily="18" charset="0"/>
              </a:rPr>
              <a:t>viên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:   </a:t>
            </a:r>
            <a:r>
              <a:rPr lang="en-US" altLang="en-US" sz="2400" b="1" i="1" dirty="0" err="1" smtClean="0">
                <a:solidFill>
                  <a:srgbClr val="FF0066"/>
                </a:solidFill>
                <a:latin typeface="Times New Roman" pitchFamily="18" charset="0"/>
              </a:rPr>
              <a:t>Trần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66"/>
                </a:solidFill>
                <a:latin typeface="Times New Roman" pitchFamily="18" charset="0"/>
              </a:rPr>
              <a:t>Thị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 Minh </a:t>
            </a:r>
            <a:r>
              <a:rPr lang="en-US" altLang="en-US" sz="2400" b="1" i="1" dirty="0" err="1" smtClean="0">
                <a:solidFill>
                  <a:srgbClr val="FF0066"/>
                </a:solidFill>
                <a:latin typeface="Times New Roman" pitchFamily="18" charset="0"/>
              </a:rPr>
              <a:t>Thủy</a:t>
            </a:r>
            <a:endParaRPr lang="en-US" altLang="en-US" sz="2400" b="1" i="1" dirty="0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Lớp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:  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3c</a:t>
            </a:r>
            <a:endParaRPr lang="en-US" altLang="en-US" sz="2400" b="1" i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160935" cy="1117345"/>
            <a:chOff x="4539228" y="210532"/>
            <a:chExt cx="7040110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7040110" cy="1117345"/>
              <a:chOff x="4539228" y="210532"/>
              <a:chExt cx="7040110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704011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tư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  24 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 1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2024</a:t>
                </a:r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222652" y="1266918"/>
            <a:ext cx="3673703" cy="112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CÂY GẠO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753147" y="1907107"/>
            <a:ext cx="4072792" cy="685384"/>
          </a:xfrm>
          <a:prstGeom prst="rect">
            <a:avLst/>
          </a:prstGeom>
          <a:noFill/>
        </p:spPr>
        <p:txBody>
          <a:bodyPr wrap="none" lIns="69156" tIns="34578" rIns="69156" bIns="34578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Tú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endParaRPr lang="en-US" sz="3800" b="1" dirty="0">
              <a:ln w="11430"/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614319" y="4343400"/>
            <a:ext cx="8241452" cy="983805"/>
            <a:chOff x="6602466" y="4414131"/>
            <a:chExt cx="8241452" cy="983805"/>
          </a:xfrm>
        </p:grpSpPr>
        <p:sp>
          <p:nvSpPr>
            <p:cNvPr id="37" name="Rectangle 36"/>
            <p:cNvSpPr/>
            <p:nvPr/>
          </p:nvSpPr>
          <p:spPr>
            <a:xfrm>
              <a:off x="6817429" y="4690050"/>
              <a:ext cx="802648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endPara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6602466" y="4414131"/>
              <a:ext cx="8137525" cy="70788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/>
              <a:r>
                <a:rPr lang="nl-NL" sz="4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endPara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199064" y="4495800"/>
            <a:ext cx="52492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37519" y="2971800"/>
            <a:ext cx="134021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/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Vận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dung,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trải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nghiệm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</a:p>
          <a:p>
            <a:pPr algn="just"/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0242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4617134" y="149573"/>
            <a:ext cx="6468437" cy="1117345"/>
            <a:chOff x="4539228" y="210532"/>
            <a:chExt cx="6359296" cy="1117345"/>
          </a:xfrm>
        </p:grpSpPr>
        <p:grpSp>
          <p:nvGrpSpPr>
            <p:cNvPr id="3" name="Group 14"/>
            <p:cNvGrpSpPr/>
            <p:nvPr/>
          </p:nvGrpSpPr>
          <p:grpSpPr>
            <a:xfrm>
              <a:off x="4539228" y="210532"/>
              <a:ext cx="6359296" cy="1117345"/>
              <a:chOff x="4539228" y="210532"/>
              <a:chExt cx="6359296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3592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tư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24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2024</a:t>
                </a:r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222652" y="1266918"/>
            <a:ext cx="3673703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CÂY GẠO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318919" y="1828800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Theo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Tú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16167" y="4012066"/>
            <a:ext cx="9689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44133" y="5766392"/>
            <a:ext cx="10233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9064" y="4495800"/>
            <a:ext cx="52492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52319" y="3429000"/>
            <a:ext cx="69304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hTạm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959948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583854" cy="1117345"/>
            <a:chOff x="4539228" y="210532"/>
            <a:chExt cx="6472766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472766" cy="1117345"/>
              <a:chOff x="4539228" y="210532"/>
              <a:chExt cx="6472766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472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tư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24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2024 </a:t>
                </a:r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3032919" y="2514600"/>
            <a:ext cx="91733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Mở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đầu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: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Trò</a:t>
            </a:r>
            <a:r>
              <a:rPr lang="en-US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chơi</a:t>
            </a:r>
            <a:r>
              <a:rPr lang="en-US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bắn</a:t>
            </a:r>
            <a:r>
              <a:rPr lang="en-US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tên</a:t>
            </a:r>
            <a:endParaRPr lang="en-US" sz="40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>
            <a:off x="4617134" y="149573"/>
            <a:ext cx="6583854" cy="1117345"/>
            <a:chOff x="4539228" y="210532"/>
            <a:chExt cx="6472766" cy="1117345"/>
          </a:xfrm>
        </p:grpSpPr>
        <p:grpSp>
          <p:nvGrpSpPr>
            <p:cNvPr id="4" name="Group 14"/>
            <p:cNvGrpSpPr/>
            <p:nvPr/>
          </p:nvGrpSpPr>
          <p:grpSpPr>
            <a:xfrm>
              <a:off x="4539228" y="210532"/>
              <a:ext cx="6472766" cy="1117345"/>
              <a:chOff x="4539228" y="210532"/>
              <a:chExt cx="6472766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472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tư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24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2024 </a:t>
                </a:r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19" y="1676400"/>
            <a:ext cx="15087600" cy="749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468437" cy="1117345"/>
            <a:chOff x="4539228" y="210532"/>
            <a:chExt cx="6359296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359296" cy="1117345"/>
              <a:chOff x="4539228" y="210532"/>
              <a:chExt cx="6359296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3592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tư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24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2024</a:t>
                </a:r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385719" y="1295400"/>
            <a:ext cx="3673703" cy="1437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CÂY GẠO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     Theo </a:t>
            </a:r>
            <a:r>
              <a:rPr lang="en-US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vũ</a:t>
            </a: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Tú</a:t>
            </a: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Nam</a:t>
            </a:r>
          </a:p>
          <a:p>
            <a:pPr algn="ctr" eaLnBrk="1" hangingPunct="1">
              <a:spcBef>
                <a:spcPts val="0"/>
              </a:spcBef>
              <a:defRPr/>
            </a:pPr>
            <a:endParaRPr lang="en-US" sz="32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63435" y="2828092"/>
            <a:ext cx="139662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0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0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0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356520" y="2057400"/>
            <a:ext cx="4191000" cy="677108"/>
            <a:chOff x="1373145" y="19648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373145" y="19648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Hướng</a:t>
              </a:r>
              <a:r>
                <a:rPr lang="en-US" sz="3800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dẫn</a:t>
              </a:r>
              <a:r>
                <a:rPr lang="en-US" sz="3800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3800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3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1432719" y="4191000"/>
            <a:ext cx="6705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468437" cy="1117345"/>
            <a:chOff x="4539228" y="210532"/>
            <a:chExt cx="6359296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359296" cy="1117345"/>
              <a:chOff x="4539228" y="210532"/>
              <a:chExt cx="6359296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3592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tư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24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2024</a:t>
                </a:r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585120" y="3056395"/>
            <a:ext cx="3212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ững</a:t>
            </a:r>
            <a:r>
              <a:rPr lang="en-US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04119" y="2133600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u="sng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u="sng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4000" b="1" u="sng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u="sng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4000" b="1" u="sng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u="sng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4000" b="1" u="sng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u="sng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khó</a:t>
              </a:r>
              <a:r>
                <a:rPr lang="en-US" sz="4000" b="1" u="sng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4000" b="1" u="sng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4000" b="1" u="sng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u="sng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4000" b="1" u="sng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endParaRPr lang="en-US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1585120" y="4038600"/>
            <a:ext cx="13411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40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</a:t>
            </a:r>
            <a:r>
              <a:rPr lang="vi-VN" sz="40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mào,/ sáo sậu,/ sáo đen…/ đàn đàn/ lũ lũ / bay đi bay về</a:t>
            </a:r>
            <a:r>
              <a:rPr lang="vi-VN" sz="40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,/</a:t>
            </a:r>
            <a:r>
              <a:rPr lang="en-US" sz="40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 </a:t>
            </a:r>
            <a:r>
              <a:rPr lang="vi-VN" sz="40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 lượn xuống.//</a:t>
            </a:r>
            <a:br>
              <a:rPr lang="vi-VN" sz="40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40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</a:t>
            </a:r>
            <a:r>
              <a:rPr lang="vi-VN" sz="40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 im,/ cao lớn,/ hiền lành,/ làm tiêu cho những con đò cập bến /và cho những đứa con về thăm quê mẹ</a:t>
            </a:r>
            <a:r>
              <a:rPr lang="vi-VN" sz="40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.//</a:t>
            </a:r>
            <a:endParaRPr lang="en-US" sz="4000" i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buFontTx/>
              <a:buChar char="-"/>
            </a:pP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23519" y="3102114"/>
            <a:ext cx="3278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õn</a:t>
            </a:r>
            <a:r>
              <a:rPr lang="en-US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04719" y="3102114"/>
            <a:ext cx="350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ậu</a:t>
            </a:r>
            <a:r>
              <a:rPr lang="en-US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09719" y="3089414"/>
            <a:ext cx="22629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ũ</a:t>
            </a:r>
            <a:r>
              <a:rPr lang="en-US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ũ</a:t>
            </a:r>
            <a:r>
              <a:rPr lang="en-US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6222652" y="1315885"/>
            <a:ext cx="3673703" cy="112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CÂY GẠO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</a:t>
            </a: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Theo </a:t>
            </a:r>
            <a:r>
              <a:rPr lang="en-US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vũ</a:t>
            </a: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Tú</a:t>
            </a: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Nam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9834" y="6781800"/>
            <a:ext cx="1006711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endParaRPr lang="en-US" sz="40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Vãn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40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mốc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480719" y="0"/>
            <a:ext cx="7391767" cy="1117345"/>
            <a:chOff x="4539228" y="210532"/>
            <a:chExt cx="7267050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7267050" cy="1117345"/>
              <a:chOff x="4539228" y="210532"/>
              <a:chExt cx="7267050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726705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tư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  24 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 1 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 2024</a:t>
                </a:r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222652" y="1266918"/>
            <a:ext cx="3673703" cy="945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CÂY GẠO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 Theo </a:t>
            </a:r>
            <a:r>
              <a:rPr lang="en-US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Vũ</a:t>
            </a: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Tú</a:t>
            </a: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Nam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120519" y="6629400"/>
            <a:ext cx="0" cy="5943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6520319" y="5105400"/>
            <a:ext cx="2288550" cy="699983"/>
            <a:chOff x="1259767" y="1442589"/>
            <a:chExt cx="2288550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139726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endPara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16596519" y="5410200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13972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endPara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90120" y="3962400"/>
            <a:ext cx="967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7534" y="3581400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98737" y="3581400"/>
            <a:ext cx="2262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9064" y="4495800"/>
            <a:ext cx="52492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13919" y="22860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- </a:t>
            </a:r>
            <a:r>
              <a:rPr lang="en-US" sz="36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Chia</a:t>
            </a:r>
            <a:r>
              <a:rPr lang="en-US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đoạn</a:t>
            </a:r>
            <a:r>
              <a:rPr lang="en-US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:  3 </a:t>
            </a:r>
            <a:r>
              <a:rPr lang="en-US" sz="36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đoạn</a:t>
            </a:r>
            <a:endParaRPr lang="en-US" sz="36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36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Đoạn</a:t>
            </a:r>
            <a:r>
              <a:rPr lang="en-US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1: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Từ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đầu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đến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mùa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xuân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đấy</a:t>
            </a:r>
            <a:endParaRPr lang="en-US" sz="36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36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Đoạn</a:t>
            </a:r>
            <a:r>
              <a:rPr lang="en-US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 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Tiếp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theo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đến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tiếng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chim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hót</a:t>
            </a:r>
            <a:endParaRPr lang="en-US" sz="36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36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Đoan</a:t>
            </a:r>
            <a:r>
              <a:rPr lang="en-US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Còn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lại</a:t>
            </a:r>
            <a:endParaRPr lang="en-US" sz="36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31061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33119" y="228600"/>
            <a:ext cx="6468437" cy="1117345"/>
            <a:chOff x="4539228" y="210532"/>
            <a:chExt cx="6359296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359296" cy="1117345"/>
              <a:chOff x="4539228" y="210532"/>
              <a:chExt cx="6359296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3592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tư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24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2024</a:t>
                </a:r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222652" y="1266918"/>
            <a:ext cx="3673703" cy="945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CÂY GẠO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  Theo </a:t>
            </a:r>
            <a:r>
              <a:rPr lang="en-US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Vũ</a:t>
            </a: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Tú</a:t>
            </a: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Nam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600701" y="2743200"/>
            <a:ext cx="10233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16167" y="4012066"/>
            <a:ext cx="9689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9064" y="4495800"/>
            <a:ext cx="52492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13919" y="2514600"/>
            <a:ext cx="87923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sinh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đọc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nối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tiếp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theo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đoạn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trước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lớp</a:t>
            </a:r>
            <a:endParaRPr lang="en-US" sz="36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36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877203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699270" cy="1117345"/>
            <a:chOff x="4539228" y="210532"/>
            <a:chExt cx="6586234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586234" cy="1117345"/>
              <a:chOff x="4539228" y="210532"/>
              <a:chExt cx="6586234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5862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tư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 24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2024</a:t>
                </a:r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222652" y="1219200"/>
            <a:ext cx="4277867" cy="945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CÂY GẠO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    Theo </a:t>
            </a:r>
            <a:r>
              <a:rPr lang="en-US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Vũ</a:t>
            </a: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Tú</a:t>
            </a: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Nam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600701" y="2743200"/>
            <a:ext cx="10233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16167" y="4012066"/>
            <a:ext cx="9689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99064" y="4495800"/>
            <a:ext cx="52492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32919" y="2895601"/>
            <a:ext cx="917336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endParaRPr lang="en-US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Luyện</a:t>
            </a:r>
            <a:r>
              <a:rPr lang="en-US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đọc</a:t>
            </a:r>
            <a:r>
              <a:rPr lang="en-US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nối</a:t>
            </a:r>
            <a:r>
              <a:rPr lang="en-US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tiếp</a:t>
            </a:r>
            <a:r>
              <a:rPr lang="en-US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đoạn</a:t>
            </a:r>
            <a:r>
              <a:rPr lang="en-US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trong</a:t>
            </a:r>
            <a:r>
              <a:rPr lang="en-US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nhóm</a:t>
            </a:r>
            <a:endParaRPr lang="en-US" sz="40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877203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468437" cy="1117345"/>
            <a:chOff x="4539228" y="210532"/>
            <a:chExt cx="6359296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359296" cy="1117345"/>
              <a:chOff x="4539228" y="210532"/>
              <a:chExt cx="6359296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3592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tư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24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2024</a:t>
                </a:r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309519" y="1219200"/>
            <a:ext cx="3886200" cy="156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CÂY GẠO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   Theo </a:t>
            </a:r>
            <a:r>
              <a:rPr lang="en-US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Vũ</a:t>
            </a: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Tú</a:t>
            </a:r>
            <a:r>
              <a:rPr lang="en-US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Nam</a:t>
            </a:r>
          </a:p>
          <a:p>
            <a:pPr algn="ctr" eaLnBrk="1" hangingPunct="1">
              <a:spcBef>
                <a:spcPts val="0"/>
              </a:spcBef>
              <a:defRPr/>
            </a:pPr>
            <a:endParaRPr lang="en-US" sz="32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00701" y="2743200"/>
            <a:ext cx="10233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sinh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thi</a:t>
            </a:r>
            <a:r>
              <a:rPr lang="en-U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đọc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16167" y="4012066"/>
            <a:ext cx="9689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44133" y="5766392"/>
            <a:ext cx="10233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9064" y="4495800"/>
            <a:ext cx="52492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959948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9489</TotalTime>
  <Words>377</Words>
  <Application>Microsoft Office PowerPoint</Application>
  <PresentationFormat>Custom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DellPC</cp:lastModifiedBy>
  <cp:revision>1011</cp:revision>
  <dcterms:created xsi:type="dcterms:W3CDTF">2008-09-09T22:52:10Z</dcterms:created>
  <dcterms:modified xsi:type="dcterms:W3CDTF">2024-04-10T03:31:21Z</dcterms:modified>
</cp:coreProperties>
</file>