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6"/>
  </p:notesMasterIdLst>
  <p:sldIdLst>
    <p:sldId id="308" r:id="rId2"/>
    <p:sldId id="307" r:id="rId3"/>
    <p:sldId id="260" r:id="rId4"/>
    <p:sldId id="286" r:id="rId5"/>
    <p:sldId id="257" r:id="rId6"/>
    <p:sldId id="287" r:id="rId7"/>
    <p:sldId id="268" r:id="rId8"/>
    <p:sldId id="278" r:id="rId9"/>
    <p:sldId id="282" r:id="rId10"/>
    <p:sldId id="288" r:id="rId11"/>
    <p:sldId id="289" r:id="rId12"/>
    <p:sldId id="290" r:id="rId13"/>
    <p:sldId id="291" r:id="rId14"/>
    <p:sldId id="301" r:id="rId15"/>
    <p:sldId id="292" r:id="rId16"/>
    <p:sldId id="293" r:id="rId17"/>
    <p:sldId id="294" r:id="rId18"/>
    <p:sldId id="295" r:id="rId19"/>
    <p:sldId id="296" r:id="rId20"/>
    <p:sldId id="303" r:id="rId21"/>
    <p:sldId id="304" r:id="rId22"/>
    <p:sldId id="305" r:id="rId23"/>
    <p:sldId id="299" r:id="rId24"/>
    <p:sldId id="30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E33"/>
    <a:srgbClr val="1F5000"/>
    <a:srgbClr val="D44A75"/>
    <a:srgbClr val="F4DC24"/>
    <a:srgbClr val="9ED744"/>
    <a:srgbClr val="F5AE16"/>
    <a:srgbClr val="E0F2C0"/>
    <a:srgbClr val="D2ECA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04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65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0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3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88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0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9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1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5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7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4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87195A72-34EA-4EAB-B862-1EBFE0AAB18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xmlns="" id="{1E765FFC-8DA6-4906-8527-66D2A6604A83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0" name="矩形 20">
                <a:extLst>
                  <a:ext uri="{FF2B5EF4-FFF2-40B4-BE49-F238E27FC236}">
                    <a16:creationId xmlns:a16="http://schemas.microsoft.com/office/drawing/2014/main" xmlns="" id="{2794A135-EC2D-4566-A056-D302E1406721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1">
                <a:extLst>
                  <a:ext uri="{FF2B5EF4-FFF2-40B4-BE49-F238E27FC236}">
                    <a16:creationId xmlns:a16="http://schemas.microsoft.com/office/drawing/2014/main" xmlns="" id="{9754F745-B08A-4C8F-9984-609AE8372833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2">
                <a:extLst>
                  <a:ext uri="{FF2B5EF4-FFF2-40B4-BE49-F238E27FC236}">
                    <a16:creationId xmlns:a16="http://schemas.microsoft.com/office/drawing/2014/main" xmlns="" id="{4566D3F9-F602-43AB-AE9C-D96C6C2FCD29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3">
                <a:extLst>
                  <a:ext uri="{FF2B5EF4-FFF2-40B4-BE49-F238E27FC236}">
                    <a16:creationId xmlns:a16="http://schemas.microsoft.com/office/drawing/2014/main" xmlns="" id="{A60B6A43-559D-43B5-9B2B-642E8C1C09B2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4">
                <a:extLst>
                  <a:ext uri="{FF2B5EF4-FFF2-40B4-BE49-F238E27FC236}">
                    <a16:creationId xmlns:a16="http://schemas.microsoft.com/office/drawing/2014/main" xmlns="" id="{9274E1AA-1899-4CEC-A19F-2AE29E9E9EBB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5">
                <a:extLst>
                  <a:ext uri="{FF2B5EF4-FFF2-40B4-BE49-F238E27FC236}">
                    <a16:creationId xmlns:a16="http://schemas.microsoft.com/office/drawing/2014/main" xmlns="" id="{66059F8B-8423-4FDB-9941-35523FF4B8B9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6">
                <a:extLst>
                  <a:ext uri="{FF2B5EF4-FFF2-40B4-BE49-F238E27FC236}">
                    <a16:creationId xmlns:a16="http://schemas.microsoft.com/office/drawing/2014/main" xmlns="" id="{02EDF55E-36F0-4890-AAEE-FE0874128F90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7">
                <a:extLst>
                  <a:ext uri="{FF2B5EF4-FFF2-40B4-BE49-F238E27FC236}">
                    <a16:creationId xmlns:a16="http://schemas.microsoft.com/office/drawing/2014/main" xmlns="" id="{4F47304A-EAA7-4C7F-99BC-B4D842E937F8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8">
                <a:extLst>
                  <a:ext uri="{FF2B5EF4-FFF2-40B4-BE49-F238E27FC236}">
                    <a16:creationId xmlns:a16="http://schemas.microsoft.com/office/drawing/2014/main" xmlns="" id="{7CF8742D-61E3-4EED-846B-9253E4A237B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9">
                <a:extLst>
                  <a:ext uri="{FF2B5EF4-FFF2-40B4-BE49-F238E27FC236}">
                    <a16:creationId xmlns:a16="http://schemas.microsoft.com/office/drawing/2014/main" xmlns="" id="{DCF4318B-E886-407B-8A3E-3CD8B8750A91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30">
                <a:extLst>
                  <a:ext uri="{FF2B5EF4-FFF2-40B4-BE49-F238E27FC236}">
                    <a16:creationId xmlns:a16="http://schemas.microsoft.com/office/drawing/2014/main" xmlns="" id="{2956D378-8795-4742-BC90-91198DA10E9B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1">
                <a:extLst>
                  <a:ext uri="{FF2B5EF4-FFF2-40B4-BE49-F238E27FC236}">
                    <a16:creationId xmlns:a16="http://schemas.microsoft.com/office/drawing/2014/main" xmlns="" id="{4FE1C3AC-9240-4DCE-A4BF-2C50D6778C6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2">
                <a:extLst>
                  <a:ext uri="{FF2B5EF4-FFF2-40B4-BE49-F238E27FC236}">
                    <a16:creationId xmlns:a16="http://schemas.microsoft.com/office/drawing/2014/main" xmlns="" id="{0765751D-310F-4A1E-A701-27271B582F5E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3">
                <a:extLst>
                  <a:ext uri="{FF2B5EF4-FFF2-40B4-BE49-F238E27FC236}">
                    <a16:creationId xmlns:a16="http://schemas.microsoft.com/office/drawing/2014/main" xmlns="" id="{A7DC680C-176A-4C61-9BA7-7A9DD9E2B1E1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4">
                <a:extLst>
                  <a:ext uri="{FF2B5EF4-FFF2-40B4-BE49-F238E27FC236}">
                    <a16:creationId xmlns:a16="http://schemas.microsoft.com/office/drawing/2014/main" xmlns="" id="{AAD18662-1644-4C2D-8EE8-7ECF10210C4E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5">
                <a:extLst>
                  <a:ext uri="{FF2B5EF4-FFF2-40B4-BE49-F238E27FC236}">
                    <a16:creationId xmlns:a16="http://schemas.microsoft.com/office/drawing/2014/main" xmlns="" id="{1D0C62BD-D2CB-41D6-95A8-B509D045C0C5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4">
              <a:extLst>
                <a:ext uri="{FF2B5EF4-FFF2-40B4-BE49-F238E27FC236}">
                  <a16:creationId xmlns:a16="http://schemas.microsoft.com/office/drawing/2014/main" xmlns="" id="{AF597517-1735-43B0-AC73-A88B3FAB8525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xmlns="" id="{56472902-3D83-4BFD-A70F-156EEAD3E047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xmlns="" id="{8163210F-22FF-4418-8653-A080C098F442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7">
                <a:extLst>
                  <a:ext uri="{FF2B5EF4-FFF2-40B4-BE49-F238E27FC236}">
                    <a16:creationId xmlns:a16="http://schemas.microsoft.com/office/drawing/2014/main" xmlns="" id="{B4FDE8A6-88FC-414B-A597-E9889B827990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xmlns="" id="{102AF6E6-DB29-4640-98D3-CA7E94E6DCCA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xmlns="" id="{C4970581-1F6E-48A9-A903-ACC68CF4374F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xmlns="" id="{EB6F6985-8ACD-4894-89E3-D5A8C1C1EE79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xmlns="" id="{153DCB89-4482-48EE-B6E3-CB0C6A9F062C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2">
                <a:extLst>
                  <a:ext uri="{FF2B5EF4-FFF2-40B4-BE49-F238E27FC236}">
                    <a16:creationId xmlns:a16="http://schemas.microsoft.com/office/drawing/2014/main" xmlns="" id="{F0EBEDB7-CB70-4D35-A398-AD3B6599AE72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3">
                <a:extLst>
                  <a:ext uri="{FF2B5EF4-FFF2-40B4-BE49-F238E27FC236}">
                    <a16:creationId xmlns:a16="http://schemas.microsoft.com/office/drawing/2014/main" xmlns="" id="{BADF9E54-3DC5-479F-850B-DC0D71B115E3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4">
                <a:extLst>
                  <a:ext uri="{FF2B5EF4-FFF2-40B4-BE49-F238E27FC236}">
                    <a16:creationId xmlns:a16="http://schemas.microsoft.com/office/drawing/2014/main" xmlns="" id="{0D25EE56-78B7-469D-996F-6A66ACD91128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5">
                <a:extLst>
                  <a:ext uri="{FF2B5EF4-FFF2-40B4-BE49-F238E27FC236}">
                    <a16:creationId xmlns:a16="http://schemas.microsoft.com/office/drawing/2014/main" xmlns="" id="{5BD2649E-CB24-4143-99FE-303141F6D867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xmlns="" id="{A4439684-6FDA-47AC-8526-736E74B28E5D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7">
                <a:extLst>
                  <a:ext uri="{FF2B5EF4-FFF2-40B4-BE49-F238E27FC236}">
                    <a16:creationId xmlns:a16="http://schemas.microsoft.com/office/drawing/2014/main" xmlns="" id="{275D8BEF-3B56-40E6-B723-974A37E32C9F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8">
                <a:extLst>
                  <a:ext uri="{FF2B5EF4-FFF2-40B4-BE49-F238E27FC236}">
                    <a16:creationId xmlns:a16="http://schemas.microsoft.com/office/drawing/2014/main" xmlns="" id="{007CA2C0-2688-49AB-B3AF-C85500E03D61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9">
                <a:extLst>
                  <a:ext uri="{FF2B5EF4-FFF2-40B4-BE49-F238E27FC236}">
                    <a16:creationId xmlns:a16="http://schemas.microsoft.com/office/drawing/2014/main" xmlns="" id="{C016734A-3171-461C-ACB4-2E00B1C030E1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DD56EAC-D725-406B-9142-B2F782B186B2}"/>
              </a:ext>
            </a:extLst>
          </p:cNvPr>
          <p:cNvSpPr/>
          <p:nvPr userDrawn="1"/>
        </p:nvSpPr>
        <p:spPr>
          <a:xfrm>
            <a:off x="849313" y="704528"/>
            <a:ext cx="10518643" cy="52136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xmlns="" id="{9135692A-5EBD-43D3-AC98-D9E522F481FE}"/>
              </a:ext>
            </a:extLst>
          </p:cNvPr>
          <p:cNvSpPr/>
          <p:nvPr userDrawn="1"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3AA3627-144B-4E52-99C3-B3AA9AB5C7C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3C3EF558-2560-4411-BB06-0278BF279E7F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5DE2DA64-2502-439C-8571-228443929E4C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AC768473-F450-4FBC-AD8E-5452B6E98933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8A23D2EF-6B87-4BCF-9E70-20DB21FCF28A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6875CEE2-48FF-4E18-8F53-6BEF1B31BAED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B8A74D1A-0701-4B12-BBC6-95810C047BFF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5E639EB9-2C7C-47DC-BA87-1F8E947BD850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EE27E6E2-2B1A-4E8C-87A0-F62505E1254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C4D38808-5623-4C84-A739-F5F039D81D03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205359A1-C5D7-430E-B577-5EDB8037F49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4420B47A-111D-4521-8875-9BDC750AEFF5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C65686C5-7BAE-4774-A01D-AF354081EED4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82C26AE8-61F2-46E5-92B4-4D37DA8E9175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B380DBF4-7C23-43B3-B2AE-5AE92B2F6FB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B8AD906A-175A-4F10-B109-1D60166B1AE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0C18BFF4-0ED1-4461-887D-07FE03588AD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F2030851-7277-4BA0-A6FB-7C20A935D3D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0B5F73FF-5B38-48E5-B7B7-96BB7D696C0E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D6F43F49-F587-442E-B725-49174C905F91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7A4CFD02-DDFE-4B21-93D8-1918CE25AFBF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B0266401-8086-43EF-A6A0-2B3E9925E44B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0F1B930E-B305-4738-9224-A1161A4550CD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2FD89368-AA5B-4C44-8C27-0194318D82BD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5020944F-805E-46F1-A4BB-A1C49FD188CD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5A02E269-726E-46D5-931D-19D2D73EC075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177F3120-B409-45DA-A71A-C44EA5D838C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CD29C528-3E29-4451-B060-BF82B118E62C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E8DA42E0-1A33-4137-BD19-46FC1F2D3EF7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1D9573CA-03E7-4101-B828-3AB2F9326478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6025F1B5-C4D2-4DAB-AAB7-855BD2A3356E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DEB225D8-B449-4CD7-AF13-B339831D264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202A3A09-158F-4346-992C-75977A17C50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EE42BE35-AFD5-4456-9EDE-C771497E6053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9.jpeg"/><Relationship Id="rId3" Type="http://schemas.openxmlformats.org/officeDocument/2006/relationships/tags" Target="../tags/tag25.xml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tags" Target="../tags/tag26.xml"/><Relationship Id="rId9" Type="http://schemas.openxmlformats.org/officeDocument/2006/relationships/image" Target="../media/image4.png"/><Relationship Id="rId1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2.png"/><Relationship Id="rId2" Type="http://schemas.openxmlformats.org/officeDocument/2006/relationships/tags" Target="../tags/tag10.xml"/><Relationship Id="rId16" Type="http://schemas.openxmlformats.org/officeDocument/2006/relationships/image" Target="../media/image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3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>
            <a:extLst>
              <a:ext uri="{FF2B5EF4-FFF2-40B4-BE49-F238E27FC236}">
                <a16:creationId xmlns:a16="http://schemas.microsoft.com/office/drawing/2014/main" xmlns="" id="{DF527712-595B-D66B-B00E-2CBAD1D823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895600"/>
            <a:ext cx="8305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NỐI CÁC VẾ CÂU GHÉP BẰNG QUAN HỆ TỪ</a:t>
            </a:r>
          </a:p>
          <a:p>
            <a:pPr algn="ctr" eaLnBrk="1" hangingPunct="1">
              <a:defRPr/>
            </a:pP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(Tuần 20)</a:t>
            </a:r>
          </a:p>
          <a:p>
            <a:pPr algn="ctr" eaLnBrk="1" hangingPunct="1">
              <a:defRPr/>
            </a:pPr>
            <a:r>
              <a:rPr lang="vi-VN" sz="1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</a:t>
            </a:r>
            <a:r>
              <a:rPr lang="vi-VN" sz="1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VIÊN:</a:t>
            </a:r>
            <a:r>
              <a:rPr lang="en-US" sz="1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HỒ THỊ ĐÀO THƯ </a:t>
            </a:r>
            <a:endParaRPr lang="vi-VN" sz="1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5">
            <a:extLst>
              <a:ext uri="{FF2B5EF4-FFF2-40B4-BE49-F238E27FC236}">
                <a16:creationId xmlns:a16="http://schemas.microsoft.com/office/drawing/2014/main" xmlns="" id="{B84139A4-8D0C-DEE2-BF8C-106A3AC96C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1600201"/>
            <a:ext cx="28194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từ và câu</a:t>
            </a:r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10" descr="Dove-02-june">
            <a:extLst>
              <a:ext uri="{FF2B5EF4-FFF2-40B4-BE49-F238E27FC236}">
                <a16:creationId xmlns:a16="http://schemas.microsoft.com/office/drawing/2014/main" xmlns="" id="{561B3778-8EB0-F042-AB2E-51CDD78A7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430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Dove-02-june">
            <a:extLst>
              <a:ext uri="{FF2B5EF4-FFF2-40B4-BE49-F238E27FC236}">
                <a16:creationId xmlns:a16="http://schemas.microsoft.com/office/drawing/2014/main" xmlns="" id="{7CA0A4B4-A845-92D4-8309-3B364226D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Dove-02-june">
            <a:extLst>
              <a:ext uri="{FF2B5EF4-FFF2-40B4-BE49-F238E27FC236}">
                <a16:creationId xmlns:a16="http://schemas.microsoft.com/office/drawing/2014/main" xmlns="" id="{6C7B93E4-113C-A109-D36D-08F48F870A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78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Bellcoll">
            <a:extLst>
              <a:ext uri="{FF2B5EF4-FFF2-40B4-BE49-F238E27FC236}">
                <a16:creationId xmlns:a16="http://schemas.microsoft.com/office/drawing/2014/main" xmlns="" id="{067AF9C2-81D5-3D80-3A06-572A1DB2E7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0840">
            <a:off x="1482726" y="65089"/>
            <a:ext cx="1719263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Bellcoll">
            <a:extLst>
              <a:ext uri="{FF2B5EF4-FFF2-40B4-BE49-F238E27FC236}">
                <a16:creationId xmlns:a16="http://schemas.microsoft.com/office/drawing/2014/main" xmlns="" id="{13900D9F-ACB3-ACF7-EF28-156DFF2633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9102725" y="80963"/>
            <a:ext cx="1676401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Bellcoll">
            <a:extLst>
              <a:ext uri="{FF2B5EF4-FFF2-40B4-BE49-F238E27FC236}">
                <a16:creationId xmlns:a16="http://schemas.microsoft.com/office/drawing/2014/main" xmlns="" id="{CA00C504-CE49-A4C2-D9CF-61D2CF6BE5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7532">
            <a:off x="1394620" y="5415757"/>
            <a:ext cx="1684337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Bellcoll">
            <a:extLst>
              <a:ext uri="{FF2B5EF4-FFF2-40B4-BE49-F238E27FC236}">
                <a16:creationId xmlns:a16="http://schemas.microsoft.com/office/drawing/2014/main" xmlns="" id="{1B9B2296-9A71-EFAF-0937-298999E1AC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9079707" y="5511007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1">
            <a:extLst>
              <a:ext uri="{FF2B5EF4-FFF2-40B4-BE49-F238E27FC236}">
                <a16:creationId xmlns:a16="http://schemas.microsoft.com/office/drawing/2014/main" xmlns="" id="{26F0DB47-CECA-1131-C1C3-681542A3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1" y="2209801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xmlns="" id="{B2C5501E-EB7E-7FC3-B7E1-DF912F1F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2209801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2061" name="Picture 15" descr="Dove-02-june">
            <a:extLst>
              <a:ext uri="{FF2B5EF4-FFF2-40B4-BE49-F238E27FC236}">
                <a16:creationId xmlns:a16="http://schemas.microsoft.com/office/drawing/2014/main" xmlns="" id="{EE954684-B869-5E09-2198-1B5CC57D8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38">
            <a:extLst>
              <a:ext uri="{FF2B5EF4-FFF2-40B4-BE49-F238E27FC236}">
                <a16:creationId xmlns:a16="http://schemas.microsoft.com/office/drawing/2014/main" xmlns="" id="{7C78BECD-2762-C95E-1A30-91CA11F0D6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3714" y="357188"/>
            <a:ext cx="65674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PHƯỚC HIỆP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xmlns="" id="{157A72DA-A3D9-930B-07A2-DE5FC32FB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1" y="4495801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xmlns="" id="{A68B639A-E44E-18FA-AE1B-0D135CBE0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4648201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9687BA19-64EA-4F54-945C-733EA828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566" y="30978"/>
            <a:ext cx="1924233" cy="1723537"/>
          </a:xfrm>
          <a:prstGeom prst="rect">
            <a:avLst/>
          </a:prstGeom>
        </p:spPr>
      </p:pic>
      <p:grpSp>
        <p:nvGrpSpPr>
          <p:cNvPr id="4" name="组合 17">
            <a:extLst>
              <a:ext uri="{FF2B5EF4-FFF2-40B4-BE49-F238E27FC236}">
                <a16:creationId xmlns:a16="http://schemas.microsoft.com/office/drawing/2014/main" xmlns="" id="{19CD2CAB-CC07-4E1C-AE9F-3074810CCBE5}"/>
              </a:ext>
            </a:extLst>
          </p:cNvPr>
          <p:cNvGrpSpPr/>
          <p:nvPr/>
        </p:nvGrpSpPr>
        <p:grpSpPr>
          <a:xfrm>
            <a:off x="373868" y="71393"/>
            <a:ext cx="3514391" cy="1176313"/>
            <a:chOff x="1105774" y="2053952"/>
            <a:chExt cx="3027046" cy="1176313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6B1B1025-F85D-4008-9C2B-E909DB87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xmlns="" id="{AD0DAB7C-4A8B-41EB-BCE3-7F010436CFC9}"/>
                </a:ext>
              </a:extLst>
            </p:cNvPr>
            <p:cNvSpPr txBox="1"/>
            <p:nvPr/>
          </p:nvSpPr>
          <p:spPr>
            <a:xfrm>
              <a:off x="1273263" y="2249565"/>
              <a:ext cx="2494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7B45D32F-AAAE-4700-8381-C1BC1899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93" y="1275619"/>
            <a:ext cx="8661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5A16AE-FEFC-41A1-8217-21EAA506FF23}"/>
              </a:ext>
            </a:extLst>
          </p:cNvPr>
          <p:cNvCxnSpPr/>
          <p:nvPr/>
        </p:nvCxnSpPr>
        <p:spPr>
          <a:xfrm>
            <a:off x="2165130" y="1736527"/>
            <a:ext cx="2900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49C13F98-1B96-479A-A93C-3D02409C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26" y="1603571"/>
            <a:ext cx="10786434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</a:rPr>
              <a:t>,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.”</a:t>
            </a:r>
            <a:endParaRPr lang="en-US" altLang="en-US" sz="2400" dirty="0"/>
          </a:p>
          <a:p>
            <a:pPr marL="0" indent="457200" algn="just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latin typeface="Times New Roman" panose="02020603050405020304" pitchFamily="18" charset="0"/>
              </a:rPr>
              <a:t>,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Theo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Lãng</a:t>
            </a:r>
            <a:r>
              <a:rPr lang="en-US" altLang="en-US" sz="2400" b="1" i="1" dirty="0"/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2400" dirty="0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xmlns="" id="{A5FE2E1C-A5CF-4F28-B260-1E9CF16E3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70" y="2245287"/>
            <a:ext cx="8205616" cy="450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xmlns="" id="{B5668079-A227-414D-B650-5BB20235B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438" y="2264971"/>
            <a:ext cx="16505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xmlns="" id="{8930B754-B722-4797-80AC-AB89AE00A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269" y="2982601"/>
            <a:ext cx="2737779" cy="31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87C5C24-4DE3-41D8-923F-A11844F4F0AB}"/>
              </a:ext>
            </a:extLst>
          </p:cNvPr>
          <p:cNvCxnSpPr/>
          <p:nvPr/>
        </p:nvCxnSpPr>
        <p:spPr>
          <a:xfrm flipH="1">
            <a:off x="9507149" y="1883971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7EA7F4-9D8D-4378-A001-49E2FD83EDF4}"/>
              </a:ext>
            </a:extLst>
          </p:cNvPr>
          <p:cNvCxnSpPr/>
          <p:nvPr/>
        </p:nvCxnSpPr>
        <p:spPr>
          <a:xfrm flipH="1">
            <a:off x="1755868" y="26705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4E19F63-F020-4113-9267-DB1ED57E9FD7}"/>
              </a:ext>
            </a:extLst>
          </p:cNvPr>
          <p:cNvCxnSpPr/>
          <p:nvPr/>
        </p:nvCxnSpPr>
        <p:spPr>
          <a:xfrm flipH="1">
            <a:off x="9537361" y="33513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F8FB30C-0F08-4FA2-BF2C-EC43376906D8}"/>
              </a:ext>
            </a:extLst>
          </p:cNvPr>
          <p:cNvCxnSpPr/>
          <p:nvPr/>
        </p:nvCxnSpPr>
        <p:spPr>
          <a:xfrm flipH="1">
            <a:off x="10125457" y="4775975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13">
            <a:extLst>
              <a:ext uri="{FF2B5EF4-FFF2-40B4-BE49-F238E27FC236}">
                <a16:creationId xmlns:a16="http://schemas.microsoft.com/office/drawing/2014/main" xmlns="" id="{DE13B996-B058-4F2A-9B4C-E53EA665F1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4795" y="3788923"/>
            <a:ext cx="5410598" cy="87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xmlns="" id="{371930AF-77D6-4B21-BA7D-BF72DBA491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8899" y="3769240"/>
            <a:ext cx="1650587" cy="196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xmlns="" id="{F2F34AA6-BD1B-4995-A736-11D4C59EE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55" y="4489942"/>
            <a:ext cx="5247145" cy="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xmlns="" id="{E8F49A48-1C7B-4D53-8A56-F4A06F02B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120" y="5256306"/>
            <a:ext cx="3253789" cy="17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xmlns="" id="{F157C458-E783-4801-9D9F-31CE0F58B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34475"/>
            <a:ext cx="4982158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xmlns="" id="{73F9E8FD-6DE2-47C9-A63A-CF376F154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4916" y="5251947"/>
            <a:ext cx="1205768" cy="2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xmlns="" id="{CE865BE7-1DAD-45FA-A749-FEFA396E7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17" y="3027332"/>
            <a:ext cx="955675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E3360B-C1D2-47F6-B2BD-DE457DBF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36" y="3051553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F789E8-881B-4CB2-A09B-323D6B0A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22412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57F242A-1EA4-4E47-AFC7-EFDD83B1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224528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1C033E-2B29-489D-8D6E-8B17E562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37850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CCC223-7F2E-4E39-9F37-B372BC95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375842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1F8991-E38D-4EC6-BB60-CC56B10C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79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46AF33-9D4E-42D7-A8AC-54EAFF3E0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1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4486364-FECB-45B1-8904-5AA290FFE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92" y="5890438"/>
            <a:ext cx="916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657E243-6669-498E-BCF4-737B511E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148" y="445984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7643A80-F216-43BA-8111-62C4211A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5" y="302900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xmlns="" id="{21582455-DADC-408C-B706-27691B058B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5154" y="2271950"/>
            <a:ext cx="10077974" cy="277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xmlns="" id="{6985DCE6-E766-4795-A0CB-0636B2BBD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943" y="2989231"/>
            <a:ext cx="3960375" cy="342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3">
            <a:extLst>
              <a:ext uri="{FF2B5EF4-FFF2-40B4-BE49-F238E27FC236}">
                <a16:creationId xmlns:a16="http://schemas.microsoft.com/office/drawing/2014/main" xmlns="" id="{A3ED56AC-DA59-4E6E-AEF7-A6224E561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3879" y="3728167"/>
            <a:ext cx="7239249" cy="30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xmlns="" id="{DE3AEC43-C73E-4456-85DD-1E38D839E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50" y="4466922"/>
            <a:ext cx="5392227" cy="200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xmlns="" id="{91492F8B-DF70-49DD-988D-E97CE5172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3120" y="5213234"/>
            <a:ext cx="4520904" cy="300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xmlns="" id="{A94CFBBE-BF39-48B2-815C-C6D0721B3E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18845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xmlns="" id="{7E528583-671D-4A51-BC1C-D866FAFEF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4" y="1238021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Group 37">
            <a:extLst>
              <a:ext uri="{FF2B5EF4-FFF2-40B4-BE49-F238E27FC236}">
                <a16:creationId xmlns:a16="http://schemas.microsoft.com/office/drawing/2014/main" xmlns="" id="{C5CA1CF9-CC0A-499D-9AA8-987893E5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62894"/>
              </p:ext>
            </p:extLst>
          </p:nvPr>
        </p:nvGraphicFramePr>
        <p:xfrm>
          <a:off x="637562" y="1814291"/>
          <a:ext cx="11132191" cy="4502276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 Box 17">
            <a:extLst>
              <a:ext uri="{FF2B5EF4-FFF2-40B4-BE49-F238E27FC236}">
                <a16:creationId xmlns:a16="http://schemas.microsoft.com/office/drawing/2014/main" xmlns="" id="{8D11D7A6-E259-4054-8FEC-F7A16841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464A709A-EBE2-4046-8267-51266120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xmlns="" id="{AC8CADEF-2974-4B2C-8845-B2A15B67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5204848"/>
            <a:ext cx="403382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xmlns="" id="{4EC74A80-0380-4D92-82B4-223C5BA69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2">
            <a:extLst>
              <a:ext uri="{FF2B5EF4-FFF2-40B4-BE49-F238E27FC236}">
                <a16:creationId xmlns:a16="http://schemas.microsoft.com/office/drawing/2014/main" xmlns="" id="{7E5DDEF4-E28D-4499-B788-B4C00025C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037" y="5204848"/>
            <a:ext cx="129337" cy="415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xmlns="" id="{91D13C8B-2053-4475-8477-71A5C8261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xmlns="" id="{8EEBB2BE-E795-4AD8-8A6D-D6796D3CB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613B34F-5396-4517-BF40-46A86E4E8DD6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BFE9983-D83C-4177-A75A-9F87F7ECE2B5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C127433-EB69-4821-A7B0-9F648FC87E23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307F5B6-F25B-4178-ABFD-53CD8D2F562B}"/>
              </a:ext>
            </a:extLst>
          </p:cNvPr>
          <p:cNvSpPr/>
          <p:nvPr/>
        </p:nvSpPr>
        <p:spPr>
          <a:xfrm>
            <a:off x="3853130" y="5204848"/>
            <a:ext cx="268703" cy="41513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C7FC321-DAA0-4C24-BC77-26DA4EB19937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131D041B-4D8D-4E30-8877-8D334C70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98387" y="153244"/>
            <a:ext cx="1062385" cy="951579"/>
          </a:xfrm>
          <a:prstGeom prst="rect">
            <a:avLst/>
          </a:prstGeom>
        </p:spPr>
      </p:pic>
      <p:grpSp>
        <p:nvGrpSpPr>
          <p:cNvPr id="17" name="组合 17">
            <a:extLst>
              <a:ext uri="{FF2B5EF4-FFF2-40B4-BE49-F238E27FC236}">
                <a16:creationId xmlns:a16="http://schemas.microsoft.com/office/drawing/2014/main" xmlns="" id="{F3963FCA-8C6D-463F-A641-F2E78B796CBD}"/>
              </a:ext>
            </a:extLst>
          </p:cNvPr>
          <p:cNvGrpSpPr/>
          <p:nvPr/>
        </p:nvGrpSpPr>
        <p:grpSpPr>
          <a:xfrm>
            <a:off x="235067" y="46693"/>
            <a:ext cx="3003447" cy="957529"/>
            <a:chOff x="1105774" y="2053952"/>
            <a:chExt cx="3027046" cy="117631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xmlns="" id="{7D00F7C9-2FE6-40A3-B13F-E9896037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xmlns="" id="{8D300003-AD3C-4A72-AC40-5A2E8ECB05B3}"/>
                </a:ext>
              </a:extLst>
            </p:cNvPr>
            <p:cNvSpPr txBox="1"/>
            <p:nvPr/>
          </p:nvSpPr>
          <p:spPr>
            <a:xfrm>
              <a:off x="1501993" y="2249565"/>
              <a:ext cx="2037133" cy="8296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88F7369-5259-4077-B78E-6993F8610EDA}"/>
              </a:ext>
            </a:extLst>
          </p:cNvPr>
          <p:cNvCxnSpPr>
            <a:cxnSpLocks/>
          </p:cNvCxnSpPr>
          <p:nvPr/>
        </p:nvCxnSpPr>
        <p:spPr>
          <a:xfrm>
            <a:off x="767254" y="2335617"/>
            <a:ext cx="6400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11">
            <a:extLst>
              <a:ext uri="{FF2B5EF4-FFF2-40B4-BE49-F238E27FC236}">
                <a16:creationId xmlns:a16="http://schemas.microsoft.com/office/drawing/2014/main" xmlns="" id="{12B88DB4-720F-4EAA-BA16-1930B1D991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53" y="2856945"/>
            <a:ext cx="1600871" cy="140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E242F8B-38E5-424B-854A-AC2D8ED6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46" y="2301766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B34100-3816-4052-A2C1-7B4FB90D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284" y="2937669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xmlns="" id="{E6D93BA2-9C63-4178-9270-E660D1590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045" y="2866741"/>
            <a:ext cx="2013678" cy="178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xmlns="" id="{044DC267-A154-4C28-8C0D-15E24A071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9740" y="2883391"/>
            <a:ext cx="1863329" cy="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xmlns="" id="{462CFDB9-DC29-458D-9652-4E45C48B91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562" y="3404397"/>
            <a:ext cx="1086135" cy="14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AD958A2-C834-4B86-A477-AA317411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37697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6442044-15CD-467B-893C-9D153374D285}"/>
              </a:ext>
            </a:extLst>
          </p:cNvPr>
          <p:cNvCxnSpPr>
            <a:cxnSpLocks/>
          </p:cNvCxnSpPr>
          <p:nvPr/>
        </p:nvCxnSpPr>
        <p:spPr>
          <a:xfrm flipV="1">
            <a:off x="767253" y="3979921"/>
            <a:ext cx="5013437" cy="10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7781D5-F78A-433D-AB96-71A822E3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220" y="3958901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xmlns="" id="{2AC12C70-4B90-475C-AA09-18D658ED6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3657" y="4018481"/>
            <a:ext cx="1086135" cy="14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xmlns="" id="{324F9969-6E98-4139-82C9-1CC3F233D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414" y="4524381"/>
            <a:ext cx="5595772" cy="34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D56030-9D20-4F2D-BF73-64CCF010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508" y="4503781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469F123-2235-4FFB-9E63-C7976A7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61" y="3995891"/>
            <a:ext cx="879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xmlns="" id="{2539B00E-D0A8-4A7E-985A-C083F2E27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9" y="5546075"/>
            <a:ext cx="3185201" cy="29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0492049-4C4F-4C92-AB54-8D67FA48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12" y="5520034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xmlns="" id="{EC933B3A-1EEF-4BE7-95FF-559DA9584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637" y="5558517"/>
            <a:ext cx="3185201" cy="29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xmlns="" id="{46B22A81-4CFF-4DC8-AFBF-46F191B8D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177" y="6088976"/>
            <a:ext cx="2877361" cy="959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99406A3-E28A-490D-A8D0-C3D63F7D6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490" y="5520034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756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xmlns="" id="{7E528583-671D-4A51-BC1C-D866FAFEF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4" y="1238021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Group 37">
            <a:extLst>
              <a:ext uri="{FF2B5EF4-FFF2-40B4-BE49-F238E27FC236}">
                <a16:creationId xmlns:a16="http://schemas.microsoft.com/office/drawing/2014/main" xmlns="" id="{C5CA1CF9-CC0A-499D-9AA8-987893E5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533565"/>
              </p:ext>
            </p:extLst>
          </p:nvPr>
        </p:nvGraphicFramePr>
        <p:xfrm>
          <a:off x="637562" y="1814291"/>
          <a:ext cx="11132191" cy="3307267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 Box 17">
            <a:extLst>
              <a:ext uri="{FF2B5EF4-FFF2-40B4-BE49-F238E27FC236}">
                <a16:creationId xmlns:a16="http://schemas.microsoft.com/office/drawing/2014/main" xmlns="" id="{8D11D7A6-E259-4054-8FEC-F7A16841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464A709A-EBE2-4046-8267-51266120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xmlns="" id="{4EC74A80-0380-4D92-82B4-223C5BA69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xmlns="" id="{91D13C8B-2053-4475-8477-71A5C8261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xmlns="" id="{8EEBB2BE-E795-4AD8-8A6D-D6796D3CB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613B34F-5396-4517-BF40-46A86E4E8DD6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BFE9983-D83C-4177-A75A-9F87F7ECE2B5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C127433-EB69-4821-A7B0-9F648FC87E23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C7FC321-DAA0-4C24-BC77-26DA4EB19937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131D041B-4D8D-4E30-8877-8D334C70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98387" y="153244"/>
            <a:ext cx="1062385" cy="951579"/>
          </a:xfrm>
          <a:prstGeom prst="rect">
            <a:avLst/>
          </a:prstGeom>
        </p:spPr>
      </p:pic>
      <p:grpSp>
        <p:nvGrpSpPr>
          <p:cNvPr id="17" name="组合 17">
            <a:extLst>
              <a:ext uri="{FF2B5EF4-FFF2-40B4-BE49-F238E27FC236}">
                <a16:creationId xmlns:a16="http://schemas.microsoft.com/office/drawing/2014/main" xmlns="" id="{F3963FCA-8C6D-463F-A641-F2E78B796CBD}"/>
              </a:ext>
            </a:extLst>
          </p:cNvPr>
          <p:cNvGrpSpPr/>
          <p:nvPr/>
        </p:nvGrpSpPr>
        <p:grpSpPr>
          <a:xfrm>
            <a:off x="298377" y="65020"/>
            <a:ext cx="2850640" cy="1001299"/>
            <a:chOff x="1105774" y="2053952"/>
            <a:chExt cx="3027046" cy="117631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xmlns="" id="{7D00F7C9-2FE6-40A3-B13F-E9896037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xmlns="" id="{8D300003-AD3C-4A72-AC40-5A2E8ECB05B3}"/>
                </a:ext>
              </a:extLst>
            </p:cNvPr>
            <p:cNvSpPr txBox="1"/>
            <p:nvPr/>
          </p:nvSpPr>
          <p:spPr>
            <a:xfrm>
              <a:off x="1442045" y="2249565"/>
              <a:ext cx="2157029" cy="6869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E242F8B-38E5-424B-854A-AC2D8ED6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46" y="2301766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B34100-3816-4052-A2C1-7B4FB90D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284" y="2937669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AD958A2-C834-4B86-A477-AA317411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37697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7781D5-F78A-433D-AB96-71A822E3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220" y="3958901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D56030-9D20-4F2D-BF73-64CCF010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508" y="4503781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469F123-2235-4FFB-9E63-C7976A7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675" y="4032568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xmlns="" id="{5CA6D81A-B9E0-4CA6-9A42-302F4C41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766" y="5241079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Các vế câu ghép 1 và 2 được nối với nhau bằng từ nào?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MH_Other_1">
            <a:extLst>
              <a:ext uri="{FF2B5EF4-FFF2-40B4-BE49-F238E27FC236}">
                <a16:creationId xmlns:a16="http://schemas.microsoft.com/office/drawing/2014/main" xmlns="" id="{1D4F501F-83E6-43A1-9A38-9F0C24A740C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3652" y="5702635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xmlns="" id="{2EF0BAE7-E1D7-4A6D-A609-CFC68BC1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2" y="5678915"/>
            <a:ext cx="1181381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Các vế câu ghép được nối với nhau bằng quan hệ từ hoặc cặp quan hệ từ.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44" name="图片 39">
            <a:extLst>
              <a:ext uri="{FF2B5EF4-FFF2-40B4-BE49-F238E27FC236}">
                <a16:creationId xmlns:a16="http://schemas.microsoft.com/office/drawing/2014/main" xmlns="" id="{9B37E092-C39C-4F26-9ECE-CC263BA8A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0">
            <a:extLst>
              <a:ext uri="{FF2B5EF4-FFF2-40B4-BE49-F238E27FC236}">
                <a16:creationId xmlns:a16="http://schemas.microsoft.com/office/drawing/2014/main" xmlns="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-23133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143481"/>
            <a:ext cx="1924233" cy="1723537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14930263-5B4C-4857-B3BE-50BB9BC28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1093626"/>
            <a:ext cx="2693463" cy="10653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FF1A09B-61A5-4E84-AC6F-83E8443BC371}"/>
              </a:ext>
            </a:extLst>
          </p:cNvPr>
          <p:cNvSpPr txBox="1"/>
          <p:nvPr/>
        </p:nvSpPr>
        <p:spPr>
          <a:xfrm>
            <a:off x="1602501" y="1160598"/>
            <a:ext cx="199445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4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xmlns="" id="{E822FE19-4DBA-475E-922F-8C390069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9" y="2017329"/>
            <a:ext cx="11194482" cy="4433581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1A409789-D621-4A2E-A2DB-354AAD05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2038302"/>
            <a:ext cx="107798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17049728-EDBC-421B-9EDB-1868955F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031543"/>
            <a:ext cx="111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, hay,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xmlns="" id="{09A6698C-6913-4084-8B03-E520902C4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528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7FADA9C6-C18A-4175-ABF4-BCEE43B5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396047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… ; do…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  <a:r>
              <a:rPr lang="en-US" altLang="en-US" sz="2800" dirty="0"/>
              <a:t>  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526071E1-EECB-476E-BAFF-3BF928CE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4450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27F495BE-D67E-470C-BD17-CC0A5457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499648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9415D3E0-22E8-4CD7-86F0-A59645FC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545368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- chẳng những… mà…; không chỉ… mà…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83C56F-A568-9CEE-5A5E-DDB0A30E8E1F}"/>
              </a:ext>
            </a:extLst>
          </p:cNvPr>
          <p:cNvSpPr txBox="1"/>
          <p:nvPr/>
        </p:nvSpPr>
        <p:spPr>
          <a:xfrm>
            <a:off x="3047260" y="82236"/>
            <a:ext cx="6094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Thứ Sáu ngày 24 tháng 1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Luyện từ và câu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Nối các vế câu ghép bằng quan hệ từ </a:t>
            </a:r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6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xmlns="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0" y="1369356"/>
            <a:ext cx="6356750" cy="3490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FF1A09B-61A5-4E84-AC6F-83E8443BC371}"/>
              </a:ext>
            </a:extLst>
          </p:cNvPr>
          <p:cNvSpPr txBox="1"/>
          <p:nvPr/>
        </p:nvSpPr>
        <p:spPr>
          <a:xfrm>
            <a:off x="4015470" y="2312060"/>
            <a:ext cx="466025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8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xmlns="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96850" y="1129497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xmlns="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899" y="588523"/>
            <a:ext cx="1924233" cy="1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7">
            <a:extLst>
              <a:ext uri="{FF2B5EF4-FFF2-40B4-BE49-F238E27FC236}">
                <a16:creationId xmlns:a16="http://schemas.microsoft.com/office/drawing/2014/main" xmlns="" id="{C18E78FB-4ABE-46F3-9462-E62460D3E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" y="4506861"/>
            <a:ext cx="3748114" cy="2126768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7192C9A9-4348-4253-92C4-53CD3813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134" y="1758704"/>
            <a:ext cx="9649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Line 25">
            <a:extLst>
              <a:ext uri="{FF2B5EF4-FFF2-40B4-BE49-F238E27FC236}">
                <a16:creationId xmlns:a16="http://schemas.microsoft.com/office/drawing/2014/main" xmlns="" id="{0CD87F5F-97DF-4C17-ABFE-3E4062CAD6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20" y="2184549"/>
            <a:ext cx="1398170" cy="41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xmlns="" id="{0207CFB8-0361-4609-A8FB-D6257DFC6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261" y="2624843"/>
            <a:ext cx="4189777" cy="41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795284E8-7A3B-4337-8D19-C9046A66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9" y="2829436"/>
            <a:ext cx="10774042" cy="2761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ủng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hộ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tin,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xmlns="" id="{649DBD60-A0B8-48BE-9FC2-EB5F962312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9853" y="2225408"/>
            <a:ext cx="1371419" cy="96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xmlns="" id="{1846C72C-807D-4564-9324-4B9C97D69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6030" y="2223657"/>
            <a:ext cx="139817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xmlns="" id="{D9174C09-D6C4-4E54-ADD1-C329D162D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261" y="3565177"/>
            <a:ext cx="9323239" cy="234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xmlns="" id="{1F3DA7E1-47A9-4EB3-A0A8-FE00E6C43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419" y="4419708"/>
            <a:ext cx="3737659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xmlns="" id="{34891796-BA35-4F11-B4C0-7178D8F39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9568" y="4453158"/>
            <a:ext cx="5398295" cy="234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FE28EF3-A42C-46BB-9C7B-B8887F5BA73B}"/>
              </a:ext>
            </a:extLst>
          </p:cNvPr>
          <p:cNvCxnSpPr>
            <a:cxnSpLocks/>
          </p:cNvCxnSpPr>
          <p:nvPr/>
        </p:nvCxnSpPr>
        <p:spPr>
          <a:xfrm flipH="1">
            <a:off x="4569078" y="3922570"/>
            <a:ext cx="130501" cy="69049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6409A7-1954-442F-9EAD-BF31A789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178" y="352678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738DC52-605C-43B9-ABD3-18A0BC455852}"/>
              </a:ext>
            </a:extLst>
          </p:cNvPr>
          <p:cNvSpPr/>
          <p:nvPr/>
        </p:nvSpPr>
        <p:spPr>
          <a:xfrm>
            <a:off x="1271134" y="3162291"/>
            <a:ext cx="835610" cy="53322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46DCC1-A353-4CAC-B255-C303F0DC699B}"/>
              </a:ext>
            </a:extLst>
          </p:cNvPr>
          <p:cNvSpPr/>
          <p:nvPr/>
        </p:nvSpPr>
        <p:spPr>
          <a:xfrm>
            <a:off x="4699579" y="3964863"/>
            <a:ext cx="549489" cy="53213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" name="组合 10">
            <a:extLst>
              <a:ext uri="{FF2B5EF4-FFF2-40B4-BE49-F238E27FC236}">
                <a16:creationId xmlns:a16="http://schemas.microsoft.com/office/drawing/2014/main" xmlns="" id="{8676E373-2450-42DE-BF24-032CFDFCB4A7}"/>
              </a:ext>
            </a:extLst>
          </p:cNvPr>
          <p:cNvGrpSpPr/>
          <p:nvPr/>
        </p:nvGrpSpPr>
        <p:grpSpPr>
          <a:xfrm>
            <a:off x="426128" y="1208463"/>
            <a:ext cx="1997476" cy="918130"/>
            <a:chOff x="4533158" y="2670201"/>
            <a:chExt cx="2898135" cy="1674784"/>
          </a:xfrm>
        </p:grpSpPr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xmlns="" id="{E541C9DB-F4E1-485D-AC30-E853CD91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58" y="2774855"/>
              <a:ext cx="2898135" cy="1570130"/>
            </a:xfrm>
            <a:prstGeom prst="rect">
              <a:avLst/>
            </a:prstGeom>
          </p:spPr>
        </p:pic>
        <p:sp>
          <p:nvSpPr>
            <p:cNvPr id="18" name="文本框 21">
              <a:extLst>
                <a:ext uri="{FF2B5EF4-FFF2-40B4-BE49-F238E27FC236}">
                  <a16:creationId xmlns:a16="http://schemas.microsoft.com/office/drawing/2014/main" xmlns="" id="{2497F35E-B201-4F27-B7C7-467FDEB4ED37}"/>
                </a:ext>
              </a:extLst>
            </p:cNvPr>
            <p:cNvSpPr txBox="1"/>
            <p:nvPr/>
          </p:nvSpPr>
          <p:spPr>
            <a:xfrm>
              <a:off x="5219150" y="2670201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1: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8">
            <a:extLst>
              <a:ext uri="{FF2B5EF4-FFF2-40B4-BE49-F238E27FC236}">
                <a16:creationId xmlns:a16="http://schemas.microsoft.com/office/drawing/2014/main" xmlns="" id="{D11CDC2E-B28C-4320-AC07-D3D052EC5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569285-00C9-48AC-891F-64299DDD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824" y="4613069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2" name="图片 39">
            <a:extLst>
              <a:ext uri="{FF2B5EF4-FFF2-40B4-BE49-F238E27FC236}">
                <a16:creationId xmlns:a16="http://schemas.microsoft.com/office/drawing/2014/main" xmlns="" id="{462AE78D-A024-48A7-8661-9FC9DEE3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E8F822-C949-3F57-4AE0-890ECCF5F9DF}"/>
              </a:ext>
            </a:extLst>
          </p:cNvPr>
          <p:cNvSpPr txBox="1"/>
          <p:nvPr/>
        </p:nvSpPr>
        <p:spPr>
          <a:xfrm>
            <a:off x="3049480" y="139919"/>
            <a:ext cx="60989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Thứ Sáu ngày 24 tháng 1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Luyện từ và câu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Nối các vế câu ghép bằng quan hệ từ </a:t>
            </a:r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 animBg="1"/>
      <p:bldP spid="14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9F43DD0D-7CF5-4DDC-9EBE-27E574CE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1" y="1236179"/>
            <a:ext cx="11130443" cy="39087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1F5000"/>
                </a:solidFill>
                <a:latin typeface="Times New Roman" panose="02020603050405020304" pitchFamily="18" charset="0"/>
              </a:rPr>
              <a:t>            Trong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1F5000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800">
                <a:solidFill>
                  <a:srgbClr val="1F5000"/>
                </a:solidFill>
                <a:latin typeface="Times New Roman" panose="02020603050405020304" pitchFamily="18" charset="0"/>
              </a:rPr>
              <a:t> quan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tâu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-  (…)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(…)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Quỳnh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2400" b="1" dirty="0"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Đỗ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Hùng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Line 25">
            <a:extLst>
              <a:ext uri="{FF2B5EF4-FFF2-40B4-BE49-F238E27FC236}">
                <a16:creationId xmlns:a16="http://schemas.microsoft.com/office/drawing/2014/main" xmlns="" id="{B544D088-89E2-43D1-9652-621448521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079" y="2114190"/>
            <a:ext cx="4352616" cy="17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xmlns="" id="{C9AA192A-A30B-44B6-9093-625E20520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8043" y="1682575"/>
            <a:ext cx="1067671" cy="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xmlns="" id="{FB624630-B8AD-466E-B62C-CF5FE3726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8259" y="1705554"/>
            <a:ext cx="284387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159E855A-FF53-431A-9E8B-FCD26FE90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352" y="3810315"/>
            <a:ext cx="78344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26BAFD2D-5056-45D5-B91B-E407F46F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294" y="4224325"/>
            <a:ext cx="65845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xmlns="" id="{882A393C-EA5F-41B5-A35E-34BE2FEB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7" y="2122765"/>
            <a:ext cx="1577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7B3092D-342B-4132-A7A4-68BAEC34AE81}"/>
              </a:ext>
            </a:extLst>
          </p:cNvPr>
          <p:cNvGrpSpPr/>
          <p:nvPr/>
        </p:nvGrpSpPr>
        <p:grpSpPr>
          <a:xfrm>
            <a:off x="97865" y="1043834"/>
            <a:ext cx="1656001" cy="1323439"/>
            <a:chOff x="45966" y="1118266"/>
            <a:chExt cx="1856752" cy="132343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953CB5B4-5CA6-4BAC-828E-2EDC07B73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2"/>
            <a:stretch/>
          </p:blipFill>
          <p:spPr>
            <a:xfrm>
              <a:off x="45966" y="1137757"/>
              <a:ext cx="1856752" cy="781752"/>
            </a:xfrm>
            <a:prstGeom prst="rect">
              <a:avLst/>
            </a:prstGeom>
          </p:spPr>
        </p:pic>
        <p:sp>
          <p:nvSpPr>
            <p:cNvPr id="11" name="文本框 21">
              <a:extLst>
                <a:ext uri="{FF2B5EF4-FFF2-40B4-BE49-F238E27FC236}">
                  <a16:creationId xmlns:a16="http://schemas.microsoft.com/office/drawing/2014/main" xmlns="" id="{A76C3C1D-8A7D-49E1-B576-19C632BF2F4C}"/>
                </a:ext>
              </a:extLst>
            </p:cNvPr>
            <p:cNvSpPr txBox="1"/>
            <p:nvPr/>
          </p:nvSpPr>
          <p:spPr>
            <a:xfrm>
              <a:off x="232023" y="1118266"/>
              <a:ext cx="14846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2: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8">
            <a:extLst>
              <a:ext uri="{FF2B5EF4-FFF2-40B4-BE49-F238E27FC236}">
                <a16:creationId xmlns:a16="http://schemas.microsoft.com/office/drawing/2014/main" xmlns="" id="{3CAE4100-C853-47F8-9003-1D2C59D1E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pic>
        <p:nvPicPr>
          <p:cNvPr id="13" name="图片 39">
            <a:extLst>
              <a:ext uri="{FF2B5EF4-FFF2-40B4-BE49-F238E27FC236}">
                <a16:creationId xmlns:a16="http://schemas.microsoft.com/office/drawing/2014/main" xmlns="" id="{4FE860BA-40AC-42DF-AF22-6CE1B60C54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92706" y="6424717"/>
            <a:ext cx="12192000" cy="774700"/>
          </a:xfrm>
          <a:prstGeom prst="rect">
            <a:avLst/>
          </a:prstGeom>
        </p:spPr>
      </p:pic>
      <p:sp>
        <p:nvSpPr>
          <p:cNvPr id="14" name="Line 13">
            <a:extLst>
              <a:ext uri="{FF2B5EF4-FFF2-40B4-BE49-F238E27FC236}">
                <a16:creationId xmlns:a16="http://schemas.microsoft.com/office/drawing/2014/main" xmlns="" id="{839250AD-8F28-4848-82D6-5FBA47580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6550" y="2131340"/>
            <a:ext cx="22150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xmlns="" id="{3C6F6528-F6DA-448A-AFE3-C815A876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566" y="5248924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Vì sao tác giả có thể lược bớt những từ đó?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xmlns="" id="{F5AF7FBE-EFC3-4675-A83D-6A29C9F9640C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3652" y="5702635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xmlns="" id="{78BF9C50-4D27-4D9F-8895-3A907BD9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2" y="5678915"/>
            <a:ext cx="11813813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Vì để câu văn gọn, không bị lặp lại. Lược bớt nhưng người đọc vẫn hiểu đầy đủ, hiểu đúng.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C869A3-B9D6-4F39-FFDA-17490EDBF177}"/>
              </a:ext>
            </a:extLst>
          </p:cNvPr>
          <p:cNvSpPr txBox="1"/>
          <p:nvPr/>
        </p:nvSpPr>
        <p:spPr>
          <a:xfrm>
            <a:off x="3360420" y="-45613"/>
            <a:ext cx="69037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Thứ Sáu ngày 24 tháng 1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Luyện từ và câu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Nối các vế câu ghép bằng quan hệ từ </a:t>
            </a:r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6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7">
            <a:extLst>
              <a:ext uri="{FF2B5EF4-FFF2-40B4-BE49-F238E27FC236}">
                <a16:creationId xmlns:a16="http://schemas.microsoft.com/office/drawing/2014/main" xmlns="" id="{23B1C672-B4E1-406B-A55B-70BBB6BF4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917"/>
            <a:ext cx="3748114" cy="21267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5364316-A085-4D11-B35E-0C164498CEA0}"/>
              </a:ext>
            </a:extLst>
          </p:cNvPr>
          <p:cNvGrpSpPr/>
          <p:nvPr/>
        </p:nvGrpSpPr>
        <p:grpSpPr>
          <a:xfrm>
            <a:off x="146760" y="1287083"/>
            <a:ext cx="2121763" cy="966548"/>
            <a:chOff x="-299056" y="105971"/>
            <a:chExt cx="3045523" cy="1308578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xmlns="" id="{FD2667F9-F4EB-47F5-8413-A1EC4642A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2"/>
            <a:stretch/>
          </p:blipFill>
          <p:spPr>
            <a:xfrm>
              <a:off x="-299056" y="105971"/>
              <a:ext cx="3045523" cy="1308578"/>
            </a:xfrm>
            <a:prstGeom prst="rect">
              <a:avLst/>
            </a:prstGeom>
          </p:spPr>
        </p:pic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xmlns="" id="{AACDF06C-B075-45EF-9041-4CF387520565}"/>
                </a:ext>
              </a:extLst>
            </p:cNvPr>
            <p:cNvSpPr txBox="1"/>
            <p:nvPr/>
          </p:nvSpPr>
          <p:spPr>
            <a:xfrm>
              <a:off x="354578" y="293994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3: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38">
            <a:extLst>
              <a:ext uri="{FF2B5EF4-FFF2-40B4-BE49-F238E27FC236}">
                <a16:creationId xmlns:a16="http://schemas.microsoft.com/office/drawing/2014/main" xmlns="" id="{0E88EF16-ACAA-4F4B-9E55-F9D6B618E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xmlns="" id="{0DB11ED8-81F1-4D15-826F-FD45BC31D6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4916E880-BFD1-4212-AA2A-D8E4022A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793" y="1494958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2F99360-80FF-4E91-84DA-433093BE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14" y="2866413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can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  …     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B8D1050C-B2B9-493D-8500-7C2B7F43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14" y="3649039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…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A8947BCB-FE61-4FCB-8874-79C000C6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73" y="2066165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hiền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lười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biếng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8F16BFD3-DE4F-4794-9513-3EC7A8AB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328" y="2047332"/>
            <a:ext cx="813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8713C777-D632-45CF-85C6-7EA2DB855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55" y="2832726"/>
            <a:ext cx="359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xmlns="" id="{23AF812F-E501-4A1F-A85F-EA69D184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76" y="3618555"/>
            <a:ext cx="7568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hay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xmlns="" id="{20EE6F2B-52B8-4C5F-A1D9-F61C490E0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0239" y="1938856"/>
            <a:ext cx="2852062" cy="99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xmlns="" id="{519EEECA-3574-4463-9C2C-A4C684E8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825" y="4297720"/>
            <a:ext cx="7561733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Em có nhận xét gì về quan hệ giữa các vế câu trong các câu ghép trên?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xmlns="" id="{8E2BF5F2-C01A-4CC6-81E4-DE7F306630AC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917460" y="5142490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xmlns="" id="{708FA31B-0DF5-4630-814B-52FFC311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840" y="5107365"/>
            <a:ext cx="565467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Câu a; b: quan hệ tương phản.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xmlns="" id="{1B1B521C-ECEA-4425-BF2D-71C598C5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284" y="5602716"/>
            <a:ext cx="565467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Câu c: quan hệ lựa chọn.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29A520-C043-80E4-F98F-E9A3BFDFF43F}"/>
              </a:ext>
            </a:extLst>
          </p:cNvPr>
          <p:cNvSpPr txBox="1"/>
          <p:nvPr/>
        </p:nvSpPr>
        <p:spPr>
          <a:xfrm>
            <a:off x="2929631" y="217470"/>
            <a:ext cx="61788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Thứ Sáu ngày 24 tháng 1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Luyện từ và câu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Nối các vế câu ghép bằng quan hệ từ </a:t>
            </a:r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xmlns="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761" y="860405"/>
            <a:ext cx="6782540" cy="12671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FF1A09B-61A5-4E84-AC6F-83E8443BC371}"/>
              </a:ext>
            </a:extLst>
          </p:cNvPr>
          <p:cNvSpPr txBox="1"/>
          <p:nvPr/>
        </p:nvSpPr>
        <p:spPr>
          <a:xfrm>
            <a:off x="20270" y="943022"/>
            <a:ext cx="564128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dụng, trải nghiệm</a:t>
            </a:r>
            <a:endParaRPr lang="zh-CN" altLang="en-US" sz="44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xmlns="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BF416DD-C147-4A1E-BFD4-F2335C5A9C40}"/>
              </a:ext>
            </a:extLst>
          </p:cNvPr>
          <p:cNvSpPr/>
          <p:nvPr/>
        </p:nvSpPr>
        <p:spPr>
          <a:xfrm>
            <a:off x="836678" y="668630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984B907C-9CB2-48A3-9457-F82A07F9391B}"/>
              </a:ext>
            </a:extLst>
          </p:cNvPr>
          <p:cNvGrpSpPr/>
          <p:nvPr/>
        </p:nvGrpSpPr>
        <p:grpSpPr>
          <a:xfrm>
            <a:off x="5012392" y="1880062"/>
            <a:ext cx="1811714" cy="2070923"/>
            <a:chOff x="5012392" y="2883889"/>
            <a:chExt cx="1811714" cy="2070923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xmlns="" id="{562538EE-00D6-4142-B8D1-5C91376CC4AE}"/>
                </a:ext>
              </a:extLst>
            </p:cNvPr>
            <p:cNvSpPr txBox="1"/>
            <p:nvPr/>
          </p:nvSpPr>
          <p:spPr>
            <a:xfrm>
              <a:off x="5012392" y="3939149"/>
              <a:ext cx="181171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UTM Edwardian" panose="020406030505060202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Lớp 5</a:t>
              </a:r>
              <a:endParaRPr lang="zh-CN" alt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Edwardian" panose="020406030505060202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26765742-9C5C-437F-B758-7E4D6D4EBEB9}"/>
                </a:ext>
              </a:extLst>
            </p:cNvPr>
            <p:cNvSpPr txBox="1"/>
            <p:nvPr/>
          </p:nvSpPr>
          <p:spPr>
            <a:xfrm>
              <a:off x="6003636" y="2883889"/>
              <a:ext cx="1847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8800" dirty="0">
                <a:solidFill>
                  <a:srgbClr val="D97E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3BDB34E9-DD03-4249-B58D-BBB90EE5CCF6}"/>
              </a:ext>
            </a:extLst>
          </p:cNvPr>
          <p:cNvSpPr txBox="1"/>
          <p:nvPr/>
        </p:nvSpPr>
        <p:spPr>
          <a:xfrm>
            <a:off x="1031048" y="1852969"/>
            <a:ext cx="9802663" cy="13691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b="1">
                <a:solidFill>
                  <a:srgbClr val="FFC000"/>
                </a:solidFill>
                <a:latin typeface="UTM Davida" panose="02040603050506020204" pitchFamily="18" charset="0"/>
                <a:ea typeface="字魂36号-正文宋楷" panose="02000000000000000000" pitchFamily="2" charset="-122"/>
              </a:rPr>
              <a:t>Luyện từ và câu</a:t>
            </a:r>
            <a:endParaRPr lang="en-US" altLang="zh-CN" sz="8000" b="1" dirty="0">
              <a:solidFill>
                <a:srgbClr val="FFC000"/>
              </a:solidFill>
              <a:latin typeface="UTM David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8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BF416DD-C147-4A1E-BFD4-F2335C5A9C40}"/>
              </a:ext>
            </a:extLst>
          </p:cNvPr>
          <p:cNvSpPr/>
          <p:nvPr/>
        </p:nvSpPr>
        <p:spPr>
          <a:xfrm>
            <a:off x="874713" y="723313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" y="16225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13" y="-39307"/>
            <a:ext cx="2305311" cy="13494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BEF475F-72EF-4A22-A13C-6C8CA761AF36}"/>
              </a:ext>
            </a:extLst>
          </p:cNvPr>
          <p:cNvSpPr txBox="1"/>
          <p:nvPr/>
        </p:nvSpPr>
        <p:spPr>
          <a:xfrm>
            <a:off x="2268204" y="160085"/>
            <a:ext cx="7566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quan hệ từ nào sau đây biểu thị nguyên nhân – kết quả?</a:t>
            </a:r>
          </a:p>
        </p:txBody>
      </p:sp>
      <p:sp>
        <p:nvSpPr>
          <p:cNvPr id="53" name="MH_SubTitle_1">
            <a:extLst>
              <a:ext uri="{FF2B5EF4-FFF2-40B4-BE49-F238E27FC236}">
                <a16:creationId xmlns:a16="http://schemas.microsoft.com/office/drawing/2014/main" xmlns="" id="{B91E4D2B-B535-4D5B-8B2D-1CC9C6E0AE6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94583" y="1482380"/>
            <a:ext cx="677234" cy="606769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D7AAEF-2FAF-4F27-8144-8D136055D664}"/>
              </a:ext>
            </a:extLst>
          </p:cNvPr>
          <p:cNvSpPr txBox="1"/>
          <p:nvPr/>
        </p:nvSpPr>
        <p:spPr>
          <a:xfrm>
            <a:off x="2344424" y="1617760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- nếu… thì…; giá… thì…; hễ… thì…</a:t>
            </a:r>
          </a:p>
        </p:txBody>
      </p:sp>
      <p:sp>
        <p:nvSpPr>
          <p:cNvPr id="54" name="MH_SubTitle_2">
            <a:extLst>
              <a:ext uri="{FF2B5EF4-FFF2-40B4-BE49-F238E27FC236}">
                <a16:creationId xmlns:a16="http://schemas.microsoft.com/office/drawing/2014/main" xmlns="" id="{24F4C087-FC03-47FB-A186-24125D354C76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54745" y="2284672"/>
            <a:ext cx="677234" cy="64546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9ED74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C8ED659-BEB5-41F9-BCF5-4F627FB7C0F2}"/>
              </a:ext>
            </a:extLst>
          </p:cNvPr>
          <p:cNvSpPr txBox="1"/>
          <p:nvPr/>
        </p:nvSpPr>
        <p:spPr>
          <a:xfrm>
            <a:off x="2305060" y="2366968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tuy… nhưng…; mặc dù… nhưng…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MH_SubTitle_3">
            <a:extLst>
              <a:ext uri="{FF2B5EF4-FFF2-40B4-BE49-F238E27FC236}">
                <a16:creationId xmlns:a16="http://schemas.microsoft.com/office/drawing/2014/main" xmlns="" id="{FA114F84-19E4-4BAE-939D-79B6057B3FA6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54744" y="3125661"/>
            <a:ext cx="717073" cy="68443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4DC2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DEA3AE4-60A8-4F06-86D6-DE74706270B1}"/>
              </a:ext>
            </a:extLst>
          </p:cNvPr>
          <p:cNvSpPr txBox="1"/>
          <p:nvPr/>
        </p:nvSpPr>
        <p:spPr>
          <a:xfrm>
            <a:off x="2344817" y="3136447"/>
            <a:ext cx="774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- vì… nên… ; do… nên…; nhờ… mà…</a:t>
            </a:r>
            <a:r>
              <a:rPr lang="en-US" altLang="en-US" sz="2800"/>
              <a:t>  </a:t>
            </a:r>
          </a:p>
        </p:txBody>
      </p:sp>
      <p:sp>
        <p:nvSpPr>
          <p:cNvPr id="59" name="MH_SubTitle_4">
            <a:extLst>
              <a:ext uri="{FF2B5EF4-FFF2-40B4-BE49-F238E27FC236}">
                <a16:creationId xmlns:a16="http://schemas.microsoft.com/office/drawing/2014/main" xmlns="" id="{AE48373D-A27A-4925-B1A3-A41528EE253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43386" y="4204974"/>
            <a:ext cx="717073" cy="744714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D97E3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4BAA25A-958F-4AE2-A466-A9F5AF957102}"/>
              </a:ext>
            </a:extLst>
          </p:cNvPr>
          <p:cNvSpPr txBox="1"/>
          <p:nvPr/>
        </p:nvSpPr>
        <p:spPr>
          <a:xfrm>
            <a:off x="2364500" y="4320588"/>
            <a:ext cx="774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</a:rPr>
              <a:t>chẳng những… mà…; không chỉ… mà…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B79F189C-03DE-4DA1-AD82-0547B143E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475994" y="1446959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1B50113F-C2B6-4786-8133-CEF600B2F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718759" y="3136447"/>
            <a:ext cx="875953" cy="7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6ABDCC4-79C1-42CF-958D-98A23886C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913165" y="2351871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078BD024-4611-44BF-B8B5-597737758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321" y="4455193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3" grpId="1" animBg="1"/>
      <p:bldP spid="3" grpId="0"/>
      <p:bldP spid="3" grpId="1"/>
      <p:bldP spid="54" grpId="0" animBg="1"/>
      <p:bldP spid="54" grpId="1" animBg="1"/>
      <p:bldP spid="55" grpId="0"/>
      <p:bldP spid="55" grpId="1"/>
      <p:bldP spid="57" grpId="0" animBg="1"/>
      <p:bldP spid="58" grpId="0"/>
      <p:bldP spid="59" grpId="0" animBg="1"/>
      <p:bldP spid="59" grpId="1" animBg="1"/>
      <p:bldP spid="60" grpId="0"/>
      <p:bldP spid="6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7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8">
            <a:extLst>
              <a:ext uri="{FF2B5EF4-FFF2-40B4-BE49-F238E27FC236}">
                <a16:creationId xmlns:a16="http://schemas.microsoft.com/office/drawing/2014/main" xmlns="" id="{E131DA90-D8A5-4521-947F-783444632AB2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15426" y="1539079"/>
            <a:ext cx="547687" cy="54278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D97E33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6D772E-E20A-9BED-BC02-49AD6BA97482}"/>
              </a:ext>
            </a:extLst>
          </p:cNvPr>
          <p:cNvSpPr txBox="1"/>
          <p:nvPr/>
        </p:nvSpPr>
        <p:spPr>
          <a:xfrm>
            <a:off x="4148092" y="1644817"/>
            <a:ext cx="609452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Học thuộc ghi nhớ</a:t>
            </a:r>
            <a:r>
              <a:rPr lang="en-US" altLang="en-US" sz="1800" b="1">
                <a:latin typeface="Times New Roman" panose="02020603050405020304" pitchFamily="18" charset="0"/>
              </a:rPr>
              <a:t>.</a:t>
            </a:r>
            <a:endParaRPr lang="vi-VN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557F63-2102-1933-37B2-FE8F3266192A}"/>
              </a:ext>
            </a:extLst>
          </p:cNvPr>
          <p:cNvSpPr txBox="1"/>
          <p:nvPr/>
        </p:nvSpPr>
        <p:spPr>
          <a:xfrm>
            <a:off x="4063113" y="2249054"/>
            <a:ext cx="609452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Đặt các câu ghép có sử dụng quan hệ từ hoặc cặp quan hệ từ.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xmlns="" id="{CCD950B3-8E46-4344-AD51-B05D83DCDA4B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481340" y="2249054"/>
            <a:ext cx="549275" cy="541337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4DC24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E79745-98BF-1A4A-9C95-4E906870C851}"/>
              </a:ext>
            </a:extLst>
          </p:cNvPr>
          <p:cNvSpPr txBox="1"/>
          <p:nvPr/>
        </p:nvSpPr>
        <p:spPr>
          <a:xfrm>
            <a:off x="4148092" y="3091984"/>
            <a:ext cx="6094520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Chuẩn bị bài mới: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</a:t>
            </a:r>
            <a:r>
              <a:rPr lang="en-US" altLang="en-US" sz="2800" b="1">
                <a:solidFill>
                  <a:srgbClr val="D97E33"/>
                </a:solidFill>
                <a:latin typeface="Times New Roman" panose="02020603050405020304" pitchFamily="18" charset="0"/>
              </a:rPr>
              <a:t>Mở rộng vốn từ: Công dân</a:t>
            </a:r>
            <a:endParaRPr lang="vi-VN" altLang="en-US" sz="2800" b="1" dirty="0">
              <a:solidFill>
                <a:srgbClr val="D97E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56">
            <a:extLst>
              <a:ext uri="{FF2B5EF4-FFF2-40B4-BE49-F238E27FC236}">
                <a16:creationId xmlns:a16="http://schemas.microsoft.com/office/drawing/2014/main" xmlns="" id="{5E7A90D0-024C-4E5B-9398-B51AD6CEC67C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481340" y="3013551"/>
            <a:ext cx="547687" cy="541337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9ED74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55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ours052kr">
            <a:extLst>
              <a:ext uri="{FF2B5EF4-FFF2-40B4-BE49-F238E27FC236}">
                <a16:creationId xmlns:a16="http://schemas.microsoft.com/office/drawing/2014/main" xmlns="" id="{DCBF6044-112F-F599-964A-5358E61D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15">
            <a:extLst>
              <a:ext uri="{FF2B5EF4-FFF2-40B4-BE49-F238E27FC236}">
                <a16:creationId xmlns:a16="http://schemas.microsoft.com/office/drawing/2014/main" xmlns="" id="{BEB76521-19EF-586C-6B5F-F55C6DFCA6A3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5105400"/>
            <a:ext cx="1219200" cy="990600"/>
            <a:chOff x="2256" y="1536"/>
            <a:chExt cx="1176" cy="744"/>
          </a:xfrm>
        </p:grpSpPr>
        <p:pic>
          <p:nvPicPr>
            <p:cNvPr id="12298" name="Picture 16" descr="pretty_flower_purple_hb">
              <a:extLst>
                <a:ext uri="{FF2B5EF4-FFF2-40B4-BE49-F238E27FC236}">
                  <a16:creationId xmlns:a16="http://schemas.microsoft.com/office/drawing/2014/main" xmlns="" id="{871A2570-E198-39D9-22B7-CE178486A7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9" name="Group 17">
              <a:extLst>
                <a:ext uri="{FF2B5EF4-FFF2-40B4-BE49-F238E27FC236}">
                  <a16:creationId xmlns:a16="http://schemas.microsoft.com/office/drawing/2014/main" xmlns="" id="{810534E0-0631-B6F3-CC8A-2D5E30341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2300" name="Picture 18" descr="pretty_flower_red_hb">
                <a:extLst>
                  <a:ext uri="{FF2B5EF4-FFF2-40B4-BE49-F238E27FC236}">
                    <a16:creationId xmlns:a16="http://schemas.microsoft.com/office/drawing/2014/main" xmlns="" id="{7D2CF952-E707-4064-3D4C-C099545523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19" descr="pretty_flower_yellow_hb">
                <a:extLst>
                  <a:ext uri="{FF2B5EF4-FFF2-40B4-BE49-F238E27FC236}">
                    <a16:creationId xmlns:a16="http://schemas.microsoft.com/office/drawing/2014/main" xmlns="" id="{B07D4957-085F-6E8F-B39A-09017D5129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20" descr="pretty_flower_orange_hb">
                <a:extLst>
                  <a:ext uri="{FF2B5EF4-FFF2-40B4-BE49-F238E27FC236}">
                    <a16:creationId xmlns:a16="http://schemas.microsoft.com/office/drawing/2014/main" xmlns="" id="{9C3A0C9D-6285-4611-54EB-EEE96823A3E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292" name="Picture 35" descr="image087">
            <a:extLst>
              <a:ext uri="{FF2B5EF4-FFF2-40B4-BE49-F238E27FC236}">
                <a16:creationId xmlns:a16="http://schemas.microsoft.com/office/drawing/2014/main" xmlns="" id="{666DB7F8-0E8D-1187-D54C-868963903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724401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36">
            <a:extLst>
              <a:ext uri="{FF2B5EF4-FFF2-40B4-BE49-F238E27FC236}">
                <a16:creationId xmlns:a16="http://schemas.microsoft.com/office/drawing/2014/main" xmlns="" id="{1F539CDE-F2B2-F4AF-D4FB-0028C4E242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1" y="2133600"/>
            <a:ext cx="8734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11">
            <a:extLst>
              <a:ext uri="{FF2B5EF4-FFF2-40B4-BE49-F238E27FC236}">
                <a16:creationId xmlns:a16="http://schemas.microsoft.com/office/drawing/2014/main" xmlns="" id="{A0AB85E8-706E-1A15-5847-7D2835B031BA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81000"/>
            <a:ext cx="3962400" cy="1371600"/>
            <a:chOff x="2864" y="288"/>
            <a:chExt cx="1552" cy="864"/>
          </a:xfrm>
        </p:grpSpPr>
        <p:pic>
          <p:nvPicPr>
            <p:cNvPr id="12295" name="Picture 12" descr="Picture2">
              <a:extLst>
                <a:ext uri="{FF2B5EF4-FFF2-40B4-BE49-F238E27FC236}">
                  <a16:creationId xmlns:a16="http://schemas.microsoft.com/office/drawing/2014/main" xmlns="" id="{335C1753-2228-8112-1257-D1C27BF75D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3" descr="Dove-02-june">
              <a:extLst>
                <a:ext uri="{FF2B5EF4-FFF2-40B4-BE49-F238E27FC236}">
                  <a16:creationId xmlns:a16="http://schemas.microsoft.com/office/drawing/2014/main" xmlns="" id="{11C0BE01-1CDB-E2F5-CCB5-C6FEC054D1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4" descr="Dove-02-june">
              <a:extLst>
                <a:ext uri="{FF2B5EF4-FFF2-40B4-BE49-F238E27FC236}">
                  <a16:creationId xmlns:a16="http://schemas.microsoft.com/office/drawing/2014/main" xmlns="" id="{342C422A-E5B9-5861-58CF-219264C042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562538EE-00D6-4142-B8D1-5C91376CC4AE}"/>
              </a:ext>
            </a:extLst>
          </p:cNvPr>
          <p:cNvSpPr txBox="1"/>
          <p:nvPr/>
        </p:nvSpPr>
        <p:spPr>
          <a:xfrm>
            <a:off x="2334396" y="1880062"/>
            <a:ext cx="7523213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rruba KT" panose="02040603050506020204" pitchFamily="18" charset="0"/>
                <a:ea typeface="字魂36号-正文宋楷" panose="02000000000000000000" pitchFamily="2" charset="-122"/>
              </a:rPr>
              <a:t>Khởi động</a:t>
            </a:r>
            <a:endParaRPr lang="zh-CN" alt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rruba KT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BF416DD-C147-4A1E-BFD4-F2335C5A9C40}"/>
              </a:ext>
            </a:extLst>
          </p:cNvPr>
          <p:cNvSpPr/>
          <p:nvPr/>
        </p:nvSpPr>
        <p:spPr>
          <a:xfrm>
            <a:off x="874713" y="723313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" y="16225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13" y="-39307"/>
            <a:ext cx="2305311" cy="13494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BEF475F-72EF-4A22-A13C-6C8CA761AF36}"/>
              </a:ext>
            </a:extLst>
          </p:cNvPr>
          <p:cNvSpPr txBox="1"/>
          <p:nvPr/>
        </p:nvSpPr>
        <p:spPr>
          <a:xfrm>
            <a:off x="3327570" y="754890"/>
            <a:ext cx="558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“Công dân” nghĩa là gì?</a:t>
            </a:r>
          </a:p>
        </p:txBody>
      </p:sp>
      <p:sp>
        <p:nvSpPr>
          <p:cNvPr id="53" name="MH_SubTitle_1">
            <a:extLst>
              <a:ext uri="{FF2B5EF4-FFF2-40B4-BE49-F238E27FC236}">
                <a16:creationId xmlns:a16="http://schemas.microsoft.com/office/drawing/2014/main" xmlns="" id="{B91E4D2B-B535-4D5B-8B2D-1CC9C6E0AE6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94583" y="1482380"/>
            <a:ext cx="677234" cy="606769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D7AAEF-2FAF-4F27-8144-8D136055D664}"/>
              </a:ext>
            </a:extLst>
          </p:cNvPr>
          <p:cNvSpPr txBox="1"/>
          <p:nvPr/>
        </p:nvSpPr>
        <p:spPr>
          <a:xfrm>
            <a:off x="2344424" y="1617760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làm việc trong cơ quan nhà nước?</a:t>
            </a:r>
          </a:p>
        </p:txBody>
      </p:sp>
      <p:sp>
        <p:nvSpPr>
          <p:cNvPr id="54" name="MH_SubTitle_2">
            <a:extLst>
              <a:ext uri="{FF2B5EF4-FFF2-40B4-BE49-F238E27FC236}">
                <a16:creationId xmlns:a16="http://schemas.microsoft.com/office/drawing/2014/main" xmlns="" id="{24F4C087-FC03-47FB-A186-24125D354C76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54745" y="2284672"/>
            <a:ext cx="677234" cy="64546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9ED74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C8ED659-BEB5-41F9-BCF5-4F627FB7C0F2}"/>
              </a:ext>
            </a:extLst>
          </p:cNvPr>
          <p:cNvSpPr txBox="1"/>
          <p:nvPr/>
        </p:nvSpPr>
        <p:spPr>
          <a:xfrm>
            <a:off x="2305060" y="2366968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lao động chân tay làm công ăn lương.</a:t>
            </a:r>
          </a:p>
        </p:txBody>
      </p:sp>
      <p:sp>
        <p:nvSpPr>
          <p:cNvPr id="57" name="MH_SubTitle_3">
            <a:extLst>
              <a:ext uri="{FF2B5EF4-FFF2-40B4-BE49-F238E27FC236}">
                <a16:creationId xmlns:a16="http://schemas.microsoft.com/office/drawing/2014/main" xmlns="" id="{FA114F84-19E4-4BAE-939D-79B6057B3FA6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54744" y="3125661"/>
            <a:ext cx="717073" cy="68443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4DC2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DEA3AE4-60A8-4F06-86D6-DE74706270B1}"/>
              </a:ext>
            </a:extLst>
          </p:cNvPr>
          <p:cNvSpPr txBox="1"/>
          <p:nvPr/>
        </p:nvSpPr>
        <p:spPr>
          <a:xfrm>
            <a:off x="2344817" y="3136447"/>
            <a:ext cx="7747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của một nước, có quyền lợi và nghĩa vụ với đất nước.</a:t>
            </a:r>
          </a:p>
        </p:txBody>
      </p:sp>
      <p:sp>
        <p:nvSpPr>
          <p:cNvPr id="59" name="MH_SubTitle_4">
            <a:extLst>
              <a:ext uri="{FF2B5EF4-FFF2-40B4-BE49-F238E27FC236}">
                <a16:creationId xmlns:a16="http://schemas.microsoft.com/office/drawing/2014/main" xmlns="" id="{AE48373D-A27A-4925-B1A3-A41528EE253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43386" y="4204974"/>
            <a:ext cx="717073" cy="744714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D97E3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4BAA25A-958F-4AE2-A466-A9F5AF957102}"/>
              </a:ext>
            </a:extLst>
          </p:cNvPr>
          <p:cNvSpPr txBox="1"/>
          <p:nvPr/>
        </p:nvSpPr>
        <p:spPr>
          <a:xfrm>
            <a:off x="2364500" y="4320588"/>
            <a:ext cx="7747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của một nước nhưng không cần có quyền và nghĩa vụ với đất nước.</a:t>
            </a:r>
          </a:p>
        </p:txBody>
      </p:sp>
      <p:pic>
        <p:nvPicPr>
          <p:cNvPr id="6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B79F189C-03DE-4DA1-AD82-0547B143E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475994" y="1446959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1B50113F-C2B6-4786-8133-CEF600B2F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718759" y="3136447"/>
            <a:ext cx="875953" cy="7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6ABDCC4-79C1-42CF-958D-98A23886C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913165" y="2351871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078BD024-4611-44BF-B8B5-597737758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321" y="4455193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3" grpId="1" animBg="1"/>
      <p:bldP spid="3" grpId="0"/>
      <p:bldP spid="3" grpId="1"/>
      <p:bldP spid="54" grpId="0" animBg="1"/>
      <p:bldP spid="54" grpId="1" animBg="1"/>
      <p:bldP spid="55" grpId="0"/>
      <p:bldP spid="55" grpId="1"/>
      <p:bldP spid="57" grpId="0" animBg="1"/>
      <p:bldP spid="58" grpId="0"/>
      <p:bldP spid="59" grpId="0" animBg="1"/>
      <p:bldP spid="59" grpId="1" animBg="1"/>
      <p:bldP spid="60" grpId="0"/>
      <p:bldP spid="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B5B467D4-44BF-443B-90DE-DE8B28EDE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E8E3F7-7998-4C9E-9131-143405B7CF6C}"/>
              </a:ext>
            </a:extLst>
          </p:cNvPr>
          <p:cNvSpPr txBox="1"/>
          <p:nvPr/>
        </p:nvSpPr>
        <p:spPr>
          <a:xfrm>
            <a:off x="1608483" y="1009561"/>
            <a:ext cx="897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nối các vế câu trong câu ghép? Đó là những cách nào?</a:t>
            </a:r>
          </a:p>
        </p:txBody>
      </p:sp>
      <p:sp>
        <p:nvSpPr>
          <p:cNvPr id="24" name="MH_Other_1">
            <a:extLst>
              <a:ext uri="{FF2B5EF4-FFF2-40B4-BE49-F238E27FC236}">
                <a16:creationId xmlns:a16="http://schemas.microsoft.com/office/drawing/2014/main" xmlns="" id="{110DDD2D-FAFA-4813-A3FC-4898FF931F86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552638">
            <a:off x="3775691" y="2843150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7E22A8D-CD7B-4C23-BFE9-3097D2FD823A}"/>
              </a:ext>
            </a:extLst>
          </p:cNvPr>
          <p:cNvSpPr/>
          <p:nvPr/>
        </p:nvSpPr>
        <p:spPr>
          <a:xfrm>
            <a:off x="1470990" y="2822713"/>
            <a:ext cx="2156793" cy="1212574"/>
          </a:xfrm>
          <a:prstGeom prst="ellipse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cách</a:t>
            </a:r>
          </a:p>
        </p:txBody>
      </p:sp>
      <p:sp>
        <p:nvSpPr>
          <p:cNvPr id="25" name="MH_Other_1">
            <a:extLst>
              <a:ext uri="{FF2B5EF4-FFF2-40B4-BE49-F238E27FC236}">
                <a16:creationId xmlns:a16="http://schemas.microsoft.com/office/drawing/2014/main" xmlns="" id="{44BD2EC8-9CC2-4C24-9101-096D1B07211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536992">
            <a:off x="3702556" y="3858316"/>
            <a:ext cx="933588" cy="353943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1A1172-BED5-4319-996D-74438DCFDA93}"/>
              </a:ext>
            </a:extLst>
          </p:cNvPr>
          <p:cNvSpPr txBox="1"/>
          <p:nvPr/>
        </p:nvSpPr>
        <p:spPr>
          <a:xfrm>
            <a:off x="4962938" y="2381083"/>
            <a:ext cx="59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Nối bằng từ có tác dụng nối.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F43C70E-CCD0-4E1C-AD71-0721A9CE5928}"/>
              </a:ext>
            </a:extLst>
          </p:cNvPr>
          <p:cNvSpPr txBox="1"/>
          <p:nvPr/>
        </p:nvSpPr>
        <p:spPr>
          <a:xfrm>
            <a:off x="4962939" y="3796516"/>
            <a:ext cx="5933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Nối trực tiếp (không dùng từ ngữ nối).</a:t>
            </a:r>
          </a:p>
        </p:txBody>
      </p: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A04767E3-FDB0-4FB8-BAF5-2F88B5B07F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01F16749-FD02-41C3-AF34-1629626864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8" y="25688"/>
            <a:ext cx="1768440" cy="144993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xmlns="" id="{CDABAAD3-FD56-43A8-BCAD-E6FECBC2E2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5" y="-76894"/>
            <a:ext cx="2471755" cy="1446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9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4" grpId="0" animBg="1"/>
      <p:bldP spid="25" grpId="0" animBg="1"/>
      <p:bldP spid="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26765742-9C5C-437F-B758-7E4D6D4EBEB9}"/>
              </a:ext>
            </a:extLst>
          </p:cNvPr>
          <p:cNvSpPr txBox="1"/>
          <p:nvPr/>
        </p:nvSpPr>
        <p:spPr>
          <a:xfrm>
            <a:off x="6003636" y="1880062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8800" dirty="0">
              <a:solidFill>
                <a:srgbClr val="D97E3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3BDB34E9-DD03-4249-B58D-BBB90EE5CCF6}"/>
              </a:ext>
            </a:extLst>
          </p:cNvPr>
          <p:cNvSpPr txBox="1"/>
          <p:nvPr/>
        </p:nvSpPr>
        <p:spPr>
          <a:xfrm>
            <a:off x="1986242" y="797047"/>
            <a:ext cx="806352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Thứ Sáu ngày 24 tháng 1 năm 2024</a:t>
            </a:r>
          </a:p>
          <a:p>
            <a:pPr algn="ctr">
              <a:spcBef>
                <a:spcPct val="0"/>
              </a:spcBef>
            </a:pPr>
            <a:r>
              <a:rPr lang="en-US" altLang="en-US" sz="3600" u="sng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Luyện từ và câu</a:t>
            </a: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Nối các vế câu ghép bằng quan hệ từ </a:t>
            </a:r>
            <a:endParaRPr lang="en-US" altLang="en-US" sz="3600" b="1">
              <a:solidFill>
                <a:srgbClr val="FF0000"/>
              </a:solidFill>
              <a:latin typeface=".VnTime" panose="020B7200000000000000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C782743A-2FD6-45A4-8374-4519557E3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5097670"/>
            <a:ext cx="519640" cy="410580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EF4C007F-2902-47F6-B513-B385FBF0A7C1}"/>
              </a:ext>
            </a:extLst>
          </p:cNvPr>
          <p:cNvSpPr txBox="1"/>
          <p:nvPr/>
        </p:nvSpPr>
        <p:spPr>
          <a:xfrm>
            <a:off x="7983121" y="5107955"/>
            <a:ext cx="2807979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Thực hiện: EduFive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88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DA1C0E7C-1758-4AF9-913C-C37F4D38689D}"/>
              </a:ext>
            </a:extLst>
          </p:cNvPr>
          <p:cNvGrpSpPr/>
          <p:nvPr/>
        </p:nvGrpSpPr>
        <p:grpSpPr>
          <a:xfrm>
            <a:off x="1303596" y="1603801"/>
            <a:ext cx="9084804" cy="1323439"/>
            <a:chOff x="2301849" y="1980349"/>
            <a:chExt cx="8873151" cy="132806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4CB8FE8F-44FD-49C0-A4FA-5CC921E37E46}"/>
                </a:ext>
              </a:extLst>
            </p:cNvPr>
            <p:cNvGrpSpPr/>
            <p:nvPr/>
          </p:nvGrpSpPr>
          <p:grpSpPr>
            <a:xfrm>
              <a:off x="2301849" y="1980349"/>
              <a:ext cx="8873151" cy="1328066"/>
              <a:chOff x="1877414" y="2811571"/>
              <a:chExt cx="7965159" cy="1192164"/>
            </a:xfrm>
          </p:grpSpPr>
          <p:sp>
            <p:nvSpPr>
              <p:cNvPr id="3" name="MH_SubTitle_1">
                <a:extLst>
                  <a:ext uri="{FF2B5EF4-FFF2-40B4-BE49-F238E27FC236}">
                    <a16:creationId xmlns:a16="http://schemas.microsoft.com/office/drawing/2014/main" xmlns="" id="{206C8148-B973-4925-8948-B20597CC2EDC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77414" y="2811571"/>
                <a:ext cx="7965159" cy="802423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5AE16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" name="MH_Other_1">
                <a:extLst>
                  <a:ext uri="{FF2B5EF4-FFF2-40B4-BE49-F238E27FC236}">
                    <a16:creationId xmlns:a16="http://schemas.microsoft.com/office/drawing/2014/main" xmlns="" id="{BF6DE586-4FF4-4F32-BCE7-E3A2DAF08B43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163590" y="3365560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" name="MH_Other_2">
                <a:extLst>
                  <a:ext uri="{FF2B5EF4-FFF2-40B4-BE49-F238E27FC236}">
                    <a16:creationId xmlns:a16="http://schemas.microsoft.com/office/drawing/2014/main" xmlns="" id="{945D9690-5103-4146-B3AF-D701B7DB1856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70444" y="2915920"/>
                <a:ext cx="7325847" cy="599433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63D27DF5-D669-4233-A920-3486A8C6574C}"/>
                </a:ext>
              </a:extLst>
            </p:cNvPr>
            <p:cNvSpPr txBox="1"/>
            <p:nvPr/>
          </p:nvSpPr>
          <p:spPr>
            <a:xfrm>
              <a:off x="2301849" y="2144358"/>
              <a:ext cx="8195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01.</a:t>
              </a:r>
              <a:r>
                <a:rPr lang="zh-CN" altLang="en-US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Nêu được cách nối  các vế câu ghép bằng quan hệ từ.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D9AD8EF-72F5-4E4A-A24A-709414916D56}"/>
              </a:ext>
            </a:extLst>
          </p:cNvPr>
          <p:cNvGrpSpPr/>
          <p:nvPr/>
        </p:nvGrpSpPr>
        <p:grpSpPr>
          <a:xfrm>
            <a:off x="1584650" y="2681072"/>
            <a:ext cx="8803750" cy="1831517"/>
            <a:chOff x="5738539" y="1425747"/>
            <a:chExt cx="8803750" cy="160751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0646BC31-651C-41A5-AB5A-67A5E4FFBABD}"/>
                </a:ext>
              </a:extLst>
            </p:cNvPr>
            <p:cNvGrpSpPr/>
            <p:nvPr/>
          </p:nvGrpSpPr>
          <p:grpSpPr>
            <a:xfrm>
              <a:off x="5738539" y="1425747"/>
              <a:ext cx="8803750" cy="1607518"/>
              <a:chOff x="1446957" y="2313726"/>
              <a:chExt cx="7902860" cy="1443021"/>
            </a:xfrm>
          </p:grpSpPr>
          <p:sp>
            <p:nvSpPr>
              <p:cNvPr id="7" name="MH_SubTitle_1">
                <a:extLst>
                  <a:ext uri="{FF2B5EF4-FFF2-40B4-BE49-F238E27FC236}">
                    <a16:creationId xmlns:a16="http://schemas.microsoft.com/office/drawing/2014/main" xmlns="" id="{8284D348-F5FC-41AC-8E59-D0A9987E76BE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46957" y="2313726"/>
                <a:ext cx="7902860" cy="107621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9ED744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8" name="MH_Other_1">
                <a:extLst>
                  <a:ext uri="{FF2B5EF4-FFF2-40B4-BE49-F238E27FC236}">
                    <a16:creationId xmlns:a16="http://schemas.microsoft.com/office/drawing/2014/main" xmlns="" id="{B1BF3EFB-643D-440C-87C7-1A44EC6AE63A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707602" y="3118572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9ED74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" name="MH_Other_2">
                <a:extLst>
                  <a:ext uri="{FF2B5EF4-FFF2-40B4-BE49-F238E27FC236}">
                    <a16:creationId xmlns:a16="http://schemas.microsoft.com/office/drawing/2014/main" xmlns="" id="{4FDDCED2-E5C2-4B88-9E7E-87C2C96583FF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589429" y="2416308"/>
                <a:ext cx="7568158" cy="908899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9ED74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26527AAE-8ACE-4B82-A893-F9A9CA063523}"/>
                </a:ext>
              </a:extLst>
            </p:cNvPr>
            <p:cNvSpPr txBox="1"/>
            <p:nvPr/>
          </p:nvSpPr>
          <p:spPr>
            <a:xfrm>
              <a:off x="5929693" y="1551018"/>
              <a:ext cx="8488221" cy="8374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02. Xác định được các vế trong câu ghép, các quan hệ từ, </a:t>
              </a:r>
            </a:p>
            <a:p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cặp quan hệ từ và được sử dụng để nối các vế câu ghép.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00014D8C-4187-497F-9800-F46B3C1E2A52}"/>
              </a:ext>
            </a:extLst>
          </p:cNvPr>
          <p:cNvGrpSpPr/>
          <p:nvPr/>
        </p:nvGrpSpPr>
        <p:grpSpPr>
          <a:xfrm>
            <a:off x="1584651" y="4230399"/>
            <a:ext cx="8803749" cy="1456803"/>
            <a:chOff x="4083926" y="3716305"/>
            <a:chExt cx="8803749" cy="132007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65CC05EF-FEF4-478E-B9CF-39BA7FDF53A5}"/>
                </a:ext>
              </a:extLst>
            </p:cNvPr>
            <p:cNvGrpSpPr/>
            <p:nvPr/>
          </p:nvGrpSpPr>
          <p:grpSpPr>
            <a:xfrm>
              <a:off x="4083926" y="3716305"/>
              <a:ext cx="8803749" cy="1320077"/>
              <a:chOff x="-38339" y="2811145"/>
              <a:chExt cx="7902859" cy="1184994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xmlns="" id="{B662D781-07B3-46E1-B831-AED56FA959FD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-38339" y="2811145"/>
                <a:ext cx="7902859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D97E33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xmlns="" id="{AE15B6C7-0082-4409-B1C0-8C9C5F0E38B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204384" y="3357964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D97E3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MH_Other_2">
                <a:extLst>
                  <a:ext uri="{FF2B5EF4-FFF2-40B4-BE49-F238E27FC236}">
                    <a16:creationId xmlns:a16="http://schemas.microsoft.com/office/drawing/2014/main" xmlns="" id="{35EDBF4E-89B3-4659-9574-68CA79839E30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6935" y="2847659"/>
                <a:ext cx="757753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D97E3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0B431D03-E9AA-4ECC-A516-2354432A30D6}"/>
                </a:ext>
              </a:extLst>
            </p:cNvPr>
            <p:cNvSpPr txBox="1"/>
            <p:nvPr/>
          </p:nvSpPr>
          <p:spPr>
            <a:xfrm>
              <a:off x="4193924" y="3864097"/>
              <a:ext cx="7958362" cy="4741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03.</a:t>
              </a:r>
              <a:r>
                <a:rPr lang="zh-CN" altLang="en-US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Sử dụng đúng quan hệ từ để nối các vế câu ghép.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55">
            <a:extLst>
              <a:ext uri="{FF2B5EF4-FFF2-40B4-BE49-F238E27FC236}">
                <a16:creationId xmlns:a16="http://schemas.microsoft.com/office/drawing/2014/main" xmlns="" id="{07EE2509-5019-48C1-8DC8-D2E91B2EB12D}"/>
              </a:ext>
            </a:extLst>
          </p:cNvPr>
          <p:cNvSpPr txBox="1"/>
          <p:nvPr/>
        </p:nvSpPr>
        <p:spPr>
          <a:xfrm>
            <a:off x="3974055" y="393815"/>
            <a:ext cx="40927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zuki" panose="02040603050506020204" pitchFamily="18" charset="0"/>
                <a:ea typeface="字魂36号-正文宋楷" panose="02000000000000000000" pitchFamily="2" charset="-122"/>
              </a:rPr>
              <a:t>YÊU CẦU </a:t>
            </a:r>
            <a:endParaRPr lang="zh-CN" alt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zuki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图片 37">
            <a:extLst>
              <a:ext uri="{FF2B5EF4-FFF2-40B4-BE49-F238E27FC236}">
                <a16:creationId xmlns:a16="http://schemas.microsoft.com/office/drawing/2014/main" xmlns="" id="{6B38F39D-7EDF-49FC-81D2-9F90D88F8A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0" y="4974638"/>
            <a:ext cx="2597337" cy="1473790"/>
          </a:xfrm>
          <a:prstGeom prst="rect">
            <a:avLst/>
          </a:prstGeom>
        </p:spPr>
      </p:pic>
      <p:pic>
        <p:nvPicPr>
          <p:cNvPr id="27" name="图片 38">
            <a:extLst>
              <a:ext uri="{FF2B5EF4-FFF2-40B4-BE49-F238E27FC236}">
                <a16:creationId xmlns:a16="http://schemas.microsoft.com/office/drawing/2014/main" xmlns="" id="{AA0864AF-BB12-4FDC-AA9A-A8B410D552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361298" cy="1116117"/>
          </a:xfrm>
          <a:prstGeom prst="rect">
            <a:avLst/>
          </a:prstGeom>
        </p:spPr>
      </p:pic>
      <p:pic>
        <p:nvPicPr>
          <p:cNvPr id="28" name="图片 40">
            <a:extLst>
              <a:ext uri="{FF2B5EF4-FFF2-40B4-BE49-F238E27FC236}">
                <a16:creationId xmlns:a16="http://schemas.microsoft.com/office/drawing/2014/main" xmlns="" id="{5C820C7B-87EE-41EF-BCC9-66329187A9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0" y="0"/>
            <a:ext cx="2298700" cy="134558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xmlns="" id="{BFBB3112-2412-486B-97AC-AE37F5CA5A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xmlns="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50" y="1384357"/>
            <a:ext cx="5808113" cy="3490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FF1A09B-61A5-4E84-AC6F-83E8443BC371}"/>
              </a:ext>
            </a:extLst>
          </p:cNvPr>
          <p:cNvSpPr txBox="1"/>
          <p:nvPr/>
        </p:nvSpPr>
        <p:spPr>
          <a:xfrm>
            <a:off x="4272752" y="2312060"/>
            <a:ext cx="414568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Nhận xét</a:t>
            </a:r>
            <a:endParaRPr lang="zh-CN" altLang="en-US" sz="8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xmlns="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96850" y="1129497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xmlns="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899" y="588523"/>
            <a:ext cx="1924233" cy="1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82" y="2340214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2267A199-D463-42BB-A087-C9582A82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2861206"/>
            <a:ext cx="10452683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.”</a:t>
            </a:r>
            <a:endParaRPr lang="en-US" altLang="en-US" sz="2400" dirty="0"/>
          </a:p>
          <a:p>
            <a:pPr marL="0" indent="457200" algn="just"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150000"/>
              </a:lnSpc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Theo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Lãng</a:t>
            </a:r>
            <a:r>
              <a:rPr lang="en-US" altLang="en-US" sz="2400" i="1" dirty="0"/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3600" dirty="0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xmlns="" id="{5D7ED7E0-5CA5-448D-A78C-77E8127DF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4546" y="2798409"/>
            <a:ext cx="1961022" cy="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xmlns="" id="{26F1DA85-D356-4CDB-8C00-FEF2F40CD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322" y="3364556"/>
            <a:ext cx="9784360" cy="76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xmlns="" id="{938C652C-0ACC-4424-B3D3-97AFE8F5C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8" y="3935240"/>
            <a:ext cx="479850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xmlns="" id="{AB139E3F-0624-42DB-9C04-475242415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990" y="4452716"/>
            <a:ext cx="6315054" cy="1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xmlns="" id="{6DD0AB3B-EE68-41E5-AD6B-0470C19F1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318" y="4983217"/>
            <a:ext cx="5674108" cy="33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xmlns="" id="{A3575DD6-6ACF-4E08-A8F2-5A3F98281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627" y="5634766"/>
            <a:ext cx="4382012" cy="26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xmlns="" id="{EEC588A6-8F5D-41D7-B1A7-EAC65B297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8" y="6111257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81481868-C525-494A-B026-3D09D7299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5566" y="30978"/>
            <a:ext cx="1924233" cy="1723537"/>
          </a:xfrm>
          <a:prstGeom prst="rect">
            <a:avLst/>
          </a:prstGeom>
        </p:spPr>
      </p:pic>
      <p:pic>
        <p:nvPicPr>
          <p:cNvPr id="19" name="图片 39">
            <a:extLst>
              <a:ext uri="{FF2B5EF4-FFF2-40B4-BE49-F238E27FC236}">
                <a16:creationId xmlns:a16="http://schemas.microsoft.com/office/drawing/2014/main" xmlns="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20" name="组合 17">
            <a:extLst>
              <a:ext uri="{FF2B5EF4-FFF2-40B4-BE49-F238E27FC236}">
                <a16:creationId xmlns:a16="http://schemas.microsoft.com/office/drawing/2014/main" xmlns="" id="{B44058BD-A408-4457-B605-17A150E7DD05}"/>
              </a:ext>
            </a:extLst>
          </p:cNvPr>
          <p:cNvGrpSpPr/>
          <p:nvPr/>
        </p:nvGrpSpPr>
        <p:grpSpPr>
          <a:xfrm>
            <a:off x="564535" y="1274341"/>
            <a:ext cx="3514391" cy="1176313"/>
            <a:chOff x="1269996" y="3542336"/>
            <a:chExt cx="3027046" cy="1176313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xmlns="" id="{53AE6DFA-C258-436E-A90D-5F261961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96" y="3542336"/>
              <a:ext cx="3027046" cy="1176313"/>
            </a:xfrm>
            <a:prstGeom prst="rect">
              <a:avLst/>
            </a:prstGeom>
          </p:spPr>
        </p:pic>
        <p:sp>
          <p:nvSpPr>
            <p:cNvPr id="23" name="文本框 6">
              <a:extLst>
                <a:ext uri="{FF2B5EF4-FFF2-40B4-BE49-F238E27FC236}">
                  <a16:creationId xmlns:a16="http://schemas.microsoft.com/office/drawing/2014/main" xmlns="" id="{ECD432C4-42AE-4290-927A-032A14015B16}"/>
                </a:ext>
              </a:extLst>
            </p:cNvPr>
            <p:cNvSpPr txBox="1"/>
            <p:nvPr/>
          </p:nvSpPr>
          <p:spPr>
            <a:xfrm>
              <a:off x="1536222" y="3717249"/>
              <a:ext cx="2494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2EDDD1-11BD-B1F5-CC24-D9B23ED1C294}"/>
              </a:ext>
            </a:extLst>
          </p:cNvPr>
          <p:cNvSpPr txBox="1"/>
          <p:nvPr/>
        </p:nvSpPr>
        <p:spPr>
          <a:xfrm>
            <a:off x="3047260" y="206524"/>
            <a:ext cx="6094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Thứ Sáu ngày 24 tháng 1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Luyện từ và câu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Nối các vế câu ghép bằng quan hệ từ </a:t>
            </a:r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804212040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916</TotalTime>
  <Words>1469</Words>
  <Application>Microsoft Office PowerPoint</Application>
  <PresentationFormat>Custom</PresentationFormat>
  <Paragraphs>165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77</cp:revision>
  <dcterms:created xsi:type="dcterms:W3CDTF">2017-08-18T03:02:00Z</dcterms:created>
  <dcterms:modified xsi:type="dcterms:W3CDTF">2024-11-11T01:19:20Z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