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8"/>
  </p:notesMasterIdLst>
  <p:sldIdLst>
    <p:sldId id="283" r:id="rId3"/>
    <p:sldId id="286" r:id="rId4"/>
    <p:sldId id="304" r:id="rId5"/>
    <p:sldId id="310" r:id="rId6"/>
    <p:sldId id="305" r:id="rId7"/>
    <p:sldId id="306" r:id="rId8"/>
    <p:sldId id="307" r:id="rId9"/>
    <p:sldId id="308" r:id="rId10"/>
    <p:sldId id="309" r:id="rId11"/>
    <p:sldId id="294" r:id="rId12"/>
    <p:sldId id="296" r:id="rId13"/>
    <p:sldId id="295" r:id="rId14"/>
    <p:sldId id="297" r:id="rId15"/>
    <p:sldId id="339" r:id="rId16"/>
    <p:sldId id="301" r:id="rId17"/>
    <p:sldId id="359" r:id="rId18"/>
    <p:sldId id="358" r:id="rId19"/>
    <p:sldId id="311" r:id="rId20"/>
    <p:sldId id="362" r:id="rId21"/>
    <p:sldId id="363" r:id="rId22"/>
    <p:sldId id="364" r:id="rId23"/>
    <p:sldId id="316" r:id="rId24"/>
    <p:sldId id="365" r:id="rId25"/>
    <p:sldId id="299" r:id="rId26"/>
    <p:sldId id="312" r:id="rId27"/>
    <p:sldId id="263" r:id="rId28"/>
    <p:sldId id="256" r:id="rId29"/>
    <p:sldId id="257" r:id="rId30"/>
    <p:sldId id="258" r:id="rId31"/>
    <p:sldId id="259" r:id="rId32"/>
    <p:sldId id="260" r:id="rId33"/>
    <p:sldId id="261" r:id="rId34"/>
    <p:sldId id="262" r:id="rId35"/>
    <p:sldId id="317" r:id="rId36"/>
    <p:sldId id="285" r:id="rId3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userDrawn="1">
          <p15:clr>
            <a:srgbClr val="A4A3A4"/>
          </p15:clr>
        </p15:guide>
        <p15:guide id="2" pos="28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21" d="100"/>
          <a:sy n="121" d="100"/>
        </p:scale>
        <p:origin x="-102" y="-120"/>
      </p:cViewPr>
      <p:guideLst>
        <p:guide orient="horz" pos="1620"/>
        <p:guide pos="289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C40D66-7231-49D4-9055-D5E58B70BE7D}" type="datetimeFigureOut">
              <a:rPr lang="vi-VN" smtClean="0"/>
              <a:t>22/04/2024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632561-3247-430C-9176-66CDF0B28370}" type="slidenum">
              <a:rPr lang="vi-VN" smtClean="0"/>
              <a:t>‹#›</a:t>
            </a:fld>
            <a:endParaRPr lang="vi-VN"/>
          </a:p>
        </p:txBody>
      </p:sp>
    </p:spTree>
    <p:extLst>
      <p:ext uri="{BB962C8B-B14F-4D97-AF65-F5344CB8AC3E}">
        <p14:creationId xmlns:p14="http://schemas.microsoft.com/office/powerpoint/2010/main" val="2336336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GV </a:t>
            </a:r>
            <a:r>
              <a:rPr lang="en-US" dirty="0" err="1"/>
              <a:t>sẽ</a:t>
            </a:r>
            <a:r>
              <a:rPr lang="en-US" dirty="0"/>
              <a:t> </a:t>
            </a:r>
            <a:r>
              <a:rPr lang="en-US" dirty="0" err="1"/>
              <a:t>đóng</a:t>
            </a:r>
            <a:r>
              <a:rPr lang="en-US" dirty="0"/>
              <a:t> </a:t>
            </a:r>
            <a:r>
              <a:rPr lang="en-US" dirty="0" err="1"/>
              <a:t>vai</a:t>
            </a:r>
            <a:r>
              <a:rPr lang="en-US" dirty="0"/>
              <a:t> </a:t>
            </a:r>
            <a:r>
              <a:rPr lang="en-US" dirty="0" err="1"/>
              <a:t>bố</a:t>
            </a:r>
            <a:r>
              <a:rPr lang="en-US" dirty="0"/>
              <a:t> </a:t>
            </a:r>
            <a:r>
              <a:rPr lang="en-US" dirty="0" err="1"/>
              <a:t>và</a:t>
            </a:r>
            <a:r>
              <a:rPr lang="en-US" dirty="0"/>
              <a:t> </a:t>
            </a:r>
            <a:r>
              <a:rPr lang="en-US" dirty="0" err="1"/>
              <a:t>chị</a:t>
            </a:r>
            <a:r>
              <a:rPr lang="en-US" dirty="0"/>
              <a:t> </a:t>
            </a:r>
            <a:r>
              <a:rPr lang="en-US" dirty="0" err="1"/>
              <a:t>bán</a:t>
            </a:r>
            <a:r>
              <a:rPr lang="en-US" dirty="0"/>
              <a:t> hang, HS </a:t>
            </a:r>
            <a:r>
              <a:rPr lang="en-US" dirty="0" err="1"/>
              <a:t>đóng</a:t>
            </a:r>
            <a:r>
              <a:rPr lang="en-US" dirty="0"/>
              <a:t> </a:t>
            </a:r>
            <a:r>
              <a:rPr lang="en-US" dirty="0" err="1"/>
              <a:t>vai</a:t>
            </a:r>
            <a:r>
              <a:rPr lang="en-US" dirty="0"/>
              <a:t> </a:t>
            </a:r>
            <a:r>
              <a:rPr lang="en-US" dirty="0" err="1"/>
              <a:t>peppa</a:t>
            </a:r>
            <a:r>
              <a:rPr lang="en-US" dirty="0"/>
              <a:t>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t>10</a:t>
            </a:fld>
            <a:endParaRPr lang="en-US" altLang="zh-CN">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5985D22-6A69-4C9E-828F-F37748E95CCC}" type="slidenum">
              <a:rPr lang="zh-CN" altLang="en-US">
                <a:solidFill>
                  <a:prstClr val="black"/>
                </a:solidFill>
              </a:rPr>
              <a:t>12</a:t>
            </a:fld>
            <a:endParaRPr lang="en-US" altLang="zh-CN">
              <a:solidFill>
                <a:prstClr val="black"/>
              </a:solidFill>
            </a:endParaRPr>
          </a:p>
        </p:txBody>
      </p:sp>
      <p:sp>
        <p:nvSpPr>
          <p:cNvPr id="356354" name="Rectangle 2"/>
          <p:cNvSpPr>
            <a:spLocks noGrp="1" noRot="1" noChangeAspect="1" noChangeArrowheads="1" noTextEdit="1"/>
          </p:cNvSpPr>
          <p:nvPr>
            <p:ph type="sldImg"/>
          </p:nvPr>
        </p:nvSpPr>
        <p:spPr>
          <a:xfrm>
            <a:off x="381000" y="685800"/>
            <a:ext cx="6096000" cy="3429000"/>
          </a:xfrm>
        </p:spPr>
      </p:sp>
      <p:sp>
        <p:nvSpPr>
          <p:cNvPr id="356355"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solidFill>
                  <a:prstClr val="black"/>
                </a:solidFill>
              </a:rPr>
              <a:t>15</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solidFill>
                  <a:prstClr val="black"/>
                </a:solidFill>
              </a:rPr>
              <a:t>18</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74A44005-491F-4ADB-8929-A6A576E06C24}" type="datetimeFigureOut">
              <a:rPr lang="zh-CN" altLang="en-US"/>
              <a:t>2024/4/22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BAF95B7-AF74-4F24-B7FF-E0826487F923}" type="slidenum">
              <a:rPr lang="zh-CN" altLang="en-US"/>
              <a:t>‹#›</a:t>
            </a:fld>
            <a:endParaRPr lang="zh-CN" altLang="en-US"/>
          </a:p>
        </p:txBody>
      </p:sp>
    </p:spTree>
  </p:cSld>
  <p:clrMapOvr>
    <a:masterClrMapping/>
  </p:clrMapOvr>
  <p:transition spd="slow" advClick="0" advTm="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E0686DA7-3446-417F-9FB3-E9C34F1F8903}" type="datetimeFigureOut">
              <a:rPr lang="zh-CN" altLang="en-US"/>
              <a:t>2024/4/22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E3D3FBD-68E2-4DC6-950B-B0540DB3CAA0}" type="slidenum">
              <a:rPr lang="zh-CN" altLang="en-US"/>
              <a:t>‹#›</a:t>
            </a:fld>
            <a:endParaRPr lang="zh-CN" altLang="en-US"/>
          </a:p>
        </p:txBody>
      </p:sp>
    </p:spTree>
  </p:cSld>
  <p:clrMapOvr>
    <a:masterClrMapping/>
  </p:clrMapOvr>
  <p:transition spd="slow" advClick="0" advTm="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75171F85-F021-48E9-BB6B-2924F9D3CDEE}" type="datetimeFigureOut">
              <a:rPr lang="zh-CN" altLang="en-US"/>
              <a:t>2024/4/22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5CE101A-360A-49B2-BDE2-11BDFECFC0B7}" type="slidenum">
              <a:rPr lang="zh-CN" altLang="en-US"/>
              <a:t>‹#›</a:t>
            </a:fld>
            <a:endParaRPr lang="zh-CN" altLang="en-US"/>
          </a:p>
        </p:txBody>
      </p:sp>
    </p:spTree>
  </p:cSld>
  <p:clrMapOvr>
    <a:masterClrMapping/>
  </p:clrMapOvr>
  <p:transition spd="slow" advClick="0" advTm="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A2192AB9-AB77-4044-9089-48A14947FD6F}" type="datetimeFigureOut">
              <a:rPr lang="zh-CN" altLang="en-US"/>
              <a:t>2024/4/22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638ECD6-8DA6-47E8-82EB-1538BF369560}" type="slidenum">
              <a:rPr lang="zh-CN" altLang="en-US"/>
              <a:t>‹#›</a:t>
            </a:fld>
            <a:endParaRPr lang="zh-CN" altLang="en-US"/>
          </a:p>
        </p:txBody>
      </p:sp>
    </p:spTree>
  </p:cSld>
  <p:clrMapOvr>
    <a:masterClrMapping/>
  </p:clrMapOvr>
  <p:transition spd="slow" advClick="0" advTm="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198882A2-ED13-4A87-8D25-C0BB56A59C96}" type="datetimeFigureOut">
              <a:rPr lang="zh-CN" altLang="en-US"/>
              <a:t>2024/4/22</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B5045F94-1EF7-46DE-ADB9-BDA483E0F1D9}" type="slidenum">
              <a:rPr lang="zh-CN" altLang="en-US"/>
              <a:t>‹#›</a:t>
            </a:fld>
            <a:endParaRPr lang="zh-CN" altLang="en-US"/>
          </a:p>
        </p:txBody>
      </p:sp>
    </p:spTree>
  </p:cSld>
  <p:clrMapOvr>
    <a:masterClrMapping/>
  </p:clrMapOvr>
  <p:transition spd="slow" advClick="0" advTm="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FDE77F85-66DD-4863-8375-C15B6176C033}" type="datetimeFigureOut">
              <a:rPr lang="zh-CN" altLang="en-US"/>
              <a:t>2024/4/22</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4127F447-CC35-4472-BADC-C2DCC72ACD09}" type="slidenum">
              <a:rPr lang="zh-CN" altLang="en-US"/>
              <a:t>‹#›</a:t>
            </a:fld>
            <a:endParaRPr lang="zh-CN" altLang="en-US"/>
          </a:p>
        </p:txBody>
      </p:sp>
    </p:spTree>
  </p:cSld>
  <p:clrMapOvr>
    <a:masterClrMapping/>
  </p:clrMapOvr>
  <p:transition spd="slow" advClick="0" advTm="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a:xfrm>
            <a:off x="0" y="0"/>
            <a:ext cx="9144000" cy="51435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p>
        </p:txBody>
      </p:sp>
      <p:sp>
        <p:nvSpPr>
          <p:cNvPr id="3" name="日期占位符 1"/>
          <p:cNvSpPr>
            <a:spLocks noGrp="1"/>
          </p:cNvSpPr>
          <p:nvPr>
            <p:ph type="dt" sz="half" idx="10"/>
          </p:nvPr>
        </p:nvSpPr>
        <p:spPr/>
        <p:txBody>
          <a:bodyPr/>
          <a:lstStyle>
            <a:lvl1pPr>
              <a:defRPr/>
            </a:lvl1pPr>
          </a:lstStyle>
          <a:p>
            <a:pPr>
              <a:defRPr/>
            </a:pPr>
            <a:fld id="{390DD9D0-5B05-481D-BEA5-84714C70DA19}" type="datetimeFigureOut">
              <a:rPr lang="zh-CN" altLang="en-US"/>
              <a:t>2024/4/22</a:t>
            </a:fld>
            <a:endParaRPr lang="zh-CN" altLang="en-US"/>
          </a:p>
        </p:txBody>
      </p:sp>
      <p:sp>
        <p:nvSpPr>
          <p:cNvPr id="4" name="页脚占位符 2"/>
          <p:cNvSpPr>
            <a:spLocks noGrp="1"/>
          </p:cNvSpPr>
          <p:nvPr>
            <p:ph type="ftr" sz="quarter" idx="11"/>
          </p:nvPr>
        </p:nvSpPr>
        <p:spPr/>
        <p:txBody>
          <a:bodyPr/>
          <a:lstStyle>
            <a:lvl1pPr>
              <a:defRPr/>
            </a:lvl1pPr>
          </a:lstStyle>
          <a:p>
            <a:pPr>
              <a:defRPr/>
            </a:pPr>
            <a:endParaRPr lang="zh-CN" altLang="en-US"/>
          </a:p>
        </p:txBody>
      </p:sp>
      <p:sp>
        <p:nvSpPr>
          <p:cNvPr id="5" name="灯片编号占位符 3"/>
          <p:cNvSpPr>
            <a:spLocks noGrp="1"/>
          </p:cNvSpPr>
          <p:nvPr>
            <p:ph type="sldNum" sz="quarter" idx="12"/>
          </p:nvPr>
        </p:nvSpPr>
        <p:spPr/>
        <p:txBody>
          <a:bodyPr/>
          <a:lstStyle>
            <a:lvl1pPr>
              <a:defRPr/>
            </a:lvl1pPr>
          </a:lstStyle>
          <a:p>
            <a:pPr>
              <a:defRPr/>
            </a:pPr>
            <a:fld id="{1B0F7FA0-7FF1-4FC3-B763-B73535AB9315}" type="slidenum">
              <a:rPr lang="zh-CN" altLang="en-US"/>
              <a:t>‹#›</a:t>
            </a:fld>
            <a:endParaRPr lang="zh-CN" altLang="en-US"/>
          </a:p>
        </p:txBody>
      </p:sp>
    </p:spTree>
  </p:cSld>
  <p:clrMapOvr>
    <a:masterClrMapping/>
  </p:clrMapOvr>
  <p:transition spd="slow" advClick="0" advTm="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4EA6FCE4-8E40-4168-A56D-D54C8044A839}" type="datetimeFigureOut">
              <a:rPr lang="zh-CN" altLang="en-US"/>
              <a:t>2024/4/22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25AC4C0-CD2F-4D25-A923-E60FF14E11E9}" type="slidenum">
              <a:rPr lang="zh-CN" altLang="en-US"/>
              <a:t>‹#›</a:t>
            </a:fld>
            <a:endParaRPr lang="zh-CN" altLang="en-US"/>
          </a:p>
        </p:txBody>
      </p:sp>
    </p:spTree>
  </p:cSld>
  <p:clrMapOvr>
    <a:masterClrMapping/>
  </p:clrMapOvr>
  <p:transition spd="slow" advClick="0" advTm="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D9CBEB4-153F-47CE-A3C9-54F2181F20DF}" type="datetimeFigureOut">
              <a:rPr lang="zh-CN" altLang="en-US"/>
              <a:t>2024/4/22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A33A370-FBEC-42AB-AB07-05FBF86D7516}" type="slidenum">
              <a:rPr lang="zh-CN" altLang="en-US"/>
              <a:t>‹#›</a:t>
            </a:fld>
            <a:endParaRPr lang="zh-CN" altLang="en-US"/>
          </a:p>
        </p:txBody>
      </p:sp>
    </p:spTree>
  </p:cSld>
  <p:clrMapOvr>
    <a:masterClrMapping/>
  </p:clrMapOvr>
  <p:transition spd="slow" advClick="0" advTm="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E5DB8C0-222C-463C-8E56-759B012FC676}" type="datetimeFigureOut">
              <a:rPr lang="zh-CN" altLang="en-US"/>
              <a:t>2024/4/22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2DC5514-7CD0-42C8-B21E-80E374F8230F}" type="slidenum">
              <a:rPr lang="zh-CN" altLang="en-US"/>
              <a:t>‹#›</a:t>
            </a:fld>
            <a:endParaRPr lang="zh-CN" altLang="en-US"/>
          </a:p>
        </p:txBody>
      </p:sp>
    </p:spTree>
  </p:cSld>
  <p:clrMapOvr>
    <a:masterClrMapping/>
  </p:clrMapOvr>
  <p:transition spd="slow" advClick="0" advTm="0">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ACF6F99-27A4-4DD0-BF62-F88B30BA8608}" type="datetimeFigureOut">
              <a:rPr lang="zh-CN" altLang="en-US"/>
              <a:t>2024/4/22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40E3AC6-ECA8-49FB-9D1A-87E00A9C4D9A}" type="slidenum">
              <a:rPr lang="zh-CN" altLang="en-US"/>
              <a:t>‹#›</a:t>
            </a:fld>
            <a:endParaRPr lang="zh-CN" altLang="en-US"/>
          </a:p>
        </p:txBody>
      </p:sp>
    </p:spTree>
  </p:cSld>
  <p:clrMapOvr>
    <a:masterClrMapping/>
  </p:clrMapOvr>
  <p:transition spd="slow" advClick="0" advTm="0">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cSld>
  <p:clrMapOvr>
    <a:masterClrMapping/>
  </p:clrMapOvr>
  <p:transition spd="slow" advClick="0" advTm="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7" y="584"/>
            <a:ext cx="9144000" cy="5142332"/>
          </a:xfrm>
          <a:prstGeom prst="rect">
            <a:avLst/>
          </a:prstGeom>
        </p:spPr>
      </p:pic>
    </p:spTree>
  </p:cSld>
  <p:clrMapOvr>
    <a:masterClrMapping/>
  </p:clrMapOvr>
  <p:transition advTm="300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t>4/22/2024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64AD2-069D-416A-AF7A-E600FA375D8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t>4/22/2024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64AD2-069D-416A-AF7A-E600FA375D8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t>4/22/2024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64AD2-069D-416A-AF7A-E600FA375D8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7CAB675-0451-46BA-B838-2996E7357EA3}" type="datetimeFigureOut">
              <a:rPr lang="en-US" smtClean="0"/>
              <a:t>4/22/2024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A664AD2-069D-416A-AF7A-E600FA375D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2"/>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ea typeface="+mn-ea"/>
              </a:defRPr>
            </a:lvl1pPr>
          </a:lstStyle>
          <a:p>
            <a:pPr>
              <a:defRPr/>
            </a:pPr>
            <a:fld id="{C28F643B-9EE8-42D9-860B-940B840B1C2A}" type="datetimeFigureOut">
              <a:rPr lang="zh-CN" altLang="en-US"/>
              <a:t>2024/4/22</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ea typeface="+mn-ea"/>
              </a:defRPr>
            </a:lvl1pPr>
          </a:lstStyle>
          <a:p>
            <a:pPr>
              <a:defRPr/>
            </a:pPr>
            <a:fld id="{552FF246-BA5D-407A-8171-DFA8AC685D0F}"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slow" advClick="0" advTm="0">
    <p:randomBar dir="vert"/>
  </p:transition>
  <p:txStyles>
    <p:titleStyle>
      <a:lvl1pPr algn="l" rtl="0" fontAlgn="base">
        <a:lnSpc>
          <a:spcPct val="90000"/>
        </a:lnSpc>
        <a:spcBef>
          <a:spcPct val="0"/>
        </a:spcBef>
        <a:spcAft>
          <a:spcPct val="0"/>
        </a:spcAft>
        <a:defRPr sz="3300" kern="1200">
          <a:solidFill>
            <a:schemeClr val="tx1"/>
          </a:solidFill>
          <a:latin typeface="+mj-lt"/>
          <a:ea typeface="+mj-ea"/>
          <a:cs typeface="+mj-cs"/>
        </a:defRPr>
      </a:lvl1pPr>
      <a:lvl2pPr algn="l" rtl="0" fontAlgn="base">
        <a:lnSpc>
          <a:spcPct val="90000"/>
        </a:lnSpc>
        <a:spcBef>
          <a:spcPct val="0"/>
        </a:spcBef>
        <a:spcAft>
          <a:spcPct val="0"/>
        </a:spcAft>
        <a:defRPr sz="3300">
          <a:solidFill>
            <a:schemeClr val="tx1"/>
          </a:solidFill>
          <a:latin typeface="Calibri" panose="020F0502020204030204" pitchFamily="34" charset="0"/>
          <a:ea typeface="Microsoft YaHei" panose="020B0503020204020204" pitchFamily="34" charset="-122"/>
        </a:defRPr>
      </a:lvl2pPr>
      <a:lvl3pPr algn="l" rtl="0" fontAlgn="base">
        <a:lnSpc>
          <a:spcPct val="90000"/>
        </a:lnSpc>
        <a:spcBef>
          <a:spcPct val="0"/>
        </a:spcBef>
        <a:spcAft>
          <a:spcPct val="0"/>
        </a:spcAft>
        <a:defRPr sz="3300">
          <a:solidFill>
            <a:schemeClr val="tx1"/>
          </a:solidFill>
          <a:latin typeface="Calibri" panose="020F0502020204030204" pitchFamily="34" charset="0"/>
          <a:ea typeface="Microsoft YaHei" panose="020B0503020204020204" pitchFamily="34" charset="-122"/>
        </a:defRPr>
      </a:lvl3pPr>
      <a:lvl4pPr algn="l" rtl="0" fontAlgn="base">
        <a:lnSpc>
          <a:spcPct val="90000"/>
        </a:lnSpc>
        <a:spcBef>
          <a:spcPct val="0"/>
        </a:spcBef>
        <a:spcAft>
          <a:spcPct val="0"/>
        </a:spcAft>
        <a:defRPr sz="3300">
          <a:solidFill>
            <a:schemeClr val="tx1"/>
          </a:solidFill>
          <a:latin typeface="Calibri" panose="020F0502020204030204" pitchFamily="34" charset="0"/>
          <a:ea typeface="Microsoft YaHei" panose="020B0503020204020204" pitchFamily="34" charset="-122"/>
        </a:defRPr>
      </a:lvl4pPr>
      <a:lvl5pPr algn="l" rtl="0" fontAlgn="base">
        <a:lnSpc>
          <a:spcPct val="90000"/>
        </a:lnSpc>
        <a:spcBef>
          <a:spcPct val="0"/>
        </a:spcBef>
        <a:spcAft>
          <a:spcPct val="0"/>
        </a:spcAft>
        <a:defRPr sz="3300">
          <a:solidFill>
            <a:schemeClr val="tx1"/>
          </a:solidFill>
          <a:latin typeface="Calibri" panose="020F0502020204030204" pitchFamily="34" charset="0"/>
          <a:ea typeface="Microsoft YaHei" panose="020B0503020204020204" pitchFamily="34" charset="-122"/>
        </a:defRPr>
      </a:lvl5pPr>
      <a:lvl6pPr marL="342900" algn="l" rtl="0" fontAlgn="base">
        <a:lnSpc>
          <a:spcPct val="90000"/>
        </a:lnSpc>
        <a:spcBef>
          <a:spcPct val="0"/>
        </a:spcBef>
        <a:spcAft>
          <a:spcPct val="0"/>
        </a:spcAft>
        <a:defRPr sz="3300">
          <a:solidFill>
            <a:schemeClr val="tx1"/>
          </a:solidFill>
          <a:latin typeface="Calibri" panose="020F0502020204030204" pitchFamily="34" charset="0"/>
          <a:ea typeface="Microsoft YaHei" panose="020B0503020204020204" pitchFamily="34" charset="-122"/>
        </a:defRPr>
      </a:lvl6pPr>
      <a:lvl7pPr marL="685800" algn="l" rtl="0" fontAlgn="base">
        <a:lnSpc>
          <a:spcPct val="90000"/>
        </a:lnSpc>
        <a:spcBef>
          <a:spcPct val="0"/>
        </a:spcBef>
        <a:spcAft>
          <a:spcPct val="0"/>
        </a:spcAft>
        <a:defRPr sz="3300">
          <a:solidFill>
            <a:schemeClr val="tx1"/>
          </a:solidFill>
          <a:latin typeface="Calibri" panose="020F0502020204030204" pitchFamily="34" charset="0"/>
          <a:ea typeface="Microsoft YaHei" panose="020B0503020204020204" pitchFamily="34" charset="-122"/>
        </a:defRPr>
      </a:lvl7pPr>
      <a:lvl8pPr marL="1028700" algn="l" rtl="0" fontAlgn="base">
        <a:lnSpc>
          <a:spcPct val="90000"/>
        </a:lnSpc>
        <a:spcBef>
          <a:spcPct val="0"/>
        </a:spcBef>
        <a:spcAft>
          <a:spcPct val="0"/>
        </a:spcAft>
        <a:defRPr sz="3300">
          <a:solidFill>
            <a:schemeClr val="tx1"/>
          </a:solidFill>
          <a:latin typeface="Calibri" panose="020F0502020204030204" pitchFamily="34" charset="0"/>
          <a:ea typeface="Microsoft YaHei" panose="020B0503020204020204" pitchFamily="34" charset="-122"/>
        </a:defRPr>
      </a:lvl8pPr>
      <a:lvl9pPr marL="1371600" algn="l" rtl="0" fontAlgn="base">
        <a:lnSpc>
          <a:spcPct val="90000"/>
        </a:lnSpc>
        <a:spcBef>
          <a:spcPct val="0"/>
        </a:spcBef>
        <a:spcAft>
          <a:spcPct val="0"/>
        </a:spcAft>
        <a:defRPr sz="3300">
          <a:solidFill>
            <a:schemeClr val="tx1"/>
          </a:solidFill>
          <a:latin typeface="Calibri" panose="020F0502020204030204" pitchFamily="34" charset="0"/>
          <a:ea typeface="Microsoft YaHei" panose="020B0503020204020204" pitchFamily="34" charset="-122"/>
        </a:defRPr>
      </a:lvl9pPr>
    </p:titleStyle>
    <p:bodyStyle>
      <a:lvl1pPr marL="171450" indent="-171450" algn="l"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fontAlgn="base">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wmf"/><Relationship Id="rId7" Type="http://schemas.openxmlformats.org/officeDocument/2006/relationships/image" Target="../media/image9.GIF"/><Relationship Id="rId2" Type="http://schemas.openxmlformats.org/officeDocument/2006/relationships/image" Target="../media/image4.GIF"/><Relationship Id="rId1" Type="http://schemas.openxmlformats.org/officeDocument/2006/relationships/slideLayout" Target="../slideLayouts/slideLayout23.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wmf"/></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0.GI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5.wdp"/><Relationship Id="rId5" Type="http://schemas.openxmlformats.org/officeDocument/2006/relationships/image" Target="../media/image36.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5.wdp"/><Relationship Id="rId5" Type="http://schemas.openxmlformats.org/officeDocument/2006/relationships/image" Target="../media/image36.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5.wdp"/><Relationship Id="rId5" Type="http://schemas.openxmlformats.org/officeDocument/2006/relationships/image" Target="../media/image36.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5.wdp"/><Relationship Id="rId5" Type="http://schemas.openxmlformats.org/officeDocument/2006/relationships/image" Target="../media/image36.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5.wdp"/><Relationship Id="rId5" Type="http://schemas.openxmlformats.org/officeDocument/2006/relationships/image" Target="../media/image36.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5.wdp"/><Relationship Id="rId5" Type="http://schemas.openxmlformats.org/officeDocument/2006/relationships/image" Target="../media/image36.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5.wdp"/><Relationship Id="rId5" Type="http://schemas.openxmlformats.org/officeDocument/2006/relationships/image" Target="../media/image36.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5.wdp"/><Relationship Id="rId5" Type="http://schemas.openxmlformats.org/officeDocument/2006/relationships/image" Target="../media/image36.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5.wdp"/><Relationship Id="rId5" Type="http://schemas.openxmlformats.org/officeDocument/2006/relationships/image" Target="../media/image36.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5.wdp"/><Relationship Id="rId5" Type="http://schemas.openxmlformats.org/officeDocument/2006/relationships/image" Target="../media/image36.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17.wdp"/><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slide" Target="slide27.xml"/><Relationship Id="rId4" Type="http://schemas.microsoft.com/office/2007/relationships/hdphoto" Target="../media/hdphoto16.wdp"/></Relationships>
</file>

<file path=ppt/slides/_rels/slide27.xml.rels><?xml version="1.0" encoding="UTF-8" standalone="yes"?>
<Relationships xmlns="http://schemas.openxmlformats.org/package/2006/relationships"><Relationship Id="rId13" Type="http://schemas.microsoft.com/office/2007/relationships/hdphoto" Target="../media/hdphoto23.wdp"/><Relationship Id="rId18" Type="http://schemas.openxmlformats.org/officeDocument/2006/relationships/image" Target="../media/image52.png"/><Relationship Id="rId26" Type="http://schemas.microsoft.com/office/2007/relationships/hdphoto" Target="../media/hdphoto29.wdp"/><Relationship Id="rId39" Type="http://schemas.microsoft.com/office/2007/relationships/hdphoto" Target="../media/hdphoto35.wdp"/><Relationship Id="rId21" Type="http://schemas.microsoft.com/office/2007/relationships/hdphoto" Target="../media/hdphoto27.wdp"/><Relationship Id="rId34" Type="http://schemas.microsoft.com/office/2007/relationships/hdphoto" Target="../media/hdphoto33.wdp"/><Relationship Id="rId42" Type="http://schemas.microsoft.com/office/2007/relationships/hdphoto" Target="../media/hdphoto36.wdp"/><Relationship Id="rId47" Type="http://schemas.openxmlformats.org/officeDocument/2006/relationships/image" Target="../media/image66.png"/><Relationship Id="rId50" Type="http://schemas.openxmlformats.org/officeDocument/2006/relationships/image" Target="../media/image67.png"/><Relationship Id="rId55" Type="http://schemas.openxmlformats.org/officeDocument/2006/relationships/slide" Target="slide32.xml"/><Relationship Id="rId7" Type="http://schemas.microsoft.com/office/2007/relationships/hdphoto" Target="../media/hdphoto20.wdp"/><Relationship Id="rId12" Type="http://schemas.openxmlformats.org/officeDocument/2006/relationships/image" Target="../media/image49.png"/><Relationship Id="rId17" Type="http://schemas.microsoft.com/office/2007/relationships/hdphoto" Target="../media/hdphoto25.wdp"/><Relationship Id="rId25" Type="http://schemas.openxmlformats.org/officeDocument/2006/relationships/image" Target="../media/image56.png"/><Relationship Id="rId33" Type="http://schemas.openxmlformats.org/officeDocument/2006/relationships/image" Target="../media/image60.png"/><Relationship Id="rId38" Type="http://schemas.openxmlformats.org/officeDocument/2006/relationships/image" Target="../media/image63.png"/><Relationship Id="rId46" Type="http://schemas.openxmlformats.org/officeDocument/2006/relationships/slide" Target="slide29.xml"/><Relationship Id="rId2" Type="http://schemas.openxmlformats.org/officeDocument/2006/relationships/image" Target="../media/image44.png"/><Relationship Id="rId16" Type="http://schemas.openxmlformats.org/officeDocument/2006/relationships/image" Target="../media/image51.png"/><Relationship Id="rId20" Type="http://schemas.openxmlformats.org/officeDocument/2006/relationships/image" Target="../media/image53.png"/><Relationship Id="rId29" Type="http://schemas.openxmlformats.org/officeDocument/2006/relationships/image" Target="../media/image58.png"/><Relationship Id="rId41" Type="http://schemas.openxmlformats.org/officeDocument/2006/relationships/image" Target="../media/image64.png"/><Relationship Id="rId54" Type="http://schemas.microsoft.com/office/2007/relationships/hdphoto" Target="../media/hdphoto40.wdp"/><Relationship Id="rId1" Type="http://schemas.openxmlformats.org/officeDocument/2006/relationships/slideLayout" Target="../slideLayouts/slideLayout1.xml"/><Relationship Id="rId6" Type="http://schemas.openxmlformats.org/officeDocument/2006/relationships/image" Target="../media/image46.png"/><Relationship Id="rId11" Type="http://schemas.microsoft.com/office/2007/relationships/hdphoto" Target="../media/hdphoto22.wdp"/><Relationship Id="rId24" Type="http://schemas.openxmlformats.org/officeDocument/2006/relationships/image" Target="../media/image55.png"/><Relationship Id="rId32" Type="http://schemas.microsoft.com/office/2007/relationships/hdphoto" Target="../media/hdphoto32.wdp"/><Relationship Id="rId37" Type="http://schemas.microsoft.com/office/2007/relationships/hdphoto" Target="../media/hdphoto34.wdp"/><Relationship Id="rId40" Type="http://schemas.openxmlformats.org/officeDocument/2006/relationships/slide" Target="slide33.xml"/><Relationship Id="rId45" Type="http://schemas.microsoft.com/office/2007/relationships/hdphoto" Target="../media/hdphoto37.wdp"/><Relationship Id="rId53" Type="http://schemas.openxmlformats.org/officeDocument/2006/relationships/image" Target="../media/image68.png"/><Relationship Id="rId5" Type="http://schemas.microsoft.com/office/2007/relationships/hdphoto" Target="../media/hdphoto19.wdp"/><Relationship Id="rId15" Type="http://schemas.microsoft.com/office/2007/relationships/hdphoto" Target="../media/hdphoto24.wdp"/><Relationship Id="rId23" Type="http://schemas.microsoft.com/office/2007/relationships/hdphoto" Target="../media/hdphoto28.wdp"/><Relationship Id="rId28" Type="http://schemas.microsoft.com/office/2007/relationships/hdphoto" Target="../media/hdphoto30.wdp"/><Relationship Id="rId36" Type="http://schemas.openxmlformats.org/officeDocument/2006/relationships/image" Target="../media/image62.png"/><Relationship Id="rId49" Type="http://schemas.openxmlformats.org/officeDocument/2006/relationships/slide" Target="slide30.xml"/><Relationship Id="rId57" Type="http://schemas.microsoft.com/office/2007/relationships/hdphoto" Target="../media/hdphoto41.wdp"/><Relationship Id="rId10" Type="http://schemas.openxmlformats.org/officeDocument/2006/relationships/image" Target="../media/image48.png"/><Relationship Id="rId19" Type="http://schemas.microsoft.com/office/2007/relationships/hdphoto" Target="../media/hdphoto26.wdp"/><Relationship Id="rId31" Type="http://schemas.openxmlformats.org/officeDocument/2006/relationships/image" Target="../media/image59.png"/><Relationship Id="rId44" Type="http://schemas.openxmlformats.org/officeDocument/2006/relationships/image" Target="../media/image65.png"/><Relationship Id="rId52" Type="http://schemas.openxmlformats.org/officeDocument/2006/relationships/slide" Target="slide31.xml"/><Relationship Id="rId4" Type="http://schemas.openxmlformats.org/officeDocument/2006/relationships/image" Target="../media/image45.png"/><Relationship Id="rId9" Type="http://schemas.microsoft.com/office/2007/relationships/hdphoto" Target="../media/hdphoto21.wdp"/><Relationship Id="rId14" Type="http://schemas.openxmlformats.org/officeDocument/2006/relationships/image" Target="../media/image50.png"/><Relationship Id="rId22" Type="http://schemas.openxmlformats.org/officeDocument/2006/relationships/image" Target="../media/image54.png"/><Relationship Id="rId27" Type="http://schemas.openxmlformats.org/officeDocument/2006/relationships/image" Target="../media/image57.png"/><Relationship Id="rId30" Type="http://schemas.microsoft.com/office/2007/relationships/hdphoto" Target="../media/hdphoto31.wdp"/><Relationship Id="rId35" Type="http://schemas.openxmlformats.org/officeDocument/2006/relationships/image" Target="../media/image61.png"/><Relationship Id="rId43" Type="http://schemas.openxmlformats.org/officeDocument/2006/relationships/slide" Target="slide28.xml"/><Relationship Id="rId48" Type="http://schemas.microsoft.com/office/2007/relationships/hdphoto" Target="../media/hdphoto38.wdp"/><Relationship Id="rId56" Type="http://schemas.openxmlformats.org/officeDocument/2006/relationships/image" Target="../media/image69.png"/><Relationship Id="rId8" Type="http://schemas.openxmlformats.org/officeDocument/2006/relationships/image" Target="../media/image47.png"/><Relationship Id="rId51" Type="http://schemas.microsoft.com/office/2007/relationships/hdphoto" Target="../media/hdphoto39.wdp"/><Relationship Id="rId3" Type="http://schemas.microsoft.com/office/2007/relationships/hdphoto" Target="../media/hdphoto18.wdp"/></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xml"/><Relationship Id="rId6" Type="http://schemas.microsoft.com/office/2007/relationships/hdphoto" Target="../media/hdphoto42.wdp"/><Relationship Id="rId5" Type="http://schemas.openxmlformats.org/officeDocument/2006/relationships/image" Target="../media/image72.png"/><Relationship Id="rId4" Type="http://schemas.openxmlformats.org/officeDocument/2006/relationships/slide" Target="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xml"/><Relationship Id="rId6" Type="http://schemas.microsoft.com/office/2007/relationships/hdphoto" Target="../media/hdphoto42.wdp"/><Relationship Id="rId5" Type="http://schemas.openxmlformats.org/officeDocument/2006/relationships/image" Target="../media/image72.png"/><Relationship Id="rId4" Type="http://schemas.openxmlformats.org/officeDocument/2006/relationships/slide" Target="slide2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xml"/><Relationship Id="rId6" Type="http://schemas.microsoft.com/office/2007/relationships/hdphoto" Target="../media/hdphoto42.wdp"/><Relationship Id="rId5" Type="http://schemas.openxmlformats.org/officeDocument/2006/relationships/image" Target="../media/image72.png"/><Relationship Id="rId4" Type="http://schemas.openxmlformats.org/officeDocument/2006/relationships/slide" Target="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xml"/><Relationship Id="rId6" Type="http://schemas.microsoft.com/office/2007/relationships/hdphoto" Target="../media/hdphoto42.wdp"/><Relationship Id="rId5" Type="http://schemas.openxmlformats.org/officeDocument/2006/relationships/image" Target="../media/image72.png"/><Relationship Id="rId4" Type="http://schemas.openxmlformats.org/officeDocument/2006/relationships/slide" Target="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xml"/><Relationship Id="rId6" Type="http://schemas.microsoft.com/office/2007/relationships/hdphoto" Target="../media/hdphoto42.wdp"/><Relationship Id="rId5" Type="http://schemas.openxmlformats.org/officeDocument/2006/relationships/image" Target="../media/image72.png"/><Relationship Id="rId4" Type="http://schemas.openxmlformats.org/officeDocument/2006/relationships/slide" Target="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xml"/><Relationship Id="rId6" Type="http://schemas.microsoft.com/office/2007/relationships/hdphoto" Target="../media/hdphoto42.wdp"/><Relationship Id="rId5" Type="http://schemas.openxmlformats.org/officeDocument/2006/relationships/image" Target="../media/image72.png"/><Relationship Id="rId4" Type="http://schemas.openxmlformats.org/officeDocument/2006/relationships/slide" Target="slide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H:\Hoi%20giang%202008%20-%202009%20(2)\Gia%20Dinh%20l2%20(D.Cam)\phim%20.wmv" TargetMode="External"/><Relationship Id="rId1" Type="http://schemas.microsoft.com/office/2007/relationships/media" Target="file:///H:\Hoi%20giang%202008%20-%202009%20(2)\Gia%20Dinh%20l2%20(D.Cam)\phim%20.wmv" TargetMode="External"/><Relationship Id="rId5" Type="http://schemas.openxmlformats.org/officeDocument/2006/relationships/image" Target="../media/image74.GIF"/><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5.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microsoft.com/office/2007/relationships/hdphoto" Target="../media/hdphoto7.wdp"/><Relationship Id="rId7" Type="http://schemas.microsoft.com/office/2007/relationships/hdphoto" Target="../media/hdphoto8.wdp"/><Relationship Id="rId12"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19.png"/><Relationship Id="rId11" Type="http://schemas.microsoft.com/office/2007/relationships/hdphoto" Target="../media/hdphoto10.wdp"/><Relationship Id="rId5" Type="http://schemas.microsoft.com/office/2007/relationships/hdphoto" Target="../media/hdphoto5.wdp"/><Relationship Id="rId10" Type="http://schemas.openxmlformats.org/officeDocument/2006/relationships/image" Target="../media/image21.png"/><Relationship Id="rId4" Type="http://schemas.openxmlformats.org/officeDocument/2006/relationships/image" Target="../media/image15.png"/><Relationship Id="rId9" Type="http://schemas.microsoft.com/office/2007/relationships/hdphoto" Target="../media/hdphoto9.wdp"/><Relationship Id="rId14" Type="http://schemas.microsoft.com/office/2007/relationships/hdphoto" Target="../media/hdphoto11.wdp"/></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7.wdp"/><Relationship Id="rId7" Type="http://schemas.microsoft.com/office/2007/relationships/hdphoto" Target="../media/hdphoto5.wdp"/><Relationship Id="rId12"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3.png"/><Relationship Id="rId5" Type="http://schemas.microsoft.com/office/2007/relationships/hdphoto" Target="../media/hdphoto12.wdp"/><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5.wdp"/><Relationship Id="rId3" Type="http://schemas.microsoft.com/office/2007/relationships/hdphoto" Target="../media/hdphoto7.wdp"/><Relationship Id="rId7" Type="http://schemas.microsoft.com/office/2007/relationships/hdphoto" Target="../media/hdphoto14.wdp"/><Relationship Id="rId12"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8.png"/><Relationship Id="rId11" Type="http://schemas.microsoft.com/office/2007/relationships/hdphoto" Target="../media/hdphoto11.wdp"/><Relationship Id="rId5" Type="http://schemas.microsoft.com/office/2007/relationships/hdphoto" Target="../media/hdphoto13.wdp"/><Relationship Id="rId10"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22.png"/><Relationship Id="rId12"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23.png"/><Relationship Id="rId5" Type="http://schemas.openxmlformats.org/officeDocument/2006/relationships/image" Target="../media/image17.png"/><Relationship Id="rId10" Type="http://schemas.microsoft.com/office/2007/relationships/hdphoto" Target="../media/hdphoto14.wdp"/><Relationship Id="rId4" Type="http://schemas.microsoft.com/office/2007/relationships/hdphoto" Target="../media/hdphoto5.wdp"/><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2"/>
          <p:cNvSpPr>
            <a:spLocks noChangeArrowheads="1" noChangeShapeType="1" noTextEdit="1"/>
          </p:cNvSpPr>
          <p:nvPr/>
        </p:nvSpPr>
        <p:spPr bwMode="auto">
          <a:xfrm>
            <a:off x="1790700" y="361950"/>
            <a:ext cx="5257800" cy="5257800"/>
          </a:xfrm>
          <a:prstGeom prst="rect">
            <a:avLst/>
          </a:prstGeom>
        </p:spPr>
        <p:txBody>
          <a:bodyPr spcFirstLastPara="1" wrap="none" fromWordArt="1">
            <a:prstTxWarp prst="textArchUp">
              <a:avLst>
                <a:gd name="adj" fmla="val 10922428"/>
              </a:avLst>
            </a:prstTxWarp>
          </a:bodyPr>
          <a:lstStyle/>
          <a:p>
            <a:pPr algn="ctr"/>
            <a:r>
              <a:rPr lang="vi-VN" sz="9600" b="1" kern="10" dirty="0">
                <a:ln w="9525">
                  <a:solidFill>
                    <a:schemeClr val="accent1"/>
                  </a:solidFill>
                  <a:round/>
                </a:ln>
                <a:solidFill>
                  <a:srgbClr val="FF0000"/>
                </a:solidFill>
                <a:latin typeface="Bookman-Demi"/>
              </a:rPr>
              <a:t>PHÒNG</a:t>
            </a:r>
            <a:r>
              <a:rPr lang="vi-VN" sz="9600" b="1" kern="10" dirty="0" smtClean="0">
                <a:ln w="9525">
                  <a:solidFill>
                    <a:schemeClr val="accent1"/>
                  </a:solidFill>
                  <a:round/>
                </a:ln>
                <a:solidFill>
                  <a:srgbClr val="FF0000"/>
                </a:solidFill>
                <a:latin typeface="Bookman-Demi"/>
              </a:rPr>
              <a:t> </a:t>
            </a:r>
            <a:r>
              <a:rPr lang="vi-VN" sz="9600" b="1" kern="10" dirty="0">
                <a:ln w="9525">
                  <a:solidFill>
                    <a:schemeClr val="accent1"/>
                  </a:solidFill>
                  <a:round/>
                </a:ln>
                <a:solidFill>
                  <a:srgbClr val="FF0000"/>
                </a:solidFill>
                <a:latin typeface="Bookman-Demi"/>
              </a:rPr>
              <a:t>GIÁO DỤC ĐÀO TẠO </a:t>
            </a:r>
            <a:r>
              <a:rPr lang="vi-VN" sz="9600" b="1" kern="10" dirty="0" smtClean="0">
                <a:ln w="9525">
                  <a:solidFill>
                    <a:schemeClr val="accent1"/>
                  </a:solidFill>
                  <a:round/>
                </a:ln>
                <a:solidFill>
                  <a:srgbClr val="FF0000"/>
                </a:solidFill>
                <a:latin typeface="Bookman-Demi"/>
              </a:rPr>
              <a:t>HUYỆN TUY PHƯỚC</a:t>
            </a:r>
            <a:endParaRPr lang="vi-VN" sz="9600" b="1" kern="10" dirty="0">
              <a:ln w="9525">
                <a:solidFill>
                  <a:schemeClr val="accent1"/>
                </a:solidFill>
                <a:round/>
              </a:ln>
              <a:solidFill>
                <a:srgbClr val="FF0000"/>
              </a:solidFill>
              <a:latin typeface="Bookman-Demi"/>
            </a:endParaRPr>
          </a:p>
        </p:txBody>
      </p:sp>
      <p:pic>
        <p:nvPicPr>
          <p:cNvPr id="4" name="Picture 47" descr="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00" y="590550"/>
            <a:ext cx="2743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8"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090009" flipH="1">
            <a:off x="68263" y="-105574"/>
            <a:ext cx="169068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9"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626853">
            <a:off x="7250113" y="8727"/>
            <a:ext cx="17018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0"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8100" y="5274465"/>
            <a:ext cx="1905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1"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5700" y="5122065"/>
            <a:ext cx="1600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3"/>
          <p:cNvSpPr txBox="1">
            <a:spLocks noChangeArrowheads="1"/>
          </p:cNvSpPr>
          <p:nvPr/>
        </p:nvSpPr>
        <p:spPr bwMode="auto">
          <a:xfrm>
            <a:off x="1524000" y="3943350"/>
            <a:ext cx="7010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bg1"/>
                </a:solidFill>
                <a:latin typeface=".VnTime" pitchFamily="34" charset="0"/>
              </a:defRPr>
            </a:lvl1pPr>
            <a:lvl2pPr marL="742950" indent="-285750">
              <a:defRPr sz="2000">
                <a:solidFill>
                  <a:schemeClr val="bg1"/>
                </a:solidFill>
                <a:latin typeface=".VnTime" pitchFamily="34" charset="0"/>
              </a:defRPr>
            </a:lvl2pPr>
            <a:lvl3pPr marL="1143000" indent="-228600">
              <a:defRPr sz="2000">
                <a:solidFill>
                  <a:schemeClr val="bg1"/>
                </a:solidFill>
                <a:latin typeface=".VnTime" pitchFamily="34" charset="0"/>
              </a:defRPr>
            </a:lvl3pPr>
            <a:lvl4pPr marL="1600200" indent="-228600">
              <a:defRPr sz="2000">
                <a:solidFill>
                  <a:schemeClr val="bg1"/>
                </a:solidFill>
                <a:latin typeface=".VnTime" pitchFamily="34" charset="0"/>
              </a:defRPr>
            </a:lvl4pPr>
            <a:lvl5pPr marL="2057400" indent="-228600">
              <a:defRPr sz="2000">
                <a:solidFill>
                  <a:schemeClr val="bg1"/>
                </a:solidFill>
                <a:latin typeface=".VnTime" pitchFamily="34" charset="0"/>
              </a:defRPr>
            </a:lvl5pPr>
            <a:lvl6pPr marL="2514600" indent="-228600" eaLnBrk="0" fontAlgn="base" hangingPunct="0">
              <a:spcBef>
                <a:spcPct val="0"/>
              </a:spcBef>
              <a:spcAft>
                <a:spcPct val="0"/>
              </a:spcAft>
              <a:defRPr sz="2000">
                <a:solidFill>
                  <a:schemeClr val="bg1"/>
                </a:solidFill>
                <a:latin typeface=".VnTime" pitchFamily="34" charset="0"/>
              </a:defRPr>
            </a:lvl6pPr>
            <a:lvl7pPr marL="2971800" indent="-228600" eaLnBrk="0" fontAlgn="base" hangingPunct="0">
              <a:spcBef>
                <a:spcPct val="0"/>
              </a:spcBef>
              <a:spcAft>
                <a:spcPct val="0"/>
              </a:spcAft>
              <a:defRPr sz="2000">
                <a:solidFill>
                  <a:schemeClr val="bg1"/>
                </a:solidFill>
                <a:latin typeface=".VnTime" pitchFamily="34" charset="0"/>
              </a:defRPr>
            </a:lvl7pPr>
            <a:lvl8pPr marL="3429000" indent="-228600" eaLnBrk="0" fontAlgn="base" hangingPunct="0">
              <a:spcBef>
                <a:spcPct val="0"/>
              </a:spcBef>
              <a:spcAft>
                <a:spcPct val="0"/>
              </a:spcAft>
              <a:defRPr sz="2000">
                <a:solidFill>
                  <a:schemeClr val="bg1"/>
                </a:solidFill>
                <a:latin typeface=".VnTime" pitchFamily="34" charset="0"/>
              </a:defRPr>
            </a:lvl8pPr>
            <a:lvl9pPr marL="3886200" indent="-228600" eaLnBrk="0" fontAlgn="base" hangingPunct="0">
              <a:spcBef>
                <a:spcPct val="0"/>
              </a:spcBef>
              <a:spcAft>
                <a:spcPct val="0"/>
              </a:spcAft>
              <a:defRPr sz="2000">
                <a:solidFill>
                  <a:schemeClr val="bg1"/>
                </a:solidFill>
                <a:latin typeface=".VnTime" pitchFamily="34" charset="0"/>
              </a:defRPr>
            </a:lvl9pPr>
          </a:lstStyle>
          <a:p>
            <a:pPr eaLnBrk="1" hangingPunct="1"/>
            <a:r>
              <a:rPr lang="en-US" sz="1600" b="1" dirty="0">
                <a:solidFill>
                  <a:schemeClr val="tx1"/>
                </a:solidFill>
                <a:latin typeface="Times New Roman" panose="02020603050405020304" pitchFamily="18" charset="0"/>
                <a:cs typeface="Times New Roman" panose="02020603050405020304" pitchFamily="18" charset="0"/>
              </a:rPr>
              <a:t>GIÁO VIÊN </a:t>
            </a:r>
            <a:r>
              <a:rPr lang="en-US" sz="1600" b="1">
                <a:solidFill>
                  <a:schemeClr val="tx1"/>
                </a:solidFill>
                <a:latin typeface="Times New Roman" panose="02020603050405020304" pitchFamily="18" charset="0"/>
                <a:cs typeface="Times New Roman" panose="02020603050405020304" pitchFamily="18" charset="0"/>
              </a:rPr>
              <a:t>THỰC </a:t>
            </a:r>
            <a:r>
              <a:rPr lang="en-US" sz="1600" b="1" smtClean="0">
                <a:solidFill>
                  <a:schemeClr val="tx1"/>
                </a:solidFill>
                <a:latin typeface="Times New Roman" panose="02020603050405020304" pitchFamily="18" charset="0"/>
                <a:cs typeface="Times New Roman" panose="02020603050405020304" pitchFamily="18" charset="0"/>
              </a:rPr>
              <a:t>HIỆN   :     </a:t>
            </a:r>
            <a:r>
              <a:rPr lang="en-US" sz="1600" b="1" dirty="0" smtClean="0">
                <a:solidFill>
                  <a:schemeClr val="tx1"/>
                </a:solidFill>
                <a:latin typeface="Times New Roman" panose="02020603050405020304" pitchFamily="18" charset="0"/>
                <a:cs typeface="Times New Roman" panose="02020603050405020304" pitchFamily="18" charset="0"/>
              </a:rPr>
              <a:t>LÊ THỊ XUÂN DIỄM </a:t>
            </a:r>
            <a:endParaRPr lang="en-US" sz="1600" b="1" dirty="0">
              <a:solidFill>
                <a:schemeClr val="tx1"/>
              </a:solidFill>
              <a:latin typeface="Times New Roman" panose="02020603050405020304" pitchFamily="18" charset="0"/>
              <a:cs typeface="Times New Roman" panose="02020603050405020304" pitchFamily="18" charset="0"/>
            </a:endParaRPr>
          </a:p>
          <a:p>
            <a:pPr eaLnBrk="1" hangingPunct="1"/>
            <a:r>
              <a:rPr lang="en-US" sz="1600" b="1">
                <a:solidFill>
                  <a:schemeClr val="tx1"/>
                </a:solidFill>
                <a:latin typeface="Times New Roman" panose="02020603050405020304" pitchFamily="18" charset="0"/>
                <a:cs typeface="Times New Roman" panose="02020603050405020304" pitchFamily="18" charset="0"/>
              </a:rPr>
              <a:t>LỚP                             </a:t>
            </a:r>
            <a:r>
              <a:rPr lang="en-US" sz="1600" b="1" smtClean="0">
                <a:solidFill>
                  <a:schemeClr val="tx1"/>
                </a:solidFill>
                <a:latin typeface="Times New Roman" panose="02020603050405020304" pitchFamily="18" charset="0"/>
                <a:cs typeface="Times New Roman" panose="02020603050405020304" pitchFamily="18" charset="0"/>
              </a:rPr>
              <a:t>           :    </a:t>
            </a:r>
            <a:r>
              <a:rPr lang="en-US" sz="1600" b="1" dirty="0" smtClean="0">
                <a:solidFill>
                  <a:schemeClr val="tx1"/>
                </a:solidFill>
                <a:latin typeface="Times New Roman" panose="02020603050405020304" pitchFamily="18" charset="0"/>
                <a:cs typeface="Times New Roman" panose="02020603050405020304" pitchFamily="18" charset="0"/>
              </a:rPr>
              <a:t>1A</a:t>
            </a:r>
            <a:endParaRPr lang="en-US" sz="1600" b="1" dirty="0">
              <a:solidFill>
                <a:schemeClr val="tx1"/>
              </a:solidFill>
              <a:latin typeface="Times New Roman" panose="02020603050405020304" pitchFamily="18" charset="0"/>
              <a:cs typeface="Times New Roman" panose="02020603050405020304" pitchFamily="18" charset="0"/>
            </a:endParaRPr>
          </a:p>
          <a:p>
            <a:pPr eaLnBrk="1" hangingPunct="1"/>
            <a:r>
              <a:rPr lang="en-US" sz="1600" b="1" dirty="0">
                <a:solidFill>
                  <a:schemeClr val="tx1"/>
                </a:solidFill>
                <a:latin typeface="Times New Roman" panose="02020603050405020304" pitchFamily="18" charset="0"/>
                <a:cs typeface="Times New Roman" panose="02020603050405020304" pitchFamily="18" charset="0"/>
              </a:rPr>
              <a:t>TRƯỜNG                              :    </a:t>
            </a:r>
            <a:r>
              <a:rPr lang="en-US" sz="1600" b="1" dirty="0" smtClean="0">
                <a:solidFill>
                  <a:schemeClr val="tx1"/>
                </a:solidFill>
                <a:latin typeface="Times New Roman" panose="02020603050405020304" pitchFamily="18" charset="0"/>
                <a:cs typeface="Times New Roman" panose="02020603050405020304" pitchFamily="18" charset="0"/>
              </a:rPr>
              <a:t>TH S</a:t>
            </a:r>
            <a:r>
              <a:rPr lang="vi-VN" sz="1600" b="1" dirty="0" smtClean="0">
                <a:solidFill>
                  <a:schemeClr val="tx1"/>
                </a:solidFill>
                <a:latin typeface="Times New Roman" panose="02020603050405020304" pitchFamily="18" charset="0"/>
                <a:cs typeface="Times New Roman" panose="02020603050405020304" pitchFamily="18" charset="0"/>
              </a:rPr>
              <a:t>Ố 1 </a:t>
            </a:r>
            <a:r>
              <a:rPr lang="en-US" sz="1600" b="1" smtClean="0">
                <a:solidFill>
                  <a:schemeClr val="tx1"/>
                </a:solidFill>
                <a:latin typeface="Times New Roman" panose="02020603050405020304" pitchFamily="18" charset="0"/>
                <a:cs typeface="Times New Roman" panose="02020603050405020304" pitchFamily="18" charset="0"/>
              </a:rPr>
              <a:t>PHƯỚC </a:t>
            </a:r>
            <a:r>
              <a:rPr lang="en-US" sz="1600" b="1" smtClean="0">
                <a:solidFill>
                  <a:schemeClr val="tx1"/>
                </a:solidFill>
                <a:latin typeface="Times New Roman" panose="02020603050405020304" pitchFamily="18" charset="0"/>
                <a:cs typeface="Times New Roman" panose="02020603050405020304" pitchFamily="18" charset="0"/>
              </a:rPr>
              <a:t>HIỆP</a:t>
            </a:r>
          </a:p>
          <a:p>
            <a:pPr eaLnBrk="1" hangingPunct="1"/>
            <a:r>
              <a:rPr lang="en-US" sz="1600" b="1" smtClean="0">
                <a:solidFill>
                  <a:schemeClr val="tx1"/>
                </a:solidFill>
                <a:latin typeface="Times New Roman" panose="02020603050405020304" pitchFamily="18" charset="0"/>
                <a:cs typeface="Times New Roman" panose="02020603050405020304" pitchFamily="18" charset="0"/>
              </a:rPr>
              <a:t>NĂM HỌC	            :     2023 - 2024</a:t>
            </a:r>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10" name="AutoShape 15"/>
          <p:cNvSpPr>
            <a:spLocks noChangeArrowheads="1"/>
          </p:cNvSpPr>
          <p:nvPr/>
        </p:nvSpPr>
        <p:spPr bwMode="auto">
          <a:xfrm>
            <a:off x="495300" y="1388265"/>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vi-VN"/>
          </a:p>
        </p:txBody>
      </p:sp>
      <p:pic>
        <p:nvPicPr>
          <p:cNvPr id="11" name="Picture 55"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38900" y="1159665"/>
            <a:ext cx="16764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6"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72300" y="4207665"/>
            <a:ext cx="14478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7"/>
          <p:cNvSpPr>
            <a:spLocks noChangeArrowheads="1"/>
          </p:cNvSpPr>
          <p:nvPr/>
        </p:nvSpPr>
        <p:spPr bwMode="auto">
          <a:xfrm>
            <a:off x="6667500" y="6036465"/>
            <a:ext cx="457200"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vi-VN" sz="1800">
              <a:solidFill>
                <a:schemeClr val="tx1"/>
              </a:solidFill>
              <a:latin typeface="Arial" panose="020B0604020202020204" pitchFamily="34" charset="0"/>
            </a:endParaRPr>
          </a:p>
        </p:txBody>
      </p:sp>
      <p:pic>
        <p:nvPicPr>
          <p:cNvPr id="14" name="Picture 58"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17700" y="5795165"/>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9"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9100" y="4088602"/>
            <a:ext cx="14478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0"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09700" y="1159665"/>
            <a:ext cx="14478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1"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05300" y="321465"/>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0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15300" y="6104727"/>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0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15300" y="8727"/>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0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100" y="8727"/>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0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24700" y="389727"/>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9"/>
          <p:cNvSpPr>
            <a:spLocks noChangeArrowheads="1"/>
          </p:cNvSpPr>
          <p:nvPr/>
        </p:nvSpPr>
        <p:spPr bwMode="auto">
          <a:xfrm>
            <a:off x="327025" y="923127"/>
            <a:ext cx="823913" cy="731838"/>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 name="AutoShape 10"/>
          <p:cNvSpPr>
            <a:spLocks noChangeArrowheads="1"/>
          </p:cNvSpPr>
          <p:nvPr/>
        </p:nvSpPr>
        <p:spPr bwMode="auto">
          <a:xfrm>
            <a:off x="327025" y="3117052"/>
            <a:ext cx="441325" cy="519113"/>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24" name="AutoShape 11"/>
          <p:cNvSpPr>
            <a:spLocks noChangeArrowheads="1"/>
          </p:cNvSpPr>
          <p:nvPr/>
        </p:nvSpPr>
        <p:spPr bwMode="auto">
          <a:xfrm>
            <a:off x="2657475" y="19840"/>
            <a:ext cx="549275" cy="823912"/>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25" name="AutoShape 12"/>
          <p:cNvSpPr>
            <a:spLocks noChangeArrowheads="1"/>
          </p:cNvSpPr>
          <p:nvPr/>
        </p:nvSpPr>
        <p:spPr bwMode="auto">
          <a:xfrm>
            <a:off x="4351338" y="8727"/>
            <a:ext cx="439737" cy="517525"/>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26" name="AutoShape 13"/>
          <p:cNvSpPr>
            <a:spLocks noChangeArrowheads="1"/>
          </p:cNvSpPr>
          <p:nvPr/>
        </p:nvSpPr>
        <p:spPr bwMode="auto">
          <a:xfrm>
            <a:off x="5540375" y="465927"/>
            <a:ext cx="482600" cy="4699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7" name="AutoShape 14"/>
          <p:cNvSpPr>
            <a:spLocks noChangeArrowheads="1"/>
          </p:cNvSpPr>
          <p:nvPr/>
        </p:nvSpPr>
        <p:spPr bwMode="auto">
          <a:xfrm>
            <a:off x="6727825" y="283365"/>
            <a:ext cx="441325" cy="479425"/>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28" name="AutoShape 15"/>
          <p:cNvSpPr>
            <a:spLocks noChangeArrowheads="1"/>
          </p:cNvSpPr>
          <p:nvPr/>
        </p:nvSpPr>
        <p:spPr bwMode="auto">
          <a:xfrm>
            <a:off x="8374063" y="999327"/>
            <a:ext cx="731837" cy="822325"/>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9" name="AutoShape 16"/>
          <p:cNvSpPr>
            <a:spLocks noChangeArrowheads="1"/>
          </p:cNvSpPr>
          <p:nvPr/>
        </p:nvSpPr>
        <p:spPr bwMode="auto">
          <a:xfrm>
            <a:off x="419100" y="5220490"/>
            <a:ext cx="463550" cy="528637"/>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30" name="AutoShape 17"/>
          <p:cNvSpPr>
            <a:spLocks noChangeArrowheads="1"/>
          </p:cNvSpPr>
          <p:nvPr/>
        </p:nvSpPr>
        <p:spPr bwMode="auto">
          <a:xfrm>
            <a:off x="8267700" y="4352127"/>
            <a:ext cx="593725" cy="64770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1" name="AutoShape 18"/>
          <p:cNvSpPr>
            <a:spLocks noChangeArrowheads="1"/>
          </p:cNvSpPr>
          <p:nvPr/>
        </p:nvSpPr>
        <p:spPr bwMode="auto">
          <a:xfrm>
            <a:off x="7734300" y="6396827"/>
            <a:ext cx="484188" cy="4699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32" name="AutoShape 19"/>
          <p:cNvSpPr>
            <a:spLocks noChangeArrowheads="1"/>
          </p:cNvSpPr>
          <p:nvPr/>
        </p:nvSpPr>
        <p:spPr bwMode="auto">
          <a:xfrm>
            <a:off x="8039100" y="5114127"/>
            <a:ext cx="639763" cy="639763"/>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33" name="AutoShape 20"/>
          <p:cNvSpPr>
            <a:spLocks noChangeArrowheads="1"/>
          </p:cNvSpPr>
          <p:nvPr/>
        </p:nvSpPr>
        <p:spPr bwMode="auto">
          <a:xfrm>
            <a:off x="6362700" y="5495127"/>
            <a:ext cx="547688" cy="82232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4" name="AutoShape 21"/>
          <p:cNvSpPr>
            <a:spLocks noChangeArrowheads="1"/>
          </p:cNvSpPr>
          <p:nvPr/>
        </p:nvSpPr>
        <p:spPr bwMode="auto">
          <a:xfrm>
            <a:off x="4610100" y="6387302"/>
            <a:ext cx="441325" cy="479425"/>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5" name="AutoShape 22"/>
          <p:cNvSpPr>
            <a:spLocks noChangeArrowheads="1"/>
          </p:cNvSpPr>
          <p:nvPr/>
        </p:nvSpPr>
        <p:spPr bwMode="auto">
          <a:xfrm>
            <a:off x="2552700" y="5571327"/>
            <a:ext cx="1006475" cy="822325"/>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nvGrpSpPr>
          <p:cNvPr id="36" name="Group 16"/>
          <p:cNvGrpSpPr/>
          <p:nvPr/>
        </p:nvGrpSpPr>
        <p:grpSpPr bwMode="auto">
          <a:xfrm>
            <a:off x="720693" y="308867"/>
            <a:ext cx="7815262" cy="1377950"/>
            <a:chOff x="1770" y="-212"/>
            <a:chExt cx="3702" cy="625"/>
          </a:xfrm>
        </p:grpSpPr>
        <p:pic>
          <p:nvPicPr>
            <p:cNvPr id="37" name="Picture 18" descr="Dove-02-june"/>
            <p:cNvPicPr>
              <a:picLocks noChangeAspect="1" noChangeArrowheads="1" noCrop="1"/>
            </p:cNvPicPr>
            <p:nvPr/>
          </p:nvPicPr>
          <p:blipFill>
            <a:blip r:embed="rId7">
              <a:lum bright="-4000" contrast="-2000"/>
              <a:extLst>
                <a:ext uri="{28A0092B-C50C-407E-A947-70E740481C1C}">
                  <a14:useLocalDpi xmlns:a14="http://schemas.microsoft.com/office/drawing/2010/main" val="0"/>
                </a:ext>
              </a:extLst>
            </a:blip>
            <a:srcRect/>
            <a:stretch>
              <a:fillRect/>
            </a:stretch>
          </p:blipFill>
          <p:spPr bwMode="auto">
            <a:xfrm flipH="1">
              <a:off x="4634" y="-205"/>
              <a:ext cx="838"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9" descr="Dove-02-june"/>
            <p:cNvPicPr>
              <a:picLocks noChangeAspect="1" noChangeArrowheads="1" noCrop="1"/>
            </p:cNvPicPr>
            <p:nvPr/>
          </p:nvPicPr>
          <p:blipFill>
            <a:blip r:embed="rId7">
              <a:lum bright="-4000" contrast="-2000"/>
              <a:extLst>
                <a:ext uri="{28A0092B-C50C-407E-A947-70E740481C1C}">
                  <a14:useLocalDpi xmlns:a14="http://schemas.microsoft.com/office/drawing/2010/main" val="0"/>
                </a:ext>
              </a:extLst>
            </a:blip>
            <a:srcRect/>
            <a:stretch>
              <a:fillRect/>
            </a:stretch>
          </p:blipFill>
          <p:spPr bwMode="auto">
            <a:xfrm>
              <a:off x="1770" y="-212"/>
              <a:ext cx="838"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Rectangle 38"/>
          <p:cNvSpPr/>
          <p:nvPr/>
        </p:nvSpPr>
        <p:spPr>
          <a:xfrm>
            <a:off x="1376381" y="3110865"/>
            <a:ext cx="6031523" cy="861774"/>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spcAft>
                <a:spcPts val="600"/>
              </a:spcAft>
              <a:defRPr/>
            </a:pPr>
            <a:r>
              <a:rPr lang="en-US" sz="2000" b="1" dirty="0">
                <a:solidFill>
                  <a:srgbClr val="000099"/>
                </a:solidFill>
                <a:latin typeface="Times New Roman" panose="02020603050405020304" pitchFamily="18" charset="0"/>
                <a:ea typeface="Arrus-Black" pitchFamily="18" charset="0"/>
                <a:cs typeface="Times New Roman" panose="02020603050405020304" pitchFamily="18" charset="0"/>
              </a:rPr>
              <a:t>NHIỆT LIỆT CHÀO </a:t>
            </a:r>
            <a:r>
              <a:rPr lang="en-US" sz="2000" b="1" dirty="0" smtClean="0">
                <a:solidFill>
                  <a:srgbClr val="000099"/>
                </a:solidFill>
                <a:latin typeface="Times New Roman" panose="02020603050405020304" pitchFamily="18" charset="0"/>
                <a:ea typeface="Arrus-Black" pitchFamily="18" charset="0"/>
                <a:cs typeface="Times New Roman" panose="02020603050405020304" pitchFamily="18" charset="0"/>
              </a:rPr>
              <a:t>MỪNG QUÝ </a:t>
            </a:r>
            <a:r>
              <a:rPr lang="en-US" sz="2000" b="1" dirty="0">
                <a:solidFill>
                  <a:srgbClr val="000099"/>
                </a:solidFill>
                <a:latin typeface="Times New Roman" panose="02020603050405020304" pitchFamily="18" charset="0"/>
                <a:ea typeface="Arrus-Black" pitchFamily="18" charset="0"/>
                <a:cs typeface="Times New Roman" panose="02020603050405020304" pitchFamily="18" charset="0"/>
              </a:rPr>
              <a:t>THẦY CÔ </a:t>
            </a:r>
            <a:r>
              <a:rPr lang="en-US" sz="2000" b="1" dirty="0" smtClean="0">
                <a:solidFill>
                  <a:srgbClr val="000099"/>
                </a:solidFill>
                <a:latin typeface="Times New Roman" panose="02020603050405020304" pitchFamily="18" charset="0"/>
                <a:ea typeface="Arrus-Black" pitchFamily="18" charset="0"/>
                <a:cs typeface="Times New Roman" panose="02020603050405020304" pitchFamily="18" charset="0"/>
              </a:rPr>
              <a:t>GIÁO</a:t>
            </a:r>
            <a:endParaRPr lang="en-US" sz="2000" b="1" dirty="0">
              <a:solidFill>
                <a:srgbClr val="000099"/>
              </a:solidFill>
              <a:latin typeface="Times New Roman" panose="02020603050405020304" pitchFamily="18" charset="0"/>
              <a:ea typeface="Arrus-Black" pitchFamily="18" charset="0"/>
              <a:cs typeface="Times New Roman" panose="02020603050405020304" pitchFamily="18" charset="0"/>
            </a:endParaRPr>
          </a:p>
          <a:p>
            <a:pPr algn="ctr">
              <a:spcBef>
                <a:spcPts val="600"/>
              </a:spcBef>
              <a:spcAft>
                <a:spcPts val="600"/>
              </a:spcAft>
              <a:defRPr/>
            </a:pPr>
            <a:r>
              <a:rPr lang="en-US" sz="2000" b="1" dirty="0">
                <a:solidFill>
                  <a:srgbClr val="000099"/>
                </a:solidFill>
                <a:latin typeface="Times New Roman" panose="02020603050405020304" pitchFamily="18" charset="0"/>
                <a:ea typeface="Arrus-Black" pitchFamily="18" charset="0"/>
                <a:cs typeface="Times New Roman" panose="02020603050405020304" pitchFamily="18" charset="0"/>
              </a:rPr>
              <a:t>VỀ DỰ </a:t>
            </a:r>
            <a:r>
              <a:rPr lang="en-US" sz="2000" b="1" dirty="0" smtClean="0">
                <a:solidFill>
                  <a:srgbClr val="000099"/>
                </a:solidFill>
                <a:latin typeface="Times New Roman" panose="02020603050405020304" pitchFamily="18" charset="0"/>
                <a:ea typeface="Arrus-Black" pitchFamily="18" charset="0"/>
                <a:cs typeface="Times New Roman" panose="02020603050405020304" pitchFamily="18" charset="0"/>
              </a:rPr>
              <a:t>GIỜ </a:t>
            </a:r>
            <a:r>
              <a:rPr lang="en-US" sz="2000" b="1" dirty="0" smtClean="0">
                <a:solidFill>
                  <a:srgbClr val="FF0000"/>
                </a:solidFill>
                <a:latin typeface="Times New Roman" panose="02020603050405020304" pitchFamily="18" charset="0"/>
                <a:ea typeface="Arrus-Black" pitchFamily="18" charset="0"/>
                <a:cs typeface="Times New Roman" panose="02020603050405020304" pitchFamily="18" charset="0"/>
              </a:rPr>
              <a:t>M</a:t>
            </a:r>
            <a:r>
              <a:rPr lang="vi-VN" sz="2000" b="1" dirty="0" smtClean="0">
                <a:solidFill>
                  <a:srgbClr val="FF0000"/>
                </a:solidFill>
                <a:latin typeface="Times New Roman" panose="02020603050405020304" pitchFamily="18" charset="0"/>
                <a:ea typeface="Arrus-Black" pitchFamily="18" charset="0"/>
                <a:cs typeface="Times New Roman" panose="02020603050405020304" pitchFamily="18" charset="0"/>
              </a:rPr>
              <a:t>ÔN TIẾNG VIỆT</a:t>
            </a:r>
            <a:r>
              <a:rPr lang="en-US" sz="2000" b="1" dirty="0" smtClean="0">
                <a:solidFill>
                  <a:srgbClr val="FF0000"/>
                </a:solidFill>
                <a:latin typeface="Times New Roman" panose="02020603050405020304" pitchFamily="18" charset="0"/>
                <a:ea typeface="Arrus-Black" pitchFamily="18" charset="0"/>
                <a:cs typeface="Times New Roman" panose="02020603050405020304" pitchFamily="18" charset="0"/>
              </a:rPr>
              <a:t> LỚP 1</a:t>
            </a:r>
            <a:endParaRPr lang="en-US" sz="2000" b="1" dirty="0">
              <a:solidFill>
                <a:srgbClr val="FF0000"/>
              </a:solidFill>
              <a:latin typeface="Times New Roman" panose="02020603050405020304" pitchFamily="18" charset="0"/>
              <a:ea typeface="Arrus-Black" pitchFamily="18" charset="0"/>
              <a:cs typeface="Times New Roman" panose="02020603050405020304" pitchFamily="18" charset="0"/>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p:val>
                                            <p:fltVal val="0.5"/>
                                          </p:val>
                                        </p:tav>
                                        <p:tav tm="100000">
                                          <p:val>
                                            <p:strVal val="#ppt_x"/>
                                          </p:val>
                                        </p:tav>
                                      </p:tavLst>
                                    </p:anim>
                                    <p:anim calcmode="lin" valueType="num">
                                      <p:cBhvr>
                                        <p:cTn id="10" dur="1000" fill="hold"/>
                                        <p:tgtEl>
                                          <p:spTgt spid="22"/>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fltVal val="0"/>
                                          </p:val>
                                        </p:tav>
                                        <p:tav tm="100000">
                                          <p:val>
                                            <p:strVal val="#ppt_w"/>
                                          </p:val>
                                        </p:tav>
                                      </p:tavLst>
                                    </p:anim>
                                    <p:anim calcmode="lin" valueType="num">
                                      <p:cBhvr>
                                        <p:cTn id="14" dur="1000" fill="hold"/>
                                        <p:tgtEl>
                                          <p:spTgt spid="23"/>
                                        </p:tgtEl>
                                        <p:attrNameLst>
                                          <p:attrName>ppt_h</p:attrName>
                                        </p:attrNameLst>
                                      </p:cBhvr>
                                      <p:tavLst>
                                        <p:tav tm="0">
                                          <p:val>
                                            <p:fltVal val="0"/>
                                          </p:val>
                                        </p:tav>
                                        <p:tav tm="100000">
                                          <p:val>
                                            <p:strVal val="#ppt_h"/>
                                          </p:val>
                                        </p:tav>
                                      </p:tavLst>
                                    </p:anim>
                                    <p:anim calcmode="lin" valueType="num">
                                      <p:cBhvr>
                                        <p:cTn id="15" dur="1000" fill="hold"/>
                                        <p:tgtEl>
                                          <p:spTgt spid="23"/>
                                        </p:tgtEl>
                                        <p:attrNameLst>
                                          <p:attrName>ppt_x</p:attrName>
                                        </p:attrNameLst>
                                      </p:cBhvr>
                                      <p:tavLst>
                                        <p:tav tm="0">
                                          <p:val>
                                            <p:fltVal val="0.5"/>
                                          </p:val>
                                        </p:tav>
                                        <p:tav tm="100000">
                                          <p:val>
                                            <p:strVal val="#ppt_x"/>
                                          </p:val>
                                        </p:tav>
                                      </p:tavLst>
                                    </p:anim>
                                    <p:anim calcmode="lin" valueType="num">
                                      <p:cBhvr>
                                        <p:cTn id="16" dur="1000" fill="hold"/>
                                        <p:tgtEl>
                                          <p:spTgt spid="23"/>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500"/>
                                  </p:stCondLst>
                                  <p:childTnLst>
                                    <p:set>
                                      <p:cBhvr>
                                        <p:cTn id="18" dur="1" fill="hold">
                                          <p:stCondLst>
                                            <p:cond delay="0"/>
                                          </p:stCondLst>
                                        </p:cTn>
                                        <p:tgtEl>
                                          <p:spTgt spid="24"/>
                                        </p:tgtEl>
                                        <p:attrNameLst>
                                          <p:attrName>style.visibility</p:attrName>
                                        </p:attrNameLst>
                                      </p:cBhvr>
                                      <p:to>
                                        <p:strVal val="visible"/>
                                      </p:to>
                                    </p:set>
                                    <p:anim calcmode="lin" valueType="num">
                                      <p:cBhvr>
                                        <p:cTn id="19" dur="1000" fill="hold"/>
                                        <p:tgtEl>
                                          <p:spTgt spid="24"/>
                                        </p:tgtEl>
                                        <p:attrNameLst>
                                          <p:attrName>ppt_w</p:attrName>
                                        </p:attrNameLst>
                                      </p:cBhvr>
                                      <p:tavLst>
                                        <p:tav tm="0">
                                          <p:val>
                                            <p:fltVal val="0"/>
                                          </p:val>
                                        </p:tav>
                                        <p:tav tm="100000">
                                          <p:val>
                                            <p:strVal val="#ppt_w"/>
                                          </p:val>
                                        </p:tav>
                                      </p:tavLst>
                                    </p:anim>
                                    <p:anim calcmode="lin" valueType="num">
                                      <p:cBhvr>
                                        <p:cTn id="20" dur="1000" fill="hold"/>
                                        <p:tgtEl>
                                          <p:spTgt spid="24"/>
                                        </p:tgtEl>
                                        <p:attrNameLst>
                                          <p:attrName>ppt_h</p:attrName>
                                        </p:attrNameLst>
                                      </p:cBhvr>
                                      <p:tavLst>
                                        <p:tav tm="0">
                                          <p:val>
                                            <p:fltVal val="0"/>
                                          </p:val>
                                        </p:tav>
                                        <p:tav tm="100000">
                                          <p:val>
                                            <p:strVal val="#ppt_h"/>
                                          </p:val>
                                        </p:tav>
                                      </p:tavLst>
                                    </p:anim>
                                    <p:anim calcmode="lin" valueType="num">
                                      <p:cBhvr>
                                        <p:cTn id="21" dur="1000" fill="hold"/>
                                        <p:tgtEl>
                                          <p:spTgt spid="24"/>
                                        </p:tgtEl>
                                        <p:attrNameLst>
                                          <p:attrName>ppt_x</p:attrName>
                                        </p:attrNameLst>
                                      </p:cBhvr>
                                      <p:tavLst>
                                        <p:tav tm="0">
                                          <p:val>
                                            <p:fltVal val="0.5"/>
                                          </p:val>
                                        </p:tav>
                                        <p:tav tm="100000">
                                          <p:val>
                                            <p:strVal val="#ppt_x"/>
                                          </p:val>
                                        </p:tav>
                                      </p:tavLst>
                                    </p:anim>
                                    <p:anim calcmode="lin" valueType="num">
                                      <p:cBhvr>
                                        <p:cTn id="22" dur="1000" fill="hold"/>
                                        <p:tgtEl>
                                          <p:spTgt spid="24"/>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1000"/>
                                  </p:stCondLst>
                                  <p:childTnLst>
                                    <p:set>
                                      <p:cBhvr>
                                        <p:cTn id="24" dur="1" fill="hold">
                                          <p:stCondLst>
                                            <p:cond delay="0"/>
                                          </p:stCondLst>
                                        </p:cTn>
                                        <p:tgtEl>
                                          <p:spTgt spid="25"/>
                                        </p:tgtEl>
                                        <p:attrNameLst>
                                          <p:attrName>style.visibility</p:attrName>
                                        </p:attrNameLst>
                                      </p:cBhvr>
                                      <p:to>
                                        <p:strVal val="visible"/>
                                      </p:to>
                                    </p:set>
                                    <p:anim calcmode="lin" valueType="num">
                                      <p:cBhvr>
                                        <p:cTn id="25" dur="1000" fill="hold"/>
                                        <p:tgtEl>
                                          <p:spTgt spid="25"/>
                                        </p:tgtEl>
                                        <p:attrNameLst>
                                          <p:attrName>ppt_w</p:attrName>
                                        </p:attrNameLst>
                                      </p:cBhvr>
                                      <p:tavLst>
                                        <p:tav tm="0">
                                          <p:val>
                                            <p:fltVal val="0"/>
                                          </p:val>
                                        </p:tav>
                                        <p:tav tm="100000">
                                          <p:val>
                                            <p:strVal val="#ppt_w"/>
                                          </p:val>
                                        </p:tav>
                                      </p:tavLst>
                                    </p:anim>
                                    <p:anim calcmode="lin" valueType="num">
                                      <p:cBhvr>
                                        <p:cTn id="26" dur="1000" fill="hold"/>
                                        <p:tgtEl>
                                          <p:spTgt spid="25"/>
                                        </p:tgtEl>
                                        <p:attrNameLst>
                                          <p:attrName>ppt_h</p:attrName>
                                        </p:attrNameLst>
                                      </p:cBhvr>
                                      <p:tavLst>
                                        <p:tav tm="0">
                                          <p:val>
                                            <p:fltVal val="0"/>
                                          </p:val>
                                        </p:tav>
                                        <p:tav tm="100000">
                                          <p:val>
                                            <p:strVal val="#ppt_h"/>
                                          </p:val>
                                        </p:tav>
                                      </p:tavLst>
                                    </p:anim>
                                    <p:anim calcmode="lin" valueType="num">
                                      <p:cBhvr>
                                        <p:cTn id="27" dur="1000" fill="hold"/>
                                        <p:tgtEl>
                                          <p:spTgt spid="25"/>
                                        </p:tgtEl>
                                        <p:attrNameLst>
                                          <p:attrName>ppt_x</p:attrName>
                                        </p:attrNameLst>
                                      </p:cBhvr>
                                      <p:tavLst>
                                        <p:tav tm="0">
                                          <p:val>
                                            <p:fltVal val="0.5"/>
                                          </p:val>
                                        </p:tav>
                                        <p:tav tm="100000">
                                          <p:val>
                                            <p:strVal val="#ppt_x"/>
                                          </p:val>
                                        </p:tav>
                                      </p:tavLst>
                                    </p:anim>
                                    <p:anim calcmode="lin" valueType="num">
                                      <p:cBhvr>
                                        <p:cTn id="28" dur="1000" fill="hold"/>
                                        <p:tgtEl>
                                          <p:spTgt spid="25"/>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1000" fill="hold"/>
                                        <p:tgtEl>
                                          <p:spTgt spid="26"/>
                                        </p:tgtEl>
                                        <p:attrNameLst>
                                          <p:attrName>ppt_w</p:attrName>
                                        </p:attrNameLst>
                                      </p:cBhvr>
                                      <p:tavLst>
                                        <p:tav tm="0">
                                          <p:val>
                                            <p:fltVal val="0"/>
                                          </p:val>
                                        </p:tav>
                                        <p:tav tm="100000">
                                          <p:val>
                                            <p:strVal val="#ppt_w"/>
                                          </p:val>
                                        </p:tav>
                                      </p:tavLst>
                                    </p:anim>
                                    <p:anim calcmode="lin" valueType="num">
                                      <p:cBhvr>
                                        <p:cTn id="32" dur="1000" fill="hold"/>
                                        <p:tgtEl>
                                          <p:spTgt spid="26"/>
                                        </p:tgtEl>
                                        <p:attrNameLst>
                                          <p:attrName>ppt_h</p:attrName>
                                        </p:attrNameLst>
                                      </p:cBhvr>
                                      <p:tavLst>
                                        <p:tav tm="0">
                                          <p:val>
                                            <p:fltVal val="0"/>
                                          </p:val>
                                        </p:tav>
                                        <p:tav tm="100000">
                                          <p:val>
                                            <p:strVal val="#ppt_h"/>
                                          </p:val>
                                        </p:tav>
                                      </p:tavLst>
                                    </p:anim>
                                    <p:anim calcmode="lin" valueType="num">
                                      <p:cBhvr>
                                        <p:cTn id="33" dur="1000" fill="hold"/>
                                        <p:tgtEl>
                                          <p:spTgt spid="26"/>
                                        </p:tgtEl>
                                        <p:attrNameLst>
                                          <p:attrName>ppt_x</p:attrName>
                                        </p:attrNameLst>
                                      </p:cBhvr>
                                      <p:tavLst>
                                        <p:tav tm="0">
                                          <p:val>
                                            <p:fltVal val="0.5"/>
                                          </p:val>
                                        </p:tav>
                                        <p:tav tm="100000">
                                          <p:val>
                                            <p:strVal val="#ppt_x"/>
                                          </p:val>
                                        </p:tav>
                                      </p:tavLst>
                                    </p:anim>
                                    <p:anim calcmode="lin" valueType="num">
                                      <p:cBhvr>
                                        <p:cTn id="34" dur="1000" fill="hold"/>
                                        <p:tgtEl>
                                          <p:spTgt spid="26"/>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1500"/>
                                  </p:stCondLst>
                                  <p:childTnLst>
                                    <p:set>
                                      <p:cBhvr>
                                        <p:cTn id="36" dur="1" fill="hold">
                                          <p:stCondLst>
                                            <p:cond delay="0"/>
                                          </p:stCondLst>
                                        </p:cTn>
                                        <p:tgtEl>
                                          <p:spTgt spid="27"/>
                                        </p:tgtEl>
                                        <p:attrNameLst>
                                          <p:attrName>style.visibility</p:attrName>
                                        </p:attrNameLst>
                                      </p:cBhvr>
                                      <p:to>
                                        <p:strVal val="visible"/>
                                      </p:to>
                                    </p:set>
                                    <p:anim calcmode="lin" valueType="num">
                                      <p:cBhvr>
                                        <p:cTn id="37" dur="1000" fill="hold"/>
                                        <p:tgtEl>
                                          <p:spTgt spid="27"/>
                                        </p:tgtEl>
                                        <p:attrNameLst>
                                          <p:attrName>ppt_w</p:attrName>
                                        </p:attrNameLst>
                                      </p:cBhvr>
                                      <p:tavLst>
                                        <p:tav tm="0">
                                          <p:val>
                                            <p:fltVal val="0"/>
                                          </p:val>
                                        </p:tav>
                                        <p:tav tm="100000">
                                          <p:val>
                                            <p:strVal val="#ppt_w"/>
                                          </p:val>
                                        </p:tav>
                                      </p:tavLst>
                                    </p:anim>
                                    <p:anim calcmode="lin" valueType="num">
                                      <p:cBhvr>
                                        <p:cTn id="38" dur="1000" fill="hold"/>
                                        <p:tgtEl>
                                          <p:spTgt spid="27"/>
                                        </p:tgtEl>
                                        <p:attrNameLst>
                                          <p:attrName>ppt_h</p:attrName>
                                        </p:attrNameLst>
                                      </p:cBhvr>
                                      <p:tavLst>
                                        <p:tav tm="0">
                                          <p:val>
                                            <p:fltVal val="0"/>
                                          </p:val>
                                        </p:tav>
                                        <p:tav tm="100000">
                                          <p:val>
                                            <p:strVal val="#ppt_h"/>
                                          </p:val>
                                        </p:tav>
                                      </p:tavLst>
                                    </p:anim>
                                    <p:anim calcmode="lin" valueType="num">
                                      <p:cBhvr>
                                        <p:cTn id="39" dur="1000" fill="hold"/>
                                        <p:tgtEl>
                                          <p:spTgt spid="27"/>
                                        </p:tgtEl>
                                        <p:attrNameLst>
                                          <p:attrName>ppt_x</p:attrName>
                                        </p:attrNameLst>
                                      </p:cBhvr>
                                      <p:tavLst>
                                        <p:tav tm="0">
                                          <p:val>
                                            <p:fltVal val="0.5"/>
                                          </p:val>
                                        </p:tav>
                                        <p:tav tm="100000">
                                          <p:val>
                                            <p:strVal val="#ppt_x"/>
                                          </p:val>
                                        </p:tav>
                                      </p:tavLst>
                                    </p:anim>
                                    <p:anim calcmode="lin" valueType="num">
                                      <p:cBhvr>
                                        <p:cTn id="40" dur="1000" fill="hold"/>
                                        <p:tgtEl>
                                          <p:spTgt spid="27"/>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500"/>
                                  </p:stCondLst>
                                  <p:childTnLst>
                                    <p:set>
                                      <p:cBhvr>
                                        <p:cTn id="42" dur="1" fill="hold">
                                          <p:stCondLst>
                                            <p:cond delay="0"/>
                                          </p:stCondLst>
                                        </p:cTn>
                                        <p:tgtEl>
                                          <p:spTgt spid="28"/>
                                        </p:tgtEl>
                                        <p:attrNameLst>
                                          <p:attrName>style.visibility</p:attrName>
                                        </p:attrNameLst>
                                      </p:cBhvr>
                                      <p:to>
                                        <p:strVal val="visible"/>
                                      </p:to>
                                    </p:set>
                                    <p:anim calcmode="lin" valueType="num">
                                      <p:cBhvr>
                                        <p:cTn id="43" dur="1000" fill="hold"/>
                                        <p:tgtEl>
                                          <p:spTgt spid="28"/>
                                        </p:tgtEl>
                                        <p:attrNameLst>
                                          <p:attrName>ppt_w</p:attrName>
                                        </p:attrNameLst>
                                      </p:cBhvr>
                                      <p:tavLst>
                                        <p:tav tm="0">
                                          <p:val>
                                            <p:fltVal val="0"/>
                                          </p:val>
                                        </p:tav>
                                        <p:tav tm="100000">
                                          <p:val>
                                            <p:strVal val="#ppt_w"/>
                                          </p:val>
                                        </p:tav>
                                      </p:tavLst>
                                    </p:anim>
                                    <p:anim calcmode="lin" valueType="num">
                                      <p:cBhvr>
                                        <p:cTn id="44" dur="1000" fill="hold"/>
                                        <p:tgtEl>
                                          <p:spTgt spid="28"/>
                                        </p:tgtEl>
                                        <p:attrNameLst>
                                          <p:attrName>ppt_h</p:attrName>
                                        </p:attrNameLst>
                                      </p:cBhvr>
                                      <p:tavLst>
                                        <p:tav tm="0">
                                          <p:val>
                                            <p:fltVal val="0"/>
                                          </p:val>
                                        </p:tav>
                                        <p:tav tm="100000">
                                          <p:val>
                                            <p:strVal val="#ppt_h"/>
                                          </p:val>
                                        </p:tav>
                                      </p:tavLst>
                                    </p:anim>
                                    <p:anim calcmode="lin" valueType="num">
                                      <p:cBhvr>
                                        <p:cTn id="45" dur="1000" fill="hold"/>
                                        <p:tgtEl>
                                          <p:spTgt spid="28"/>
                                        </p:tgtEl>
                                        <p:attrNameLst>
                                          <p:attrName>ppt_x</p:attrName>
                                        </p:attrNameLst>
                                      </p:cBhvr>
                                      <p:tavLst>
                                        <p:tav tm="0">
                                          <p:val>
                                            <p:fltVal val="0.5"/>
                                          </p:val>
                                        </p:tav>
                                        <p:tav tm="100000">
                                          <p:val>
                                            <p:strVal val="#ppt_x"/>
                                          </p:val>
                                        </p:tav>
                                      </p:tavLst>
                                    </p:anim>
                                    <p:anim calcmode="lin" valueType="num">
                                      <p:cBhvr>
                                        <p:cTn id="46" dur="1000" fill="hold"/>
                                        <p:tgtEl>
                                          <p:spTgt spid="28"/>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fltVal val="0"/>
                                          </p:val>
                                        </p:tav>
                                        <p:tav tm="100000">
                                          <p:val>
                                            <p:strVal val="#ppt_w"/>
                                          </p:val>
                                        </p:tav>
                                      </p:tavLst>
                                    </p:anim>
                                    <p:anim calcmode="lin" valueType="num">
                                      <p:cBhvr>
                                        <p:cTn id="50" dur="1000" fill="hold"/>
                                        <p:tgtEl>
                                          <p:spTgt spid="29"/>
                                        </p:tgtEl>
                                        <p:attrNameLst>
                                          <p:attrName>ppt_h</p:attrName>
                                        </p:attrNameLst>
                                      </p:cBhvr>
                                      <p:tavLst>
                                        <p:tav tm="0">
                                          <p:val>
                                            <p:fltVal val="0"/>
                                          </p:val>
                                        </p:tav>
                                        <p:tav tm="100000">
                                          <p:val>
                                            <p:strVal val="#ppt_h"/>
                                          </p:val>
                                        </p:tav>
                                      </p:tavLst>
                                    </p:anim>
                                    <p:anim calcmode="lin" valueType="num">
                                      <p:cBhvr>
                                        <p:cTn id="51" dur="1000" fill="hold"/>
                                        <p:tgtEl>
                                          <p:spTgt spid="29"/>
                                        </p:tgtEl>
                                        <p:attrNameLst>
                                          <p:attrName>ppt_x</p:attrName>
                                        </p:attrNameLst>
                                      </p:cBhvr>
                                      <p:tavLst>
                                        <p:tav tm="0">
                                          <p:val>
                                            <p:fltVal val="0.5"/>
                                          </p:val>
                                        </p:tav>
                                        <p:tav tm="100000">
                                          <p:val>
                                            <p:strVal val="#ppt_x"/>
                                          </p:val>
                                        </p:tav>
                                      </p:tavLst>
                                    </p:anim>
                                    <p:anim calcmode="lin" valueType="num">
                                      <p:cBhvr>
                                        <p:cTn id="52" dur="1000" fill="hold"/>
                                        <p:tgtEl>
                                          <p:spTgt spid="29"/>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1000" fill="hold"/>
                                        <p:tgtEl>
                                          <p:spTgt spid="30"/>
                                        </p:tgtEl>
                                        <p:attrNameLst>
                                          <p:attrName>ppt_w</p:attrName>
                                        </p:attrNameLst>
                                      </p:cBhvr>
                                      <p:tavLst>
                                        <p:tav tm="0">
                                          <p:val>
                                            <p:fltVal val="0"/>
                                          </p:val>
                                        </p:tav>
                                        <p:tav tm="100000">
                                          <p:val>
                                            <p:strVal val="#ppt_w"/>
                                          </p:val>
                                        </p:tav>
                                      </p:tavLst>
                                    </p:anim>
                                    <p:anim calcmode="lin" valueType="num">
                                      <p:cBhvr>
                                        <p:cTn id="56" dur="1000" fill="hold"/>
                                        <p:tgtEl>
                                          <p:spTgt spid="30"/>
                                        </p:tgtEl>
                                        <p:attrNameLst>
                                          <p:attrName>ppt_h</p:attrName>
                                        </p:attrNameLst>
                                      </p:cBhvr>
                                      <p:tavLst>
                                        <p:tav tm="0">
                                          <p:val>
                                            <p:fltVal val="0"/>
                                          </p:val>
                                        </p:tav>
                                        <p:tav tm="100000">
                                          <p:val>
                                            <p:strVal val="#ppt_h"/>
                                          </p:val>
                                        </p:tav>
                                      </p:tavLst>
                                    </p:anim>
                                    <p:anim calcmode="lin" valueType="num">
                                      <p:cBhvr>
                                        <p:cTn id="57" dur="1000" fill="hold"/>
                                        <p:tgtEl>
                                          <p:spTgt spid="30"/>
                                        </p:tgtEl>
                                        <p:attrNameLst>
                                          <p:attrName>ppt_x</p:attrName>
                                        </p:attrNameLst>
                                      </p:cBhvr>
                                      <p:tavLst>
                                        <p:tav tm="0">
                                          <p:val>
                                            <p:fltVal val="0.5"/>
                                          </p:val>
                                        </p:tav>
                                        <p:tav tm="100000">
                                          <p:val>
                                            <p:strVal val="#ppt_x"/>
                                          </p:val>
                                        </p:tav>
                                      </p:tavLst>
                                    </p:anim>
                                    <p:anim calcmode="lin" valueType="num">
                                      <p:cBhvr>
                                        <p:cTn id="58" dur="1000" fill="hold"/>
                                        <p:tgtEl>
                                          <p:spTgt spid="30"/>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1500"/>
                                  </p:stCondLst>
                                  <p:childTnLst>
                                    <p:set>
                                      <p:cBhvr>
                                        <p:cTn id="60" dur="1" fill="hold">
                                          <p:stCondLst>
                                            <p:cond delay="0"/>
                                          </p:stCondLst>
                                        </p:cTn>
                                        <p:tgtEl>
                                          <p:spTgt spid="31"/>
                                        </p:tgtEl>
                                        <p:attrNameLst>
                                          <p:attrName>style.visibility</p:attrName>
                                        </p:attrNameLst>
                                      </p:cBhvr>
                                      <p:to>
                                        <p:strVal val="visible"/>
                                      </p:to>
                                    </p:set>
                                    <p:anim calcmode="lin" valueType="num">
                                      <p:cBhvr>
                                        <p:cTn id="61" dur="1000" fill="hold"/>
                                        <p:tgtEl>
                                          <p:spTgt spid="31"/>
                                        </p:tgtEl>
                                        <p:attrNameLst>
                                          <p:attrName>ppt_w</p:attrName>
                                        </p:attrNameLst>
                                      </p:cBhvr>
                                      <p:tavLst>
                                        <p:tav tm="0">
                                          <p:val>
                                            <p:fltVal val="0"/>
                                          </p:val>
                                        </p:tav>
                                        <p:tav tm="100000">
                                          <p:val>
                                            <p:strVal val="#ppt_w"/>
                                          </p:val>
                                        </p:tav>
                                      </p:tavLst>
                                    </p:anim>
                                    <p:anim calcmode="lin" valueType="num">
                                      <p:cBhvr>
                                        <p:cTn id="62" dur="1000" fill="hold"/>
                                        <p:tgtEl>
                                          <p:spTgt spid="31"/>
                                        </p:tgtEl>
                                        <p:attrNameLst>
                                          <p:attrName>ppt_h</p:attrName>
                                        </p:attrNameLst>
                                      </p:cBhvr>
                                      <p:tavLst>
                                        <p:tav tm="0">
                                          <p:val>
                                            <p:fltVal val="0"/>
                                          </p:val>
                                        </p:tav>
                                        <p:tav tm="100000">
                                          <p:val>
                                            <p:strVal val="#ppt_h"/>
                                          </p:val>
                                        </p:tav>
                                      </p:tavLst>
                                    </p:anim>
                                    <p:anim calcmode="lin" valueType="num">
                                      <p:cBhvr>
                                        <p:cTn id="63" dur="1000" fill="hold"/>
                                        <p:tgtEl>
                                          <p:spTgt spid="31"/>
                                        </p:tgtEl>
                                        <p:attrNameLst>
                                          <p:attrName>ppt_x</p:attrName>
                                        </p:attrNameLst>
                                      </p:cBhvr>
                                      <p:tavLst>
                                        <p:tav tm="0">
                                          <p:val>
                                            <p:fltVal val="0.5"/>
                                          </p:val>
                                        </p:tav>
                                        <p:tav tm="100000">
                                          <p:val>
                                            <p:strVal val="#ppt_x"/>
                                          </p:val>
                                        </p:tav>
                                      </p:tavLst>
                                    </p:anim>
                                    <p:anim calcmode="lin" valueType="num">
                                      <p:cBhvr>
                                        <p:cTn id="64" dur="1000" fill="hold"/>
                                        <p:tgtEl>
                                          <p:spTgt spid="31"/>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1000" fill="hold"/>
                                        <p:tgtEl>
                                          <p:spTgt spid="32"/>
                                        </p:tgtEl>
                                        <p:attrNameLst>
                                          <p:attrName>ppt_w</p:attrName>
                                        </p:attrNameLst>
                                      </p:cBhvr>
                                      <p:tavLst>
                                        <p:tav tm="0">
                                          <p:val>
                                            <p:fltVal val="0"/>
                                          </p:val>
                                        </p:tav>
                                        <p:tav tm="100000">
                                          <p:val>
                                            <p:strVal val="#ppt_w"/>
                                          </p:val>
                                        </p:tav>
                                      </p:tavLst>
                                    </p:anim>
                                    <p:anim calcmode="lin" valueType="num">
                                      <p:cBhvr>
                                        <p:cTn id="68" dur="1000" fill="hold"/>
                                        <p:tgtEl>
                                          <p:spTgt spid="32"/>
                                        </p:tgtEl>
                                        <p:attrNameLst>
                                          <p:attrName>ppt_h</p:attrName>
                                        </p:attrNameLst>
                                      </p:cBhvr>
                                      <p:tavLst>
                                        <p:tav tm="0">
                                          <p:val>
                                            <p:fltVal val="0"/>
                                          </p:val>
                                        </p:tav>
                                        <p:tav tm="100000">
                                          <p:val>
                                            <p:strVal val="#ppt_h"/>
                                          </p:val>
                                        </p:tav>
                                      </p:tavLst>
                                    </p:anim>
                                    <p:anim calcmode="lin" valueType="num">
                                      <p:cBhvr>
                                        <p:cTn id="69" dur="1000" fill="hold"/>
                                        <p:tgtEl>
                                          <p:spTgt spid="32"/>
                                        </p:tgtEl>
                                        <p:attrNameLst>
                                          <p:attrName>ppt_x</p:attrName>
                                        </p:attrNameLst>
                                      </p:cBhvr>
                                      <p:tavLst>
                                        <p:tav tm="0">
                                          <p:val>
                                            <p:fltVal val="0.5"/>
                                          </p:val>
                                        </p:tav>
                                        <p:tav tm="100000">
                                          <p:val>
                                            <p:strVal val="#ppt_x"/>
                                          </p:val>
                                        </p:tav>
                                      </p:tavLst>
                                    </p:anim>
                                    <p:anim calcmode="lin" valueType="num">
                                      <p:cBhvr>
                                        <p:cTn id="70" dur="1000" fill="hold"/>
                                        <p:tgtEl>
                                          <p:spTgt spid="32"/>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p:cTn id="73" dur="1000" fill="hold"/>
                                        <p:tgtEl>
                                          <p:spTgt spid="33"/>
                                        </p:tgtEl>
                                        <p:attrNameLst>
                                          <p:attrName>ppt_w</p:attrName>
                                        </p:attrNameLst>
                                      </p:cBhvr>
                                      <p:tavLst>
                                        <p:tav tm="0">
                                          <p:val>
                                            <p:fltVal val="0"/>
                                          </p:val>
                                        </p:tav>
                                        <p:tav tm="100000">
                                          <p:val>
                                            <p:strVal val="#ppt_w"/>
                                          </p:val>
                                        </p:tav>
                                      </p:tavLst>
                                    </p:anim>
                                    <p:anim calcmode="lin" valueType="num">
                                      <p:cBhvr>
                                        <p:cTn id="74" dur="1000" fill="hold"/>
                                        <p:tgtEl>
                                          <p:spTgt spid="33"/>
                                        </p:tgtEl>
                                        <p:attrNameLst>
                                          <p:attrName>ppt_h</p:attrName>
                                        </p:attrNameLst>
                                      </p:cBhvr>
                                      <p:tavLst>
                                        <p:tav tm="0">
                                          <p:val>
                                            <p:fltVal val="0"/>
                                          </p:val>
                                        </p:tav>
                                        <p:tav tm="100000">
                                          <p:val>
                                            <p:strVal val="#ppt_h"/>
                                          </p:val>
                                        </p:tav>
                                      </p:tavLst>
                                    </p:anim>
                                    <p:anim calcmode="lin" valueType="num">
                                      <p:cBhvr>
                                        <p:cTn id="75" dur="1000" fill="hold"/>
                                        <p:tgtEl>
                                          <p:spTgt spid="33"/>
                                        </p:tgtEl>
                                        <p:attrNameLst>
                                          <p:attrName>ppt_x</p:attrName>
                                        </p:attrNameLst>
                                      </p:cBhvr>
                                      <p:tavLst>
                                        <p:tav tm="0">
                                          <p:val>
                                            <p:fltVal val="0.5"/>
                                          </p:val>
                                        </p:tav>
                                        <p:tav tm="100000">
                                          <p:val>
                                            <p:strVal val="#ppt_x"/>
                                          </p:val>
                                        </p:tav>
                                      </p:tavLst>
                                    </p:anim>
                                    <p:anim calcmode="lin" valueType="num">
                                      <p:cBhvr>
                                        <p:cTn id="76" dur="1000" fill="hold"/>
                                        <p:tgtEl>
                                          <p:spTgt spid="33"/>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p:cTn id="79" dur="1000" fill="hold"/>
                                        <p:tgtEl>
                                          <p:spTgt spid="34"/>
                                        </p:tgtEl>
                                        <p:attrNameLst>
                                          <p:attrName>ppt_w</p:attrName>
                                        </p:attrNameLst>
                                      </p:cBhvr>
                                      <p:tavLst>
                                        <p:tav tm="0">
                                          <p:val>
                                            <p:fltVal val="0"/>
                                          </p:val>
                                        </p:tav>
                                        <p:tav tm="100000">
                                          <p:val>
                                            <p:strVal val="#ppt_w"/>
                                          </p:val>
                                        </p:tav>
                                      </p:tavLst>
                                    </p:anim>
                                    <p:anim calcmode="lin" valueType="num">
                                      <p:cBhvr>
                                        <p:cTn id="80" dur="1000" fill="hold"/>
                                        <p:tgtEl>
                                          <p:spTgt spid="34"/>
                                        </p:tgtEl>
                                        <p:attrNameLst>
                                          <p:attrName>ppt_h</p:attrName>
                                        </p:attrNameLst>
                                      </p:cBhvr>
                                      <p:tavLst>
                                        <p:tav tm="0">
                                          <p:val>
                                            <p:fltVal val="0"/>
                                          </p:val>
                                        </p:tav>
                                        <p:tav tm="100000">
                                          <p:val>
                                            <p:strVal val="#ppt_h"/>
                                          </p:val>
                                        </p:tav>
                                      </p:tavLst>
                                    </p:anim>
                                    <p:anim calcmode="lin" valueType="num">
                                      <p:cBhvr>
                                        <p:cTn id="81" dur="1000" fill="hold"/>
                                        <p:tgtEl>
                                          <p:spTgt spid="34"/>
                                        </p:tgtEl>
                                        <p:attrNameLst>
                                          <p:attrName>ppt_x</p:attrName>
                                        </p:attrNameLst>
                                      </p:cBhvr>
                                      <p:tavLst>
                                        <p:tav tm="0">
                                          <p:val>
                                            <p:fltVal val="0.5"/>
                                          </p:val>
                                        </p:tav>
                                        <p:tav tm="100000">
                                          <p:val>
                                            <p:strVal val="#ppt_x"/>
                                          </p:val>
                                        </p:tav>
                                      </p:tavLst>
                                    </p:anim>
                                    <p:anim calcmode="lin" valueType="num">
                                      <p:cBhvr>
                                        <p:cTn id="82" dur="1000" fill="hold"/>
                                        <p:tgtEl>
                                          <p:spTgt spid="34"/>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nodeType="withEffect">
                                  <p:stCondLst>
                                    <p:cond delay="500"/>
                                  </p:stCondLst>
                                  <p:childTnLst>
                                    <p:set>
                                      <p:cBhvr>
                                        <p:cTn id="84" dur="1" fill="hold">
                                          <p:stCondLst>
                                            <p:cond delay="0"/>
                                          </p:stCondLst>
                                        </p:cTn>
                                        <p:tgtEl>
                                          <p:spTgt spid="35"/>
                                        </p:tgtEl>
                                        <p:attrNameLst>
                                          <p:attrName>style.visibility</p:attrName>
                                        </p:attrNameLst>
                                      </p:cBhvr>
                                      <p:to>
                                        <p:strVal val="visible"/>
                                      </p:to>
                                    </p:set>
                                    <p:anim calcmode="lin" valueType="num">
                                      <p:cBhvr>
                                        <p:cTn id="85" dur="1000" fill="hold"/>
                                        <p:tgtEl>
                                          <p:spTgt spid="35"/>
                                        </p:tgtEl>
                                        <p:attrNameLst>
                                          <p:attrName>ppt_w</p:attrName>
                                        </p:attrNameLst>
                                      </p:cBhvr>
                                      <p:tavLst>
                                        <p:tav tm="0">
                                          <p:val>
                                            <p:fltVal val="0"/>
                                          </p:val>
                                        </p:tav>
                                        <p:tav tm="100000">
                                          <p:val>
                                            <p:strVal val="#ppt_w"/>
                                          </p:val>
                                        </p:tav>
                                      </p:tavLst>
                                    </p:anim>
                                    <p:anim calcmode="lin" valueType="num">
                                      <p:cBhvr>
                                        <p:cTn id="86" dur="1000" fill="hold"/>
                                        <p:tgtEl>
                                          <p:spTgt spid="35"/>
                                        </p:tgtEl>
                                        <p:attrNameLst>
                                          <p:attrName>ppt_h</p:attrName>
                                        </p:attrNameLst>
                                      </p:cBhvr>
                                      <p:tavLst>
                                        <p:tav tm="0">
                                          <p:val>
                                            <p:fltVal val="0"/>
                                          </p:val>
                                        </p:tav>
                                        <p:tav tm="100000">
                                          <p:val>
                                            <p:strVal val="#ppt_h"/>
                                          </p:val>
                                        </p:tav>
                                      </p:tavLst>
                                    </p:anim>
                                    <p:anim calcmode="lin" valueType="num">
                                      <p:cBhvr>
                                        <p:cTn id="87" dur="1000" fill="hold"/>
                                        <p:tgtEl>
                                          <p:spTgt spid="35"/>
                                        </p:tgtEl>
                                        <p:attrNameLst>
                                          <p:attrName>ppt_x</p:attrName>
                                        </p:attrNameLst>
                                      </p:cBhvr>
                                      <p:tavLst>
                                        <p:tav tm="0">
                                          <p:val>
                                            <p:fltVal val="0.5"/>
                                          </p:val>
                                        </p:tav>
                                        <p:tav tm="100000">
                                          <p:val>
                                            <p:strVal val="#ppt_x"/>
                                          </p:val>
                                        </p:tav>
                                      </p:tavLst>
                                    </p:anim>
                                    <p:anim calcmode="lin" valueType="num">
                                      <p:cBhvr>
                                        <p:cTn id="88" dur="1000" fill="hold"/>
                                        <p:tgtEl>
                                          <p:spTgt spid="35"/>
                                        </p:tgtEl>
                                        <p:attrNameLst>
                                          <p:attrName>ppt_y</p:attrName>
                                        </p:attrNameLst>
                                      </p:cBhvr>
                                      <p:tavLst>
                                        <p:tav tm="0">
                                          <p:val>
                                            <p:fltVal val="0.5"/>
                                          </p:val>
                                        </p:tav>
                                        <p:tav tm="100000">
                                          <p:val>
                                            <p:strVal val="#ppt_y"/>
                                          </p:val>
                                        </p:tav>
                                      </p:tavLst>
                                    </p:anim>
                                  </p:childTnLst>
                                </p:cTn>
                              </p:par>
                            </p:childTnLst>
                          </p:cTn>
                        </p:par>
                        <p:par>
                          <p:cTn id="89" fill="hold">
                            <p:stCondLst>
                              <p:cond delay="1000"/>
                            </p:stCondLst>
                            <p:childTnLst>
                              <p:par>
                                <p:cTn id="90" presetID="20" presetClass="entr" presetSubtype="0" fill="hold" nodeType="after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edge">
                                      <p:cBhvr>
                                        <p:cTn id="9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7"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716" y="4568364"/>
            <a:ext cx="361598" cy="36159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4"/>
            <a:ext cx="9144001" cy="5132723"/>
          </a:xfrm>
          <a:prstGeom prst="rect">
            <a:avLst/>
          </a:prstGeom>
        </p:spPr>
      </p:pic>
      <p:sp>
        <p:nvSpPr>
          <p:cNvPr id="22" name="Rectangle 4"/>
          <p:cNvSpPr txBox="1">
            <a:spLocks noChangeArrowheads="1"/>
          </p:cNvSpPr>
          <p:nvPr/>
        </p:nvSpPr>
        <p:spPr bwMode="auto">
          <a:xfrm>
            <a:off x="993150" y="623768"/>
            <a:ext cx="6829019" cy="648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31" tIns="34266" rIns="68531" bIns="34266"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913765">
              <a:defRPr/>
            </a:pPr>
            <a:r>
              <a:rPr lang="en-US" altLang="zh-CN" sz="4000" kern="0" dirty="0" smtClean="0">
                <a:solidFill>
                  <a:prstClr val="white"/>
                </a:solidFill>
                <a:latin typeface="Times New Roman" panose="02020603050405020304" pitchFamily="18" charset="0"/>
                <a:ea typeface="Microsoft YaHei" panose="020B0503020204020204" pitchFamily="34" charset="-122"/>
                <a:cs typeface="Times New Roman" panose="02020603050405020304" pitchFamily="18" charset="0"/>
              </a:rPr>
              <a:t>MƯA </a:t>
            </a:r>
            <a:r>
              <a:rPr lang="en-US" altLang="zh-CN" sz="4000" kern="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VÀ </a:t>
            </a:r>
            <a:r>
              <a:rPr lang="en-US" altLang="zh-CN" sz="4000" kern="0" dirty="0" smtClean="0">
                <a:solidFill>
                  <a:prstClr val="white"/>
                </a:solidFill>
                <a:latin typeface="Times New Roman" panose="02020603050405020304" pitchFamily="18" charset="0"/>
                <a:ea typeface="Microsoft YaHei" panose="020B0503020204020204" pitchFamily="34" charset="-122"/>
                <a:cs typeface="Times New Roman" panose="02020603050405020304" pitchFamily="18" charset="0"/>
              </a:rPr>
              <a:t>NẮNG</a:t>
            </a:r>
            <a:endParaRPr lang="zh-CN" altLang="en-US" sz="4000" kern="0" dirty="0">
              <a:solidFill>
                <a:prstClr val="whit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2" name="TextBox 1"/>
          <p:cNvSpPr txBox="1">
            <a:spLocks noChangeArrowheads="1"/>
          </p:cNvSpPr>
          <p:nvPr/>
        </p:nvSpPr>
        <p:spPr bwMode="auto">
          <a:xfrm>
            <a:off x="771443" y="98526"/>
            <a:ext cx="7272440" cy="621030"/>
          </a:xfrm>
          <a:prstGeom prst="rect">
            <a:avLst/>
          </a:prstGeom>
          <a:noFill/>
          <a:ln w="9525">
            <a:noFill/>
            <a:miter lim="800000"/>
          </a:ln>
        </p:spPr>
        <p:txBody>
          <a:bodyPr wrap="square" lIns="68568" tIns="34284" rIns="68568" bIns="34284">
            <a:spAutoFit/>
          </a:bodyPr>
          <a:lstStyle/>
          <a:p>
            <a:pPr algn="ctr"/>
            <a:r>
              <a:rPr lang="en-US" altLang="ko-KR" sz="3600" b="1" dirty="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 ĐỀ </a:t>
            </a:r>
            <a:r>
              <a:rPr lang="en-US" altLang="ko-KR" sz="3600" b="1" dirty="0" smtClean="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a:t>
            </a:r>
            <a:endParaRPr lang="en-US" altLang="ko-KR" sz="3600" b="1" dirty="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7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716" y="4568364"/>
            <a:ext cx="361598" cy="361598"/>
          </a:xfrm>
          <a:prstGeom prst="rect">
            <a:avLst/>
          </a:prstGeom>
        </p:spPr>
      </p:pic>
      <p:sp>
        <p:nvSpPr>
          <p:cNvPr id="4" name="Rectangle 3"/>
          <p:cNvSpPr/>
          <p:nvPr/>
        </p:nvSpPr>
        <p:spPr>
          <a:xfrm>
            <a:off x="1432145" y="611845"/>
            <a:ext cx="3361765" cy="3092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endParaRPr lang="vi-VN"/>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060" b="45819"/>
          <a:stretch>
            <a:fillRect/>
          </a:stretch>
        </p:blipFill>
        <p:spPr>
          <a:xfrm>
            <a:off x="7" y="0"/>
            <a:ext cx="9144000" cy="5143500"/>
          </a:xfrm>
          <a:prstGeom prst="rect">
            <a:avLst/>
          </a:prstGeom>
        </p:spPr>
      </p:pic>
    </p:spTree>
  </p:cSld>
  <p:clrMapOvr>
    <a:masterClrMapping/>
  </p:clrMapOvr>
  <p:transition spd="slow" advClick="0" advTm="0">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25" y="2647953"/>
            <a:ext cx="4856243" cy="21155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1" y="609393"/>
            <a:ext cx="6599246" cy="188618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22" y="958430"/>
            <a:ext cx="4924223" cy="2222709"/>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962" y="2495604"/>
            <a:ext cx="3598863" cy="2506540"/>
          </a:xfrm>
          <a:prstGeom prst="rect">
            <a:avLst/>
          </a:prstGeom>
        </p:spPr>
      </p:pic>
      <p:sp>
        <p:nvSpPr>
          <p:cNvPr id="16" name="TextBox 1"/>
          <p:cNvSpPr txBox="1">
            <a:spLocks noChangeArrowheads="1"/>
          </p:cNvSpPr>
          <p:nvPr/>
        </p:nvSpPr>
        <p:spPr bwMode="auto">
          <a:xfrm>
            <a:off x="2658238" y="1446564"/>
            <a:ext cx="7272440" cy="621030"/>
          </a:xfrm>
          <a:prstGeom prst="rect">
            <a:avLst/>
          </a:prstGeom>
          <a:noFill/>
          <a:ln w="9525">
            <a:noFill/>
            <a:miter lim="800000"/>
          </a:ln>
        </p:spPr>
        <p:txBody>
          <a:bodyPr wrap="square" lIns="68568" tIns="34284" rIns="68568" bIns="34284">
            <a:spAutoFit/>
          </a:bodyPr>
          <a:lstStyle/>
          <a:p>
            <a:pPr algn="ctr"/>
            <a:r>
              <a:rPr lang="en-US" altLang="ko-KR" sz="3600" b="1">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altLang="ko-KR" sz="3600" b="1">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rPr>
              <a:t> 3</a:t>
            </a:r>
            <a:endParaRPr lang="en-US" altLang="ko-KR" sz="3600" b="1" dirty="0">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
        <p:nvSpPr>
          <p:cNvPr id="17" name="TextBox 1"/>
          <p:cNvSpPr txBox="1">
            <a:spLocks noChangeArrowheads="1"/>
          </p:cNvSpPr>
          <p:nvPr/>
        </p:nvSpPr>
        <p:spPr bwMode="auto">
          <a:xfrm>
            <a:off x="2658238" y="2183985"/>
            <a:ext cx="7272440" cy="621030"/>
          </a:xfrm>
          <a:prstGeom prst="rect">
            <a:avLst/>
          </a:prstGeom>
          <a:noFill/>
          <a:ln w="9525">
            <a:noFill/>
            <a:miter lim="800000"/>
          </a:ln>
        </p:spPr>
        <p:txBody>
          <a:bodyPr wrap="square" lIns="68568" tIns="34284" rIns="68568" bIns="34284">
            <a:spAutoFit/>
          </a:bodyPr>
          <a:lstStyle/>
          <a:p>
            <a:pPr algn="ctr"/>
            <a:r>
              <a:rPr lang="en-US" altLang="ko-KR"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Cầu vồng</a:t>
            </a:r>
          </a:p>
        </p:txBody>
      </p:sp>
    </p:spTree>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9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100"/>
                                        <p:tgtEl>
                                          <p:spTgt spid="4"/>
                                        </p:tgtEl>
                                      </p:cBhvr>
                                    </p:animEffect>
                                  </p:childTnLst>
                                </p:cTn>
                              </p:par>
                              <p:par>
                                <p:cTn id="16" presetID="42" presetClass="path" presetSubtype="0" decel="90000" fill="hold" nodeType="withEffect">
                                  <p:stCondLst>
                                    <p:cond delay="0"/>
                                  </p:stCondLst>
                                  <p:childTnLst>
                                    <p:animMotion origin="layout" path="M -0.03646 -0.00139 L -2.5E-6 -1.85185E-6 " pathEditMode="relative" rAng="0" ptsTypes="AA">
                                      <p:cBhvr>
                                        <p:cTn id="17" dur="3250" fill="hold"/>
                                        <p:tgtEl>
                                          <p:spTgt spid="4"/>
                                        </p:tgtEl>
                                        <p:attrNameLst>
                                          <p:attrName>ppt_x</p:attrName>
                                          <p:attrName>ppt_y</p:attrName>
                                        </p:attrNameLst>
                                      </p:cBhvr>
                                      <p:rCtr x="1823" y="69"/>
                                    </p:animMotion>
                                  </p:childTnLst>
                                </p:cTn>
                              </p:par>
                              <p:par>
                                <p:cTn id="18" presetID="22" presetClass="entr" presetSubtype="4" fill="hold" nodeType="with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75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310" t="85903" r="477" b="260"/>
          <a:stretch>
            <a:fillRect/>
          </a:stretch>
        </p:blipFill>
        <p:spPr>
          <a:xfrm>
            <a:off x="-97972" y="3531721"/>
            <a:ext cx="9241971" cy="1611779"/>
          </a:xfrm>
          <a:prstGeom prst="rect">
            <a:avLst/>
          </a:prstGeom>
        </p:spPr>
      </p:pic>
      <p:sp>
        <p:nvSpPr>
          <p:cNvPr id="8" name="TextBox 7"/>
          <p:cNvSpPr txBox="1"/>
          <p:nvPr/>
        </p:nvSpPr>
        <p:spPr>
          <a:xfrm>
            <a:off x="5963104" y="3489627"/>
            <a:ext cx="5592534" cy="392403"/>
          </a:xfrm>
          <a:prstGeom prst="rect">
            <a:avLst/>
          </a:prstGeom>
          <a:noFill/>
        </p:spPr>
        <p:txBody>
          <a:bodyPr wrap="square" lIns="68568" tIns="34284" rIns="68568" bIns="34284" rtlCol="0">
            <a:spAutoFit/>
          </a:bodyPr>
          <a:lstStyle/>
          <a:p>
            <a:r>
              <a:rPr lang="en-US" sz="2100" b="1" i="1">
                <a:solidFill>
                  <a:prstClr val="black"/>
                </a:solidFill>
                <a:latin typeface="VNI-Avo" pitchFamily="2" charset="0"/>
              </a:rPr>
              <a:t>Theo </a:t>
            </a:r>
            <a:r>
              <a:rPr lang="en-US" sz="2100" b="1">
                <a:solidFill>
                  <a:prstClr val="black"/>
                </a:solidFill>
                <a:latin typeface="VNI-Avo" pitchFamily="2" charset="0"/>
              </a:rPr>
              <a:t>khoahoc.com</a:t>
            </a:r>
            <a:endParaRPr lang="en-US" sz="2400" b="1" i="1" dirty="0">
              <a:solidFill>
                <a:prstClr val="black"/>
              </a:solidFill>
              <a:latin typeface="VNI-Avo" pitchFamily="2" charset="0"/>
            </a:endParaRPr>
          </a:p>
        </p:txBody>
      </p:sp>
      <p:sp>
        <p:nvSpPr>
          <p:cNvPr id="9" name="TextBox 8"/>
          <p:cNvSpPr txBox="1"/>
          <p:nvPr/>
        </p:nvSpPr>
        <p:spPr>
          <a:xfrm>
            <a:off x="295840" y="667422"/>
            <a:ext cx="8595512" cy="2898775"/>
          </a:xfrm>
          <a:prstGeom prst="rect">
            <a:avLst/>
          </a:prstGeom>
          <a:noFill/>
        </p:spPr>
        <p:txBody>
          <a:bodyPr wrap="square" lIns="68568" tIns="34284" rIns="68568" bIns="34284" rtlCol="0">
            <a:spAutoFit/>
          </a:bodyPr>
          <a:lstStyle/>
          <a:p>
            <a:pPr algn="just"/>
            <a:r>
              <a:rPr lang="en-US" sz="2300" b="1" dirty="0">
                <a:solidFill>
                  <a:prstClr val="black"/>
                </a:solidFill>
                <a:latin typeface="VNI-Avo" pitchFamily="2" charset="0"/>
              </a:rPr>
              <a:t>   </a:t>
            </a:r>
            <a:r>
              <a:rPr lang="en-US" sz="2300" b="1" dirty="0" err="1">
                <a:solidFill>
                  <a:prstClr val="black"/>
                </a:solidFill>
                <a:latin typeface="Times New Roman" panose="02020603050405020304" pitchFamily="18" charset="0"/>
                <a:cs typeface="Times New Roman" panose="02020603050405020304" pitchFamily="18" charset="0"/>
              </a:rPr>
              <a:t>Trước và sau mưa, ta thường thấy hình vòng cung </a:t>
            </a:r>
            <a:r>
              <a:rPr lang="en-US" sz="2300" b="1" dirty="0">
                <a:solidFill>
                  <a:prstClr val="black"/>
                </a:solidFill>
                <a:latin typeface="Times New Roman" panose="02020603050405020304" pitchFamily="18" charset="0"/>
                <a:cs typeface="Times New Roman" panose="02020603050405020304" pitchFamily="18" charset="0"/>
              </a:rPr>
              <a:t>rực rỡ trên bầu trời. Vòng cung đó được gọi là cầu vồng.</a:t>
            </a:r>
          </a:p>
          <a:p>
            <a:pPr algn="just"/>
            <a:r>
              <a:rPr lang="en-US" sz="2300" b="1" dirty="0">
                <a:solidFill>
                  <a:prstClr val="black"/>
                </a:solidFill>
                <a:latin typeface="Times New Roman" panose="02020603050405020304" pitchFamily="18" charset="0"/>
                <a:cs typeface="Times New Roman" panose="02020603050405020304" pitchFamily="18" charset="0"/>
              </a:rPr>
              <a:t>     Cầu vồng có bảy màu nổi bậc là đỏ, cam, vàng, lục, lam, chàm, tím. Màu đỏ ở vị trí cao nhất, màu tím ở vị trí thấp nhất.</a:t>
            </a:r>
          </a:p>
          <a:p>
            <a:pPr algn="just"/>
            <a:r>
              <a:rPr lang="en-US" sz="2300" b="1" dirty="0">
                <a:solidFill>
                  <a:prstClr val="black"/>
                </a:solidFill>
                <a:latin typeface="Times New Roman" panose="02020603050405020304" pitchFamily="18" charset="0"/>
                <a:cs typeface="Times New Roman" panose="02020603050405020304" pitchFamily="18" charset="0"/>
              </a:rPr>
              <a:t>     Cầu vồng ẩn chứa nhiều điều lí thú. Đến nay, nhiều câu hỏi về nó vẫn chưa tìm được câu trả lời cuối cùng. Những câu hỏi đó trông chờ các em tìm lời giải đáp.</a:t>
            </a:r>
          </a:p>
          <a:p>
            <a:pPr algn="just"/>
            <a:endParaRPr lang="en-US" sz="2300" b="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83439" y="49978"/>
            <a:ext cx="6458031" cy="528955"/>
          </a:xfrm>
          <a:prstGeom prst="rect">
            <a:avLst/>
          </a:prstGeom>
          <a:noFill/>
        </p:spPr>
        <p:txBody>
          <a:bodyPr wrap="square" lIns="68568" tIns="34284" rIns="68568" bIns="34284" rtlCol="0">
            <a:spAutoFit/>
          </a:bodyPr>
          <a:lstStyle/>
          <a:p>
            <a:pPr algn="ctr"/>
            <a:r>
              <a:rPr lang="en-US" sz="3000" b="1">
                <a:solidFill>
                  <a:srgbClr val="00B050"/>
                </a:solidFill>
                <a:latin typeface="Times New Roman" panose="02020603050405020304" pitchFamily="18" charset="0"/>
                <a:cs typeface="Times New Roman" panose="02020603050405020304" pitchFamily="18" charset="0"/>
              </a:rPr>
              <a:t>Cầu vồng</a:t>
            </a:r>
            <a:endParaRPr lang="en-US" sz="3000" b="1" dirty="0">
              <a:solidFill>
                <a:srgbClr val="00B050"/>
              </a:solidFill>
              <a:latin typeface="Times New Roman" panose="02020603050405020304" pitchFamily="18" charset="0"/>
              <a:cs typeface="Times New Roman" panose="02020603050405020304" pitchFamily="18" charset="0"/>
            </a:endParaRPr>
          </a:p>
        </p:txBody>
      </p:sp>
      <p:pic>
        <p:nvPicPr>
          <p:cNvPr id="2" name="[hanhtrangso.nxbgd.vn] Đọc_ Cầu vồng.mp3_H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8164286" y="49978"/>
            <a:ext cx="457200" cy="457200"/>
          </a:xfrm>
          <a:prstGeom prst="rect">
            <a:avLst/>
          </a:prstGeom>
        </p:spPr>
      </p:pic>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795"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310" t="85903" r="477" b="260"/>
          <a:stretch>
            <a:fillRect/>
          </a:stretch>
        </p:blipFill>
        <p:spPr>
          <a:xfrm>
            <a:off x="-97972" y="3531721"/>
            <a:ext cx="9241971" cy="1611779"/>
          </a:xfrm>
          <a:prstGeom prst="rect">
            <a:avLst/>
          </a:prstGeom>
        </p:spPr>
      </p:pic>
      <p:sp>
        <p:nvSpPr>
          <p:cNvPr id="8" name="TextBox 7"/>
          <p:cNvSpPr txBox="1"/>
          <p:nvPr/>
        </p:nvSpPr>
        <p:spPr>
          <a:xfrm>
            <a:off x="5963104" y="3489627"/>
            <a:ext cx="5592534" cy="392403"/>
          </a:xfrm>
          <a:prstGeom prst="rect">
            <a:avLst/>
          </a:prstGeom>
          <a:noFill/>
        </p:spPr>
        <p:txBody>
          <a:bodyPr wrap="square" lIns="68568" tIns="34284" rIns="68568" bIns="34284" rtlCol="0">
            <a:spAutoFit/>
          </a:bodyPr>
          <a:lstStyle/>
          <a:p>
            <a:r>
              <a:rPr lang="en-US" sz="2100" b="1" i="1">
                <a:solidFill>
                  <a:prstClr val="black"/>
                </a:solidFill>
                <a:latin typeface="VNI-Avo" pitchFamily="2" charset="0"/>
              </a:rPr>
              <a:t>Theo </a:t>
            </a:r>
            <a:r>
              <a:rPr lang="en-US" sz="2100" b="1">
                <a:solidFill>
                  <a:prstClr val="black"/>
                </a:solidFill>
                <a:latin typeface="VNI-Avo" pitchFamily="2" charset="0"/>
              </a:rPr>
              <a:t>khoahoc.com</a:t>
            </a:r>
            <a:endParaRPr lang="en-US" sz="2400" b="1" i="1" dirty="0">
              <a:solidFill>
                <a:prstClr val="black"/>
              </a:solidFill>
              <a:latin typeface="VNI-Avo" pitchFamily="2" charset="0"/>
            </a:endParaRPr>
          </a:p>
        </p:txBody>
      </p:sp>
      <p:sp>
        <p:nvSpPr>
          <p:cNvPr id="9" name="TextBox 8"/>
          <p:cNvSpPr txBox="1"/>
          <p:nvPr/>
        </p:nvSpPr>
        <p:spPr>
          <a:xfrm>
            <a:off x="295840" y="667422"/>
            <a:ext cx="8595512" cy="2898775"/>
          </a:xfrm>
          <a:prstGeom prst="rect">
            <a:avLst/>
          </a:prstGeom>
          <a:noFill/>
        </p:spPr>
        <p:txBody>
          <a:bodyPr wrap="square" lIns="68568" tIns="34284" rIns="68568" bIns="34284" rtlCol="0">
            <a:spAutoFit/>
          </a:bodyPr>
          <a:lstStyle/>
          <a:p>
            <a:pPr algn="just"/>
            <a:r>
              <a:rPr lang="en-US" sz="2300" b="1" dirty="0">
                <a:solidFill>
                  <a:prstClr val="black"/>
                </a:solidFill>
                <a:latin typeface="VNI-Avo" pitchFamily="2" charset="0"/>
              </a:rPr>
              <a:t>   </a:t>
            </a:r>
            <a:r>
              <a:rPr lang="en-US" sz="2300" b="1" dirty="0" err="1">
                <a:solidFill>
                  <a:srgbClr val="FF0000"/>
                </a:solidFill>
                <a:latin typeface="Times New Roman" panose="02020603050405020304" pitchFamily="18" charset="0"/>
                <a:cs typeface="Times New Roman" panose="02020603050405020304" pitchFamily="18" charset="0"/>
              </a:rPr>
              <a:t>Trước</a:t>
            </a:r>
            <a:r>
              <a:rPr lang="en-US" sz="2300" b="1" dirty="0" err="1">
                <a:solidFill>
                  <a:prstClr val="black"/>
                </a:solidFill>
                <a:latin typeface="Times New Roman" panose="02020603050405020304" pitchFamily="18" charset="0"/>
                <a:cs typeface="Times New Roman" panose="02020603050405020304" pitchFamily="18" charset="0"/>
              </a:rPr>
              <a:t> và sau mưa, ta thường thấy hình vòng cung </a:t>
            </a:r>
            <a:r>
              <a:rPr lang="en-US" sz="2300" b="1" dirty="0">
                <a:solidFill>
                  <a:srgbClr val="FF0000"/>
                </a:solidFill>
                <a:latin typeface="Times New Roman" panose="02020603050405020304" pitchFamily="18" charset="0"/>
                <a:cs typeface="Times New Roman" panose="02020603050405020304" pitchFamily="18" charset="0"/>
              </a:rPr>
              <a:t>rực rỡ</a:t>
            </a:r>
            <a:r>
              <a:rPr lang="en-US" sz="2300" b="1" dirty="0">
                <a:solidFill>
                  <a:prstClr val="black"/>
                </a:solidFill>
                <a:latin typeface="Times New Roman" panose="02020603050405020304" pitchFamily="18" charset="0"/>
                <a:cs typeface="Times New Roman" panose="02020603050405020304" pitchFamily="18" charset="0"/>
              </a:rPr>
              <a:t> trên bầu trời. Vòng cung đó được gọi là cầu vồng.</a:t>
            </a:r>
          </a:p>
          <a:p>
            <a:pPr algn="just"/>
            <a:r>
              <a:rPr lang="en-US" sz="2300" b="1" dirty="0">
                <a:solidFill>
                  <a:prstClr val="black"/>
                </a:solidFill>
                <a:latin typeface="Times New Roman" panose="02020603050405020304" pitchFamily="18" charset="0"/>
                <a:cs typeface="Times New Roman" panose="02020603050405020304" pitchFamily="18" charset="0"/>
              </a:rPr>
              <a:t>     Cầu vồng có bảy màu </a:t>
            </a:r>
            <a:r>
              <a:rPr lang="en-US" sz="2300" b="1" dirty="0">
                <a:solidFill>
                  <a:srgbClr val="FF0000"/>
                </a:solidFill>
                <a:latin typeface="Times New Roman" panose="02020603050405020304" pitchFamily="18" charset="0"/>
                <a:cs typeface="Times New Roman" panose="02020603050405020304" pitchFamily="18" charset="0"/>
              </a:rPr>
              <a:t>nổi bậc</a:t>
            </a:r>
            <a:r>
              <a:rPr lang="en-US" sz="2300" b="1" dirty="0">
                <a:solidFill>
                  <a:prstClr val="black"/>
                </a:solidFill>
                <a:latin typeface="Times New Roman" panose="02020603050405020304" pitchFamily="18" charset="0"/>
                <a:cs typeface="Times New Roman" panose="02020603050405020304" pitchFamily="18" charset="0"/>
              </a:rPr>
              <a:t> là đỏ, cam, vàng, lục, lam, chàm, tím. Màu đỏ ở vị trí cao nhất, màu tím ở vị trí thấp nhất.</a:t>
            </a:r>
          </a:p>
          <a:p>
            <a:pPr algn="just"/>
            <a:r>
              <a:rPr lang="en-US" sz="2300" b="1" dirty="0">
                <a:solidFill>
                  <a:prstClr val="black"/>
                </a:solidFill>
                <a:latin typeface="Times New Roman" panose="02020603050405020304" pitchFamily="18" charset="0"/>
                <a:cs typeface="Times New Roman" panose="02020603050405020304" pitchFamily="18" charset="0"/>
              </a:rPr>
              <a:t>     Cầu vồng ẩn chứa nhiều điều lí thú. Đến nay, nhiều câu hỏi về nó vẫn chưa tìm được câu trả lời cuối cùng. Những câu hỏi đó </a:t>
            </a:r>
            <a:r>
              <a:rPr lang="en-US" sz="2300" b="1" dirty="0">
                <a:solidFill>
                  <a:srgbClr val="FF0000"/>
                </a:solidFill>
                <a:latin typeface="Times New Roman" panose="02020603050405020304" pitchFamily="18" charset="0"/>
                <a:cs typeface="Times New Roman" panose="02020603050405020304" pitchFamily="18" charset="0"/>
              </a:rPr>
              <a:t>trông chờ</a:t>
            </a:r>
            <a:r>
              <a:rPr lang="en-US" sz="2300" b="1" dirty="0">
                <a:solidFill>
                  <a:prstClr val="black"/>
                </a:solidFill>
                <a:latin typeface="Times New Roman" panose="02020603050405020304" pitchFamily="18" charset="0"/>
                <a:cs typeface="Times New Roman" panose="02020603050405020304" pitchFamily="18" charset="0"/>
              </a:rPr>
              <a:t> các em tìm lời giải đáp.</a:t>
            </a:r>
          </a:p>
          <a:p>
            <a:pPr algn="just"/>
            <a:endParaRPr lang="en-US" sz="2300" b="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83439" y="49978"/>
            <a:ext cx="6458031" cy="528955"/>
          </a:xfrm>
          <a:prstGeom prst="rect">
            <a:avLst/>
          </a:prstGeom>
          <a:noFill/>
        </p:spPr>
        <p:txBody>
          <a:bodyPr wrap="square" lIns="68568" tIns="34284" rIns="68568" bIns="34284" rtlCol="0">
            <a:spAutoFit/>
          </a:bodyPr>
          <a:lstStyle/>
          <a:p>
            <a:pPr algn="ctr"/>
            <a:r>
              <a:rPr lang="en-US" sz="3000" b="1">
                <a:solidFill>
                  <a:srgbClr val="FF0000"/>
                </a:solidFill>
                <a:latin typeface="Times New Roman" panose="02020603050405020304" pitchFamily="18" charset="0"/>
                <a:cs typeface="Times New Roman" panose="02020603050405020304" pitchFamily="18" charset="0"/>
              </a:rPr>
              <a:t>Cầu vồng</a:t>
            </a:r>
            <a:endParaRPr lang="en-US" sz="3000" b="1" dirty="0">
              <a:solidFill>
                <a:srgbClr val="FF0000"/>
              </a:solidFill>
              <a:latin typeface="Times New Roman" panose="02020603050405020304" pitchFamily="18" charset="0"/>
              <a:cs typeface="Times New Roman" panose="02020603050405020304" pitchFamily="18" charset="0"/>
            </a:endParaRPr>
          </a:p>
        </p:txBody>
      </p:sp>
      <p:pic>
        <p:nvPicPr>
          <p:cNvPr id="2" name="[hanhtrangso.nxbgd.vn] Đọc_ Cầu vồng.mp3_H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8164286" y="49978"/>
            <a:ext cx="457200" cy="457200"/>
          </a:xfrm>
          <a:prstGeom prst="rect">
            <a:avLst/>
          </a:prstGeom>
        </p:spPr>
      </p:pic>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1795"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9" grpId="0"/>
      <p:bldP spid="9" grpId="1"/>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 y="0"/>
            <a:ext cx="9143499" cy="5143500"/>
          </a:xfrm>
          <a:prstGeom prst="rect">
            <a:avLst/>
          </a:prstGeom>
        </p:spPr>
      </p:pic>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48009"/>
          <a:stretch>
            <a:fillRect/>
          </a:stretch>
        </p:blipFill>
        <p:spPr>
          <a:xfrm>
            <a:off x="261" y="3409950"/>
            <a:ext cx="9143499" cy="1733582"/>
          </a:xfrm>
          <a:prstGeom prst="rect">
            <a:avLst/>
          </a:prstGeom>
        </p:spPr>
      </p:pic>
      <p:grpSp>
        <p:nvGrpSpPr>
          <p:cNvPr id="8" name="Group 7"/>
          <p:cNvGrpSpPr/>
          <p:nvPr/>
        </p:nvGrpSpPr>
        <p:grpSpPr>
          <a:xfrm>
            <a:off x="2373987" y="321255"/>
            <a:ext cx="4074494" cy="766014"/>
            <a:chOff x="3568352" y="2594608"/>
            <a:chExt cx="5760641" cy="1195255"/>
          </a:xfrm>
        </p:grpSpPr>
        <p:sp>
          <p:nvSpPr>
            <p:cNvPr id="9" name="Wave 8"/>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724535"/>
              <a:endParaRPr lang="en-US" kern="0">
                <a:solidFill>
                  <a:prstClr val="white"/>
                </a:solidFill>
              </a:endParaRPr>
            </a:p>
          </p:txBody>
        </p:sp>
        <p:sp>
          <p:nvSpPr>
            <p:cNvPr id="10" name="文本框 6"/>
            <p:cNvSpPr txBox="1">
              <a:spLocks noChangeArrowheads="1"/>
            </p:cNvSpPr>
            <p:nvPr/>
          </p:nvSpPr>
          <p:spPr bwMode="auto">
            <a:xfrm>
              <a:off x="4380543" y="2765361"/>
              <a:ext cx="4064259" cy="79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384810" fontAlgn="base">
                <a:spcBef>
                  <a:spcPct val="0"/>
                </a:spcBef>
                <a:spcAft>
                  <a:spcPct val="0"/>
                </a:spcAft>
                <a:defRPr/>
              </a:pPr>
              <a:r>
                <a:rPr lang="en-US" altLang="zh-CN" sz="2700" b="1" kern="0" dirty="0" err="1">
                  <a:solidFill>
                    <a:prstClr val="black"/>
                  </a:solidFill>
                  <a:latin typeface="Times New Roman" panose="02020603050405020304" pitchFamily="18" charset="0"/>
                  <a:ea typeface="华康海报体W12(P)" panose="040B0C00000000000000" pitchFamily="82" charset="-122"/>
                  <a:cs typeface="Times New Roman" panose="02020603050405020304" pitchFamily="18" charset="0"/>
                </a:rPr>
                <a:t>Luyện đọc từ khó:</a:t>
              </a:r>
              <a:endParaRPr lang="zh-CN" altLang="en-US" sz="2700" b="1" kern="0" dirty="0">
                <a:solidFill>
                  <a:prstClr val="black"/>
                </a:solidFill>
                <a:latin typeface="Times New Roman" panose="02020603050405020304" pitchFamily="18" charset="0"/>
                <a:ea typeface="华康海报体W12(P)" panose="040B0C00000000000000" pitchFamily="82" charset="-122"/>
                <a:cs typeface="Times New Roman" panose="02020603050405020304" pitchFamily="18" charset="0"/>
              </a:endParaRPr>
            </a:p>
          </p:txBody>
        </p:sp>
      </p:grpSp>
      <p:sp>
        <p:nvSpPr>
          <p:cNvPr id="14" name="TextBox 13"/>
          <p:cNvSpPr txBox="1"/>
          <p:nvPr/>
        </p:nvSpPr>
        <p:spPr>
          <a:xfrm>
            <a:off x="5261948" y="2016657"/>
            <a:ext cx="2373068" cy="560705"/>
          </a:xfrm>
          <a:prstGeom prst="rect">
            <a:avLst/>
          </a:prstGeom>
          <a:noFill/>
        </p:spPr>
        <p:txBody>
          <a:bodyPr wrap="square" lIns="69302" tIns="34652" rIns="69302" bIns="34652" rtlCol="0">
            <a:spAutoFit/>
          </a:bodyPr>
          <a:lstStyle/>
          <a:p>
            <a:pPr defTabSz="724535"/>
            <a:r>
              <a:rPr lang="en-US" sz="3200" b="1" dirty="0" err="1">
                <a:solidFill>
                  <a:srgbClr val="FF0000"/>
                </a:solidFill>
                <a:latin typeface="Times New Roman" panose="02020603050405020304" pitchFamily="18" charset="0"/>
                <a:cs typeface="Times New Roman" panose="02020603050405020304" pitchFamily="18" charset="0"/>
              </a:rPr>
              <a:t>trông chờ</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360732" y="1926164"/>
            <a:ext cx="2373068" cy="560705"/>
          </a:xfrm>
          <a:prstGeom prst="rect">
            <a:avLst/>
          </a:prstGeom>
          <a:noFill/>
        </p:spPr>
        <p:txBody>
          <a:bodyPr wrap="square" lIns="69302" tIns="34652" rIns="69302" bIns="34652" rtlCol="0">
            <a:spAutoFit/>
          </a:bodyPr>
          <a:lstStyle/>
          <a:p>
            <a:pPr defTabSz="724535"/>
            <a:r>
              <a:rPr lang="en-US" sz="3200" b="1" dirty="0" err="1">
                <a:solidFill>
                  <a:srgbClr val="FF0000"/>
                </a:solidFill>
                <a:latin typeface="Times New Roman" panose="02020603050405020304" pitchFamily="18" charset="0"/>
                <a:cs typeface="Times New Roman" panose="02020603050405020304" pitchFamily="18" charset="0"/>
              </a:rPr>
              <a:t>rực rỡ</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322219" y="1200149"/>
            <a:ext cx="2259181" cy="583565"/>
          </a:xfrm>
          <a:prstGeom prst="rect">
            <a:avLst/>
          </a:prstGeom>
        </p:spPr>
        <p:txBody>
          <a:bodyPr wrap="square">
            <a:spAutoFit/>
          </a:bodyP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cầu vồng</a:t>
            </a:r>
          </a:p>
        </p:txBody>
      </p:sp>
      <p:cxnSp>
        <p:nvCxnSpPr>
          <p:cNvPr id="5" name="Straight Connector 4"/>
          <p:cNvCxnSpPr/>
          <p:nvPr/>
        </p:nvCxnSpPr>
        <p:spPr>
          <a:xfrm>
            <a:off x="2743200" y="1784924"/>
            <a:ext cx="609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360732" y="2488587"/>
            <a:ext cx="23946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133600" y="2495550"/>
            <a:ext cx="23946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553200" y="2585191"/>
            <a:ext cx="381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7800" y="2571750"/>
            <a:ext cx="304800" cy="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310" t="85903" r="477" b="260"/>
          <a:stretch>
            <a:fillRect/>
          </a:stretch>
        </p:blipFill>
        <p:spPr>
          <a:xfrm>
            <a:off x="-97972" y="3531721"/>
            <a:ext cx="9241971" cy="1611779"/>
          </a:xfrm>
          <a:prstGeom prst="rect">
            <a:avLst/>
          </a:prstGeom>
        </p:spPr>
      </p:pic>
      <p:sp>
        <p:nvSpPr>
          <p:cNvPr id="8" name="TextBox 7"/>
          <p:cNvSpPr txBox="1"/>
          <p:nvPr/>
        </p:nvSpPr>
        <p:spPr>
          <a:xfrm>
            <a:off x="5963104" y="3489627"/>
            <a:ext cx="5592534" cy="392403"/>
          </a:xfrm>
          <a:prstGeom prst="rect">
            <a:avLst/>
          </a:prstGeom>
          <a:noFill/>
        </p:spPr>
        <p:txBody>
          <a:bodyPr wrap="square" lIns="68568" tIns="34284" rIns="68568" bIns="34284" rtlCol="0">
            <a:spAutoFit/>
          </a:bodyPr>
          <a:lstStyle/>
          <a:p>
            <a:r>
              <a:rPr lang="en-US" sz="2100" b="1" i="1">
                <a:solidFill>
                  <a:prstClr val="black"/>
                </a:solidFill>
                <a:latin typeface="VNI-Avo" pitchFamily="2" charset="0"/>
              </a:rPr>
              <a:t>Theo </a:t>
            </a:r>
            <a:r>
              <a:rPr lang="en-US" sz="2100" b="1">
                <a:solidFill>
                  <a:prstClr val="black"/>
                </a:solidFill>
                <a:latin typeface="VNI-Avo" pitchFamily="2" charset="0"/>
              </a:rPr>
              <a:t>khoahoc.com</a:t>
            </a:r>
            <a:endParaRPr lang="en-US" sz="2400" b="1" i="1" dirty="0">
              <a:solidFill>
                <a:prstClr val="black"/>
              </a:solidFill>
              <a:latin typeface="VNI-Avo" pitchFamily="2" charset="0"/>
            </a:endParaRPr>
          </a:p>
        </p:txBody>
      </p:sp>
      <p:sp>
        <p:nvSpPr>
          <p:cNvPr id="9" name="TextBox 8"/>
          <p:cNvSpPr txBox="1"/>
          <p:nvPr/>
        </p:nvSpPr>
        <p:spPr>
          <a:xfrm>
            <a:off x="295840" y="667422"/>
            <a:ext cx="8595512" cy="2898775"/>
          </a:xfrm>
          <a:prstGeom prst="rect">
            <a:avLst/>
          </a:prstGeom>
          <a:noFill/>
        </p:spPr>
        <p:txBody>
          <a:bodyPr wrap="square" lIns="68568" tIns="34284" rIns="68568" bIns="34284" rtlCol="0">
            <a:spAutoFit/>
          </a:bodyPr>
          <a:lstStyle/>
          <a:p>
            <a:pPr algn="just"/>
            <a:r>
              <a:rPr lang="en-US" sz="2300" b="1" dirty="0">
                <a:solidFill>
                  <a:prstClr val="black"/>
                </a:solidFill>
                <a:latin typeface="VNI-Avo" pitchFamily="2" charset="0"/>
              </a:rPr>
              <a:t>   </a:t>
            </a:r>
            <a:r>
              <a:rPr lang="en-US" sz="2300" b="1" dirty="0" err="1">
                <a:solidFill>
                  <a:prstClr val="black"/>
                </a:solidFill>
                <a:latin typeface="Times New Roman" panose="02020603050405020304" pitchFamily="18" charset="0"/>
                <a:cs typeface="Times New Roman" panose="02020603050405020304" pitchFamily="18" charset="0"/>
              </a:rPr>
              <a:t>Trước và sau mưa, ta thường thấy hình vòng cung </a:t>
            </a:r>
            <a:r>
              <a:rPr lang="en-US" sz="2300" b="1" dirty="0">
                <a:solidFill>
                  <a:prstClr val="black"/>
                </a:solidFill>
                <a:latin typeface="Times New Roman" panose="02020603050405020304" pitchFamily="18" charset="0"/>
                <a:cs typeface="Times New Roman" panose="02020603050405020304" pitchFamily="18" charset="0"/>
              </a:rPr>
              <a:t>rực rỡ trên bầu trời. Vòng cung đó được gọi là cầu vồng.</a:t>
            </a:r>
          </a:p>
          <a:p>
            <a:pPr algn="just"/>
            <a:r>
              <a:rPr lang="en-US" sz="2300" b="1" dirty="0">
                <a:solidFill>
                  <a:prstClr val="black"/>
                </a:solidFill>
                <a:latin typeface="Times New Roman" panose="02020603050405020304" pitchFamily="18" charset="0"/>
                <a:cs typeface="Times New Roman" panose="02020603050405020304" pitchFamily="18" charset="0"/>
              </a:rPr>
              <a:t>     Cầu vồng có bảy màu nổi bậc là đỏ, cam, vàng, lục, lam, chàm, tím. Màu đỏ ở vị trí cao nhất, màu tím ở vị trí thấp nhất.</a:t>
            </a:r>
          </a:p>
          <a:p>
            <a:pPr algn="just"/>
            <a:r>
              <a:rPr lang="en-US" sz="2300" b="1" dirty="0">
                <a:solidFill>
                  <a:prstClr val="black"/>
                </a:solidFill>
                <a:latin typeface="Times New Roman" panose="02020603050405020304" pitchFamily="18" charset="0"/>
                <a:cs typeface="Times New Roman" panose="02020603050405020304" pitchFamily="18" charset="0"/>
              </a:rPr>
              <a:t>     Cầu vồng ẩn chứa nhiều điều lí thú. Đến nay, nhiều câu hỏi về nó vẫn chưa tìm được câu trả lời cuối cùng. Những câu hỏi đó trông chờ các em tìm lời giải đáp.</a:t>
            </a:r>
          </a:p>
          <a:p>
            <a:pPr algn="just"/>
            <a:endParaRPr lang="en-US" sz="2300" b="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83439" y="49978"/>
            <a:ext cx="6458031" cy="528955"/>
          </a:xfrm>
          <a:prstGeom prst="rect">
            <a:avLst/>
          </a:prstGeom>
          <a:noFill/>
        </p:spPr>
        <p:txBody>
          <a:bodyPr wrap="square" lIns="68568" tIns="34284" rIns="68568" bIns="34284" rtlCol="0">
            <a:spAutoFit/>
          </a:bodyPr>
          <a:lstStyle/>
          <a:p>
            <a:pPr algn="ctr"/>
            <a:r>
              <a:rPr lang="en-US" sz="3000" b="1">
                <a:solidFill>
                  <a:srgbClr val="00B050"/>
                </a:solidFill>
                <a:latin typeface="Times New Roman" panose="02020603050405020304" pitchFamily="18" charset="0"/>
                <a:cs typeface="Times New Roman" panose="02020603050405020304" pitchFamily="18" charset="0"/>
              </a:rPr>
              <a:t>Cầu vồng</a:t>
            </a:r>
            <a:endParaRPr lang="en-US" sz="3000" b="1" dirty="0">
              <a:solidFill>
                <a:srgbClr val="00B050"/>
              </a:solidFill>
              <a:latin typeface="Times New Roman" panose="02020603050405020304" pitchFamily="18" charset="0"/>
              <a:cs typeface="Times New Roman" panose="02020603050405020304" pitchFamily="18" charset="0"/>
            </a:endParaRPr>
          </a:p>
        </p:txBody>
      </p:sp>
      <p:pic>
        <p:nvPicPr>
          <p:cNvPr id="2" name="[hanhtrangso.nxbgd.vn] Đọc_ Cầu vồng.mp3_H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8164286" y="49978"/>
            <a:ext cx="457200" cy="457200"/>
          </a:xfrm>
          <a:prstGeom prst="rect">
            <a:avLst/>
          </a:prstGeom>
        </p:spPr>
      </p:pic>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795"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310" t="85903" r="477" b="260"/>
          <a:stretch>
            <a:fillRect/>
          </a:stretch>
        </p:blipFill>
        <p:spPr>
          <a:xfrm>
            <a:off x="-97972" y="3531721"/>
            <a:ext cx="9241971" cy="1611779"/>
          </a:xfrm>
          <a:prstGeom prst="rect">
            <a:avLst/>
          </a:prstGeom>
        </p:spPr>
      </p:pic>
      <p:sp>
        <p:nvSpPr>
          <p:cNvPr id="8" name="TextBox 7"/>
          <p:cNvSpPr txBox="1"/>
          <p:nvPr/>
        </p:nvSpPr>
        <p:spPr>
          <a:xfrm>
            <a:off x="5963104" y="3489627"/>
            <a:ext cx="5592534" cy="392403"/>
          </a:xfrm>
          <a:prstGeom prst="rect">
            <a:avLst/>
          </a:prstGeom>
          <a:noFill/>
        </p:spPr>
        <p:txBody>
          <a:bodyPr wrap="square" lIns="68568" tIns="34284" rIns="68568" bIns="34284" rtlCol="0">
            <a:spAutoFit/>
          </a:bodyPr>
          <a:lstStyle/>
          <a:p>
            <a:r>
              <a:rPr lang="en-US" sz="2100" b="1" i="1">
                <a:solidFill>
                  <a:prstClr val="black"/>
                </a:solidFill>
                <a:latin typeface="VNI-Avo" pitchFamily="2" charset="0"/>
              </a:rPr>
              <a:t>Theo </a:t>
            </a:r>
            <a:r>
              <a:rPr lang="en-US" sz="2100" b="1">
                <a:solidFill>
                  <a:prstClr val="black"/>
                </a:solidFill>
                <a:latin typeface="VNI-Avo" pitchFamily="2" charset="0"/>
              </a:rPr>
              <a:t>khoahoc.com</a:t>
            </a:r>
            <a:endParaRPr lang="en-US" sz="2400" b="1" i="1" dirty="0">
              <a:solidFill>
                <a:prstClr val="black"/>
              </a:solidFill>
              <a:latin typeface="VNI-Avo" pitchFamily="2" charset="0"/>
            </a:endParaRPr>
          </a:p>
        </p:txBody>
      </p:sp>
      <p:sp>
        <p:nvSpPr>
          <p:cNvPr id="9" name="TextBox 8"/>
          <p:cNvSpPr txBox="1"/>
          <p:nvPr/>
        </p:nvSpPr>
        <p:spPr>
          <a:xfrm>
            <a:off x="295840" y="667422"/>
            <a:ext cx="8595512" cy="2898775"/>
          </a:xfrm>
          <a:prstGeom prst="rect">
            <a:avLst/>
          </a:prstGeom>
          <a:noFill/>
        </p:spPr>
        <p:txBody>
          <a:bodyPr wrap="square" lIns="68568" tIns="34284" rIns="68568" bIns="34284" rtlCol="0">
            <a:spAutoFit/>
          </a:bodyPr>
          <a:lstStyle/>
          <a:p>
            <a:pPr algn="just"/>
            <a:r>
              <a:rPr lang="en-US" sz="2300" b="1" dirty="0">
                <a:solidFill>
                  <a:prstClr val="black"/>
                </a:solidFill>
                <a:latin typeface="VNI-Avo" pitchFamily="2" charset="0"/>
              </a:rPr>
              <a:t>   </a:t>
            </a:r>
            <a:r>
              <a:rPr lang="en-US" sz="2300" b="1" dirty="0" err="1">
                <a:solidFill>
                  <a:prstClr val="black"/>
                </a:solidFill>
                <a:latin typeface="Times New Roman" panose="02020603050405020304" pitchFamily="18" charset="0"/>
                <a:cs typeface="Times New Roman" panose="02020603050405020304" pitchFamily="18" charset="0"/>
              </a:rPr>
              <a:t>Trước và sau mưa, ta thường thấy hình </a:t>
            </a:r>
            <a:r>
              <a:rPr lang="en-US" sz="2300" b="1" dirty="0" err="1">
                <a:solidFill>
                  <a:srgbClr val="FF0000"/>
                </a:solidFill>
                <a:latin typeface="Times New Roman" panose="02020603050405020304" pitchFamily="18" charset="0"/>
                <a:cs typeface="Times New Roman" panose="02020603050405020304" pitchFamily="18" charset="0"/>
              </a:rPr>
              <a:t>vòng cung</a:t>
            </a:r>
            <a:r>
              <a:rPr lang="en-US" sz="2300" b="1" dirty="0" err="1">
                <a:solidFill>
                  <a:prstClr val="black"/>
                </a:solidFill>
                <a:latin typeface="Times New Roman" panose="02020603050405020304" pitchFamily="18" charset="0"/>
                <a:cs typeface="Times New Roman" panose="02020603050405020304" pitchFamily="18" charset="0"/>
              </a:rPr>
              <a:t> </a:t>
            </a:r>
            <a:r>
              <a:rPr lang="en-US" sz="2300" b="1" dirty="0">
                <a:solidFill>
                  <a:prstClr val="black"/>
                </a:solidFill>
                <a:latin typeface="Times New Roman" panose="02020603050405020304" pitchFamily="18" charset="0"/>
                <a:cs typeface="Times New Roman" panose="02020603050405020304" pitchFamily="18" charset="0"/>
              </a:rPr>
              <a:t>rực rỡ trên bầu trời. Vòng cung đó được gọi là cầu vồng.</a:t>
            </a:r>
          </a:p>
          <a:p>
            <a:pPr algn="just"/>
            <a:r>
              <a:rPr lang="en-US" sz="2300" b="1" dirty="0">
                <a:solidFill>
                  <a:prstClr val="black"/>
                </a:solidFill>
                <a:latin typeface="Times New Roman" panose="02020603050405020304" pitchFamily="18" charset="0"/>
                <a:cs typeface="Times New Roman" panose="02020603050405020304" pitchFamily="18" charset="0"/>
              </a:rPr>
              <a:t>     Cầu vồng có bảy màu nổi bậc là đỏ, cam, vàng, lục, lam, chàm, tím. Màu đỏ ở vị trí cao nhất, màu tím ở vị trí thấp nhất.</a:t>
            </a:r>
          </a:p>
          <a:p>
            <a:pPr algn="just"/>
            <a:r>
              <a:rPr lang="en-US" sz="2300" b="1" dirty="0">
                <a:solidFill>
                  <a:prstClr val="black"/>
                </a:solidFill>
                <a:latin typeface="Times New Roman" panose="02020603050405020304" pitchFamily="18" charset="0"/>
                <a:cs typeface="Times New Roman" panose="02020603050405020304" pitchFamily="18" charset="0"/>
              </a:rPr>
              <a:t>     Cầu vồng ẩn chứa nhiều điều </a:t>
            </a:r>
            <a:r>
              <a:rPr lang="en-US" sz="2300" b="1" dirty="0">
                <a:solidFill>
                  <a:srgbClr val="FF0000"/>
                </a:solidFill>
                <a:latin typeface="Times New Roman" panose="02020603050405020304" pitchFamily="18" charset="0"/>
                <a:cs typeface="Times New Roman" panose="02020603050405020304" pitchFamily="18" charset="0"/>
              </a:rPr>
              <a:t>lí thú</a:t>
            </a:r>
            <a:r>
              <a:rPr lang="en-US" sz="2300" b="1" dirty="0">
                <a:solidFill>
                  <a:prstClr val="black"/>
                </a:solidFill>
                <a:latin typeface="Times New Roman" panose="02020603050405020304" pitchFamily="18" charset="0"/>
                <a:cs typeface="Times New Roman" panose="02020603050405020304" pitchFamily="18" charset="0"/>
              </a:rPr>
              <a:t>. Đến nay, nhiều câu hỏi về nó vẫn chưa tìm được câu trả lời cuối cùng. Những câu hỏi đó </a:t>
            </a:r>
            <a:r>
              <a:rPr lang="en-US" sz="2300" b="1" dirty="0">
                <a:solidFill>
                  <a:srgbClr val="FF0000"/>
                </a:solidFill>
                <a:latin typeface="Times New Roman" panose="02020603050405020304" pitchFamily="18" charset="0"/>
                <a:cs typeface="Times New Roman" panose="02020603050405020304" pitchFamily="18" charset="0"/>
              </a:rPr>
              <a:t>trông chờ</a:t>
            </a:r>
            <a:r>
              <a:rPr lang="en-US" sz="2300" b="1" dirty="0">
                <a:solidFill>
                  <a:prstClr val="black"/>
                </a:solidFill>
                <a:latin typeface="Times New Roman" panose="02020603050405020304" pitchFamily="18" charset="0"/>
                <a:cs typeface="Times New Roman" panose="02020603050405020304" pitchFamily="18" charset="0"/>
              </a:rPr>
              <a:t> các em tìm lời giải đáp.</a:t>
            </a:r>
          </a:p>
          <a:p>
            <a:pPr algn="just"/>
            <a:endParaRPr lang="en-US" sz="2300" b="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83439" y="49978"/>
            <a:ext cx="6458031" cy="528955"/>
          </a:xfrm>
          <a:prstGeom prst="rect">
            <a:avLst/>
          </a:prstGeom>
          <a:noFill/>
        </p:spPr>
        <p:txBody>
          <a:bodyPr wrap="square" lIns="68568" tIns="34284" rIns="68568" bIns="34284" rtlCol="0">
            <a:spAutoFit/>
          </a:bodyPr>
          <a:lstStyle/>
          <a:p>
            <a:pPr algn="ctr"/>
            <a:r>
              <a:rPr lang="en-US" sz="3000" b="1">
                <a:solidFill>
                  <a:srgbClr val="00B050"/>
                </a:solidFill>
                <a:latin typeface="Times New Roman" panose="02020603050405020304" pitchFamily="18" charset="0"/>
                <a:cs typeface="Times New Roman" panose="02020603050405020304" pitchFamily="18" charset="0"/>
              </a:rPr>
              <a:t>Cầu vồng</a:t>
            </a:r>
            <a:endParaRPr lang="en-US" sz="3000" b="1" dirty="0">
              <a:solidFill>
                <a:srgbClr val="00B050"/>
              </a:solidFill>
              <a:latin typeface="Times New Roman" panose="02020603050405020304" pitchFamily="18" charset="0"/>
              <a:cs typeface="Times New Roman" panose="02020603050405020304" pitchFamily="18" charset="0"/>
            </a:endParaRPr>
          </a:p>
        </p:txBody>
      </p:sp>
      <p:pic>
        <p:nvPicPr>
          <p:cNvPr id="2" name="[hanhtrangso.nxbgd.vn] Đọc_ Cầu vồng.mp3_H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8164286" y="49978"/>
            <a:ext cx="457200" cy="457200"/>
          </a:xfrm>
          <a:prstGeom prst="rect">
            <a:avLst/>
          </a:prstGeom>
        </p:spPr>
      </p:pic>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1795"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 y="35204"/>
            <a:ext cx="9143499" cy="5143500"/>
          </a:xfrm>
          <a:prstGeom prst="rect">
            <a:avLst/>
          </a:prstGeom>
        </p:spPr>
      </p:pic>
      <p:grpSp>
        <p:nvGrpSpPr>
          <p:cNvPr id="8" name="Group 7"/>
          <p:cNvGrpSpPr/>
          <p:nvPr/>
        </p:nvGrpSpPr>
        <p:grpSpPr>
          <a:xfrm>
            <a:off x="2373987" y="321255"/>
            <a:ext cx="4074494" cy="766014"/>
            <a:chOff x="3568352" y="2594608"/>
            <a:chExt cx="5760641" cy="1195255"/>
          </a:xfrm>
        </p:grpSpPr>
        <p:sp>
          <p:nvSpPr>
            <p:cNvPr id="9" name="Wave 8"/>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724535"/>
              <a:endParaRPr lang="en-US" kern="0">
                <a:solidFill>
                  <a:prstClr val="white"/>
                </a:solidFill>
              </a:endParaRPr>
            </a:p>
          </p:txBody>
        </p:sp>
        <p:sp>
          <p:nvSpPr>
            <p:cNvPr id="10" name="文本框 6"/>
            <p:cNvSpPr txBox="1">
              <a:spLocks noChangeArrowheads="1"/>
            </p:cNvSpPr>
            <p:nvPr/>
          </p:nvSpPr>
          <p:spPr bwMode="auto">
            <a:xfrm>
              <a:off x="4775114" y="2765361"/>
              <a:ext cx="3275108" cy="79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384810" fontAlgn="base">
                <a:spcBef>
                  <a:spcPct val="0"/>
                </a:spcBef>
                <a:spcAft>
                  <a:spcPct val="0"/>
                </a:spcAft>
                <a:defRPr/>
              </a:pPr>
              <a:r>
                <a:rPr lang="en-US" altLang="zh-CN" sz="2700" b="1" kern="0" dirty="0" err="1">
                  <a:solidFill>
                    <a:prstClr val="black"/>
                  </a:solidFill>
                  <a:latin typeface="Times New Roman" panose="02020603050405020304" pitchFamily="18" charset="0"/>
                  <a:ea typeface="华康海报体W12(P)" panose="040B0C00000000000000" pitchFamily="82" charset="-122"/>
                  <a:cs typeface="Times New Roman" panose="02020603050405020304" pitchFamily="18" charset="0"/>
                </a:rPr>
                <a:t>Luyện đọc câu</a:t>
              </a:r>
              <a:endParaRPr lang="zh-CN" altLang="en-US" sz="2700" b="1" kern="0" dirty="0">
                <a:solidFill>
                  <a:prstClr val="black"/>
                </a:solidFill>
                <a:latin typeface="Times New Roman" panose="02020603050405020304" pitchFamily="18" charset="0"/>
                <a:ea typeface="华康海报体W12(P)" panose="040B0C00000000000000" pitchFamily="82" charset="-122"/>
                <a:cs typeface="Times New Roman" panose="02020603050405020304" pitchFamily="18" charset="0"/>
              </a:endParaRPr>
            </a:p>
          </p:txBody>
        </p:sp>
      </p:grpSp>
      <p:sp>
        <p:nvSpPr>
          <p:cNvPr id="6" name="TextBox 5"/>
          <p:cNvSpPr txBox="1"/>
          <p:nvPr/>
        </p:nvSpPr>
        <p:spPr>
          <a:xfrm>
            <a:off x="970328" y="1352550"/>
            <a:ext cx="8097472" cy="1754326"/>
          </a:xfrm>
          <a:prstGeom prst="rect">
            <a:avLst/>
          </a:prstGeom>
          <a:noFill/>
        </p:spPr>
        <p:txBody>
          <a:bodyPr wrap="square" rtlCol="0">
            <a:spAutoFit/>
          </a:bodyPr>
          <a:lstStyle/>
          <a:p>
            <a:r>
              <a:rPr lang="vi-VN" sz="3600" b="1" dirty="0"/>
              <a:t>Đến </a:t>
            </a:r>
            <a:r>
              <a:rPr lang="vi-VN" sz="3600" b="1" dirty="0" smtClean="0"/>
              <a:t>nay </a:t>
            </a:r>
            <a:r>
              <a:rPr lang="vi-VN" sz="3600" b="1" dirty="0"/>
              <a:t>nhiều câu hỏi về </a:t>
            </a:r>
            <a:r>
              <a:rPr lang="vi-VN" sz="3600" b="1" dirty="0" smtClean="0"/>
              <a:t>nó vẫn </a:t>
            </a:r>
            <a:r>
              <a:rPr lang="vi-VN" sz="3600" b="1" dirty="0"/>
              <a:t>chưa tìm được câu trả lời cuối cùng.</a:t>
            </a:r>
          </a:p>
          <a:p>
            <a:endParaRPr lang="vi-VN" sz="3600" b="1" dirty="0"/>
          </a:p>
        </p:txBody>
      </p:sp>
      <p:cxnSp>
        <p:nvCxnSpPr>
          <p:cNvPr id="11" name="Straight Connector 10"/>
          <p:cNvCxnSpPr/>
          <p:nvPr/>
        </p:nvCxnSpPr>
        <p:spPr>
          <a:xfrm flipV="1">
            <a:off x="2634793" y="1428750"/>
            <a:ext cx="108407" cy="4764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400800" y="1428750"/>
            <a:ext cx="140613"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869787" y="1962150"/>
            <a:ext cx="216813"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945987" y="1962150"/>
            <a:ext cx="216813"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310" t="85903" r="477" b="260"/>
          <a:stretch>
            <a:fillRect/>
          </a:stretch>
        </p:blipFill>
        <p:spPr>
          <a:xfrm>
            <a:off x="-97972" y="3531721"/>
            <a:ext cx="9241971" cy="1611779"/>
          </a:xfrm>
          <a:prstGeom prst="rect">
            <a:avLst/>
          </a:prstGeom>
        </p:spPr>
      </p:pic>
      <p:sp>
        <p:nvSpPr>
          <p:cNvPr id="8" name="TextBox 7"/>
          <p:cNvSpPr txBox="1"/>
          <p:nvPr/>
        </p:nvSpPr>
        <p:spPr>
          <a:xfrm>
            <a:off x="5963104" y="3489627"/>
            <a:ext cx="5592534" cy="392403"/>
          </a:xfrm>
          <a:prstGeom prst="rect">
            <a:avLst/>
          </a:prstGeom>
          <a:noFill/>
        </p:spPr>
        <p:txBody>
          <a:bodyPr wrap="square" lIns="68568" tIns="34284" rIns="68568" bIns="34284" rtlCol="0">
            <a:spAutoFit/>
          </a:bodyPr>
          <a:lstStyle/>
          <a:p>
            <a:r>
              <a:rPr lang="en-US" sz="2100" b="1" i="1">
                <a:solidFill>
                  <a:prstClr val="black"/>
                </a:solidFill>
                <a:latin typeface="VNI-Avo" pitchFamily="2" charset="0"/>
              </a:rPr>
              <a:t>Theo </a:t>
            </a:r>
            <a:r>
              <a:rPr lang="en-US" sz="2100" b="1">
                <a:solidFill>
                  <a:prstClr val="black"/>
                </a:solidFill>
                <a:latin typeface="VNI-Avo" pitchFamily="2" charset="0"/>
              </a:rPr>
              <a:t>khoahoc.com</a:t>
            </a:r>
            <a:endParaRPr lang="en-US" sz="2400" b="1" i="1" dirty="0">
              <a:solidFill>
                <a:prstClr val="black"/>
              </a:solidFill>
              <a:latin typeface="VNI-Avo" pitchFamily="2" charset="0"/>
            </a:endParaRPr>
          </a:p>
        </p:txBody>
      </p:sp>
      <p:sp>
        <p:nvSpPr>
          <p:cNvPr id="9" name="TextBox 8"/>
          <p:cNvSpPr txBox="1"/>
          <p:nvPr/>
        </p:nvSpPr>
        <p:spPr>
          <a:xfrm>
            <a:off x="295840" y="667422"/>
            <a:ext cx="8595512" cy="2898775"/>
          </a:xfrm>
          <a:prstGeom prst="rect">
            <a:avLst/>
          </a:prstGeom>
          <a:noFill/>
        </p:spPr>
        <p:txBody>
          <a:bodyPr wrap="square" lIns="68568" tIns="34284" rIns="68568" bIns="34284" rtlCol="0">
            <a:spAutoFit/>
          </a:bodyPr>
          <a:lstStyle/>
          <a:p>
            <a:pPr algn="just"/>
            <a:r>
              <a:rPr lang="en-US" sz="2300" b="1" dirty="0">
                <a:solidFill>
                  <a:prstClr val="black"/>
                </a:solidFill>
                <a:latin typeface="VNI-Avo" pitchFamily="2" charset="0"/>
              </a:rPr>
              <a:t>   </a:t>
            </a:r>
            <a:r>
              <a:rPr lang="en-US" sz="2300" b="1" dirty="0" err="1">
                <a:solidFill>
                  <a:srgbClr val="FF0000"/>
                </a:solidFill>
                <a:latin typeface="Times New Roman" panose="02020603050405020304" pitchFamily="18" charset="0"/>
                <a:cs typeface="Times New Roman" panose="02020603050405020304" pitchFamily="18" charset="0"/>
              </a:rPr>
              <a:t>Trước và sau mưa, ta thường thấy hình vòng cung </a:t>
            </a:r>
            <a:r>
              <a:rPr lang="en-US" sz="2300" b="1" dirty="0">
                <a:solidFill>
                  <a:srgbClr val="FF0000"/>
                </a:solidFill>
                <a:latin typeface="Times New Roman" panose="02020603050405020304" pitchFamily="18" charset="0"/>
                <a:cs typeface="Times New Roman" panose="02020603050405020304" pitchFamily="18" charset="0"/>
              </a:rPr>
              <a:t>rực rỡ trên bầu trời.</a:t>
            </a:r>
            <a:r>
              <a:rPr lang="en-US" sz="2300" b="1" dirty="0">
                <a:solidFill>
                  <a:prstClr val="black"/>
                </a:solidFill>
                <a:latin typeface="Times New Roman" panose="02020603050405020304" pitchFamily="18" charset="0"/>
                <a:cs typeface="Times New Roman" panose="02020603050405020304" pitchFamily="18" charset="0"/>
              </a:rPr>
              <a:t> </a:t>
            </a:r>
            <a:r>
              <a:rPr lang="en-US" sz="2300" b="1" dirty="0">
                <a:solidFill>
                  <a:schemeClr val="accent1"/>
                </a:solidFill>
                <a:latin typeface="Times New Roman" panose="02020603050405020304" pitchFamily="18" charset="0"/>
                <a:cs typeface="Times New Roman" panose="02020603050405020304" pitchFamily="18" charset="0"/>
              </a:rPr>
              <a:t>Vòng cung đó được gọi là cầu vồng.</a:t>
            </a:r>
          </a:p>
          <a:p>
            <a:pPr algn="just"/>
            <a:r>
              <a:rPr lang="en-US" sz="2300" b="1" dirty="0">
                <a:solidFill>
                  <a:prstClr val="black"/>
                </a:solidFill>
                <a:latin typeface="Times New Roman" panose="02020603050405020304" pitchFamily="18" charset="0"/>
                <a:cs typeface="Times New Roman" panose="02020603050405020304" pitchFamily="18" charset="0"/>
              </a:rPr>
              <a:t>     </a:t>
            </a:r>
            <a:r>
              <a:rPr lang="en-US" sz="2300" b="1" dirty="0">
                <a:solidFill>
                  <a:schemeClr val="accent6"/>
                </a:solidFill>
                <a:latin typeface="Times New Roman" panose="02020603050405020304" pitchFamily="18" charset="0"/>
                <a:cs typeface="Times New Roman" panose="02020603050405020304" pitchFamily="18" charset="0"/>
              </a:rPr>
              <a:t>Cầu vồng có bảy màu nổi bậc là đỏ, cam, vàng, lục, lam, chàm, tím. </a:t>
            </a:r>
            <a:r>
              <a:rPr lang="en-US" sz="2300" b="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Màu đỏ ở vị trí cao nhất, màu tím ở vị trí thấp nhất.</a:t>
            </a:r>
          </a:p>
          <a:p>
            <a:pPr algn="just"/>
            <a:r>
              <a:rPr lang="en-US" sz="2300" b="1" dirty="0">
                <a:solidFill>
                  <a:prstClr val="black"/>
                </a:solidFill>
                <a:latin typeface="Times New Roman" panose="02020603050405020304" pitchFamily="18" charset="0"/>
                <a:cs typeface="Times New Roman" panose="02020603050405020304" pitchFamily="18" charset="0"/>
              </a:rPr>
              <a:t>     </a:t>
            </a:r>
            <a:r>
              <a:rPr lang="en-US" sz="2300" b="1" dirty="0">
                <a:solidFill>
                  <a:srgbClr val="00CC00"/>
                </a:solidFill>
                <a:latin typeface="Times New Roman" panose="02020603050405020304" pitchFamily="18" charset="0"/>
                <a:cs typeface="Times New Roman" panose="02020603050405020304" pitchFamily="18" charset="0"/>
              </a:rPr>
              <a:t>Cầu vồng ẩn chứa nhiều điều lí thú. </a:t>
            </a:r>
            <a:r>
              <a:rPr lang="en-US" sz="2300" b="1" dirty="0">
                <a:solidFill>
                  <a:srgbClr val="FF0000"/>
                </a:solidFill>
                <a:latin typeface="Times New Roman" panose="02020603050405020304" pitchFamily="18" charset="0"/>
                <a:cs typeface="Times New Roman" panose="02020603050405020304" pitchFamily="18" charset="0"/>
              </a:rPr>
              <a:t>Đến nay, nhiều câu hỏi về nó vẫn chưa tìm được câu trả lời cuối cùng. </a:t>
            </a:r>
            <a:r>
              <a:rPr lang="en-US" sz="2300" b="1" dirty="0">
                <a:solidFill>
                  <a:schemeClr val="accent6"/>
                </a:solidFill>
                <a:latin typeface="Times New Roman" panose="02020603050405020304" pitchFamily="18" charset="0"/>
                <a:cs typeface="Times New Roman" panose="02020603050405020304" pitchFamily="18" charset="0"/>
              </a:rPr>
              <a:t>Những câu hỏi đó trông chờ các em tìm lời giải đáp.</a:t>
            </a:r>
          </a:p>
          <a:p>
            <a:pPr algn="just"/>
            <a:endParaRPr lang="en-US" sz="2300" b="1" dirty="0">
              <a:solidFill>
                <a:schemeClr val="accent6"/>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83439" y="49978"/>
            <a:ext cx="6458031" cy="528955"/>
          </a:xfrm>
          <a:prstGeom prst="rect">
            <a:avLst/>
          </a:prstGeom>
          <a:noFill/>
        </p:spPr>
        <p:txBody>
          <a:bodyPr wrap="square" lIns="68568" tIns="34284" rIns="68568" bIns="34284" rtlCol="0">
            <a:spAutoFit/>
          </a:bodyPr>
          <a:lstStyle/>
          <a:p>
            <a:pPr algn="ctr"/>
            <a:r>
              <a:rPr lang="en-US" sz="3000" b="1">
                <a:solidFill>
                  <a:srgbClr val="00B050"/>
                </a:solidFill>
                <a:latin typeface="Times New Roman" panose="02020603050405020304" pitchFamily="18" charset="0"/>
                <a:cs typeface="Times New Roman" panose="02020603050405020304" pitchFamily="18" charset="0"/>
              </a:rPr>
              <a:t>Cầu vồng</a:t>
            </a:r>
            <a:endParaRPr lang="en-US" sz="3000" b="1" dirty="0">
              <a:solidFill>
                <a:srgbClr val="00B050"/>
              </a:solidFill>
              <a:latin typeface="Times New Roman" panose="02020603050405020304" pitchFamily="18" charset="0"/>
              <a:cs typeface="Times New Roman" panose="02020603050405020304" pitchFamily="18" charset="0"/>
            </a:endParaRPr>
          </a:p>
        </p:txBody>
      </p:sp>
      <p:pic>
        <p:nvPicPr>
          <p:cNvPr id="2" name="[hanhtrangso.nxbgd.vn] Đọc_ Cầu vồng.mp3_H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8164286" y="49978"/>
            <a:ext cx="457200" cy="457200"/>
          </a:xfrm>
          <a:prstGeom prst="rect">
            <a:avLst/>
          </a:prstGeom>
        </p:spPr>
      </p:pic>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1795"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ng linh ngôi sao nhỏ (Bài hát mẫu)_Tri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cSld>
  <p:clrMapOvr>
    <a:masterClrMapping/>
  </p:clrMapOvr>
  <p:transition spd="slow" advClick="0" advTm="0">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310" t="85903" r="477" b="260"/>
          <a:stretch>
            <a:fillRect/>
          </a:stretch>
        </p:blipFill>
        <p:spPr>
          <a:xfrm>
            <a:off x="-97972" y="3531721"/>
            <a:ext cx="9241971" cy="1611779"/>
          </a:xfrm>
          <a:prstGeom prst="rect">
            <a:avLst/>
          </a:prstGeom>
        </p:spPr>
      </p:pic>
      <p:sp>
        <p:nvSpPr>
          <p:cNvPr id="8" name="TextBox 7"/>
          <p:cNvSpPr txBox="1"/>
          <p:nvPr/>
        </p:nvSpPr>
        <p:spPr>
          <a:xfrm>
            <a:off x="5963104" y="3489627"/>
            <a:ext cx="5592534" cy="392403"/>
          </a:xfrm>
          <a:prstGeom prst="rect">
            <a:avLst/>
          </a:prstGeom>
          <a:noFill/>
        </p:spPr>
        <p:txBody>
          <a:bodyPr wrap="square" lIns="68568" tIns="34284" rIns="68568" bIns="34284" rtlCol="0">
            <a:spAutoFit/>
          </a:bodyPr>
          <a:lstStyle/>
          <a:p>
            <a:r>
              <a:rPr lang="en-US" sz="2100" b="1" i="1">
                <a:solidFill>
                  <a:prstClr val="black"/>
                </a:solidFill>
                <a:latin typeface="VNI-Avo" pitchFamily="2" charset="0"/>
              </a:rPr>
              <a:t>Theo </a:t>
            </a:r>
            <a:r>
              <a:rPr lang="en-US" sz="2100" b="1">
                <a:solidFill>
                  <a:prstClr val="black"/>
                </a:solidFill>
                <a:latin typeface="VNI-Avo" pitchFamily="2" charset="0"/>
              </a:rPr>
              <a:t>khoahoc.com</a:t>
            </a:r>
            <a:endParaRPr lang="en-US" sz="2400" b="1" i="1" dirty="0">
              <a:solidFill>
                <a:prstClr val="black"/>
              </a:solidFill>
              <a:latin typeface="VNI-Avo" pitchFamily="2" charset="0"/>
            </a:endParaRPr>
          </a:p>
        </p:txBody>
      </p:sp>
      <p:sp>
        <p:nvSpPr>
          <p:cNvPr id="9" name="TextBox 8"/>
          <p:cNvSpPr txBox="1"/>
          <p:nvPr/>
        </p:nvSpPr>
        <p:spPr>
          <a:xfrm>
            <a:off x="295840" y="667422"/>
            <a:ext cx="8595512" cy="2900782"/>
          </a:xfrm>
          <a:prstGeom prst="rect">
            <a:avLst/>
          </a:prstGeom>
          <a:noFill/>
        </p:spPr>
        <p:txBody>
          <a:bodyPr wrap="square" lIns="68568" tIns="34284" rIns="68568" bIns="34284" rtlCol="0">
            <a:spAutoFit/>
          </a:bodyPr>
          <a:lstStyle/>
          <a:p>
            <a:pPr algn="just"/>
            <a:r>
              <a:rPr lang="en-US" sz="2300" b="1" dirty="0">
                <a:solidFill>
                  <a:prstClr val="black"/>
                </a:solidFill>
                <a:latin typeface="VNI-Avo" pitchFamily="2" charset="0"/>
              </a:rPr>
              <a:t>          </a:t>
            </a:r>
            <a:r>
              <a:rPr lang="en-US" sz="2300" b="1" dirty="0" err="1">
                <a:solidFill>
                  <a:prstClr val="black"/>
                </a:solidFill>
                <a:latin typeface="VNI-Avo" pitchFamily="2" charset="0"/>
              </a:rPr>
              <a:t>Tröôùc</a:t>
            </a:r>
            <a:r>
              <a:rPr lang="en-US" sz="2300" b="1" dirty="0">
                <a:solidFill>
                  <a:prstClr val="black"/>
                </a:solidFill>
                <a:latin typeface="VNI-Avo" pitchFamily="2" charset="0"/>
              </a:rPr>
              <a:t> </a:t>
            </a:r>
            <a:r>
              <a:rPr lang="en-US" sz="2300" b="1" dirty="0" err="1">
                <a:solidFill>
                  <a:prstClr val="black"/>
                </a:solidFill>
                <a:latin typeface="VNI-Avo" pitchFamily="2" charset="0"/>
              </a:rPr>
              <a:t>vaø</a:t>
            </a:r>
            <a:r>
              <a:rPr lang="en-US" sz="2300" b="1" dirty="0">
                <a:solidFill>
                  <a:prstClr val="black"/>
                </a:solidFill>
                <a:latin typeface="VNI-Avo" pitchFamily="2" charset="0"/>
              </a:rPr>
              <a:t> </a:t>
            </a:r>
            <a:r>
              <a:rPr lang="en-US" sz="2300" b="1" dirty="0" err="1">
                <a:solidFill>
                  <a:prstClr val="black"/>
                </a:solidFill>
                <a:latin typeface="VNI-Avo" pitchFamily="2" charset="0"/>
              </a:rPr>
              <a:t>sau</a:t>
            </a:r>
            <a:r>
              <a:rPr lang="en-US" sz="2300" b="1" dirty="0">
                <a:solidFill>
                  <a:prstClr val="black"/>
                </a:solidFill>
                <a:latin typeface="VNI-Avo" pitchFamily="2" charset="0"/>
              </a:rPr>
              <a:t> </a:t>
            </a:r>
            <a:r>
              <a:rPr lang="en-US" sz="2300" b="1" dirty="0" err="1" smtClean="0">
                <a:solidFill>
                  <a:prstClr val="black"/>
                </a:solidFill>
                <a:latin typeface="VNI-Avo" pitchFamily="2" charset="0"/>
              </a:rPr>
              <a:t>möa</a:t>
            </a:r>
            <a:r>
              <a:rPr lang="en-US" sz="2300" b="1" dirty="0" smtClean="0">
                <a:solidFill>
                  <a:prstClr val="black"/>
                </a:solidFill>
                <a:latin typeface="VNI-Avo" pitchFamily="2" charset="0"/>
              </a:rPr>
              <a:t>, </a:t>
            </a:r>
            <a:r>
              <a:rPr lang="en-US" sz="2300" b="1" dirty="0">
                <a:solidFill>
                  <a:prstClr val="black"/>
                </a:solidFill>
                <a:latin typeface="VNI-Avo" pitchFamily="2" charset="0"/>
              </a:rPr>
              <a:t>ta </a:t>
            </a:r>
            <a:r>
              <a:rPr lang="en-US" sz="2300" b="1" dirty="0" err="1">
                <a:solidFill>
                  <a:prstClr val="black"/>
                </a:solidFill>
                <a:latin typeface="VNI-Avo" pitchFamily="2" charset="0"/>
              </a:rPr>
              <a:t>thöôøng</a:t>
            </a:r>
            <a:r>
              <a:rPr lang="en-US" sz="2300" b="1" dirty="0">
                <a:solidFill>
                  <a:prstClr val="black"/>
                </a:solidFill>
                <a:latin typeface="VNI-Avo" pitchFamily="2" charset="0"/>
              </a:rPr>
              <a:t> </a:t>
            </a:r>
            <a:r>
              <a:rPr lang="en-US" sz="2300" b="1" dirty="0" err="1">
                <a:solidFill>
                  <a:prstClr val="black"/>
                </a:solidFill>
                <a:latin typeface="VNI-Avo" pitchFamily="2" charset="0"/>
              </a:rPr>
              <a:t>thaáy</a:t>
            </a:r>
            <a:r>
              <a:rPr lang="en-US" sz="2300" b="1" dirty="0">
                <a:solidFill>
                  <a:prstClr val="black"/>
                </a:solidFill>
                <a:latin typeface="VNI-Avo" pitchFamily="2" charset="0"/>
              </a:rPr>
              <a:t> </a:t>
            </a:r>
            <a:r>
              <a:rPr lang="en-US" sz="2300" b="1" dirty="0" err="1">
                <a:solidFill>
                  <a:prstClr val="black"/>
                </a:solidFill>
                <a:latin typeface="VNI-Avo" pitchFamily="2" charset="0"/>
              </a:rPr>
              <a:t>hình</a:t>
            </a:r>
            <a:r>
              <a:rPr lang="en-US" sz="2300" b="1" dirty="0">
                <a:solidFill>
                  <a:prstClr val="black"/>
                </a:solidFill>
                <a:latin typeface="VNI-Avo" pitchFamily="2" charset="0"/>
              </a:rPr>
              <a:t> </a:t>
            </a:r>
            <a:r>
              <a:rPr lang="en-US" sz="2300" b="1" dirty="0" err="1">
                <a:solidFill>
                  <a:prstClr val="black"/>
                </a:solidFill>
                <a:latin typeface="VNI-Avo" pitchFamily="2" charset="0"/>
              </a:rPr>
              <a:t>voøng</a:t>
            </a:r>
            <a:r>
              <a:rPr lang="en-US" sz="2300" b="1" dirty="0">
                <a:solidFill>
                  <a:prstClr val="black"/>
                </a:solidFill>
                <a:latin typeface="VNI-Avo" pitchFamily="2" charset="0"/>
              </a:rPr>
              <a:t> </a:t>
            </a:r>
            <a:r>
              <a:rPr lang="en-US" sz="2300" b="1" dirty="0" err="1">
                <a:solidFill>
                  <a:prstClr val="black"/>
                </a:solidFill>
                <a:latin typeface="VNI-Avo" pitchFamily="2" charset="0"/>
              </a:rPr>
              <a:t>cung</a:t>
            </a:r>
            <a:r>
              <a:rPr lang="en-US" sz="2300" b="1" dirty="0">
                <a:solidFill>
                  <a:prstClr val="black"/>
                </a:solidFill>
                <a:latin typeface="VNI-Avo" pitchFamily="2" charset="0"/>
              </a:rPr>
              <a:t> </a:t>
            </a:r>
            <a:r>
              <a:rPr lang="en-US" sz="2300" b="1" dirty="0" err="1">
                <a:solidFill>
                  <a:prstClr val="black"/>
                </a:solidFill>
                <a:latin typeface="VNI-Avo" pitchFamily="2" charset="0"/>
              </a:rPr>
              <a:t>röïc</a:t>
            </a:r>
            <a:r>
              <a:rPr lang="en-US" sz="2300" b="1" dirty="0">
                <a:solidFill>
                  <a:prstClr val="black"/>
                </a:solidFill>
                <a:latin typeface="VNI-Avo" pitchFamily="2" charset="0"/>
              </a:rPr>
              <a:t> </a:t>
            </a:r>
            <a:r>
              <a:rPr lang="en-US" sz="2300" b="1" dirty="0" err="1">
                <a:solidFill>
                  <a:prstClr val="black"/>
                </a:solidFill>
                <a:latin typeface="VNI-Avo" pitchFamily="2" charset="0"/>
              </a:rPr>
              <a:t>rôõ</a:t>
            </a:r>
            <a:r>
              <a:rPr lang="en-US" sz="2300" b="1" dirty="0">
                <a:solidFill>
                  <a:prstClr val="black"/>
                </a:solidFill>
                <a:latin typeface="VNI-Avo" pitchFamily="2" charset="0"/>
              </a:rPr>
              <a:t> </a:t>
            </a:r>
            <a:r>
              <a:rPr lang="en-US" sz="2300" b="1" dirty="0" err="1">
                <a:solidFill>
                  <a:prstClr val="black"/>
                </a:solidFill>
                <a:latin typeface="VNI-Avo" pitchFamily="2" charset="0"/>
              </a:rPr>
              <a:t>treân</a:t>
            </a:r>
            <a:r>
              <a:rPr lang="en-US" sz="2300" b="1" dirty="0">
                <a:solidFill>
                  <a:prstClr val="black"/>
                </a:solidFill>
                <a:latin typeface="VNI-Avo" pitchFamily="2" charset="0"/>
              </a:rPr>
              <a:t> </a:t>
            </a:r>
            <a:r>
              <a:rPr lang="en-US" sz="2300" b="1" dirty="0" err="1">
                <a:solidFill>
                  <a:prstClr val="black"/>
                </a:solidFill>
                <a:latin typeface="VNI-Avo" pitchFamily="2" charset="0"/>
              </a:rPr>
              <a:t>baàu</a:t>
            </a:r>
            <a:r>
              <a:rPr lang="en-US" sz="2300" b="1" dirty="0">
                <a:solidFill>
                  <a:prstClr val="black"/>
                </a:solidFill>
                <a:latin typeface="VNI-Avo" pitchFamily="2" charset="0"/>
              </a:rPr>
              <a:t> </a:t>
            </a:r>
            <a:r>
              <a:rPr lang="en-US" sz="2300" b="1" dirty="0" err="1">
                <a:solidFill>
                  <a:prstClr val="black"/>
                </a:solidFill>
                <a:latin typeface="VNI-Avo" pitchFamily="2" charset="0"/>
              </a:rPr>
              <a:t>trôøi</a:t>
            </a:r>
            <a:r>
              <a:rPr lang="en-US" sz="2300" b="1" dirty="0">
                <a:solidFill>
                  <a:prstClr val="black"/>
                </a:solidFill>
                <a:latin typeface="VNI-Avo" pitchFamily="2" charset="0"/>
              </a:rPr>
              <a:t>. </a:t>
            </a:r>
            <a:r>
              <a:rPr lang="en-US" sz="2300" b="1" dirty="0" err="1">
                <a:solidFill>
                  <a:prstClr val="black"/>
                </a:solidFill>
                <a:latin typeface="VNI-Avo" pitchFamily="2" charset="0"/>
              </a:rPr>
              <a:t>Voøng</a:t>
            </a:r>
            <a:r>
              <a:rPr lang="en-US" sz="2300" b="1" dirty="0">
                <a:solidFill>
                  <a:prstClr val="black"/>
                </a:solidFill>
                <a:latin typeface="VNI-Avo" pitchFamily="2" charset="0"/>
              </a:rPr>
              <a:t> </a:t>
            </a:r>
            <a:r>
              <a:rPr lang="en-US" sz="2300" b="1" dirty="0" err="1">
                <a:solidFill>
                  <a:prstClr val="black"/>
                </a:solidFill>
                <a:latin typeface="VNI-Avo" pitchFamily="2" charset="0"/>
              </a:rPr>
              <a:t>cung</a:t>
            </a:r>
            <a:r>
              <a:rPr lang="en-US" sz="2300" b="1" dirty="0">
                <a:solidFill>
                  <a:prstClr val="black"/>
                </a:solidFill>
                <a:latin typeface="VNI-Avo" pitchFamily="2" charset="0"/>
              </a:rPr>
              <a:t> </a:t>
            </a:r>
            <a:r>
              <a:rPr lang="en-US" sz="2300" b="1" dirty="0" err="1">
                <a:solidFill>
                  <a:prstClr val="black"/>
                </a:solidFill>
                <a:latin typeface="VNI-Avo" pitchFamily="2" charset="0"/>
              </a:rPr>
              <a:t>ñoù</a:t>
            </a:r>
            <a:r>
              <a:rPr lang="en-US" sz="2300" b="1" dirty="0">
                <a:solidFill>
                  <a:prstClr val="black"/>
                </a:solidFill>
                <a:latin typeface="VNI-Avo" pitchFamily="2" charset="0"/>
              </a:rPr>
              <a:t> </a:t>
            </a:r>
            <a:r>
              <a:rPr lang="en-US" sz="2300" b="1" dirty="0" err="1">
                <a:solidFill>
                  <a:prstClr val="black"/>
                </a:solidFill>
                <a:latin typeface="VNI-Avo" pitchFamily="2" charset="0"/>
              </a:rPr>
              <a:t>ñöôïc</a:t>
            </a:r>
            <a:r>
              <a:rPr lang="en-US" sz="2300" b="1" dirty="0">
                <a:solidFill>
                  <a:prstClr val="black"/>
                </a:solidFill>
                <a:latin typeface="VNI-Avo" pitchFamily="2" charset="0"/>
              </a:rPr>
              <a:t> </a:t>
            </a:r>
            <a:r>
              <a:rPr lang="en-US" sz="2300" b="1" dirty="0" err="1">
                <a:solidFill>
                  <a:prstClr val="black"/>
                </a:solidFill>
                <a:latin typeface="VNI-Avo" pitchFamily="2" charset="0"/>
              </a:rPr>
              <a:t>goïi</a:t>
            </a:r>
            <a:r>
              <a:rPr lang="en-US" sz="2300" b="1" dirty="0">
                <a:solidFill>
                  <a:prstClr val="black"/>
                </a:solidFill>
                <a:latin typeface="VNI-Avo" pitchFamily="2" charset="0"/>
              </a:rPr>
              <a:t> </a:t>
            </a:r>
            <a:r>
              <a:rPr lang="en-US" sz="2300" b="1" dirty="0" err="1">
                <a:solidFill>
                  <a:prstClr val="black"/>
                </a:solidFill>
                <a:latin typeface="VNI-Avo" pitchFamily="2" charset="0"/>
              </a:rPr>
              <a:t>laø</a:t>
            </a:r>
            <a:r>
              <a:rPr lang="en-US" sz="2300" b="1" dirty="0">
                <a:solidFill>
                  <a:prstClr val="black"/>
                </a:solidFill>
                <a:latin typeface="VNI-Avo" pitchFamily="2" charset="0"/>
              </a:rPr>
              <a:t> </a:t>
            </a:r>
            <a:r>
              <a:rPr lang="en-US" sz="2300" b="1" dirty="0" err="1">
                <a:solidFill>
                  <a:prstClr val="black"/>
                </a:solidFill>
                <a:latin typeface="VNI-Avo" pitchFamily="2" charset="0"/>
              </a:rPr>
              <a:t>caàu</a:t>
            </a:r>
            <a:r>
              <a:rPr lang="en-US" sz="2300" b="1" dirty="0">
                <a:solidFill>
                  <a:prstClr val="black"/>
                </a:solidFill>
                <a:latin typeface="VNI-Avo" pitchFamily="2" charset="0"/>
              </a:rPr>
              <a:t> </a:t>
            </a:r>
            <a:r>
              <a:rPr lang="en-US" sz="2300" b="1" dirty="0" err="1">
                <a:solidFill>
                  <a:prstClr val="black"/>
                </a:solidFill>
                <a:latin typeface="VNI-Avo" pitchFamily="2" charset="0"/>
              </a:rPr>
              <a:t>voàng</a:t>
            </a:r>
            <a:r>
              <a:rPr lang="en-US" sz="2300" b="1" dirty="0">
                <a:solidFill>
                  <a:prstClr val="black"/>
                </a:solidFill>
                <a:latin typeface="VNI-Avo" pitchFamily="2" charset="0"/>
              </a:rPr>
              <a:t>.</a:t>
            </a:r>
          </a:p>
          <a:p>
            <a:pPr algn="just"/>
            <a:r>
              <a:rPr lang="en-US" sz="2300" b="1" dirty="0">
                <a:solidFill>
                  <a:prstClr val="black"/>
                </a:solidFill>
                <a:latin typeface="VNI-Avo" pitchFamily="2" charset="0"/>
              </a:rPr>
              <a:t>	</a:t>
            </a:r>
            <a:r>
              <a:rPr lang="en-US" sz="2300" b="1" dirty="0" err="1">
                <a:solidFill>
                  <a:prstClr val="black"/>
                </a:solidFill>
                <a:latin typeface="VNI-Avo" pitchFamily="2" charset="0"/>
              </a:rPr>
              <a:t>Caàu</a:t>
            </a:r>
            <a:r>
              <a:rPr lang="en-US" sz="2300" b="1" dirty="0">
                <a:solidFill>
                  <a:prstClr val="black"/>
                </a:solidFill>
                <a:latin typeface="VNI-Avo" pitchFamily="2" charset="0"/>
              </a:rPr>
              <a:t> </a:t>
            </a:r>
            <a:r>
              <a:rPr lang="en-US" sz="2300" b="1" dirty="0" err="1">
                <a:solidFill>
                  <a:prstClr val="black"/>
                </a:solidFill>
                <a:latin typeface="VNI-Avo" pitchFamily="2" charset="0"/>
              </a:rPr>
              <a:t>voàng</a:t>
            </a:r>
            <a:r>
              <a:rPr lang="en-US" sz="2300" b="1" dirty="0">
                <a:solidFill>
                  <a:prstClr val="black"/>
                </a:solidFill>
                <a:latin typeface="VNI-Avo" pitchFamily="2" charset="0"/>
              </a:rPr>
              <a:t> </a:t>
            </a:r>
            <a:r>
              <a:rPr lang="en-US" sz="2300" b="1" dirty="0" err="1">
                <a:solidFill>
                  <a:prstClr val="black"/>
                </a:solidFill>
                <a:latin typeface="VNI-Avo" pitchFamily="2" charset="0"/>
              </a:rPr>
              <a:t>coù</a:t>
            </a:r>
            <a:r>
              <a:rPr lang="en-US" sz="2300" b="1" dirty="0">
                <a:solidFill>
                  <a:prstClr val="black"/>
                </a:solidFill>
                <a:latin typeface="VNI-Avo" pitchFamily="2" charset="0"/>
              </a:rPr>
              <a:t> </a:t>
            </a:r>
            <a:r>
              <a:rPr lang="en-US" sz="2300" b="1" dirty="0" err="1">
                <a:solidFill>
                  <a:prstClr val="black"/>
                </a:solidFill>
                <a:latin typeface="VNI-Avo" pitchFamily="2" charset="0"/>
              </a:rPr>
              <a:t>baûy</a:t>
            </a:r>
            <a:r>
              <a:rPr lang="en-US" sz="2300" b="1" dirty="0">
                <a:solidFill>
                  <a:prstClr val="black"/>
                </a:solidFill>
                <a:latin typeface="VNI-Avo" pitchFamily="2" charset="0"/>
              </a:rPr>
              <a:t> </a:t>
            </a:r>
            <a:r>
              <a:rPr lang="en-US" sz="2300" b="1" dirty="0" err="1">
                <a:solidFill>
                  <a:prstClr val="black"/>
                </a:solidFill>
                <a:latin typeface="VNI-Avo" pitchFamily="2" charset="0"/>
              </a:rPr>
              <a:t>maøu</a:t>
            </a:r>
            <a:r>
              <a:rPr lang="en-US" sz="2300" b="1" dirty="0">
                <a:solidFill>
                  <a:prstClr val="black"/>
                </a:solidFill>
                <a:latin typeface="VNI-Avo" pitchFamily="2" charset="0"/>
              </a:rPr>
              <a:t> </a:t>
            </a:r>
            <a:r>
              <a:rPr lang="en-US" sz="2300" b="1" dirty="0" err="1">
                <a:solidFill>
                  <a:prstClr val="black"/>
                </a:solidFill>
                <a:latin typeface="VNI-Avo" pitchFamily="2" charset="0"/>
              </a:rPr>
              <a:t>noåi</a:t>
            </a:r>
            <a:r>
              <a:rPr lang="en-US" sz="2300" b="1" dirty="0">
                <a:solidFill>
                  <a:prstClr val="black"/>
                </a:solidFill>
                <a:latin typeface="VNI-Avo" pitchFamily="2" charset="0"/>
              </a:rPr>
              <a:t> </a:t>
            </a:r>
            <a:r>
              <a:rPr lang="en-US" sz="2300" b="1" dirty="0" err="1">
                <a:solidFill>
                  <a:prstClr val="black"/>
                </a:solidFill>
                <a:latin typeface="VNI-Avo" pitchFamily="2" charset="0"/>
              </a:rPr>
              <a:t>baät</a:t>
            </a:r>
            <a:r>
              <a:rPr lang="en-US" sz="2300" b="1" dirty="0">
                <a:solidFill>
                  <a:prstClr val="black"/>
                </a:solidFill>
                <a:latin typeface="VNI-Avo" pitchFamily="2" charset="0"/>
              </a:rPr>
              <a:t> </a:t>
            </a:r>
            <a:r>
              <a:rPr lang="en-US" sz="2300" b="1" dirty="0" err="1">
                <a:solidFill>
                  <a:prstClr val="black"/>
                </a:solidFill>
                <a:latin typeface="VNI-Avo" pitchFamily="2" charset="0"/>
              </a:rPr>
              <a:t>laø</a:t>
            </a:r>
            <a:r>
              <a:rPr lang="en-US" sz="2300" b="1" dirty="0">
                <a:solidFill>
                  <a:prstClr val="black"/>
                </a:solidFill>
                <a:latin typeface="VNI-Avo" pitchFamily="2" charset="0"/>
              </a:rPr>
              <a:t> </a:t>
            </a:r>
            <a:r>
              <a:rPr lang="en-US" sz="2300" b="1" dirty="0" err="1">
                <a:solidFill>
                  <a:prstClr val="black"/>
                </a:solidFill>
                <a:latin typeface="VNI-Avo" pitchFamily="2" charset="0"/>
              </a:rPr>
              <a:t>ñoû</a:t>
            </a:r>
            <a:r>
              <a:rPr lang="en-US" sz="2300" b="1" dirty="0">
                <a:solidFill>
                  <a:prstClr val="black"/>
                </a:solidFill>
                <a:latin typeface="VNI-Avo" pitchFamily="2" charset="0"/>
              </a:rPr>
              <a:t>, cam, </a:t>
            </a:r>
            <a:r>
              <a:rPr lang="en-US" sz="2300" b="1" dirty="0" err="1">
                <a:solidFill>
                  <a:prstClr val="black"/>
                </a:solidFill>
                <a:latin typeface="VNI-Avo" pitchFamily="2" charset="0"/>
              </a:rPr>
              <a:t>vaøng</a:t>
            </a:r>
            <a:r>
              <a:rPr lang="en-US" sz="2300" b="1" dirty="0">
                <a:solidFill>
                  <a:prstClr val="black"/>
                </a:solidFill>
                <a:latin typeface="VNI-Avo" pitchFamily="2" charset="0"/>
              </a:rPr>
              <a:t>, </a:t>
            </a:r>
            <a:r>
              <a:rPr lang="en-US" sz="2300" b="1" dirty="0" err="1">
                <a:solidFill>
                  <a:prstClr val="black"/>
                </a:solidFill>
                <a:latin typeface="VNI-Avo" pitchFamily="2" charset="0"/>
              </a:rPr>
              <a:t>luïc</a:t>
            </a:r>
            <a:r>
              <a:rPr lang="en-US" sz="2300" b="1" dirty="0">
                <a:solidFill>
                  <a:prstClr val="black"/>
                </a:solidFill>
                <a:latin typeface="VNI-Avo" pitchFamily="2" charset="0"/>
              </a:rPr>
              <a:t>, lam, </a:t>
            </a:r>
            <a:r>
              <a:rPr lang="en-US" sz="2300" b="1" dirty="0" err="1">
                <a:solidFill>
                  <a:prstClr val="black"/>
                </a:solidFill>
                <a:latin typeface="VNI-Avo" pitchFamily="2" charset="0"/>
              </a:rPr>
              <a:t>chaøm</a:t>
            </a:r>
            <a:r>
              <a:rPr lang="en-US" sz="2300" b="1" dirty="0">
                <a:solidFill>
                  <a:prstClr val="black"/>
                </a:solidFill>
                <a:latin typeface="VNI-Avo" pitchFamily="2" charset="0"/>
              </a:rPr>
              <a:t>, </a:t>
            </a:r>
            <a:r>
              <a:rPr lang="en-US" sz="2300" b="1" dirty="0" err="1">
                <a:solidFill>
                  <a:prstClr val="black"/>
                </a:solidFill>
                <a:latin typeface="VNI-Avo" pitchFamily="2" charset="0"/>
              </a:rPr>
              <a:t>tím</a:t>
            </a:r>
            <a:r>
              <a:rPr lang="en-US" sz="2300" b="1" dirty="0">
                <a:solidFill>
                  <a:prstClr val="black"/>
                </a:solidFill>
                <a:latin typeface="VNI-Avo" pitchFamily="2" charset="0"/>
              </a:rPr>
              <a:t>. </a:t>
            </a:r>
            <a:r>
              <a:rPr lang="en-US" sz="2300" b="1" dirty="0" err="1">
                <a:solidFill>
                  <a:prstClr val="black"/>
                </a:solidFill>
                <a:latin typeface="VNI-Avo" pitchFamily="2" charset="0"/>
              </a:rPr>
              <a:t>Maøu</a:t>
            </a:r>
            <a:r>
              <a:rPr lang="en-US" sz="2300" b="1" dirty="0">
                <a:solidFill>
                  <a:prstClr val="black"/>
                </a:solidFill>
                <a:latin typeface="VNI-Avo" pitchFamily="2" charset="0"/>
              </a:rPr>
              <a:t> </a:t>
            </a:r>
            <a:r>
              <a:rPr lang="en-US" sz="2300" b="1" dirty="0" err="1">
                <a:solidFill>
                  <a:prstClr val="black"/>
                </a:solidFill>
                <a:latin typeface="VNI-Avo" pitchFamily="2" charset="0"/>
              </a:rPr>
              <a:t>ñoû</a:t>
            </a:r>
            <a:r>
              <a:rPr lang="en-US" sz="2300" b="1" dirty="0">
                <a:solidFill>
                  <a:prstClr val="black"/>
                </a:solidFill>
                <a:latin typeface="VNI-Avo" pitchFamily="2" charset="0"/>
              </a:rPr>
              <a:t> </a:t>
            </a:r>
            <a:r>
              <a:rPr lang="en-US" sz="2300" b="1" dirty="0" err="1">
                <a:solidFill>
                  <a:prstClr val="black"/>
                </a:solidFill>
                <a:latin typeface="VNI-Avo" pitchFamily="2" charset="0"/>
              </a:rPr>
              <a:t>ôû</a:t>
            </a:r>
            <a:r>
              <a:rPr lang="en-US" sz="2300" b="1" dirty="0">
                <a:solidFill>
                  <a:prstClr val="black"/>
                </a:solidFill>
                <a:latin typeface="VNI-Avo" pitchFamily="2" charset="0"/>
              </a:rPr>
              <a:t> </a:t>
            </a:r>
            <a:r>
              <a:rPr lang="en-US" sz="2300" b="1" dirty="0" err="1">
                <a:solidFill>
                  <a:prstClr val="black"/>
                </a:solidFill>
                <a:latin typeface="VNI-Avo" pitchFamily="2" charset="0"/>
              </a:rPr>
              <a:t>vò</a:t>
            </a:r>
            <a:r>
              <a:rPr lang="en-US" sz="2300" b="1" dirty="0">
                <a:solidFill>
                  <a:prstClr val="black"/>
                </a:solidFill>
                <a:latin typeface="VNI-Avo" pitchFamily="2" charset="0"/>
              </a:rPr>
              <a:t> </a:t>
            </a:r>
            <a:r>
              <a:rPr lang="en-US" sz="2300" b="1" dirty="0" err="1">
                <a:solidFill>
                  <a:prstClr val="black"/>
                </a:solidFill>
                <a:latin typeface="VNI-Avo" pitchFamily="2" charset="0"/>
              </a:rPr>
              <a:t>trí</a:t>
            </a:r>
            <a:r>
              <a:rPr lang="en-US" sz="2300" b="1" dirty="0">
                <a:solidFill>
                  <a:prstClr val="black"/>
                </a:solidFill>
                <a:latin typeface="VNI-Avo" pitchFamily="2" charset="0"/>
              </a:rPr>
              <a:t> </a:t>
            </a:r>
            <a:r>
              <a:rPr lang="en-US" sz="2300" b="1" dirty="0" err="1">
                <a:solidFill>
                  <a:prstClr val="black"/>
                </a:solidFill>
                <a:latin typeface="VNI-Avo" pitchFamily="2" charset="0"/>
              </a:rPr>
              <a:t>cao</a:t>
            </a:r>
            <a:r>
              <a:rPr lang="en-US" sz="2300" b="1" dirty="0">
                <a:solidFill>
                  <a:prstClr val="black"/>
                </a:solidFill>
                <a:latin typeface="VNI-Avo" pitchFamily="2" charset="0"/>
              </a:rPr>
              <a:t> </a:t>
            </a:r>
            <a:r>
              <a:rPr lang="en-US" sz="2300" b="1" dirty="0" err="1">
                <a:solidFill>
                  <a:prstClr val="black"/>
                </a:solidFill>
                <a:latin typeface="VNI-Avo" pitchFamily="2" charset="0"/>
              </a:rPr>
              <a:t>nhaát</a:t>
            </a:r>
            <a:r>
              <a:rPr lang="en-US" sz="2300" b="1" dirty="0">
                <a:solidFill>
                  <a:prstClr val="black"/>
                </a:solidFill>
                <a:latin typeface="VNI-Avo" pitchFamily="2" charset="0"/>
              </a:rPr>
              <a:t>, </a:t>
            </a:r>
            <a:r>
              <a:rPr lang="en-US" sz="2300" b="1" dirty="0" err="1">
                <a:solidFill>
                  <a:prstClr val="black"/>
                </a:solidFill>
                <a:latin typeface="VNI-Avo" pitchFamily="2" charset="0"/>
              </a:rPr>
              <a:t>maøu</a:t>
            </a:r>
            <a:r>
              <a:rPr lang="en-US" sz="2300" b="1" dirty="0">
                <a:solidFill>
                  <a:prstClr val="black"/>
                </a:solidFill>
                <a:latin typeface="VNI-Avo" pitchFamily="2" charset="0"/>
              </a:rPr>
              <a:t> </a:t>
            </a:r>
            <a:r>
              <a:rPr lang="en-US" sz="2300" b="1" dirty="0" err="1">
                <a:solidFill>
                  <a:prstClr val="black"/>
                </a:solidFill>
                <a:latin typeface="VNI-Avo" pitchFamily="2" charset="0"/>
              </a:rPr>
              <a:t>tím</a:t>
            </a:r>
            <a:r>
              <a:rPr lang="en-US" sz="2300" b="1" dirty="0">
                <a:solidFill>
                  <a:prstClr val="black"/>
                </a:solidFill>
                <a:latin typeface="VNI-Avo" pitchFamily="2" charset="0"/>
              </a:rPr>
              <a:t> </a:t>
            </a:r>
            <a:r>
              <a:rPr lang="en-US" sz="2300" b="1" dirty="0" err="1">
                <a:solidFill>
                  <a:prstClr val="black"/>
                </a:solidFill>
                <a:latin typeface="VNI-Avo" pitchFamily="2" charset="0"/>
              </a:rPr>
              <a:t>ôû</a:t>
            </a:r>
            <a:r>
              <a:rPr lang="en-US" sz="2300" b="1" dirty="0">
                <a:solidFill>
                  <a:prstClr val="black"/>
                </a:solidFill>
                <a:latin typeface="VNI-Avo" pitchFamily="2" charset="0"/>
              </a:rPr>
              <a:t> </a:t>
            </a:r>
            <a:r>
              <a:rPr lang="en-US" sz="2300" b="1" dirty="0" err="1">
                <a:solidFill>
                  <a:prstClr val="black"/>
                </a:solidFill>
                <a:latin typeface="VNI-Avo" pitchFamily="2" charset="0"/>
              </a:rPr>
              <a:t>vò</a:t>
            </a:r>
            <a:r>
              <a:rPr lang="en-US" sz="2300" b="1" dirty="0">
                <a:solidFill>
                  <a:prstClr val="black"/>
                </a:solidFill>
                <a:latin typeface="VNI-Avo" pitchFamily="2" charset="0"/>
              </a:rPr>
              <a:t> </a:t>
            </a:r>
            <a:r>
              <a:rPr lang="en-US" sz="2300" b="1" dirty="0" err="1">
                <a:solidFill>
                  <a:prstClr val="black"/>
                </a:solidFill>
                <a:latin typeface="VNI-Avo" pitchFamily="2" charset="0"/>
              </a:rPr>
              <a:t>trí</a:t>
            </a:r>
            <a:r>
              <a:rPr lang="en-US" sz="2300" b="1" dirty="0">
                <a:solidFill>
                  <a:prstClr val="black"/>
                </a:solidFill>
                <a:latin typeface="VNI-Avo" pitchFamily="2" charset="0"/>
              </a:rPr>
              <a:t> </a:t>
            </a:r>
            <a:r>
              <a:rPr lang="en-US" sz="2300" b="1" dirty="0" err="1">
                <a:solidFill>
                  <a:prstClr val="black"/>
                </a:solidFill>
                <a:latin typeface="VNI-Avo" pitchFamily="2" charset="0"/>
              </a:rPr>
              <a:t>thaáp</a:t>
            </a:r>
            <a:r>
              <a:rPr lang="en-US" sz="2300" b="1" dirty="0">
                <a:solidFill>
                  <a:prstClr val="black"/>
                </a:solidFill>
                <a:latin typeface="VNI-Avo" pitchFamily="2" charset="0"/>
              </a:rPr>
              <a:t> </a:t>
            </a:r>
            <a:r>
              <a:rPr lang="en-US" sz="2300" b="1" dirty="0" err="1">
                <a:solidFill>
                  <a:prstClr val="black"/>
                </a:solidFill>
                <a:latin typeface="VNI-Avo" pitchFamily="2" charset="0"/>
              </a:rPr>
              <a:t>nhaát</a:t>
            </a:r>
            <a:r>
              <a:rPr lang="en-US" sz="2300" b="1" dirty="0">
                <a:solidFill>
                  <a:prstClr val="black"/>
                </a:solidFill>
                <a:latin typeface="VNI-Avo" pitchFamily="2" charset="0"/>
              </a:rPr>
              <a:t>.</a:t>
            </a:r>
          </a:p>
          <a:p>
            <a:pPr algn="just"/>
            <a:r>
              <a:rPr lang="en-US" sz="2300" b="1" dirty="0">
                <a:solidFill>
                  <a:prstClr val="black"/>
                </a:solidFill>
                <a:latin typeface="VNI-Avo" pitchFamily="2" charset="0"/>
              </a:rPr>
              <a:t>	</a:t>
            </a:r>
            <a:r>
              <a:rPr lang="en-US" sz="2300" b="1" dirty="0" err="1">
                <a:solidFill>
                  <a:prstClr val="black"/>
                </a:solidFill>
                <a:latin typeface="VNI-Avo" pitchFamily="2" charset="0"/>
              </a:rPr>
              <a:t>Caàu</a:t>
            </a:r>
            <a:r>
              <a:rPr lang="en-US" sz="2300" b="1" dirty="0">
                <a:solidFill>
                  <a:prstClr val="black"/>
                </a:solidFill>
                <a:latin typeface="VNI-Avo" pitchFamily="2" charset="0"/>
              </a:rPr>
              <a:t> </a:t>
            </a:r>
            <a:r>
              <a:rPr lang="en-US" sz="2300" b="1" dirty="0" err="1">
                <a:solidFill>
                  <a:prstClr val="black"/>
                </a:solidFill>
                <a:latin typeface="VNI-Avo" pitchFamily="2" charset="0"/>
              </a:rPr>
              <a:t>voàng</a:t>
            </a:r>
            <a:r>
              <a:rPr lang="en-US" sz="2300" b="1" dirty="0">
                <a:solidFill>
                  <a:prstClr val="black"/>
                </a:solidFill>
                <a:latin typeface="VNI-Avo" pitchFamily="2" charset="0"/>
              </a:rPr>
              <a:t> </a:t>
            </a:r>
            <a:r>
              <a:rPr lang="en-US" sz="2300" b="1" dirty="0" err="1">
                <a:solidFill>
                  <a:prstClr val="black"/>
                </a:solidFill>
                <a:latin typeface="VNI-Avo" pitchFamily="2" charset="0"/>
              </a:rPr>
              <a:t>aån</a:t>
            </a:r>
            <a:r>
              <a:rPr lang="en-US" sz="2300" b="1" dirty="0">
                <a:solidFill>
                  <a:prstClr val="black"/>
                </a:solidFill>
                <a:latin typeface="VNI-Avo" pitchFamily="2" charset="0"/>
              </a:rPr>
              <a:t> </a:t>
            </a:r>
            <a:r>
              <a:rPr lang="en-US" sz="2300" b="1" dirty="0" err="1">
                <a:solidFill>
                  <a:prstClr val="black"/>
                </a:solidFill>
                <a:latin typeface="VNI-Avo" pitchFamily="2" charset="0"/>
              </a:rPr>
              <a:t>chöùa</a:t>
            </a:r>
            <a:r>
              <a:rPr lang="en-US" sz="2300" b="1" dirty="0">
                <a:solidFill>
                  <a:prstClr val="black"/>
                </a:solidFill>
                <a:latin typeface="VNI-Avo" pitchFamily="2" charset="0"/>
              </a:rPr>
              <a:t> </a:t>
            </a:r>
            <a:r>
              <a:rPr lang="en-US" sz="2300" b="1" dirty="0" err="1">
                <a:solidFill>
                  <a:prstClr val="black"/>
                </a:solidFill>
                <a:latin typeface="VNI-Avo" pitchFamily="2" charset="0"/>
              </a:rPr>
              <a:t>nhieàu</a:t>
            </a:r>
            <a:r>
              <a:rPr lang="en-US" sz="2300" b="1" dirty="0">
                <a:solidFill>
                  <a:prstClr val="black"/>
                </a:solidFill>
                <a:latin typeface="VNI-Avo" pitchFamily="2" charset="0"/>
              </a:rPr>
              <a:t> </a:t>
            </a:r>
            <a:r>
              <a:rPr lang="en-US" sz="2300" b="1" dirty="0" err="1">
                <a:solidFill>
                  <a:prstClr val="black"/>
                </a:solidFill>
                <a:latin typeface="VNI-Avo" pitchFamily="2" charset="0"/>
              </a:rPr>
              <a:t>ñieàu</a:t>
            </a:r>
            <a:r>
              <a:rPr lang="en-US" sz="2300" b="1" dirty="0">
                <a:solidFill>
                  <a:prstClr val="black"/>
                </a:solidFill>
                <a:latin typeface="VNI-Avo" pitchFamily="2" charset="0"/>
              </a:rPr>
              <a:t> </a:t>
            </a:r>
            <a:r>
              <a:rPr lang="en-US" sz="2300" b="1" dirty="0" err="1">
                <a:solidFill>
                  <a:prstClr val="black"/>
                </a:solidFill>
                <a:latin typeface="VNI-Avo" pitchFamily="2" charset="0"/>
              </a:rPr>
              <a:t>lí</a:t>
            </a:r>
            <a:r>
              <a:rPr lang="en-US" sz="2300" b="1" dirty="0">
                <a:solidFill>
                  <a:prstClr val="black"/>
                </a:solidFill>
                <a:latin typeface="VNI-Avo" pitchFamily="2" charset="0"/>
              </a:rPr>
              <a:t> </a:t>
            </a:r>
            <a:r>
              <a:rPr lang="en-US" sz="2300" b="1" dirty="0" err="1">
                <a:solidFill>
                  <a:prstClr val="black"/>
                </a:solidFill>
                <a:latin typeface="VNI-Avo" pitchFamily="2" charset="0"/>
              </a:rPr>
              <a:t>thuù</a:t>
            </a:r>
            <a:r>
              <a:rPr lang="en-US" sz="2300" b="1" dirty="0">
                <a:solidFill>
                  <a:prstClr val="black"/>
                </a:solidFill>
                <a:latin typeface="VNI-Avo" pitchFamily="2" charset="0"/>
              </a:rPr>
              <a:t>. </a:t>
            </a:r>
            <a:r>
              <a:rPr lang="en-US" sz="2300" b="1" dirty="0" err="1">
                <a:solidFill>
                  <a:prstClr val="black"/>
                </a:solidFill>
                <a:latin typeface="VNI-Avo" pitchFamily="2" charset="0"/>
              </a:rPr>
              <a:t>Ñeán</a:t>
            </a:r>
            <a:r>
              <a:rPr lang="en-US" sz="2300" b="1" dirty="0">
                <a:solidFill>
                  <a:prstClr val="black"/>
                </a:solidFill>
                <a:latin typeface="VNI-Avo" pitchFamily="2" charset="0"/>
              </a:rPr>
              <a:t> nay, </a:t>
            </a:r>
            <a:r>
              <a:rPr lang="en-US" sz="2300" b="1" dirty="0" err="1">
                <a:solidFill>
                  <a:prstClr val="black"/>
                </a:solidFill>
                <a:latin typeface="VNI-Avo" pitchFamily="2" charset="0"/>
              </a:rPr>
              <a:t>nhieàu</a:t>
            </a:r>
            <a:r>
              <a:rPr lang="en-US" sz="2300" b="1" dirty="0">
                <a:solidFill>
                  <a:prstClr val="black"/>
                </a:solidFill>
                <a:latin typeface="VNI-Avo" pitchFamily="2" charset="0"/>
              </a:rPr>
              <a:t> </a:t>
            </a:r>
            <a:r>
              <a:rPr lang="en-US" sz="2300" b="1" dirty="0" err="1">
                <a:solidFill>
                  <a:prstClr val="black"/>
                </a:solidFill>
                <a:latin typeface="VNI-Avo" pitchFamily="2" charset="0"/>
              </a:rPr>
              <a:t>caâu</a:t>
            </a:r>
            <a:r>
              <a:rPr lang="en-US" sz="2300" b="1" dirty="0">
                <a:solidFill>
                  <a:prstClr val="black"/>
                </a:solidFill>
                <a:latin typeface="VNI-Avo" pitchFamily="2" charset="0"/>
              </a:rPr>
              <a:t> </a:t>
            </a:r>
            <a:r>
              <a:rPr lang="en-US" sz="2300" b="1" dirty="0" err="1">
                <a:solidFill>
                  <a:prstClr val="black"/>
                </a:solidFill>
                <a:latin typeface="VNI-Avo" pitchFamily="2" charset="0"/>
              </a:rPr>
              <a:t>hoûi</a:t>
            </a:r>
            <a:r>
              <a:rPr lang="en-US" sz="2300" b="1" dirty="0">
                <a:solidFill>
                  <a:prstClr val="black"/>
                </a:solidFill>
                <a:latin typeface="VNI-Avo" pitchFamily="2" charset="0"/>
              </a:rPr>
              <a:t> </a:t>
            </a:r>
            <a:r>
              <a:rPr lang="en-US" sz="2300" b="1" dirty="0" err="1">
                <a:solidFill>
                  <a:prstClr val="black"/>
                </a:solidFill>
                <a:latin typeface="VNI-Avo" pitchFamily="2" charset="0"/>
              </a:rPr>
              <a:t>veà</a:t>
            </a:r>
            <a:r>
              <a:rPr lang="en-US" sz="2300" b="1" dirty="0">
                <a:solidFill>
                  <a:prstClr val="black"/>
                </a:solidFill>
                <a:latin typeface="VNI-Avo" pitchFamily="2" charset="0"/>
              </a:rPr>
              <a:t> </a:t>
            </a:r>
            <a:r>
              <a:rPr lang="en-US" sz="2300" b="1" dirty="0" err="1">
                <a:solidFill>
                  <a:prstClr val="black"/>
                </a:solidFill>
                <a:latin typeface="VNI-Avo" pitchFamily="2" charset="0"/>
              </a:rPr>
              <a:t>noù</a:t>
            </a:r>
            <a:r>
              <a:rPr lang="en-US" sz="2300" b="1" dirty="0">
                <a:solidFill>
                  <a:prstClr val="black"/>
                </a:solidFill>
                <a:latin typeface="VNI-Avo" pitchFamily="2" charset="0"/>
              </a:rPr>
              <a:t> </a:t>
            </a:r>
            <a:r>
              <a:rPr lang="en-US" sz="2300" b="1" dirty="0" err="1">
                <a:solidFill>
                  <a:prstClr val="black"/>
                </a:solidFill>
                <a:latin typeface="VNI-Avo" pitchFamily="2" charset="0"/>
              </a:rPr>
              <a:t>vaãn</a:t>
            </a:r>
            <a:r>
              <a:rPr lang="en-US" sz="2300" b="1" dirty="0">
                <a:solidFill>
                  <a:prstClr val="black"/>
                </a:solidFill>
                <a:latin typeface="VNI-Avo" pitchFamily="2" charset="0"/>
              </a:rPr>
              <a:t> </a:t>
            </a:r>
            <a:r>
              <a:rPr lang="en-US" sz="2300" b="1" dirty="0" err="1">
                <a:solidFill>
                  <a:prstClr val="black"/>
                </a:solidFill>
                <a:latin typeface="VNI-Avo" pitchFamily="2" charset="0"/>
              </a:rPr>
              <a:t>chöa</a:t>
            </a:r>
            <a:r>
              <a:rPr lang="en-US" sz="2300" b="1" dirty="0">
                <a:solidFill>
                  <a:prstClr val="black"/>
                </a:solidFill>
                <a:latin typeface="VNI-Avo" pitchFamily="2" charset="0"/>
              </a:rPr>
              <a:t> </a:t>
            </a:r>
            <a:r>
              <a:rPr lang="en-US" sz="2300" b="1" dirty="0" err="1">
                <a:solidFill>
                  <a:prstClr val="black"/>
                </a:solidFill>
                <a:latin typeface="VNI-Avo" pitchFamily="2" charset="0"/>
              </a:rPr>
              <a:t>tìm</a:t>
            </a:r>
            <a:r>
              <a:rPr lang="en-US" sz="2300" b="1" dirty="0">
                <a:solidFill>
                  <a:prstClr val="black"/>
                </a:solidFill>
                <a:latin typeface="VNI-Avo" pitchFamily="2" charset="0"/>
              </a:rPr>
              <a:t> </a:t>
            </a:r>
            <a:r>
              <a:rPr lang="en-US" sz="2300" b="1" dirty="0" err="1">
                <a:solidFill>
                  <a:prstClr val="black"/>
                </a:solidFill>
                <a:latin typeface="VNI-Avo" pitchFamily="2" charset="0"/>
              </a:rPr>
              <a:t>ñöôïc</a:t>
            </a:r>
            <a:r>
              <a:rPr lang="en-US" sz="2300" b="1" dirty="0">
                <a:solidFill>
                  <a:prstClr val="black"/>
                </a:solidFill>
                <a:latin typeface="VNI-Avo" pitchFamily="2" charset="0"/>
              </a:rPr>
              <a:t> </a:t>
            </a:r>
            <a:r>
              <a:rPr lang="en-US" sz="2300" b="1" dirty="0" err="1">
                <a:solidFill>
                  <a:prstClr val="black"/>
                </a:solidFill>
                <a:latin typeface="VNI-Avo" pitchFamily="2" charset="0"/>
              </a:rPr>
              <a:t>caâu</a:t>
            </a:r>
            <a:r>
              <a:rPr lang="en-US" sz="2300" b="1" dirty="0">
                <a:solidFill>
                  <a:prstClr val="black"/>
                </a:solidFill>
                <a:latin typeface="VNI-Avo" pitchFamily="2" charset="0"/>
              </a:rPr>
              <a:t> </a:t>
            </a:r>
            <a:r>
              <a:rPr lang="en-US" sz="2300" b="1" dirty="0" err="1">
                <a:solidFill>
                  <a:prstClr val="black"/>
                </a:solidFill>
                <a:latin typeface="VNI-Avo" pitchFamily="2" charset="0"/>
              </a:rPr>
              <a:t>traû</a:t>
            </a:r>
            <a:r>
              <a:rPr lang="en-US" sz="2300" b="1" dirty="0">
                <a:solidFill>
                  <a:prstClr val="black"/>
                </a:solidFill>
                <a:latin typeface="VNI-Avo" pitchFamily="2" charset="0"/>
              </a:rPr>
              <a:t> </a:t>
            </a:r>
            <a:r>
              <a:rPr lang="en-US" sz="2300" b="1" dirty="0" err="1">
                <a:solidFill>
                  <a:prstClr val="black"/>
                </a:solidFill>
                <a:latin typeface="VNI-Avo" pitchFamily="2" charset="0"/>
              </a:rPr>
              <a:t>lôøi</a:t>
            </a:r>
            <a:r>
              <a:rPr lang="en-US" sz="2300" b="1" dirty="0">
                <a:solidFill>
                  <a:prstClr val="black"/>
                </a:solidFill>
                <a:latin typeface="VNI-Avo" pitchFamily="2" charset="0"/>
              </a:rPr>
              <a:t> </a:t>
            </a:r>
            <a:r>
              <a:rPr lang="en-US" sz="2300" b="1" dirty="0" err="1">
                <a:solidFill>
                  <a:prstClr val="black"/>
                </a:solidFill>
                <a:latin typeface="VNI-Avo" pitchFamily="2" charset="0"/>
              </a:rPr>
              <a:t>cuoái</a:t>
            </a:r>
            <a:r>
              <a:rPr lang="en-US" sz="2300" b="1" dirty="0">
                <a:solidFill>
                  <a:prstClr val="black"/>
                </a:solidFill>
                <a:latin typeface="VNI-Avo" pitchFamily="2" charset="0"/>
              </a:rPr>
              <a:t> </a:t>
            </a:r>
            <a:r>
              <a:rPr lang="en-US" sz="2300" b="1" dirty="0" err="1">
                <a:solidFill>
                  <a:prstClr val="black"/>
                </a:solidFill>
                <a:latin typeface="VNI-Avo" pitchFamily="2" charset="0"/>
              </a:rPr>
              <a:t>cuøng</a:t>
            </a:r>
            <a:r>
              <a:rPr lang="en-US" sz="2300" b="1" dirty="0">
                <a:solidFill>
                  <a:prstClr val="black"/>
                </a:solidFill>
                <a:latin typeface="VNI-Avo" pitchFamily="2" charset="0"/>
              </a:rPr>
              <a:t>. </a:t>
            </a:r>
            <a:r>
              <a:rPr lang="en-US" sz="2300" b="1" dirty="0" err="1">
                <a:solidFill>
                  <a:prstClr val="black"/>
                </a:solidFill>
                <a:latin typeface="VNI-Avo" pitchFamily="2" charset="0"/>
              </a:rPr>
              <a:t>Nhöõng</a:t>
            </a:r>
            <a:r>
              <a:rPr lang="en-US" sz="2300" b="1" dirty="0">
                <a:solidFill>
                  <a:prstClr val="black"/>
                </a:solidFill>
                <a:latin typeface="VNI-Avo" pitchFamily="2" charset="0"/>
              </a:rPr>
              <a:t> </a:t>
            </a:r>
            <a:r>
              <a:rPr lang="en-US" sz="2300" b="1" dirty="0" err="1">
                <a:solidFill>
                  <a:prstClr val="black"/>
                </a:solidFill>
                <a:latin typeface="VNI-Avo" pitchFamily="2" charset="0"/>
              </a:rPr>
              <a:t>caâu</a:t>
            </a:r>
            <a:r>
              <a:rPr lang="en-US" sz="2300" b="1" dirty="0">
                <a:solidFill>
                  <a:prstClr val="black"/>
                </a:solidFill>
                <a:latin typeface="VNI-Avo" pitchFamily="2" charset="0"/>
              </a:rPr>
              <a:t> </a:t>
            </a:r>
            <a:r>
              <a:rPr lang="en-US" sz="2300" b="1" dirty="0" err="1">
                <a:solidFill>
                  <a:prstClr val="black"/>
                </a:solidFill>
                <a:latin typeface="VNI-Avo" pitchFamily="2" charset="0"/>
              </a:rPr>
              <a:t>hoûi</a:t>
            </a:r>
            <a:r>
              <a:rPr lang="en-US" sz="2300" b="1" dirty="0">
                <a:solidFill>
                  <a:prstClr val="black"/>
                </a:solidFill>
                <a:latin typeface="VNI-Avo" pitchFamily="2" charset="0"/>
              </a:rPr>
              <a:t> </a:t>
            </a:r>
            <a:r>
              <a:rPr lang="en-US" sz="2300" b="1" dirty="0" err="1">
                <a:solidFill>
                  <a:prstClr val="black"/>
                </a:solidFill>
                <a:latin typeface="VNI-Avo" pitchFamily="2" charset="0"/>
              </a:rPr>
              <a:t>ñoù</a:t>
            </a:r>
            <a:r>
              <a:rPr lang="en-US" sz="2300" b="1" dirty="0">
                <a:solidFill>
                  <a:prstClr val="black"/>
                </a:solidFill>
                <a:latin typeface="VNI-Avo" pitchFamily="2" charset="0"/>
              </a:rPr>
              <a:t> </a:t>
            </a:r>
            <a:r>
              <a:rPr lang="en-US" sz="2300" b="1" dirty="0" err="1">
                <a:solidFill>
                  <a:prstClr val="black"/>
                </a:solidFill>
                <a:latin typeface="VNI-Avo" pitchFamily="2" charset="0"/>
              </a:rPr>
              <a:t>troâng</a:t>
            </a:r>
            <a:r>
              <a:rPr lang="en-US" sz="2300" b="1" dirty="0">
                <a:solidFill>
                  <a:prstClr val="black"/>
                </a:solidFill>
                <a:latin typeface="VNI-Avo" pitchFamily="2" charset="0"/>
              </a:rPr>
              <a:t> </a:t>
            </a:r>
            <a:r>
              <a:rPr lang="en-US" sz="2300" b="1" dirty="0" err="1">
                <a:solidFill>
                  <a:prstClr val="black"/>
                </a:solidFill>
                <a:latin typeface="VNI-Avo" pitchFamily="2" charset="0"/>
              </a:rPr>
              <a:t>chôø</a:t>
            </a:r>
            <a:r>
              <a:rPr lang="en-US" sz="2300" b="1" dirty="0">
                <a:solidFill>
                  <a:prstClr val="black"/>
                </a:solidFill>
                <a:latin typeface="VNI-Avo" pitchFamily="2" charset="0"/>
              </a:rPr>
              <a:t> </a:t>
            </a:r>
            <a:r>
              <a:rPr lang="en-US" sz="2300" b="1" dirty="0" err="1">
                <a:solidFill>
                  <a:prstClr val="black"/>
                </a:solidFill>
                <a:latin typeface="VNI-Avo" pitchFamily="2" charset="0"/>
              </a:rPr>
              <a:t>caùc</a:t>
            </a:r>
            <a:r>
              <a:rPr lang="en-US" sz="2300" b="1" dirty="0">
                <a:solidFill>
                  <a:prstClr val="black"/>
                </a:solidFill>
                <a:latin typeface="VNI-Avo" pitchFamily="2" charset="0"/>
              </a:rPr>
              <a:t> </a:t>
            </a:r>
            <a:r>
              <a:rPr lang="en-US" sz="2300" b="1" dirty="0" err="1">
                <a:solidFill>
                  <a:prstClr val="black"/>
                </a:solidFill>
                <a:latin typeface="VNI-Avo" pitchFamily="2" charset="0"/>
              </a:rPr>
              <a:t>em</a:t>
            </a:r>
            <a:r>
              <a:rPr lang="en-US" sz="2300" b="1" dirty="0">
                <a:solidFill>
                  <a:prstClr val="black"/>
                </a:solidFill>
                <a:latin typeface="VNI-Avo" pitchFamily="2" charset="0"/>
              </a:rPr>
              <a:t> </a:t>
            </a:r>
            <a:r>
              <a:rPr lang="en-US" sz="2300" b="1" dirty="0" err="1">
                <a:solidFill>
                  <a:prstClr val="black"/>
                </a:solidFill>
                <a:latin typeface="VNI-Avo" pitchFamily="2" charset="0"/>
              </a:rPr>
              <a:t>tìm</a:t>
            </a:r>
            <a:r>
              <a:rPr lang="en-US" sz="2300" b="1" dirty="0">
                <a:solidFill>
                  <a:prstClr val="black"/>
                </a:solidFill>
                <a:latin typeface="VNI-Avo" pitchFamily="2" charset="0"/>
              </a:rPr>
              <a:t> </a:t>
            </a:r>
            <a:r>
              <a:rPr lang="en-US" sz="2300" b="1" dirty="0" err="1">
                <a:solidFill>
                  <a:prstClr val="black"/>
                </a:solidFill>
                <a:latin typeface="VNI-Avo" pitchFamily="2" charset="0"/>
              </a:rPr>
              <a:t>lôøi</a:t>
            </a:r>
            <a:r>
              <a:rPr lang="en-US" sz="2300" b="1" dirty="0">
                <a:solidFill>
                  <a:prstClr val="black"/>
                </a:solidFill>
                <a:latin typeface="VNI-Avo" pitchFamily="2" charset="0"/>
              </a:rPr>
              <a:t> </a:t>
            </a:r>
            <a:r>
              <a:rPr lang="en-US" sz="2300" b="1" dirty="0" err="1">
                <a:solidFill>
                  <a:prstClr val="black"/>
                </a:solidFill>
                <a:latin typeface="VNI-Avo" pitchFamily="2" charset="0"/>
              </a:rPr>
              <a:t>giaûi</a:t>
            </a:r>
            <a:r>
              <a:rPr lang="en-US" sz="2300" b="1" dirty="0">
                <a:solidFill>
                  <a:prstClr val="black"/>
                </a:solidFill>
                <a:latin typeface="VNI-Avo" pitchFamily="2" charset="0"/>
              </a:rPr>
              <a:t> </a:t>
            </a:r>
            <a:r>
              <a:rPr lang="en-US" sz="2300" b="1" dirty="0" err="1">
                <a:solidFill>
                  <a:prstClr val="black"/>
                </a:solidFill>
                <a:latin typeface="VNI-Avo" pitchFamily="2" charset="0"/>
              </a:rPr>
              <a:t>ñaùp</a:t>
            </a:r>
            <a:r>
              <a:rPr lang="en-US" sz="2300" b="1" dirty="0">
                <a:solidFill>
                  <a:prstClr val="black"/>
                </a:solidFill>
                <a:latin typeface="VNI-Avo" pitchFamily="2" charset="0"/>
              </a:rPr>
              <a:t>.</a:t>
            </a:r>
          </a:p>
        </p:txBody>
      </p:sp>
      <p:sp>
        <p:nvSpPr>
          <p:cNvPr id="10" name="TextBox 9"/>
          <p:cNvSpPr txBox="1"/>
          <p:nvPr/>
        </p:nvSpPr>
        <p:spPr>
          <a:xfrm>
            <a:off x="1183439" y="49978"/>
            <a:ext cx="6458031" cy="530903"/>
          </a:xfrm>
          <a:prstGeom prst="rect">
            <a:avLst/>
          </a:prstGeom>
          <a:noFill/>
        </p:spPr>
        <p:txBody>
          <a:bodyPr wrap="square" lIns="68568" tIns="34284" rIns="68568" bIns="34284" rtlCol="0">
            <a:spAutoFit/>
          </a:bodyPr>
          <a:lstStyle/>
          <a:p>
            <a:pPr algn="ctr"/>
            <a:r>
              <a:rPr lang="en-US" sz="3000" b="1">
                <a:solidFill>
                  <a:srgbClr val="00B050"/>
                </a:solidFill>
                <a:latin typeface="VNI-Avo" pitchFamily="2" charset="0"/>
              </a:rPr>
              <a:t>Caàu voàng</a:t>
            </a:r>
            <a:endParaRPr lang="en-US" sz="3000" b="1" dirty="0">
              <a:solidFill>
                <a:srgbClr val="00B050"/>
              </a:solidFill>
              <a:latin typeface="VNI-Avo" pitchFamily="2" charset="0"/>
            </a:endParaRPr>
          </a:p>
        </p:txBody>
      </p:sp>
      <p:pic>
        <p:nvPicPr>
          <p:cNvPr id="2" name="[hanhtrangso.nxbgd.vn] Đọc_ Cầu vồng.mp3_H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8164286" y="49978"/>
            <a:ext cx="457200" cy="457200"/>
          </a:xfrm>
          <a:prstGeom prst="rect">
            <a:avLst/>
          </a:prstGeom>
        </p:spPr>
      </p:pic>
    </p:spTree>
  </p:cSld>
  <p:clrMapOvr>
    <a:masterClrMapping/>
  </p:clrMapOvr>
  <p:transition spd="slow" advClick="0" advTm="0">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310" t="85903" r="477" b="260"/>
          <a:stretch>
            <a:fillRect/>
          </a:stretch>
        </p:blipFill>
        <p:spPr>
          <a:xfrm>
            <a:off x="-97972" y="3531721"/>
            <a:ext cx="9241971" cy="1611779"/>
          </a:xfrm>
          <a:prstGeom prst="rect">
            <a:avLst/>
          </a:prstGeom>
        </p:spPr>
      </p:pic>
      <p:sp>
        <p:nvSpPr>
          <p:cNvPr id="8" name="TextBox 7"/>
          <p:cNvSpPr txBox="1"/>
          <p:nvPr/>
        </p:nvSpPr>
        <p:spPr>
          <a:xfrm>
            <a:off x="5963104" y="3489627"/>
            <a:ext cx="5592534" cy="392403"/>
          </a:xfrm>
          <a:prstGeom prst="rect">
            <a:avLst/>
          </a:prstGeom>
          <a:noFill/>
        </p:spPr>
        <p:txBody>
          <a:bodyPr wrap="square" lIns="68568" tIns="34284" rIns="68568" bIns="34284" rtlCol="0">
            <a:spAutoFit/>
          </a:bodyPr>
          <a:lstStyle/>
          <a:p>
            <a:r>
              <a:rPr lang="en-US" sz="2100" b="1" i="1">
                <a:solidFill>
                  <a:prstClr val="black"/>
                </a:solidFill>
                <a:latin typeface="VNI-Avo" pitchFamily="2" charset="0"/>
              </a:rPr>
              <a:t>Theo </a:t>
            </a:r>
            <a:r>
              <a:rPr lang="en-US" sz="2100" b="1">
                <a:solidFill>
                  <a:prstClr val="black"/>
                </a:solidFill>
                <a:latin typeface="VNI-Avo" pitchFamily="2" charset="0"/>
              </a:rPr>
              <a:t>khoahoc.com</a:t>
            </a:r>
            <a:endParaRPr lang="en-US" sz="2400" b="1" i="1" dirty="0">
              <a:solidFill>
                <a:prstClr val="black"/>
              </a:solidFill>
              <a:latin typeface="VNI-Avo" pitchFamily="2" charset="0"/>
            </a:endParaRPr>
          </a:p>
        </p:txBody>
      </p:sp>
      <p:sp>
        <p:nvSpPr>
          <p:cNvPr id="9" name="TextBox 8"/>
          <p:cNvSpPr txBox="1"/>
          <p:nvPr/>
        </p:nvSpPr>
        <p:spPr>
          <a:xfrm>
            <a:off x="295840" y="667422"/>
            <a:ext cx="8595512" cy="2898775"/>
          </a:xfrm>
          <a:prstGeom prst="rect">
            <a:avLst/>
          </a:prstGeom>
          <a:noFill/>
        </p:spPr>
        <p:txBody>
          <a:bodyPr wrap="square" lIns="68568" tIns="34284" rIns="68568" bIns="34284" rtlCol="0">
            <a:spAutoFit/>
          </a:bodyPr>
          <a:lstStyle/>
          <a:p>
            <a:pPr algn="just"/>
            <a:r>
              <a:rPr lang="en-US" sz="2300" b="1" dirty="0">
                <a:solidFill>
                  <a:prstClr val="black"/>
                </a:solidFill>
                <a:latin typeface="VNI-Avo" pitchFamily="2" charset="0"/>
              </a:rPr>
              <a:t>   </a:t>
            </a:r>
            <a:r>
              <a:rPr lang="en-US" sz="2300" b="1" dirty="0" err="1">
                <a:solidFill>
                  <a:prstClr val="black"/>
                </a:solidFill>
                <a:latin typeface="Times New Roman" panose="02020603050405020304" pitchFamily="18" charset="0"/>
                <a:cs typeface="Times New Roman" panose="02020603050405020304" pitchFamily="18" charset="0"/>
              </a:rPr>
              <a:t>Trước và sau mưa, ta thường thấy hình vòng cung </a:t>
            </a:r>
            <a:r>
              <a:rPr lang="en-US" sz="2300" b="1" dirty="0">
                <a:solidFill>
                  <a:prstClr val="black"/>
                </a:solidFill>
                <a:latin typeface="Times New Roman" panose="02020603050405020304" pitchFamily="18" charset="0"/>
                <a:cs typeface="Times New Roman" panose="02020603050405020304" pitchFamily="18" charset="0"/>
              </a:rPr>
              <a:t>rực rỡ trên bầu trời. Vòng cung đó được gọi là cầu vồng.</a:t>
            </a:r>
          </a:p>
          <a:p>
            <a:pPr algn="just"/>
            <a:r>
              <a:rPr lang="en-US" sz="2300" b="1" dirty="0">
                <a:solidFill>
                  <a:prstClr val="black"/>
                </a:solidFill>
                <a:latin typeface="Times New Roman" panose="02020603050405020304" pitchFamily="18" charset="0"/>
                <a:cs typeface="Times New Roman" panose="02020603050405020304" pitchFamily="18" charset="0"/>
              </a:rPr>
              <a:t>     Cầu vồng có bảy màu nổi bậc là đỏ, cam, vàng, lục, lam, chàm, tím. Màu đỏ ở vị trí cao nhất, màu tím ở vị trí thấp nhất.</a:t>
            </a:r>
          </a:p>
          <a:p>
            <a:pPr algn="just"/>
            <a:r>
              <a:rPr lang="en-US" sz="2300" b="1" dirty="0">
                <a:solidFill>
                  <a:prstClr val="black"/>
                </a:solidFill>
                <a:latin typeface="Times New Roman" panose="02020603050405020304" pitchFamily="18" charset="0"/>
                <a:cs typeface="Times New Roman" panose="02020603050405020304" pitchFamily="18" charset="0"/>
              </a:rPr>
              <a:t>     Cầu vồng ẩn chứa nhiều điều lí thú. Đến nay, nhiều câu hỏi về nó vẫn chưa tìm được câu trả lời cuối cùng. Những câu hỏi đó trông chờ các em tìm lời giải đáp.</a:t>
            </a:r>
          </a:p>
          <a:p>
            <a:pPr algn="just"/>
            <a:endParaRPr lang="en-US" sz="2300" b="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83439" y="49978"/>
            <a:ext cx="6458031" cy="528955"/>
          </a:xfrm>
          <a:prstGeom prst="rect">
            <a:avLst/>
          </a:prstGeom>
          <a:noFill/>
        </p:spPr>
        <p:txBody>
          <a:bodyPr wrap="square" lIns="68568" tIns="34284" rIns="68568" bIns="34284" rtlCol="0">
            <a:spAutoFit/>
          </a:bodyPr>
          <a:lstStyle/>
          <a:p>
            <a:pPr algn="ctr"/>
            <a:r>
              <a:rPr lang="en-US" sz="3000" b="1">
                <a:solidFill>
                  <a:srgbClr val="00B050"/>
                </a:solidFill>
                <a:latin typeface="Times New Roman" panose="02020603050405020304" pitchFamily="18" charset="0"/>
                <a:cs typeface="Times New Roman" panose="02020603050405020304" pitchFamily="18" charset="0"/>
              </a:rPr>
              <a:t>Cầu vồng</a:t>
            </a:r>
            <a:endParaRPr lang="en-US" sz="3000" b="1" dirty="0">
              <a:solidFill>
                <a:srgbClr val="00B050"/>
              </a:solidFill>
              <a:latin typeface="Times New Roman" panose="02020603050405020304" pitchFamily="18" charset="0"/>
              <a:cs typeface="Times New Roman" panose="02020603050405020304" pitchFamily="18" charset="0"/>
            </a:endParaRPr>
          </a:p>
        </p:txBody>
      </p:sp>
      <p:pic>
        <p:nvPicPr>
          <p:cNvPr id="2" name="[hanhtrangso.nxbgd.vn] Đọc_ Cầu vồng.mp3_H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8164286" y="49978"/>
            <a:ext cx="457200" cy="457200"/>
          </a:xfrm>
          <a:prstGeom prst="rect">
            <a:avLst/>
          </a:prstGeom>
        </p:spPr>
      </p:pic>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795"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310" t="85903" r="477" b="260"/>
          <a:stretch>
            <a:fillRect/>
          </a:stretch>
        </p:blipFill>
        <p:spPr>
          <a:xfrm>
            <a:off x="-97972" y="3531721"/>
            <a:ext cx="9241971" cy="1611779"/>
          </a:xfrm>
          <a:prstGeom prst="rect">
            <a:avLst/>
          </a:prstGeom>
        </p:spPr>
      </p:pic>
      <p:sp>
        <p:nvSpPr>
          <p:cNvPr id="8" name="TextBox 7"/>
          <p:cNvSpPr txBox="1"/>
          <p:nvPr/>
        </p:nvSpPr>
        <p:spPr>
          <a:xfrm>
            <a:off x="5963104" y="3489627"/>
            <a:ext cx="5592534" cy="392403"/>
          </a:xfrm>
          <a:prstGeom prst="rect">
            <a:avLst/>
          </a:prstGeom>
          <a:noFill/>
        </p:spPr>
        <p:txBody>
          <a:bodyPr wrap="square" lIns="68568" tIns="34284" rIns="68568" bIns="34284" rtlCol="0">
            <a:spAutoFit/>
          </a:bodyPr>
          <a:lstStyle/>
          <a:p>
            <a:r>
              <a:rPr lang="en-US" sz="2100" b="1" i="1">
                <a:solidFill>
                  <a:prstClr val="black"/>
                </a:solidFill>
                <a:latin typeface="VNI-Avo" pitchFamily="2" charset="0"/>
              </a:rPr>
              <a:t>Theo </a:t>
            </a:r>
            <a:r>
              <a:rPr lang="en-US" sz="2100" b="1">
                <a:solidFill>
                  <a:prstClr val="black"/>
                </a:solidFill>
                <a:latin typeface="VNI-Avo" pitchFamily="2" charset="0"/>
              </a:rPr>
              <a:t>khoahoc.com</a:t>
            </a:r>
            <a:endParaRPr lang="en-US" sz="2400" b="1" i="1" dirty="0">
              <a:solidFill>
                <a:prstClr val="black"/>
              </a:solidFill>
              <a:latin typeface="VNI-Avo" pitchFamily="2" charset="0"/>
            </a:endParaRPr>
          </a:p>
        </p:txBody>
      </p:sp>
      <p:sp>
        <p:nvSpPr>
          <p:cNvPr id="9" name="TextBox 8"/>
          <p:cNvSpPr txBox="1"/>
          <p:nvPr/>
        </p:nvSpPr>
        <p:spPr>
          <a:xfrm>
            <a:off x="295840" y="667422"/>
            <a:ext cx="8595512" cy="2900782"/>
          </a:xfrm>
          <a:prstGeom prst="rect">
            <a:avLst/>
          </a:prstGeom>
          <a:noFill/>
        </p:spPr>
        <p:txBody>
          <a:bodyPr wrap="square" lIns="68568" tIns="34284" rIns="68568" bIns="34284" rtlCol="0">
            <a:spAutoFit/>
          </a:bodyPr>
          <a:lstStyle/>
          <a:p>
            <a:pPr algn="just"/>
            <a:r>
              <a:rPr lang="en-US" sz="2300" b="1" dirty="0">
                <a:solidFill>
                  <a:prstClr val="black"/>
                </a:solidFill>
                <a:latin typeface="VNI-Avo" pitchFamily="2" charset="0"/>
              </a:rPr>
              <a:t>          </a:t>
            </a:r>
            <a:r>
              <a:rPr lang="en-US" sz="2300" b="1" dirty="0" err="1">
                <a:solidFill>
                  <a:prstClr val="black"/>
                </a:solidFill>
                <a:latin typeface="VNI-Avo" pitchFamily="2" charset="0"/>
              </a:rPr>
              <a:t>Tröôùc</a:t>
            </a:r>
            <a:r>
              <a:rPr lang="en-US" sz="2300" b="1" dirty="0">
                <a:solidFill>
                  <a:prstClr val="black"/>
                </a:solidFill>
                <a:latin typeface="VNI-Avo" pitchFamily="2" charset="0"/>
              </a:rPr>
              <a:t> </a:t>
            </a:r>
            <a:r>
              <a:rPr lang="en-US" sz="2300" b="1" dirty="0" err="1">
                <a:solidFill>
                  <a:prstClr val="black"/>
                </a:solidFill>
                <a:latin typeface="VNI-Avo" pitchFamily="2" charset="0"/>
              </a:rPr>
              <a:t>vaø</a:t>
            </a:r>
            <a:r>
              <a:rPr lang="en-US" sz="2300" b="1" dirty="0">
                <a:solidFill>
                  <a:prstClr val="black"/>
                </a:solidFill>
                <a:latin typeface="VNI-Avo" pitchFamily="2" charset="0"/>
              </a:rPr>
              <a:t> </a:t>
            </a:r>
            <a:r>
              <a:rPr lang="en-US" sz="2300" b="1" dirty="0" err="1">
                <a:solidFill>
                  <a:prstClr val="black"/>
                </a:solidFill>
                <a:latin typeface="VNI-Avo" pitchFamily="2" charset="0"/>
              </a:rPr>
              <a:t>sau</a:t>
            </a:r>
            <a:r>
              <a:rPr lang="en-US" sz="2300" b="1" dirty="0">
                <a:solidFill>
                  <a:prstClr val="black"/>
                </a:solidFill>
                <a:latin typeface="VNI-Avo" pitchFamily="2" charset="0"/>
              </a:rPr>
              <a:t> </a:t>
            </a:r>
            <a:r>
              <a:rPr lang="en-US" sz="2300" b="1" dirty="0" err="1" smtClean="0">
                <a:solidFill>
                  <a:prstClr val="black"/>
                </a:solidFill>
                <a:latin typeface="VNI-Avo" pitchFamily="2" charset="0"/>
              </a:rPr>
              <a:t>möa</a:t>
            </a:r>
            <a:r>
              <a:rPr lang="en-US" sz="2300" b="1" dirty="0" smtClean="0">
                <a:solidFill>
                  <a:prstClr val="black"/>
                </a:solidFill>
                <a:latin typeface="VNI-Avo" pitchFamily="2" charset="0"/>
              </a:rPr>
              <a:t>, </a:t>
            </a:r>
            <a:r>
              <a:rPr lang="en-US" sz="2300" b="1" dirty="0">
                <a:solidFill>
                  <a:prstClr val="black"/>
                </a:solidFill>
                <a:latin typeface="VNI-Avo" pitchFamily="2" charset="0"/>
              </a:rPr>
              <a:t>ta </a:t>
            </a:r>
            <a:r>
              <a:rPr lang="en-US" sz="2300" b="1" dirty="0" err="1">
                <a:solidFill>
                  <a:prstClr val="black"/>
                </a:solidFill>
                <a:latin typeface="VNI-Avo" pitchFamily="2" charset="0"/>
              </a:rPr>
              <a:t>thöôøng</a:t>
            </a:r>
            <a:r>
              <a:rPr lang="en-US" sz="2300" b="1" dirty="0">
                <a:solidFill>
                  <a:prstClr val="black"/>
                </a:solidFill>
                <a:latin typeface="VNI-Avo" pitchFamily="2" charset="0"/>
              </a:rPr>
              <a:t> </a:t>
            </a:r>
            <a:r>
              <a:rPr lang="en-US" sz="2300" b="1" dirty="0" err="1">
                <a:solidFill>
                  <a:prstClr val="black"/>
                </a:solidFill>
                <a:latin typeface="VNI-Avo" pitchFamily="2" charset="0"/>
              </a:rPr>
              <a:t>thaáy</a:t>
            </a:r>
            <a:r>
              <a:rPr lang="en-US" sz="2300" b="1" dirty="0">
                <a:solidFill>
                  <a:prstClr val="black"/>
                </a:solidFill>
                <a:latin typeface="VNI-Avo" pitchFamily="2" charset="0"/>
              </a:rPr>
              <a:t> </a:t>
            </a:r>
            <a:r>
              <a:rPr lang="en-US" sz="2300" b="1" dirty="0" err="1">
                <a:solidFill>
                  <a:prstClr val="black"/>
                </a:solidFill>
                <a:latin typeface="VNI-Avo" pitchFamily="2" charset="0"/>
              </a:rPr>
              <a:t>hình</a:t>
            </a:r>
            <a:r>
              <a:rPr lang="en-US" sz="2300" b="1" dirty="0">
                <a:solidFill>
                  <a:prstClr val="black"/>
                </a:solidFill>
                <a:latin typeface="VNI-Avo" pitchFamily="2" charset="0"/>
              </a:rPr>
              <a:t> </a:t>
            </a:r>
            <a:r>
              <a:rPr lang="en-US" sz="2300" b="1" dirty="0" err="1">
                <a:solidFill>
                  <a:prstClr val="black"/>
                </a:solidFill>
                <a:latin typeface="VNI-Avo" pitchFamily="2" charset="0"/>
              </a:rPr>
              <a:t>voøng</a:t>
            </a:r>
            <a:r>
              <a:rPr lang="en-US" sz="2300" b="1" dirty="0">
                <a:solidFill>
                  <a:prstClr val="black"/>
                </a:solidFill>
                <a:latin typeface="VNI-Avo" pitchFamily="2" charset="0"/>
              </a:rPr>
              <a:t> </a:t>
            </a:r>
            <a:r>
              <a:rPr lang="en-US" sz="2300" b="1" dirty="0" err="1">
                <a:solidFill>
                  <a:prstClr val="black"/>
                </a:solidFill>
                <a:latin typeface="VNI-Avo" pitchFamily="2" charset="0"/>
              </a:rPr>
              <a:t>cung</a:t>
            </a:r>
            <a:r>
              <a:rPr lang="en-US" sz="2300" b="1" dirty="0">
                <a:solidFill>
                  <a:prstClr val="black"/>
                </a:solidFill>
                <a:latin typeface="VNI-Avo" pitchFamily="2" charset="0"/>
              </a:rPr>
              <a:t> </a:t>
            </a:r>
            <a:r>
              <a:rPr lang="en-US" sz="2300" b="1" dirty="0" err="1">
                <a:solidFill>
                  <a:prstClr val="black"/>
                </a:solidFill>
                <a:latin typeface="VNI-Avo" pitchFamily="2" charset="0"/>
              </a:rPr>
              <a:t>röïc</a:t>
            </a:r>
            <a:r>
              <a:rPr lang="en-US" sz="2300" b="1" dirty="0">
                <a:solidFill>
                  <a:prstClr val="black"/>
                </a:solidFill>
                <a:latin typeface="VNI-Avo" pitchFamily="2" charset="0"/>
              </a:rPr>
              <a:t> </a:t>
            </a:r>
            <a:r>
              <a:rPr lang="en-US" sz="2300" b="1" dirty="0" err="1">
                <a:solidFill>
                  <a:prstClr val="black"/>
                </a:solidFill>
                <a:latin typeface="VNI-Avo" pitchFamily="2" charset="0"/>
              </a:rPr>
              <a:t>rôõ</a:t>
            </a:r>
            <a:r>
              <a:rPr lang="en-US" sz="2300" b="1" dirty="0">
                <a:solidFill>
                  <a:prstClr val="black"/>
                </a:solidFill>
                <a:latin typeface="VNI-Avo" pitchFamily="2" charset="0"/>
              </a:rPr>
              <a:t> </a:t>
            </a:r>
            <a:r>
              <a:rPr lang="en-US" sz="2300" b="1" dirty="0" err="1">
                <a:solidFill>
                  <a:prstClr val="black"/>
                </a:solidFill>
                <a:latin typeface="VNI-Avo" pitchFamily="2" charset="0"/>
              </a:rPr>
              <a:t>treân</a:t>
            </a:r>
            <a:r>
              <a:rPr lang="en-US" sz="2300" b="1" dirty="0">
                <a:solidFill>
                  <a:prstClr val="black"/>
                </a:solidFill>
                <a:latin typeface="VNI-Avo" pitchFamily="2" charset="0"/>
              </a:rPr>
              <a:t> </a:t>
            </a:r>
            <a:r>
              <a:rPr lang="en-US" sz="2300" b="1" dirty="0" err="1">
                <a:solidFill>
                  <a:prstClr val="black"/>
                </a:solidFill>
                <a:latin typeface="VNI-Avo" pitchFamily="2" charset="0"/>
              </a:rPr>
              <a:t>baàu</a:t>
            </a:r>
            <a:r>
              <a:rPr lang="en-US" sz="2300" b="1" dirty="0">
                <a:solidFill>
                  <a:prstClr val="black"/>
                </a:solidFill>
                <a:latin typeface="VNI-Avo" pitchFamily="2" charset="0"/>
              </a:rPr>
              <a:t> </a:t>
            </a:r>
            <a:r>
              <a:rPr lang="en-US" sz="2300" b="1" dirty="0" err="1">
                <a:solidFill>
                  <a:prstClr val="black"/>
                </a:solidFill>
                <a:latin typeface="VNI-Avo" pitchFamily="2" charset="0"/>
              </a:rPr>
              <a:t>trôøi</a:t>
            </a:r>
            <a:r>
              <a:rPr lang="en-US" sz="2300" b="1" dirty="0">
                <a:solidFill>
                  <a:prstClr val="black"/>
                </a:solidFill>
                <a:latin typeface="VNI-Avo" pitchFamily="2" charset="0"/>
              </a:rPr>
              <a:t>. </a:t>
            </a:r>
            <a:r>
              <a:rPr lang="en-US" sz="2300" b="1" dirty="0" err="1">
                <a:solidFill>
                  <a:prstClr val="black"/>
                </a:solidFill>
                <a:latin typeface="VNI-Avo" pitchFamily="2" charset="0"/>
              </a:rPr>
              <a:t>Voøng</a:t>
            </a:r>
            <a:r>
              <a:rPr lang="en-US" sz="2300" b="1" dirty="0">
                <a:solidFill>
                  <a:prstClr val="black"/>
                </a:solidFill>
                <a:latin typeface="VNI-Avo" pitchFamily="2" charset="0"/>
              </a:rPr>
              <a:t> </a:t>
            </a:r>
            <a:r>
              <a:rPr lang="en-US" sz="2300" b="1" dirty="0" err="1">
                <a:solidFill>
                  <a:prstClr val="black"/>
                </a:solidFill>
                <a:latin typeface="VNI-Avo" pitchFamily="2" charset="0"/>
              </a:rPr>
              <a:t>cung</a:t>
            </a:r>
            <a:r>
              <a:rPr lang="en-US" sz="2300" b="1" dirty="0">
                <a:solidFill>
                  <a:prstClr val="black"/>
                </a:solidFill>
                <a:latin typeface="VNI-Avo" pitchFamily="2" charset="0"/>
              </a:rPr>
              <a:t> </a:t>
            </a:r>
            <a:r>
              <a:rPr lang="en-US" sz="2300" b="1" dirty="0" err="1">
                <a:solidFill>
                  <a:prstClr val="black"/>
                </a:solidFill>
                <a:latin typeface="VNI-Avo" pitchFamily="2" charset="0"/>
              </a:rPr>
              <a:t>ñoù</a:t>
            </a:r>
            <a:r>
              <a:rPr lang="en-US" sz="2300" b="1" dirty="0">
                <a:solidFill>
                  <a:prstClr val="black"/>
                </a:solidFill>
                <a:latin typeface="VNI-Avo" pitchFamily="2" charset="0"/>
              </a:rPr>
              <a:t> </a:t>
            </a:r>
            <a:r>
              <a:rPr lang="en-US" sz="2300" b="1" dirty="0" err="1">
                <a:solidFill>
                  <a:prstClr val="black"/>
                </a:solidFill>
                <a:latin typeface="VNI-Avo" pitchFamily="2" charset="0"/>
              </a:rPr>
              <a:t>ñöôïc</a:t>
            </a:r>
            <a:r>
              <a:rPr lang="en-US" sz="2300" b="1" dirty="0">
                <a:solidFill>
                  <a:prstClr val="black"/>
                </a:solidFill>
                <a:latin typeface="VNI-Avo" pitchFamily="2" charset="0"/>
              </a:rPr>
              <a:t> </a:t>
            </a:r>
            <a:r>
              <a:rPr lang="en-US" sz="2300" b="1" dirty="0" err="1">
                <a:solidFill>
                  <a:prstClr val="black"/>
                </a:solidFill>
                <a:latin typeface="VNI-Avo" pitchFamily="2" charset="0"/>
              </a:rPr>
              <a:t>goïi</a:t>
            </a:r>
            <a:r>
              <a:rPr lang="en-US" sz="2300" b="1" dirty="0">
                <a:solidFill>
                  <a:prstClr val="black"/>
                </a:solidFill>
                <a:latin typeface="VNI-Avo" pitchFamily="2" charset="0"/>
              </a:rPr>
              <a:t> </a:t>
            </a:r>
            <a:r>
              <a:rPr lang="en-US" sz="2300" b="1" dirty="0" err="1">
                <a:solidFill>
                  <a:prstClr val="black"/>
                </a:solidFill>
                <a:latin typeface="VNI-Avo" pitchFamily="2" charset="0"/>
              </a:rPr>
              <a:t>laø</a:t>
            </a:r>
            <a:r>
              <a:rPr lang="en-US" sz="2300" b="1" dirty="0">
                <a:solidFill>
                  <a:prstClr val="black"/>
                </a:solidFill>
                <a:latin typeface="VNI-Avo" pitchFamily="2" charset="0"/>
              </a:rPr>
              <a:t> </a:t>
            </a:r>
            <a:r>
              <a:rPr lang="en-US" sz="2300" b="1" dirty="0" err="1">
                <a:solidFill>
                  <a:prstClr val="black"/>
                </a:solidFill>
                <a:latin typeface="VNI-Avo" pitchFamily="2" charset="0"/>
              </a:rPr>
              <a:t>caàu</a:t>
            </a:r>
            <a:r>
              <a:rPr lang="en-US" sz="2300" b="1" dirty="0">
                <a:solidFill>
                  <a:prstClr val="black"/>
                </a:solidFill>
                <a:latin typeface="VNI-Avo" pitchFamily="2" charset="0"/>
              </a:rPr>
              <a:t> </a:t>
            </a:r>
            <a:r>
              <a:rPr lang="en-US" sz="2300" b="1" dirty="0" err="1">
                <a:solidFill>
                  <a:prstClr val="black"/>
                </a:solidFill>
                <a:latin typeface="VNI-Avo" pitchFamily="2" charset="0"/>
              </a:rPr>
              <a:t>voàng</a:t>
            </a:r>
            <a:r>
              <a:rPr lang="en-US" sz="2300" b="1" dirty="0">
                <a:solidFill>
                  <a:prstClr val="black"/>
                </a:solidFill>
                <a:latin typeface="VNI-Avo" pitchFamily="2" charset="0"/>
              </a:rPr>
              <a:t>.</a:t>
            </a:r>
          </a:p>
          <a:p>
            <a:pPr algn="just"/>
            <a:r>
              <a:rPr lang="en-US" sz="2300" b="1" dirty="0">
                <a:solidFill>
                  <a:prstClr val="black"/>
                </a:solidFill>
                <a:latin typeface="VNI-Avo" pitchFamily="2" charset="0"/>
              </a:rPr>
              <a:t>	</a:t>
            </a:r>
            <a:r>
              <a:rPr lang="en-US" sz="2300" b="1" dirty="0" err="1">
                <a:solidFill>
                  <a:prstClr val="black"/>
                </a:solidFill>
                <a:latin typeface="VNI-Avo" pitchFamily="2" charset="0"/>
              </a:rPr>
              <a:t>Caàu</a:t>
            </a:r>
            <a:r>
              <a:rPr lang="en-US" sz="2300" b="1" dirty="0">
                <a:solidFill>
                  <a:prstClr val="black"/>
                </a:solidFill>
                <a:latin typeface="VNI-Avo" pitchFamily="2" charset="0"/>
              </a:rPr>
              <a:t> </a:t>
            </a:r>
            <a:r>
              <a:rPr lang="en-US" sz="2300" b="1" dirty="0" err="1">
                <a:solidFill>
                  <a:prstClr val="black"/>
                </a:solidFill>
                <a:latin typeface="VNI-Avo" pitchFamily="2" charset="0"/>
              </a:rPr>
              <a:t>voàng</a:t>
            </a:r>
            <a:r>
              <a:rPr lang="en-US" sz="2300" b="1" dirty="0">
                <a:solidFill>
                  <a:prstClr val="black"/>
                </a:solidFill>
                <a:latin typeface="VNI-Avo" pitchFamily="2" charset="0"/>
              </a:rPr>
              <a:t> </a:t>
            </a:r>
            <a:r>
              <a:rPr lang="en-US" sz="2300" b="1" dirty="0" err="1">
                <a:solidFill>
                  <a:prstClr val="black"/>
                </a:solidFill>
                <a:latin typeface="VNI-Avo" pitchFamily="2" charset="0"/>
              </a:rPr>
              <a:t>coù</a:t>
            </a:r>
            <a:r>
              <a:rPr lang="en-US" sz="2300" b="1" dirty="0">
                <a:solidFill>
                  <a:prstClr val="black"/>
                </a:solidFill>
                <a:latin typeface="VNI-Avo" pitchFamily="2" charset="0"/>
              </a:rPr>
              <a:t> </a:t>
            </a:r>
            <a:r>
              <a:rPr lang="en-US" sz="2300" b="1" dirty="0" err="1">
                <a:solidFill>
                  <a:prstClr val="black"/>
                </a:solidFill>
                <a:latin typeface="VNI-Avo" pitchFamily="2" charset="0"/>
              </a:rPr>
              <a:t>baûy</a:t>
            </a:r>
            <a:r>
              <a:rPr lang="en-US" sz="2300" b="1" dirty="0">
                <a:solidFill>
                  <a:prstClr val="black"/>
                </a:solidFill>
                <a:latin typeface="VNI-Avo" pitchFamily="2" charset="0"/>
              </a:rPr>
              <a:t> </a:t>
            </a:r>
            <a:r>
              <a:rPr lang="en-US" sz="2300" b="1" dirty="0" err="1">
                <a:solidFill>
                  <a:prstClr val="black"/>
                </a:solidFill>
                <a:latin typeface="VNI-Avo" pitchFamily="2" charset="0"/>
              </a:rPr>
              <a:t>maøu</a:t>
            </a:r>
            <a:r>
              <a:rPr lang="en-US" sz="2300" b="1" dirty="0">
                <a:solidFill>
                  <a:prstClr val="black"/>
                </a:solidFill>
                <a:latin typeface="VNI-Avo" pitchFamily="2" charset="0"/>
              </a:rPr>
              <a:t> </a:t>
            </a:r>
            <a:r>
              <a:rPr lang="en-US" sz="2300" b="1" dirty="0" err="1">
                <a:solidFill>
                  <a:prstClr val="black"/>
                </a:solidFill>
                <a:latin typeface="VNI-Avo" pitchFamily="2" charset="0"/>
              </a:rPr>
              <a:t>noåi</a:t>
            </a:r>
            <a:r>
              <a:rPr lang="en-US" sz="2300" b="1" dirty="0">
                <a:solidFill>
                  <a:prstClr val="black"/>
                </a:solidFill>
                <a:latin typeface="VNI-Avo" pitchFamily="2" charset="0"/>
              </a:rPr>
              <a:t> </a:t>
            </a:r>
            <a:r>
              <a:rPr lang="en-US" sz="2300" b="1" dirty="0" err="1">
                <a:solidFill>
                  <a:prstClr val="black"/>
                </a:solidFill>
                <a:latin typeface="VNI-Avo" pitchFamily="2" charset="0"/>
              </a:rPr>
              <a:t>baät</a:t>
            </a:r>
            <a:r>
              <a:rPr lang="en-US" sz="2300" b="1" dirty="0">
                <a:solidFill>
                  <a:prstClr val="black"/>
                </a:solidFill>
                <a:latin typeface="VNI-Avo" pitchFamily="2" charset="0"/>
              </a:rPr>
              <a:t> </a:t>
            </a:r>
            <a:r>
              <a:rPr lang="en-US" sz="2300" b="1" dirty="0" err="1">
                <a:solidFill>
                  <a:prstClr val="black"/>
                </a:solidFill>
                <a:latin typeface="VNI-Avo" pitchFamily="2" charset="0"/>
              </a:rPr>
              <a:t>laø</a:t>
            </a:r>
            <a:r>
              <a:rPr lang="en-US" sz="2300" b="1" dirty="0">
                <a:solidFill>
                  <a:prstClr val="black"/>
                </a:solidFill>
                <a:latin typeface="VNI-Avo" pitchFamily="2" charset="0"/>
              </a:rPr>
              <a:t> </a:t>
            </a:r>
            <a:r>
              <a:rPr lang="en-US" sz="2300" b="1" dirty="0" err="1">
                <a:solidFill>
                  <a:prstClr val="black"/>
                </a:solidFill>
                <a:latin typeface="VNI-Avo" pitchFamily="2" charset="0"/>
              </a:rPr>
              <a:t>ñoû</a:t>
            </a:r>
            <a:r>
              <a:rPr lang="en-US" sz="2300" b="1" dirty="0">
                <a:solidFill>
                  <a:prstClr val="black"/>
                </a:solidFill>
                <a:latin typeface="VNI-Avo" pitchFamily="2" charset="0"/>
              </a:rPr>
              <a:t>, cam, </a:t>
            </a:r>
            <a:r>
              <a:rPr lang="en-US" sz="2300" b="1" dirty="0" err="1">
                <a:solidFill>
                  <a:prstClr val="black"/>
                </a:solidFill>
                <a:latin typeface="VNI-Avo" pitchFamily="2" charset="0"/>
              </a:rPr>
              <a:t>vaøng</a:t>
            </a:r>
            <a:r>
              <a:rPr lang="en-US" sz="2300" b="1" dirty="0">
                <a:solidFill>
                  <a:prstClr val="black"/>
                </a:solidFill>
                <a:latin typeface="VNI-Avo" pitchFamily="2" charset="0"/>
              </a:rPr>
              <a:t>, </a:t>
            </a:r>
            <a:r>
              <a:rPr lang="en-US" sz="2300" b="1" dirty="0" err="1">
                <a:solidFill>
                  <a:prstClr val="black"/>
                </a:solidFill>
                <a:latin typeface="VNI-Avo" pitchFamily="2" charset="0"/>
              </a:rPr>
              <a:t>luïc</a:t>
            </a:r>
            <a:r>
              <a:rPr lang="en-US" sz="2300" b="1" dirty="0">
                <a:solidFill>
                  <a:prstClr val="black"/>
                </a:solidFill>
                <a:latin typeface="VNI-Avo" pitchFamily="2" charset="0"/>
              </a:rPr>
              <a:t>, lam, </a:t>
            </a:r>
            <a:r>
              <a:rPr lang="en-US" sz="2300" b="1" dirty="0" err="1">
                <a:solidFill>
                  <a:prstClr val="black"/>
                </a:solidFill>
                <a:latin typeface="VNI-Avo" pitchFamily="2" charset="0"/>
              </a:rPr>
              <a:t>chaøm</a:t>
            </a:r>
            <a:r>
              <a:rPr lang="en-US" sz="2300" b="1" dirty="0">
                <a:solidFill>
                  <a:prstClr val="black"/>
                </a:solidFill>
                <a:latin typeface="VNI-Avo" pitchFamily="2" charset="0"/>
              </a:rPr>
              <a:t>, </a:t>
            </a:r>
            <a:r>
              <a:rPr lang="en-US" sz="2300" b="1" dirty="0" err="1">
                <a:solidFill>
                  <a:prstClr val="black"/>
                </a:solidFill>
                <a:latin typeface="VNI-Avo" pitchFamily="2" charset="0"/>
              </a:rPr>
              <a:t>tím</a:t>
            </a:r>
            <a:r>
              <a:rPr lang="en-US" sz="2300" b="1" dirty="0">
                <a:solidFill>
                  <a:prstClr val="black"/>
                </a:solidFill>
                <a:latin typeface="VNI-Avo" pitchFamily="2" charset="0"/>
              </a:rPr>
              <a:t>. </a:t>
            </a:r>
            <a:r>
              <a:rPr lang="en-US" sz="2300" b="1" dirty="0" err="1">
                <a:solidFill>
                  <a:prstClr val="black"/>
                </a:solidFill>
                <a:latin typeface="VNI-Avo" pitchFamily="2" charset="0"/>
              </a:rPr>
              <a:t>Maøu</a:t>
            </a:r>
            <a:r>
              <a:rPr lang="en-US" sz="2300" b="1" dirty="0">
                <a:solidFill>
                  <a:prstClr val="black"/>
                </a:solidFill>
                <a:latin typeface="VNI-Avo" pitchFamily="2" charset="0"/>
              </a:rPr>
              <a:t> </a:t>
            </a:r>
            <a:r>
              <a:rPr lang="en-US" sz="2300" b="1" dirty="0" err="1">
                <a:solidFill>
                  <a:prstClr val="black"/>
                </a:solidFill>
                <a:latin typeface="VNI-Avo" pitchFamily="2" charset="0"/>
              </a:rPr>
              <a:t>ñoû</a:t>
            </a:r>
            <a:r>
              <a:rPr lang="en-US" sz="2300" b="1" dirty="0">
                <a:solidFill>
                  <a:prstClr val="black"/>
                </a:solidFill>
                <a:latin typeface="VNI-Avo" pitchFamily="2" charset="0"/>
              </a:rPr>
              <a:t> </a:t>
            </a:r>
            <a:r>
              <a:rPr lang="en-US" sz="2300" b="1" dirty="0" err="1">
                <a:solidFill>
                  <a:prstClr val="black"/>
                </a:solidFill>
                <a:latin typeface="VNI-Avo" pitchFamily="2" charset="0"/>
              </a:rPr>
              <a:t>ôû</a:t>
            </a:r>
            <a:r>
              <a:rPr lang="en-US" sz="2300" b="1" dirty="0">
                <a:solidFill>
                  <a:prstClr val="black"/>
                </a:solidFill>
                <a:latin typeface="VNI-Avo" pitchFamily="2" charset="0"/>
              </a:rPr>
              <a:t> </a:t>
            </a:r>
            <a:r>
              <a:rPr lang="en-US" sz="2300" b="1" dirty="0" err="1">
                <a:solidFill>
                  <a:prstClr val="black"/>
                </a:solidFill>
                <a:latin typeface="VNI-Avo" pitchFamily="2" charset="0"/>
              </a:rPr>
              <a:t>vò</a:t>
            </a:r>
            <a:r>
              <a:rPr lang="en-US" sz="2300" b="1" dirty="0">
                <a:solidFill>
                  <a:prstClr val="black"/>
                </a:solidFill>
                <a:latin typeface="VNI-Avo" pitchFamily="2" charset="0"/>
              </a:rPr>
              <a:t> </a:t>
            </a:r>
            <a:r>
              <a:rPr lang="en-US" sz="2300" b="1" dirty="0" err="1">
                <a:solidFill>
                  <a:prstClr val="black"/>
                </a:solidFill>
                <a:latin typeface="VNI-Avo" pitchFamily="2" charset="0"/>
              </a:rPr>
              <a:t>trí</a:t>
            </a:r>
            <a:r>
              <a:rPr lang="en-US" sz="2300" b="1" dirty="0">
                <a:solidFill>
                  <a:prstClr val="black"/>
                </a:solidFill>
                <a:latin typeface="VNI-Avo" pitchFamily="2" charset="0"/>
              </a:rPr>
              <a:t> </a:t>
            </a:r>
            <a:r>
              <a:rPr lang="en-US" sz="2300" b="1" dirty="0" err="1">
                <a:solidFill>
                  <a:prstClr val="black"/>
                </a:solidFill>
                <a:latin typeface="VNI-Avo" pitchFamily="2" charset="0"/>
              </a:rPr>
              <a:t>cao</a:t>
            </a:r>
            <a:r>
              <a:rPr lang="en-US" sz="2300" b="1" dirty="0">
                <a:solidFill>
                  <a:prstClr val="black"/>
                </a:solidFill>
                <a:latin typeface="VNI-Avo" pitchFamily="2" charset="0"/>
              </a:rPr>
              <a:t> </a:t>
            </a:r>
            <a:r>
              <a:rPr lang="en-US" sz="2300" b="1" dirty="0" err="1">
                <a:solidFill>
                  <a:prstClr val="black"/>
                </a:solidFill>
                <a:latin typeface="VNI-Avo" pitchFamily="2" charset="0"/>
              </a:rPr>
              <a:t>nhaát</a:t>
            </a:r>
            <a:r>
              <a:rPr lang="en-US" sz="2300" b="1" dirty="0">
                <a:solidFill>
                  <a:prstClr val="black"/>
                </a:solidFill>
                <a:latin typeface="VNI-Avo" pitchFamily="2" charset="0"/>
              </a:rPr>
              <a:t>, </a:t>
            </a:r>
            <a:r>
              <a:rPr lang="en-US" sz="2300" b="1" dirty="0" err="1">
                <a:solidFill>
                  <a:prstClr val="black"/>
                </a:solidFill>
                <a:latin typeface="VNI-Avo" pitchFamily="2" charset="0"/>
              </a:rPr>
              <a:t>maøu</a:t>
            </a:r>
            <a:r>
              <a:rPr lang="en-US" sz="2300" b="1" dirty="0">
                <a:solidFill>
                  <a:prstClr val="black"/>
                </a:solidFill>
                <a:latin typeface="VNI-Avo" pitchFamily="2" charset="0"/>
              </a:rPr>
              <a:t> </a:t>
            </a:r>
            <a:r>
              <a:rPr lang="en-US" sz="2300" b="1" dirty="0" err="1">
                <a:solidFill>
                  <a:prstClr val="black"/>
                </a:solidFill>
                <a:latin typeface="VNI-Avo" pitchFamily="2" charset="0"/>
              </a:rPr>
              <a:t>tím</a:t>
            </a:r>
            <a:r>
              <a:rPr lang="en-US" sz="2300" b="1" dirty="0">
                <a:solidFill>
                  <a:prstClr val="black"/>
                </a:solidFill>
                <a:latin typeface="VNI-Avo" pitchFamily="2" charset="0"/>
              </a:rPr>
              <a:t> </a:t>
            </a:r>
            <a:r>
              <a:rPr lang="en-US" sz="2300" b="1" dirty="0" err="1">
                <a:solidFill>
                  <a:prstClr val="black"/>
                </a:solidFill>
                <a:latin typeface="VNI-Avo" pitchFamily="2" charset="0"/>
              </a:rPr>
              <a:t>ôû</a:t>
            </a:r>
            <a:r>
              <a:rPr lang="en-US" sz="2300" b="1" dirty="0">
                <a:solidFill>
                  <a:prstClr val="black"/>
                </a:solidFill>
                <a:latin typeface="VNI-Avo" pitchFamily="2" charset="0"/>
              </a:rPr>
              <a:t> </a:t>
            </a:r>
            <a:r>
              <a:rPr lang="en-US" sz="2300" b="1" dirty="0" err="1">
                <a:solidFill>
                  <a:prstClr val="black"/>
                </a:solidFill>
                <a:latin typeface="VNI-Avo" pitchFamily="2" charset="0"/>
              </a:rPr>
              <a:t>vò</a:t>
            </a:r>
            <a:r>
              <a:rPr lang="en-US" sz="2300" b="1" dirty="0">
                <a:solidFill>
                  <a:prstClr val="black"/>
                </a:solidFill>
                <a:latin typeface="VNI-Avo" pitchFamily="2" charset="0"/>
              </a:rPr>
              <a:t> </a:t>
            </a:r>
            <a:r>
              <a:rPr lang="en-US" sz="2300" b="1" dirty="0" err="1">
                <a:solidFill>
                  <a:prstClr val="black"/>
                </a:solidFill>
                <a:latin typeface="VNI-Avo" pitchFamily="2" charset="0"/>
              </a:rPr>
              <a:t>trí</a:t>
            </a:r>
            <a:r>
              <a:rPr lang="en-US" sz="2300" b="1" dirty="0">
                <a:solidFill>
                  <a:prstClr val="black"/>
                </a:solidFill>
                <a:latin typeface="VNI-Avo" pitchFamily="2" charset="0"/>
              </a:rPr>
              <a:t> </a:t>
            </a:r>
            <a:r>
              <a:rPr lang="en-US" sz="2300" b="1" dirty="0" err="1">
                <a:solidFill>
                  <a:prstClr val="black"/>
                </a:solidFill>
                <a:latin typeface="VNI-Avo" pitchFamily="2" charset="0"/>
              </a:rPr>
              <a:t>thaáp</a:t>
            </a:r>
            <a:r>
              <a:rPr lang="en-US" sz="2300" b="1" dirty="0">
                <a:solidFill>
                  <a:prstClr val="black"/>
                </a:solidFill>
                <a:latin typeface="VNI-Avo" pitchFamily="2" charset="0"/>
              </a:rPr>
              <a:t> </a:t>
            </a:r>
            <a:r>
              <a:rPr lang="en-US" sz="2300" b="1" dirty="0" err="1">
                <a:solidFill>
                  <a:prstClr val="black"/>
                </a:solidFill>
                <a:latin typeface="VNI-Avo" pitchFamily="2" charset="0"/>
              </a:rPr>
              <a:t>nhaát</a:t>
            </a:r>
            <a:r>
              <a:rPr lang="en-US" sz="2300" b="1" dirty="0">
                <a:solidFill>
                  <a:prstClr val="black"/>
                </a:solidFill>
                <a:latin typeface="VNI-Avo" pitchFamily="2" charset="0"/>
              </a:rPr>
              <a:t>.</a:t>
            </a:r>
          </a:p>
          <a:p>
            <a:pPr algn="just"/>
            <a:r>
              <a:rPr lang="en-US" sz="2300" b="1" dirty="0">
                <a:solidFill>
                  <a:prstClr val="black"/>
                </a:solidFill>
                <a:latin typeface="VNI-Avo" pitchFamily="2" charset="0"/>
              </a:rPr>
              <a:t>	</a:t>
            </a:r>
            <a:r>
              <a:rPr lang="en-US" sz="2300" b="1" dirty="0" err="1">
                <a:solidFill>
                  <a:prstClr val="black"/>
                </a:solidFill>
                <a:latin typeface="VNI-Avo" pitchFamily="2" charset="0"/>
              </a:rPr>
              <a:t>Caàu</a:t>
            </a:r>
            <a:r>
              <a:rPr lang="en-US" sz="2300" b="1" dirty="0">
                <a:solidFill>
                  <a:prstClr val="black"/>
                </a:solidFill>
                <a:latin typeface="VNI-Avo" pitchFamily="2" charset="0"/>
              </a:rPr>
              <a:t> </a:t>
            </a:r>
            <a:r>
              <a:rPr lang="en-US" sz="2300" b="1" dirty="0" err="1">
                <a:solidFill>
                  <a:prstClr val="black"/>
                </a:solidFill>
                <a:latin typeface="VNI-Avo" pitchFamily="2" charset="0"/>
              </a:rPr>
              <a:t>voàng</a:t>
            </a:r>
            <a:r>
              <a:rPr lang="en-US" sz="2300" b="1" dirty="0">
                <a:solidFill>
                  <a:prstClr val="black"/>
                </a:solidFill>
                <a:latin typeface="VNI-Avo" pitchFamily="2" charset="0"/>
              </a:rPr>
              <a:t> </a:t>
            </a:r>
            <a:r>
              <a:rPr lang="en-US" sz="2300" b="1" dirty="0" err="1">
                <a:solidFill>
                  <a:prstClr val="black"/>
                </a:solidFill>
                <a:latin typeface="VNI-Avo" pitchFamily="2" charset="0"/>
              </a:rPr>
              <a:t>aån</a:t>
            </a:r>
            <a:r>
              <a:rPr lang="en-US" sz="2300" b="1" dirty="0">
                <a:solidFill>
                  <a:prstClr val="black"/>
                </a:solidFill>
                <a:latin typeface="VNI-Avo" pitchFamily="2" charset="0"/>
              </a:rPr>
              <a:t> </a:t>
            </a:r>
            <a:r>
              <a:rPr lang="en-US" sz="2300" b="1" dirty="0" err="1">
                <a:solidFill>
                  <a:prstClr val="black"/>
                </a:solidFill>
                <a:latin typeface="VNI-Avo" pitchFamily="2" charset="0"/>
              </a:rPr>
              <a:t>chöùa</a:t>
            </a:r>
            <a:r>
              <a:rPr lang="en-US" sz="2300" b="1" dirty="0">
                <a:solidFill>
                  <a:prstClr val="black"/>
                </a:solidFill>
                <a:latin typeface="VNI-Avo" pitchFamily="2" charset="0"/>
              </a:rPr>
              <a:t> </a:t>
            </a:r>
            <a:r>
              <a:rPr lang="en-US" sz="2300" b="1" dirty="0" err="1">
                <a:solidFill>
                  <a:prstClr val="black"/>
                </a:solidFill>
                <a:latin typeface="VNI-Avo" pitchFamily="2" charset="0"/>
              </a:rPr>
              <a:t>nhieàu</a:t>
            </a:r>
            <a:r>
              <a:rPr lang="en-US" sz="2300" b="1" dirty="0">
                <a:solidFill>
                  <a:prstClr val="black"/>
                </a:solidFill>
                <a:latin typeface="VNI-Avo" pitchFamily="2" charset="0"/>
              </a:rPr>
              <a:t> </a:t>
            </a:r>
            <a:r>
              <a:rPr lang="en-US" sz="2300" b="1" dirty="0" err="1">
                <a:solidFill>
                  <a:prstClr val="black"/>
                </a:solidFill>
                <a:latin typeface="VNI-Avo" pitchFamily="2" charset="0"/>
              </a:rPr>
              <a:t>ñieàu</a:t>
            </a:r>
            <a:r>
              <a:rPr lang="en-US" sz="2300" b="1" dirty="0">
                <a:solidFill>
                  <a:prstClr val="black"/>
                </a:solidFill>
                <a:latin typeface="VNI-Avo" pitchFamily="2" charset="0"/>
              </a:rPr>
              <a:t> </a:t>
            </a:r>
            <a:r>
              <a:rPr lang="en-US" sz="2300" b="1" dirty="0" err="1">
                <a:solidFill>
                  <a:prstClr val="black"/>
                </a:solidFill>
                <a:latin typeface="VNI-Avo" pitchFamily="2" charset="0"/>
              </a:rPr>
              <a:t>lí</a:t>
            </a:r>
            <a:r>
              <a:rPr lang="en-US" sz="2300" b="1" dirty="0">
                <a:solidFill>
                  <a:prstClr val="black"/>
                </a:solidFill>
                <a:latin typeface="VNI-Avo" pitchFamily="2" charset="0"/>
              </a:rPr>
              <a:t> </a:t>
            </a:r>
            <a:r>
              <a:rPr lang="en-US" sz="2300" b="1" dirty="0" err="1">
                <a:solidFill>
                  <a:prstClr val="black"/>
                </a:solidFill>
                <a:latin typeface="VNI-Avo" pitchFamily="2" charset="0"/>
              </a:rPr>
              <a:t>thuù</a:t>
            </a:r>
            <a:r>
              <a:rPr lang="en-US" sz="2300" b="1" dirty="0">
                <a:solidFill>
                  <a:prstClr val="black"/>
                </a:solidFill>
                <a:latin typeface="VNI-Avo" pitchFamily="2" charset="0"/>
              </a:rPr>
              <a:t>. </a:t>
            </a:r>
            <a:r>
              <a:rPr lang="en-US" sz="2300" b="1" dirty="0" err="1">
                <a:solidFill>
                  <a:prstClr val="black"/>
                </a:solidFill>
                <a:latin typeface="VNI-Avo" pitchFamily="2" charset="0"/>
              </a:rPr>
              <a:t>Ñeán</a:t>
            </a:r>
            <a:r>
              <a:rPr lang="en-US" sz="2300" b="1" dirty="0">
                <a:solidFill>
                  <a:prstClr val="black"/>
                </a:solidFill>
                <a:latin typeface="VNI-Avo" pitchFamily="2" charset="0"/>
              </a:rPr>
              <a:t> nay, </a:t>
            </a:r>
            <a:r>
              <a:rPr lang="en-US" sz="2300" b="1" dirty="0" err="1">
                <a:solidFill>
                  <a:prstClr val="black"/>
                </a:solidFill>
                <a:latin typeface="VNI-Avo" pitchFamily="2" charset="0"/>
              </a:rPr>
              <a:t>nhieàu</a:t>
            </a:r>
            <a:r>
              <a:rPr lang="en-US" sz="2300" b="1" dirty="0">
                <a:solidFill>
                  <a:prstClr val="black"/>
                </a:solidFill>
                <a:latin typeface="VNI-Avo" pitchFamily="2" charset="0"/>
              </a:rPr>
              <a:t> </a:t>
            </a:r>
            <a:r>
              <a:rPr lang="en-US" sz="2300" b="1" dirty="0" err="1">
                <a:solidFill>
                  <a:prstClr val="black"/>
                </a:solidFill>
                <a:latin typeface="VNI-Avo" pitchFamily="2" charset="0"/>
              </a:rPr>
              <a:t>caâu</a:t>
            </a:r>
            <a:r>
              <a:rPr lang="en-US" sz="2300" b="1" dirty="0">
                <a:solidFill>
                  <a:prstClr val="black"/>
                </a:solidFill>
                <a:latin typeface="VNI-Avo" pitchFamily="2" charset="0"/>
              </a:rPr>
              <a:t> </a:t>
            </a:r>
            <a:r>
              <a:rPr lang="en-US" sz="2300" b="1" dirty="0" err="1">
                <a:solidFill>
                  <a:prstClr val="black"/>
                </a:solidFill>
                <a:latin typeface="VNI-Avo" pitchFamily="2" charset="0"/>
              </a:rPr>
              <a:t>hoûi</a:t>
            </a:r>
            <a:r>
              <a:rPr lang="en-US" sz="2300" b="1" dirty="0">
                <a:solidFill>
                  <a:prstClr val="black"/>
                </a:solidFill>
                <a:latin typeface="VNI-Avo" pitchFamily="2" charset="0"/>
              </a:rPr>
              <a:t> </a:t>
            </a:r>
            <a:r>
              <a:rPr lang="en-US" sz="2300" b="1" dirty="0" err="1">
                <a:solidFill>
                  <a:prstClr val="black"/>
                </a:solidFill>
                <a:latin typeface="VNI-Avo" pitchFamily="2" charset="0"/>
              </a:rPr>
              <a:t>veà</a:t>
            </a:r>
            <a:r>
              <a:rPr lang="en-US" sz="2300" b="1" dirty="0">
                <a:solidFill>
                  <a:prstClr val="black"/>
                </a:solidFill>
                <a:latin typeface="VNI-Avo" pitchFamily="2" charset="0"/>
              </a:rPr>
              <a:t> </a:t>
            </a:r>
            <a:r>
              <a:rPr lang="en-US" sz="2300" b="1" dirty="0" err="1">
                <a:solidFill>
                  <a:prstClr val="black"/>
                </a:solidFill>
                <a:latin typeface="VNI-Avo" pitchFamily="2" charset="0"/>
              </a:rPr>
              <a:t>noù</a:t>
            </a:r>
            <a:r>
              <a:rPr lang="en-US" sz="2300" b="1" dirty="0">
                <a:solidFill>
                  <a:prstClr val="black"/>
                </a:solidFill>
                <a:latin typeface="VNI-Avo" pitchFamily="2" charset="0"/>
              </a:rPr>
              <a:t> </a:t>
            </a:r>
            <a:r>
              <a:rPr lang="en-US" sz="2300" b="1" dirty="0" err="1">
                <a:solidFill>
                  <a:prstClr val="black"/>
                </a:solidFill>
                <a:latin typeface="VNI-Avo" pitchFamily="2" charset="0"/>
              </a:rPr>
              <a:t>vaãn</a:t>
            </a:r>
            <a:r>
              <a:rPr lang="en-US" sz="2300" b="1" dirty="0">
                <a:solidFill>
                  <a:prstClr val="black"/>
                </a:solidFill>
                <a:latin typeface="VNI-Avo" pitchFamily="2" charset="0"/>
              </a:rPr>
              <a:t> </a:t>
            </a:r>
            <a:r>
              <a:rPr lang="en-US" sz="2300" b="1" dirty="0" err="1">
                <a:solidFill>
                  <a:prstClr val="black"/>
                </a:solidFill>
                <a:latin typeface="VNI-Avo" pitchFamily="2" charset="0"/>
              </a:rPr>
              <a:t>chöa</a:t>
            </a:r>
            <a:r>
              <a:rPr lang="en-US" sz="2300" b="1" dirty="0">
                <a:solidFill>
                  <a:prstClr val="black"/>
                </a:solidFill>
                <a:latin typeface="VNI-Avo" pitchFamily="2" charset="0"/>
              </a:rPr>
              <a:t> </a:t>
            </a:r>
            <a:r>
              <a:rPr lang="en-US" sz="2300" b="1" dirty="0" err="1">
                <a:solidFill>
                  <a:prstClr val="black"/>
                </a:solidFill>
                <a:latin typeface="VNI-Avo" pitchFamily="2" charset="0"/>
              </a:rPr>
              <a:t>tìm</a:t>
            </a:r>
            <a:r>
              <a:rPr lang="en-US" sz="2300" b="1" dirty="0">
                <a:solidFill>
                  <a:prstClr val="black"/>
                </a:solidFill>
                <a:latin typeface="VNI-Avo" pitchFamily="2" charset="0"/>
              </a:rPr>
              <a:t> </a:t>
            </a:r>
            <a:r>
              <a:rPr lang="en-US" sz="2300" b="1" dirty="0" err="1">
                <a:solidFill>
                  <a:prstClr val="black"/>
                </a:solidFill>
                <a:latin typeface="VNI-Avo" pitchFamily="2" charset="0"/>
              </a:rPr>
              <a:t>ñöôïc</a:t>
            </a:r>
            <a:r>
              <a:rPr lang="en-US" sz="2300" b="1" dirty="0">
                <a:solidFill>
                  <a:prstClr val="black"/>
                </a:solidFill>
                <a:latin typeface="VNI-Avo" pitchFamily="2" charset="0"/>
              </a:rPr>
              <a:t> </a:t>
            </a:r>
            <a:r>
              <a:rPr lang="en-US" sz="2300" b="1" dirty="0" err="1">
                <a:solidFill>
                  <a:prstClr val="black"/>
                </a:solidFill>
                <a:latin typeface="VNI-Avo" pitchFamily="2" charset="0"/>
              </a:rPr>
              <a:t>caâu</a:t>
            </a:r>
            <a:r>
              <a:rPr lang="en-US" sz="2300" b="1" dirty="0">
                <a:solidFill>
                  <a:prstClr val="black"/>
                </a:solidFill>
                <a:latin typeface="VNI-Avo" pitchFamily="2" charset="0"/>
              </a:rPr>
              <a:t> </a:t>
            </a:r>
            <a:r>
              <a:rPr lang="en-US" sz="2300" b="1" dirty="0" err="1">
                <a:solidFill>
                  <a:prstClr val="black"/>
                </a:solidFill>
                <a:latin typeface="VNI-Avo" pitchFamily="2" charset="0"/>
              </a:rPr>
              <a:t>traû</a:t>
            </a:r>
            <a:r>
              <a:rPr lang="en-US" sz="2300" b="1" dirty="0">
                <a:solidFill>
                  <a:prstClr val="black"/>
                </a:solidFill>
                <a:latin typeface="VNI-Avo" pitchFamily="2" charset="0"/>
              </a:rPr>
              <a:t> </a:t>
            </a:r>
            <a:r>
              <a:rPr lang="en-US" sz="2300" b="1" dirty="0" err="1">
                <a:solidFill>
                  <a:prstClr val="black"/>
                </a:solidFill>
                <a:latin typeface="VNI-Avo" pitchFamily="2" charset="0"/>
              </a:rPr>
              <a:t>lôøi</a:t>
            </a:r>
            <a:r>
              <a:rPr lang="en-US" sz="2300" b="1" dirty="0">
                <a:solidFill>
                  <a:prstClr val="black"/>
                </a:solidFill>
                <a:latin typeface="VNI-Avo" pitchFamily="2" charset="0"/>
              </a:rPr>
              <a:t> </a:t>
            </a:r>
            <a:r>
              <a:rPr lang="en-US" sz="2300" b="1" dirty="0" err="1">
                <a:solidFill>
                  <a:prstClr val="black"/>
                </a:solidFill>
                <a:latin typeface="VNI-Avo" pitchFamily="2" charset="0"/>
              </a:rPr>
              <a:t>cuoái</a:t>
            </a:r>
            <a:r>
              <a:rPr lang="en-US" sz="2300" b="1" dirty="0">
                <a:solidFill>
                  <a:prstClr val="black"/>
                </a:solidFill>
                <a:latin typeface="VNI-Avo" pitchFamily="2" charset="0"/>
              </a:rPr>
              <a:t> </a:t>
            </a:r>
            <a:r>
              <a:rPr lang="en-US" sz="2300" b="1" dirty="0" err="1">
                <a:solidFill>
                  <a:prstClr val="black"/>
                </a:solidFill>
                <a:latin typeface="VNI-Avo" pitchFamily="2" charset="0"/>
              </a:rPr>
              <a:t>cuøng</a:t>
            </a:r>
            <a:r>
              <a:rPr lang="en-US" sz="2300" b="1" dirty="0">
                <a:solidFill>
                  <a:prstClr val="black"/>
                </a:solidFill>
                <a:latin typeface="VNI-Avo" pitchFamily="2" charset="0"/>
              </a:rPr>
              <a:t>. </a:t>
            </a:r>
            <a:r>
              <a:rPr lang="en-US" sz="2300" b="1" dirty="0" err="1">
                <a:solidFill>
                  <a:prstClr val="black"/>
                </a:solidFill>
                <a:latin typeface="VNI-Avo" pitchFamily="2" charset="0"/>
              </a:rPr>
              <a:t>Nhöõng</a:t>
            </a:r>
            <a:r>
              <a:rPr lang="en-US" sz="2300" b="1" dirty="0">
                <a:solidFill>
                  <a:prstClr val="black"/>
                </a:solidFill>
                <a:latin typeface="VNI-Avo" pitchFamily="2" charset="0"/>
              </a:rPr>
              <a:t> </a:t>
            </a:r>
            <a:r>
              <a:rPr lang="en-US" sz="2300" b="1" dirty="0" err="1">
                <a:solidFill>
                  <a:prstClr val="black"/>
                </a:solidFill>
                <a:latin typeface="VNI-Avo" pitchFamily="2" charset="0"/>
              </a:rPr>
              <a:t>caâu</a:t>
            </a:r>
            <a:r>
              <a:rPr lang="en-US" sz="2300" b="1" dirty="0">
                <a:solidFill>
                  <a:prstClr val="black"/>
                </a:solidFill>
                <a:latin typeface="VNI-Avo" pitchFamily="2" charset="0"/>
              </a:rPr>
              <a:t> </a:t>
            </a:r>
            <a:r>
              <a:rPr lang="en-US" sz="2300" b="1" dirty="0" err="1">
                <a:solidFill>
                  <a:prstClr val="black"/>
                </a:solidFill>
                <a:latin typeface="VNI-Avo" pitchFamily="2" charset="0"/>
              </a:rPr>
              <a:t>hoûi</a:t>
            </a:r>
            <a:r>
              <a:rPr lang="en-US" sz="2300" b="1" dirty="0">
                <a:solidFill>
                  <a:prstClr val="black"/>
                </a:solidFill>
                <a:latin typeface="VNI-Avo" pitchFamily="2" charset="0"/>
              </a:rPr>
              <a:t> </a:t>
            </a:r>
            <a:r>
              <a:rPr lang="en-US" sz="2300" b="1" dirty="0" err="1">
                <a:solidFill>
                  <a:prstClr val="black"/>
                </a:solidFill>
                <a:latin typeface="VNI-Avo" pitchFamily="2" charset="0"/>
              </a:rPr>
              <a:t>ñoù</a:t>
            </a:r>
            <a:r>
              <a:rPr lang="en-US" sz="2300" b="1" dirty="0">
                <a:solidFill>
                  <a:prstClr val="black"/>
                </a:solidFill>
                <a:latin typeface="VNI-Avo" pitchFamily="2" charset="0"/>
              </a:rPr>
              <a:t> </a:t>
            </a:r>
            <a:r>
              <a:rPr lang="en-US" sz="2300" b="1" dirty="0" err="1">
                <a:solidFill>
                  <a:prstClr val="black"/>
                </a:solidFill>
                <a:latin typeface="VNI-Avo" pitchFamily="2" charset="0"/>
              </a:rPr>
              <a:t>troâng</a:t>
            </a:r>
            <a:r>
              <a:rPr lang="en-US" sz="2300" b="1" dirty="0">
                <a:solidFill>
                  <a:prstClr val="black"/>
                </a:solidFill>
                <a:latin typeface="VNI-Avo" pitchFamily="2" charset="0"/>
              </a:rPr>
              <a:t> </a:t>
            </a:r>
            <a:r>
              <a:rPr lang="en-US" sz="2300" b="1" dirty="0" err="1">
                <a:solidFill>
                  <a:prstClr val="black"/>
                </a:solidFill>
                <a:latin typeface="VNI-Avo" pitchFamily="2" charset="0"/>
              </a:rPr>
              <a:t>chôø</a:t>
            </a:r>
            <a:r>
              <a:rPr lang="en-US" sz="2300" b="1" dirty="0">
                <a:solidFill>
                  <a:prstClr val="black"/>
                </a:solidFill>
                <a:latin typeface="VNI-Avo" pitchFamily="2" charset="0"/>
              </a:rPr>
              <a:t> </a:t>
            </a:r>
            <a:r>
              <a:rPr lang="en-US" sz="2300" b="1" dirty="0" err="1">
                <a:solidFill>
                  <a:prstClr val="black"/>
                </a:solidFill>
                <a:latin typeface="VNI-Avo" pitchFamily="2" charset="0"/>
              </a:rPr>
              <a:t>caùc</a:t>
            </a:r>
            <a:r>
              <a:rPr lang="en-US" sz="2300" b="1" dirty="0">
                <a:solidFill>
                  <a:prstClr val="black"/>
                </a:solidFill>
                <a:latin typeface="VNI-Avo" pitchFamily="2" charset="0"/>
              </a:rPr>
              <a:t> </a:t>
            </a:r>
            <a:r>
              <a:rPr lang="en-US" sz="2300" b="1" dirty="0" err="1">
                <a:solidFill>
                  <a:prstClr val="black"/>
                </a:solidFill>
                <a:latin typeface="VNI-Avo" pitchFamily="2" charset="0"/>
              </a:rPr>
              <a:t>em</a:t>
            </a:r>
            <a:r>
              <a:rPr lang="en-US" sz="2300" b="1" dirty="0">
                <a:solidFill>
                  <a:prstClr val="black"/>
                </a:solidFill>
                <a:latin typeface="VNI-Avo" pitchFamily="2" charset="0"/>
              </a:rPr>
              <a:t> </a:t>
            </a:r>
            <a:r>
              <a:rPr lang="en-US" sz="2300" b="1" dirty="0" err="1">
                <a:solidFill>
                  <a:prstClr val="black"/>
                </a:solidFill>
                <a:latin typeface="VNI-Avo" pitchFamily="2" charset="0"/>
              </a:rPr>
              <a:t>tìm</a:t>
            </a:r>
            <a:r>
              <a:rPr lang="en-US" sz="2300" b="1" dirty="0">
                <a:solidFill>
                  <a:prstClr val="black"/>
                </a:solidFill>
                <a:latin typeface="VNI-Avo" pitchFamily="2" charset="0"/>
              </a:rPr>
              <a:t> </a:t>
            </a:r>
            <a:r>
              <a:rPr lang="en-US" sz="2300" b="1" dirty="0" err="1">
                <a:solidFill>
                  <a:prstClr val="black"/>
                </a:solidFill>
                <a:latin typeface="VNI-Avo" pitchFamily="2" charset="0"/>
              </a:rPr>
              <a:t>lôøi</a:t>
            </a:r>
            <a:r>
              <a:rPr lang="en-US" sz="2300" b="1" dirty="0">
                <a:solidFill>
                  <a:prstClr val="black"/>
                </a:solidFill>
                <a:latin typeface="VNI-Avo" pitchFamily="2" charset="0"/>
              </a:rPr>
              <a:t> </a:t>
            </a:r>
            <a:r>
              <a:rPr lang="en-US" sz="2300" b="1" dirty="0" err="1">
                <a:solidFill>
                  <a:prstClr val="black"/>
                </a:solidFill>
                <a:latin typeface="VNI-Avo" pitchFamily="2" charset="0"/>
              </a:rPr>
              <a:t>giaûi</a:t>
            </a:r>
            <a:r>
              <a:rPr lang="en-US" sz="2300" b="1" dirty="0">
                <a:solidFill>
                  <a:prstClr val="black"/>
                </a:solidFill>
                <a:latin typeface="VNI-Avo" pitchFamily="2" charset="0"/>
              </a:rPr>
              <a:t> </a:t>
            </a:r>
            <a:r>
              <a:rPr lang="en-US" sz="2300" b="1" dirty="0" err="1">
                <a:solidFill>
                  <a:prstClr val="black"/>
                </a:solidFill>
                <a:latin typeface="VNI-Avo" pitchFamily="2" charset="0"/>
              </a:rPr>
              <a:t>ñaùp</a:t>
            </a:r>
            <a:r>
              <a:rPr lang="en-US" sz="2300" b="1" dirty="0">
                <a:solidFill>
                  <a:prstClr val="black"/>
                </a:solidFill>
                <a:latin typeface="VNI-Avo" pitchFamily="2" charset="0"/>
              </a:rPr>
              <a:t>.</a:t>
            </a:r>
          </a:p>
        </p:txBody>
      </p:sp>
      <p:sp>
        <p:nvSpPr>
          <p:cNvPr id="10" name="TextBox 9"/>
          <p:cNvSpPr txBox="1"/>
          <p:nvPr/>
        </p:nvSpPr>
        <p:spPr>
          <a:xfrm>
            <a:off x="1183439" y="49978"/>
            <a:ext cx="6458031" cy="530903"/>
          </a:xfrm>
          <a:prstGeom prst="rect">
            <a:avLst/>
          </a:prstGeom>
          <a:noFill/>
        </p:spPr>
        <p:txBody>
          <a:bodyPr wrap="square" lIns="68568" tIns="34284" rIns="68568" bIns="34284" rtlCol="0">
            <a:spAutoFit/>
          </a:bodyPr>
          <a:lstStyle/>
          <a:p>
            <a:pPr algn="ctr"/>
            <a:r>
              <a:rPr lang="en-US" sz="3000" b="1">
                <a:solidFill>
                  <a:srgbClr val="00B050"/>
                </a:solidFill>
                <a:latin typeface="VNI-Avo" pitchFamily="2" charset="0"/>
              </a:rPr>
              <a:t>Caàu voàng</a:t>
            </a:r>
            <a:endParaRPr lang="en-US" sz="3000" b="1" dirty="0">
              <a:solidFill>
                <a:srgbClr val="00B050"/>
              </a:solidFill>
              <a:latin typeface="VNI-Avo" pitchFamily="2" charset="0"/>
            </a:endParaRPr>
          </a:p>
        </p:txBody>
      </p:sp>
      <p:pic>
        <p:nvPicPr>
          <p:cNvPr id="2" name="[hanhtrangso.nxbgd.vn] Đọc_ Cầu vồng.mp3_H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8164286" y="49978"/>
            <a:ext cx="457200" cy="457200"/>
          </a:xfrm>
          <a:prstGeom prst="rect">
            <a:avLst/>
          </a:prstGeom>
        </p:spPr>
      </p:pic>
    </p:spTree>
  </p:cSld>
  <p:clrMapOvr>
    <a:masterClrMapping/>
  </p:clrMapOvr>
  <p:transition spd="slow" advClick="0" advTm="0">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310" t="85903" r="477" b="260"/>
          <a:stretch>
            <a:fillRect/>
          </a:stretch>
        </p:blipFill>
        <p:spPr>
          <a:xfrm>
            <a:off x="-97972" y="3531721"/>
            <a:ext cx="9241971" cy="1611779"/>
          </a:xfrm>
          <a:prstGeom prst="rect">
            <a:avLst/>
          </a:prstGeom>
        </p:spPr>
      </p:pic>
      <p:sp>
        <p:nvSpPr>
          <p:cNvPr id="8" name="TextBox 7"/>
          <p:cNvSpPr txBox="1"/>
          <p:nvPr/>
        </p:nvSpPr>
        <p:spPr>
          <a:xfrm>
            <a:off x="5963104" y="3489627"/>
            <a:ext cx="5592534" cy="392403"/>
          </a:xfrm>
          <a:prstGeom prst="rect">
            <a:avLst/>
          </a:prstGeom>
          <a:noFill/>
        </p:spPr>
        <p:txBody>
          <a:bodyPr wrap="square" lIns="68568" tIns="34284" rIns="68568" bIns="34284" rtlCol="0">
            <a:spAutoFit/>
          </a:bodyPr>
          <a:lstStyle/>
          <a:p>
            <a:r>
              <a:rPr lang="en-US" sz="2100" b="1" i="1">
                <a:solidFill>
                  <a:prstClr val="black"/>
                </a:solidFill>
                <a:latin typeface="VNI-Avo" pitchFamily="2" charset="0"/>
              </a:rPr>
              <a:t>Theo </a:t>
            </a:r>
            <a:r>
              <a:rPr lang="en-US" sz="2100" b="1">
                <a:solidFill>
                  <a:prstClr val="black"/>
                </a:solidFill>
                <a:latin typeface="VNI-Avo" pitchFamily="2" charset="0"/>
              </a:rPr>
              <a:t>khoahoc.com</a:t>
            </a:r>
            <a:endParaRPr lang="en-US" sz="2400" b="1" i="1" dirty="0">
              <a:solidFill>
                <a:prstClr val="black"/>
              </a:solidFill>
              <a:latin typeface="VNI-Avo" pitchFamily="2" charset="0"/>
            </a:endParaRPr>
          </a:p>
        </p:txBody>
      </p:sp>
      <p:sp>
        <p:nvSpPr>
          <p:cNvPr id="9" name="TextBox 8"/>
          <p:cNvSpPr txBox="1"/>
          <p:nvPr/>
        </p:nvSpPr>
        <p:spPr>
          <a:xfrm>
            <a:off x="295840" y="667422"/>
            <a:ext cx="8595512" cy="2898775"/>
          </a:xfrm>
          <a:prstGeom prst="rect">
            <a:avLst/>
          </a:prstGeom>
          <a:noFill/>
        </p:spPr>
        <p:txBody>
          <a:bodyPr wrap="square" lIns="68568" tIns="34284" rIns="68568" bIns="34284" rtlCol="0">
            <a:spAutoFit/>
          </a:bodyPr>
          <a:lstStyle/>
          <a:p>
            <a:pPr algn="just"/>
            <a:r>
              <a:rPr lang="en-US" sz="2300" b="1" dirty="0">
                <a:solidFill>
                  <a:prstClr val="black"/>
                </a:solidFill>
                <a:latin typeface="VNI-Avo" pitchFamily="2" charset="0"/>
              </a:rPr>
              <a:t>   </a:t>
            </a:r>
            <a:r>
              <a:rPr lang="en-US" sz="2300" b="1" dirty="0" err="1">
                <a:solidFill>
                  <a:prstClr val="black"/>
                </a:solidFill>
                <a:latin typeface="Times New Roman" panose="02020603050405020304" pitchFamily="18" charset="0"/>
                <a:cs typeface="Times New Roman" panose="02020603050405020304" pitchFamily="18" charset="0"/>
              </a:rPr>
              <a:t>Trước và sau mưa, ta thường thấy hình vòng cung </a:t>
            </a:r>
            <a:r>
              <a:rPr lang="en-US" sz="2300" b="1" dirty="0">
                <a:solidFill>
                  <a:prstClr val="black"/>
                </a:solidFill>
                <a:latin typeface="Times New Roman" panose="02020603050405020304" pitchFamily="18" charset="0"/>
                <a:cs typeface="Times New Roman" panose="02020603050405020304" pitchFamily="18" charset="0"/>
              </a:rPr>
              <a:t>rực rỡ trên bầu trời. Vòng cung đó được gọi là cầu vồng.</a:t>
            </a:r>
          </a:p>
          <a:p>
            <a:pPr algn="just"/>
            <a:r>
              <a:rPr lang="en-US" sz="2300" b="1" dirty="0">
                <a:solidFill>
                  <a:prstClr val="black"/>
                </a:solidFill>
                <a:latin typeface="Times New Roman" panose="02020603050405020304" pitchFamily="18" charset="0"/>
                <a:cs typeface="Times New Roman" panose="02020603050405020304" pitchFamily="18" charset="0"/>
              </a:rPr>
              <a:t>     Cầu vồng có bảy màu nổi bậc là đỏ, cam, vàng, lục, lam, chàm, tím. Màu đỏ ở vị trí cao nhất, màu tím ở vị trí thấp nhất.</a:t>
            </a:r>
          </a:p>
          <a:p>
            <a:pPr algn="just"/>
            <a:r>
              <a:rPr lang="en-US" sz="2300" b="1" dirty="0">
                <a:solidFill>
                  <a:prstClr val="black"/>
                </a:solidFill>
                <a:latin typeface="Times New Roman" panose="02020603050405020304" pitchFamily="18" charset="0"/>
                <a:cs typeface="Times New Roman" panose="02020603050405020304" pitchFamily="18" charset="0"/>
              </a:rPr>
              <a:t>     Cầu vồng ẩn chứa nhiều điều lí thú. Đến nay, nhiều câu hỏi về nó vẫn chưa tìm được câu trả lời cuối cùng. Những câu hỏi đó trông chờ các em tìm lời giải đáp.</a:t>
            </a:r>
          </a:p>
          <a:p>
            <a:pPr algn="just"/>
            <a:endParaRPr lang="en-US" sz="2300" b="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83439" y="49978"/>
            <a:ext cx="6458031" cy="528955"/>
          </a:xfrm>
          <a:prstGeom prst="rect">
            <a:avLst/>
          </a:prstGeom>
          <a:noFill/>
        </p:spPr>
        <p:txBody>
          <a:bodyPr wrap="square" lIns="68568" tIns="34284" rIns="68568" bIns="34284" rtlCol="0">
            <a:spAutoFit/>
          </a:bodyPr>
          <a:lstStyle/>
          <a:p>
            <a:pPr algn="ctr"/>
            <a:r>
              <a:rPr lang="en-US" sz="3000" b="1">
                <a:solidFill>
                  <a:srgbClr val="00B050"/>
                </a:solidFill>
                <a:latin typeface="Times New Roman" panose="02020603050405020304" pitchFamily="18" charset="0"/>
                <a:cs typeface="Times New Roman" panose="02020603050405020304" pitchFamily="18" charset="0"/>
              </a:rPr>
              <a:t>Cầu vồng</a:t>
            </a:r>
            <a:endParaRPr lang="en-US" sz="3000" b="1" dirty="0">
              <a:solidFill>
                <a:srgbClr val="00B050"/>
              </a:solidFill>
              <a:latin typeface="Times New Roman" panose="02020603050405020304" pitchFamily="18" charset="0"/>
              <a:cs typeface="Times New Roman" panose="02020603050405020304" pitchFamily="18" charset="0"/>
            </a:endParaRPr>
          </a:p>
        </p:txBody>
      </p:sp>
      <p:pic>
        <p:nvPicPr>
          <p:cNvPr id="2" name="[hanhtrangso.nxbgd.vn] Đọc_ Cầu vồng.mp3_H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8164286" y="49978"/>
            <a:ext cx="457200" cy="457200"/>
          </a:xfrm>
          <a:prstGeom prst="rect">
            <a:avLst/>
          </a:prstGeom>
        </p:spPr>
      </p:pic>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795"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10" t="85903" r="477" b="260"/>
          <a:stretch>
            <a:fillRect/>
          </a:stretch>
        </p:blipFill>
        <p:spPr>
          <a:xfrm>
            <a:off x="-97972" y="4337626"/>
            <a:ext cx="9241971" cy="805889"/>
          </a:xfrm>
          <a:prstGeom prst="rect">
            <a:avLst/>
          </a:prstGeom>
        </p:spPr>
      </p:pic>
      <p:sp>
        <p:nvSpPr>
          <p:cNvPr id="8" name="TextBox 7"/>
          <p:cNvSpPr txBox="1"/>
          <p:nvPr/>
        </p:nvSpPr>
        <p:spPr>
          <a:xfrm>
            <a:off x="5963104" y="4002944"/>
            <a:ext cx="5592534" cy="392403"/>
          </a:xfrm>
          <a:prstGeom prst="rect">
            <a:avLst/>
          </a:prstGeom>
          <a:noFill/>
        </p:spPr>
        <p:txBody>
          <a:bodyPr wrap="square" lIns="68568" tIns="34284" rIns="68568" bIns="34284" rtlCol="0">
            <a:spAutoFit/>
          </a:bodyPr>
          <a:lstStyle/>
          <a:p>
            <a:r>
              <a:rPr lang="en-US" sz="2100" b="1" i="1">
                <a:solidFill>
                  <a:prstClr val="black"/>
                </a:solidFill>
                <a:latin typeface="VNI-Avo" pitchFamily="2" charset="0"/>
              </a:rPr>
              <a:t>Theo </a:t>
            </a:r>
            <a:r>
              <a:rPr lang="en-US" sz="2100" b="1">
                <a:solidFill>
                  <a:prstClr val="black"/>
                </a:solidFill>
                <a:latin typeface="VNI-Avo" pitchFamily="2" charset="0"/>
              </a:rPr>
              <a:t>khoahoc.com</a:t>
            </a:r>
            <a:endParaRPr lang="en-US" sz="2400" b="1" i="1" dirty="0">
              <a:solidFill>
                <a:prstClr val="black"/>
              </a:solidFill>
              <a:latin typeface="VNI-Avo" pitchFamily="2" charset="0"/>
            </a:endParaRPr>
          </a:p>
        </p:txBody>
      </p:sp>
      <p:sp>
        <p:nvSpPr>
          <p:cNvPr id="9" name="TextBox 8"/>
          <p:cNvSpPr txBox="1"/>
          <p:nvPr/>
        </p:nvSpPr>
        <p:spPr>
          <a:xfrm>
            <a:off x="1023079" y="667436"/>
            <a:ext cx="7282728" cy="3608668"/>
          </a:xfrm>
          <a:prstGeom prst="rect">
            <a:avLst/>
          </a:prstGeom>
          <a:noFill/>
        </p:spPr>
        <p:txBody>
          <a:bodyPr wrap="square" lIns="68568" tIns="34284" rIns="68568" bIns="34284" rtlCol="0">
            <a:spAutoFit/>
          </a:bodyPr>
          <a:lstStyle/>
          <a:p>
            <a:pPr algn="just"/>
            <a:r>
              <a:rPr lang="en-US" sz="2300" b="1" dirty="0">
                <a:solidFill>
                  <a:prstClr val="black"/>
                </a:solidFill>
                <a:latin typeface="VNI-Avo" pitchFamily="2" charset="0"/>
              </a:rPr>
              <a:t>          </a:t>
            </a:r>
            <a:r>
              <a:rPr lang="en-US" sz="2300" b="1" dirty="0" err="1">
                <a:solidFill>
                  <a:srgbClr val="FF0000"/>
                </a:solidFill>
                <a:latin typeface="VNI-Avo" pitchFamily="2" charset="0"/>
              </a:rPr>
              <a:t>Tröôùc</a:t>
            </a:r>
            <a:r>
              <a:rPr lang="en-US" sz="2300" b="1" dirty="0">
                <a:solidFill>
                  <a:srgbClr val="FF0000"/>
                </a:solidFill>
                <a:latin typeface="VNI-Avo" pitchFamily="2" charset="0"/>
              </a:rPr>
              <a:t> </a:t>
            </a:r>
            <a:r>
              <a:rPr lang="en-US" sz="2300" b="1" dirty="0" err="1">
                <a:solidFill>
                  <a:srgbClr val="FF0000"/>
                </a:solidFill>
                <a:latin typeface="VNI-Avo" pitchFamily="2" charset="0"/>
              </a:rPr>
              <a:t>vaø</a:t>
            </a:r>
            <a:r>
              <a:rPr lang="en-US" sz="2300" b="1" dirty="0">
                <a:solidFill>
                  <a:srgbClr val="FF0000"/>
                </a:solidFill>
                <a:latin typeface="VNI-Avo" pitchFamily="2" charset="0"/>
              </a:rPr>
              <a:t> </a:t>
            </a:r>
            <a:r>
              <a:rPr lang="en-US" sz="2300" b="1" dirty="0" err="1">
                <a:solidFill>
                  <a:srgbClr val="FF0000"/>
                </a:solidFill>
                <a:latin typeface="VNI-Avo" pitchFamily="2" charset="0"/>
              </a:rPr>
              <a:t>sau</a:t>
            </a:r>
            <a:r>
              <a:rPr lang="en-US" sz="2300" b="1" dirty="0">
                <a:solidFill>
                  <a:srgbClr val="FF0000"/>
                </a:solidFill>
                <a:latin typeface="VNI-Avo" pitchFamily="2" charset="0"/>
              </a:rPr>
              <a:t> </a:t>
            </a:r>
            <a:r>
              <a:rPr lang="en-US" sz="2300" b="1" dirty="0" err="1" smtClean="0">
                <a:solidFill>
                  <a:srgbClr val="FF0000"/>
                </a:solidFill>
                <a:latin typeface="VNI-Avo" pitchFamily="2" charset="0"/>
              </a:rPr>
              <a:t>möa</a:t>
            </a:r>
            <a:r>
              <a:rPr lang="en-US" sz="2300" b="1" dirty="0" smtClean="0">
                <a:solidFill>
                  <a:srgbClr val="FF0000"/>
                </a:solidFill>
                <a:latin typeface="VNI-Avo" pitchFamily="2" charset="0"/>
              </a:rPr>
              <a:t>, </a:t>
            </a:r>
            <a:r>
              <a:rPr lang="en-US" sz="2300" b="1" dirty="0">
                <a:solidFill>
                  <a:srgbClr val="FF0000"/>
                </a:solidFill>
                <a:latin typeface="VNI-Avo" pitchFamily="2" charset="0"/>
              </a:rPr>
              <a:t>ta </a:t>
            </a:r>
            <a:r>
              <a:rPr lang="en-US" sz="2300" b="1" dirty="0" err="1">
                <a:solidFill>
                  <a:srgbClr val="FF0000"/>
                </a:solidFill>
                <a:latin typeface="VNI-Avo" pitchFamily="2" charset="0"/>
              </a:rPr>
              <a:t>thöôøng</a:t>
            </a:r>
            <a:r>
              <a:rPr lang="en-US" sz="2300" b="1" dirty="0">
                <a:solidFill>
                  <a:srgbClr val="FF0000"/>
                </a:solidFill>
                <a:latin typeface="VNI-Avo" pitchFamily="2" charset="0"/>
              </a:rPr>
              <a:t> </a:t>
            </a:r>
            <a:r>
              <a:rPr lang="en-US" sz="2300" b="1" dirty="0" err="1">
                <a:solidFill>
                  <a:srgbClr val="FF0000"/>
                </a:solidFill>
                <a:latin typeface="VNI-Avo" pitchFamily="2" charset="0"/>
              </a:rPr>
              <a:t>thaáy</a:t>
            </a:r>
            <a:r>
              <a:rPr lang="en-US" sz="2300" b="1" dirty="0">
                <a:solidFill>
                  <a:srgbClr val="FF0000"/>
                </a:solidFill>
                <a:latin typeface="VNI-Avo" pitchFamily="2" charset="0"/>
              </a:rPr>
              <a:t> </a:t>
            </a:r>
            <a:r>
              <a:rPr lang="en-US" sz="2300" b="1" dirty="0" err="1">
                <a:solidFill>
                  <a:srgbClr val="FF0000"/>
                </a:solidFill>
                <a:latin typeface="VNI-Avo" pitchFamily="2" charset="0"/>
              </a:rPr>
              <a:t>hình</a:t>
            </a:r>
            <a:r>
              <a:rPr lang="en-US" sz="2300" b="1" dirty="0">
                <a:solidFill>
                  <a:srgbClr val="FF0000"/>
                </a:solidFill>
                <a:latin typeface="VNI-Avo" pitchFamily="2" charset="0"/>
              </a:rPr>
              <a:t> </a:t>
            </a:r>
            <a:r>
              <a:rPr lang="en-US" sz="2300" b="1" dirty="0" err="1">
                <a:solidFill>
                  <a:srgbClr val="FF0000"/>
                </a:solidFill>
                <a:latin typeface="VNI-Avo" pitchFamily="2" charset="0"/>
              </a:rPr>
              <a:t>voøng</a:t>
            </a:r>
            <a:r>
              <a:rPr lang="en-US" sz="2300" b="1" dirty="0">
                <a:solidFill>
                  <a:srgbClr val="FF0000"/>
                </a:solidFill>
                <a:latin typeface="VNI-Avo" pitchFamily="2" charset="0"/>
              </a:rPr>
              <a:t> </a:t>
            </a:r>
            <a:r>
              <a:rPr lang="en-US" sz="2300" b="1" dirty="0" err="1">
                <a:solidFill>
                  <a:srgbClr val="FF0000"/>
                </a:solidFill>
                <a:latin typeface="VNI-Avo" pitchFamily="2" charset="0"/>
              </a:rPr>
              <a:t>cung</a:t>
            </a:r>
            <a:r>
              <a:rPr lang="en-US" sz="2300" b="1" dirty="0">
                <a:solidFill>
                  <a:srgbClr val="FF0000"/>
                </a:solidFill>
                <a:latin typeface="VNI-Avo" pitchFamily="2" charset="0"/>
              </a:rPr>
              <a:t> </a:t>
            </a:r>
            <a:r>
              <a:rPr lang="en-US" sz="2300" b="1" dirty="0" err="1">
                <a:solidFill>
                  <a:srgbClr val="FF0000"/>
                </a:solidFill>
                <a:latin typeface="VNI-Avo" pitchFamily="2" charset="0"/>
              </a:rPr>
              <a:t>röïc</a:t>
            </a:r>
            <a:r>
              <a:rPr lang="en-US" sz="2300" b="1" dirty="0">
                <a:solidFill>
                  <a:srgbClr val="FF0000"/>
                </a:solidFill>
                <a:latin typeface="VNI-Avo" pitchFamily="2" charset="0"/>
              </a:rPr>
              <a:t> </a:t>
            </a:r>
            <a:r>
              <a:rPr lang="en-US" sz="2300" b="1" dirty="0" err="1">
                <a:solidFill>
                  <a:srgbClr val="FF0000"/>
                </a:solidFill>
                <a:latin typeface="VNI-Avo" pitchFamily="2" charset="0"/>
              </a:rPr>
              <a:t>rôõ</a:t>
            </a:r>
            <a:r>
              <a:rPr lang="en-US" sz="2300" b="1" dirty="0">
                <a:solidFill>
                  <a:srgbClr val="FF0000"/>
                </a:solidFill>
                <a:latin typeface="VNI-Avo" pitchFamily="2" charset="0"/>
              </a:rPr>
              <a:t> </a:t>
            </a:r>
            <a:r>
              <a:rPr lang="en-US" sz="2300" b="1" dirty="0" err="1">
                <a:solidFill>
                  <a:srgbClr val="FF0000"/>
                </a:solidFill>
                <a:latin typeface="VNI-Avo" pitchFamily="2" charset="0"/>
              </a:rPr>
              <a:t>treân</a:t>
            </a:r>
            <a:r>
              <a:rPr lang="en-US" sz="2300" b="1" dirty="0">
                <a:solidFill>
                  <a:srgbClr val="FF0000"/>
                </a:solidFill>
                <a:latin typeface="VNI-Avo" pitchFamily="2" charset="0"/>
              </a:rPr>
              <a:t> </a:t>
            </a:r>
            <a:r>
              <a:rPr lang="en-US" sz="2300" b="1" dirty="0" err="1">
                <a:solidFill>
                  <a:srgbClr val="FF0000"/>
                </a:solidFill>
                <a:latin typeface="VNI-Avo" pitchFamily="2" charset="0"/>
              </a:rPr>
              <a:t>baàu</a:t>
            </a:r>
            <a:r>
              <a:rPr lang="en-US" sz="2300" b="1" dirty="0">
                <a:solidFill>
                  <a:srgbClr val="FF0000"/>
                </a:solidFill>
                <a:latin typeface="VNI-Avo" pitchFamily="2" charset="0"/>
              </a:rPr>
              <a:t> </a:t>
            </a:r>
            <a:r>
              <a:rPr lang="en-US" sz="2300" b="1" dirty="0" err="1">
                <a:solidFill>
                  <a:srgbClr val="FF0000"/>
                </a:solidFill>
                <a:latin typeface="VNI-Avo" pitchFamily="2" charset="0"/>
              </a:rPr>
              <a:t>trôøi</a:t>
            </a:r>
            <a:r>
              <a:rPr lang="en-US" sz="2300" b="1" dirty="0">
                <a:solidFill>
                  <a:srgbClr val="FF0000"/>
                </a:solidFill>
                <a:latin typeface="VNI-Avo" pitchFamily="2" charset="0"/>
              </a:rPr>
              <a:t>. </a:t>
            </a:r>
            <a:r>
              <a:rPr lang="en-US" sz="2300" b="1" dirty="0" err="1">
                <a:solidFill>
                  <a:srgbClr val="FF0000"/>
                </a:solidFill>
                <a:latin typeface="VNI-Avo" pitchFamily="2" charset="0"/>
              </a:rPr>
              <a:t>Voøng</a:t>
            </a:r>
            <a:r>
              <a:rPr lang="en-US" sz="2300" b="1" dirty="0">
                <a:solidFill>
                  <a:srgbClr val="FF0000"/>
                </a:solidFill>
                <a:latin typeface="VNI-Avo" pitchFamily="2" charset="0"/>
              </a:rPr>
              <a:t> </a:t>
            </a:r>
            <a:r>
              <a:rPr lang="en-US" sz="2300" b="1" dirty="0" err="1">
                <a:solidFill>
                  <a:srgbClr val="FF0000"/>
                </a:solidFill>
                <a:latin typeface="VNI-Avo" pitchFamily="2" charset="0"/>
              </a:rPr>
              <a:t>cung</a:t>
            </a:r>
            <a:r>
              <a:rPr lang="en-US" sz="2300" b="1" dirty="0">
                <a:solidFill>
                  <a:srgbClr val="FF0000"/>
                </a:solidFill>
                <a:latin typeface="VNI-Avo" pitchFamily="2" charset="0"/>
              </a:rPr>
              <a:t> </a:t>
            </a:r>
            <a:r>
              <a:rPr lang="en-US" sz="2300" b="1" dirty="0" err="1">
                <a:solidFill>
                  <a:srgbClr val="FF0000"/>
                </a:solidFill>
                <a:latin typeface="VNI-Avo" pitchFamily="2" charset="0"/>
              </a:rPr>
              <a:t>ñoù</a:t>
            </a:r>
            <a:r>
              <a:rPr lang="en-US" sz="2300" b="1" dirty="0">
                <a:solidFill>
                  <a:srgbClr val="FF0000"/>
                </a:solidFill>
                <a:latin typeface="VNI-Avo" pitchFamily="2" charset="0"/>
              </a:rPr>
              <a:t> </a:t>
            </a:r>
            <a:r>
              <a:rPr lang="en-US" sz="2300" b="1" dirty="0" err="1">
                <a:solidFill>
                  <a:srgbClr val="FF0000"/>
                </a:solidFill>
                <a:latin typeface="VNI-Avo" pitchFamily="2" charset="0"/>
              </a:rPr>
              <a:t>ñöôïc</a:t>
            </a:r>
            <a:r>
              <a:rPr lang="en-US" sz="2300" b="1" dirty="0">
                <a:solidFill>
                  <a:srgbClr val="FF0000"/>
                </a:solidFill>
                <a:latin typeface="VNI-Avo" pitchFamily="2" charset="0"/>
              </a:rPr>
              <a:t> </a:t>
            </a:r>
            <a:r>
              <a:rPr lang="en-US" sz="2300" b="1" dirty="0" err="1">
                <a:solidFill>
                  <a:srgbClr val="FF0000"/>
                </a:solidFill>
                <a:latin typeface="VNI-Avo" pitchFamily="2" charset="0"/>
              </a:rPr>
              <a:t>goïi</a:t>
            </a:r>
            <a:r>
              <a:rPr lang="en-US" sz="2300" b="1" dirty="0">
                <a:solidFill>
                  <a:srgbClr val="FF0000"/>
                </a:solidFill>
                <a:latin typeface="VNI-Avo" pitchFamily="2" charset="0"/>
              </a:rPr>
              <a:t> </a:t>
            </a:r>
            <a:r>
              <a:rPr lang="en-US" sz="2300" b="1" dirty="0" err="1">
                <a:solidFill>
                  <a:srgbClr val="FF0000"/>
                </a:solidFill>
                <a:latin typeface="VNI-Avo" pitchFamily="2" charset="0"/>
              </a:rPr>
              <a:t>laø</a:t>
            </a:r>
            <a:r>
              <a:rPr lang="en-US" sz="2300" b="1" dirty="0">
                <a:solidFill>
                  <a:srgbClr val="FF0000"/>
                </a:solidFill>
                <a:latin typeface="VNI-Avo" pitchFamily="2" charset="0"/>
              </a:rPr>
              <a:t> </a:t>
            </a:r>
            <a:r>
              <a:rPr lang="en-US" sz="2300" b="1" dirty="0" err="1">
                <a:solidFill>
                  <a:srgbClr val="FF0000"/>
                </a:solidFill>
                <a:latin typeface="VNI-Avo" pitchFamily="2" charset="0"/>
              </a:rPr>
              <a:t>caàu</a:t>
            </a:r>
            <a:r>
              <a:rPr lang="en-US" sz="2300" b="1" dirty="0">
                <a:solidFill>
                  <a:srgbClr val="FF0000"/>
                </a:solidFill>
                <a:latin typeface="VNI-Avo" pitchFamily="2" charset="0"/>
              </a:rPr>
              <a:t> </a:t>
            </a:r>
            <a:r>
              <a:rPr lang="en-US" sz="2300" b="1" dirty="0" err="1">
                <a:solidFill>
                  <a:srgbClr val="FF0000"/>
                </a:solidFill>
                <a:latin typeface="VNI-Avo" pitchFamily="2" charset="0"/>
              </a:rPr>
              <a:t>voàng</a:t>
            </a:r>
            <a:r>
              <a:rPr lang="en-US" sz="2300" b="1" dirty="0">
                <a:solidFill>
                  <a:srgbClr val="FF0000"/>
                </a:solidFill>
                <a:latin typeface="VNI-Avo" pitchFamily="2" charset="0"/>
              </a:rPr>
              <a:t>.</a:t>
            </a:r>
          </a:p>
          <a:p>
            <a:pPr algn="just"/>
            <a:r>
              <a:rPr lang="en-US" sz="2300" b="1" dirty="0">
                <a:solidFill>
                  <a:prstClr val="black"/>
                </a:solidFill>
                <a:latin typeface="VNI-Avo" pitchFamily="2" charset="0"/>
              </a:rPr>
              <a:t>	</a:t>
            </a:r>
            <a:r>
              <a:rPr lang="en-US" sz="2300" b="1" dirty="0" err="1">
                <a:solidFill>
                  <a:prstClr val="black"/>
                </a:solidFill>
                <a:latin typeface="VNI-Avo" pitchFamily="2" charset="0"/>
              </a:rPr>
              <a:t>Caàu</a:t>
            </a:r>
            <a:r>
              <a:rPr lang="en-US" sz="2300" b="1" dirty="0">
                <a:solidFill>
                  <a:prstClr val="black"/>
                </a:solidFill>
                <a:latin typeface="VNI-Avo" pitchFamily="2" charset="0"/>
              </a:rPr>
              <a:t> </a:t>
            </a:r>
            <a:r>
              <a:rPr lang="en-US" sz="2300" b="1" dirty="0" err="1">
                <a:solidFill>
                  <a:prstClr val="black"/>
                </a:solidFill>
                <a:latin typeface="VNI-Avo" pitchFamily="2" charset="0"/>
              </a:rPr>
              <a:t>voàng</a:t>
            </a:r>
            <a:r>
              <a:rPr lang="en-US" sz="2300" b="1" dirty="0">
                <a:solidFill>
                  <a:prstClr val="black"/>
                </a:solidFill>
                <a:latin typeface="VNI-Avo" pitchFamily="2" charset="0"/>
              </a:rPr>
              <a:t> </a:t>
            </a:r>
            <a:r>
              <a:rPr lang="en-US" sz="2300" b="1" dirty="0" err="1">
                <a:solidFill>
                  <a:prstClr val="black"/>
                </a:solidFill>
                <a:latin typeface="VNI-Avo" pitchFamily="2" charset="0"/>
              </a:rPr>
              <a:t>coù</a:t>
            </a:r>
            <a:r>
              <a:rPr lang="en-US" sz="2300" b="1" dirty="0">
                <a:solidFill>
                  <a:prstClr val="black"/>
                </a:solidFill>
                <a:latin typeface="VNI-Avo" pitchFamily="2" charset="0"/>
              </a:rPr>
              <a:t> </a:t>
            </a:r>
            <a:r>
              <a:rPr lang="en-US" sz="2300" b="1" dirty="0" err="1">
                <a:solidFill>
                  <a:prstClr val="black"/>
                </a:solidFill>
                <a:latin typeface="VNI-Avo" pitchFamily="2" charset="0"/>
              </a:rPr>
              <a:t>baûy</a:t>
            </a:r>
            <a:r>
              <a:rPr lang="en-US" sz="2300" b="1" dirty="0">
                <a:solidFill>
                  <a:prstClr val="black"/>
                </a:solidFill>
                <a:latin typeface="VNI-Avo" pitchFamily="2" charset="0"/>
              </a:rPr>
              <a:t> </a:t>
            </a:r>
            <a:r>
              <a:rPr lang="en-US" sz="2300" b="1" dirty="0" err="1">
                <a:solidFill>
                  <a:prstClr val="black"/>
                </a:solidFill>
                <a:latin typeface="VNI-Avo" pitchFamily="2" charset="0"/>
              </a:rPr>
              <a:t>maøu</a:t>
            </a:r>
            <a:r>
              <a:rPr lang="en-US" sz="2300" b="1" dirty="0">
                <a:solidFill>
                  <a:prstClr val="black"/>
                </a:solidFill>
                <a:latin typeface="VNI-Avo" pitchFamily="2" charset="0"/>
              </a:rPr>
              <a:t> </a:t>
            </a:r>
            <a:r>
              <a:rPr lang="en-US" sz="2300" b="1" dirty="0" err="1">
                <a:solidFill>
                  <a:prstClr val="black"/>
                </a:solidFill>
                <a:latin typeface="VNI-Avo" pitchFamily="2" charset="0"/>
              </a:rPr>
              <a:t>noåi</a:t>
            </a:r>
            <a:r>
              <a:rPr lang="en-US" sz="2300" b="1" dirty="0">
                <a:solidFill>
                  <a:prstClr val="black"/>
                </a:solidFill>
                <a:latin typeface="VNI-Avo" pitchFamily="2" charset="0"/>
              </a:rPr>
              <a:t> </a:t>
            </a:r>
            <a:r>
              <a:rPr lang="en-US" sz="2300" b="1" dirty="0" err="1">
                <a:solidFill>
                  <a:prstClr val="black"/>
                </a:solidFill>
                <a:latin typeface="VNI-Avo" pitchFamily="2" charset="0"/>
              </a:rPr>
              <a:t>baät</a:t>
            </a:r>
            <a:r>
              <a:rPr lang="en-US" sz="2300" b="1" dirty="0">
                <a:solidFill>
                  <a:prstClr val="black"/>
                </a:solidFill>
                <a:latin typeface="VNI-Avo" pitchFamily="2" charset="0"/>
              </a:rPr>
              <a:t> </a:t>
            </a:r>
            <a:r>
              <a:rPr lang="en-US" sz="2300" b="1" dirty="0" err="1">
                <a:solidFill>
                  <a:prstClr val="black"/>
                </a:solidFill>
                <a:latin typeface="VNI-Avo" pitchFamily="2" charset="0"/>
              </a:rPr>
              <a:t>laø</a:t>
            </a:r>
            <a:r>
              <a:rPr lang="en-US" sz="2300" b="1" dirty="0">
                <a:solidFill>
                  <a:prstClr val="black"/>
                </a:solidFill>
                <a:latin typeface="VNI-Avo" pitchFamily="2" charset="0"/>
              </a:rPr>
              <a:t> </a:t>
            </a:r>
            <a:r>
              <a:rPr lang="en-US" sz="2300" b="1" dirty="0" err="1">
                <a:solidFill>
                  <a:prstClr val="black"/>
                </a:solidFill>
                <a:latin typeface="VNI-Avo" pitchFamily="2" charset="0"/>
              </a:rPr>
              <a:t>ñoû</a:t>
            </a:r>
            <a:r>
              <a:rPr lang="en-US" sz="2300" b="1" dirty="0">
                <a:solidFill>
                  <a:prstClr val="black"/>
                </a:solidFill>
                <a:latin typeface="VNI-Avo" pitchFamily="2" charset="0"/>
              </a:rPr>
              <a:t>, cam, </a:t>
            </a:r>
            <a:r>
              <a:rPr lang="en-US" sz="2300" b="1" dirty="0" err="1">
                <a:solidFill>
                  <a:prstClr val="black"/>
                </a:solidFill>
                <a:latin typeface="VNI-Avo" pitchFamily="2" charset="0"/>
              </a:rPr>
              <a:t>vaøng</a:t>
            </a:r>
            <a:r>
              <a:rPr lang="en-US" sz="2300" b="1" dirty="0">
                <a:solidFill>
                  <a:prstClr val="black"/>
                </a:solidFill>
                <a:latin typeface="VNI-Avo" pitchFamily="2" charset="0"/>
              </a:rPr>
              <a:t>, </a:t>
            </a:r>
            <a:r>
              <a:rPr lang="en-US" sz="2300" b="1" dirty="0" err="1">
                <a:solidFill>
                  <a:prstClr val="black"/>
                </a:solidFill>
                <a:latin typeface="VNI-Avo" pitchFamily="2" charset="0"/>
              </a:rPr>
              <a:t>luïc</a:t>
            </a:r>
            <a:r>
              <a:rPr lang="en-US" sz="2300" b="1" dirty="0">
                <a:solidFill>
                  <a:prstClr val="black"/>
                </a:solidFill>
                <a:latin typeface="VNI-Avo" pitchFamily="2" charset="0"/>
              </a:rPr>
              <a:t>, lam, </a:t>
            </a:r>
            <a:r>
              <a:rPr lang="en-US" sz="2300" b="1" dirty="0" err="1">
                <a:solidFill>
                  <a:prstClr val="black"/>
                </a:solidFill>
                <a:latin typeface="VNI-Avo" pitchFamily="2" charset="0"/>
              </a:rPr>
              <a:t>chaøm</a:t>
            </a:r>
            <a:r>
              <a:rPr lang="en-US" sz="2300" b="1" dirty="0">
                <a:solidFill>
                  <a:prstClr val="black"/>
                </a:solidFill>
                <a:latin typeface="VNI-Avo" pitchFamily="2" charset="0"/>
              </a:rPr>
              <a:t>, </a:t>
            </a:r>
            <a:r>
              <a:rPr lang="en-US" sz="2300" b="1" dirty="0" err="1">
                <a:solidFill>
                  <a:prstClr val="black"/>
                </a:solidFill>
                <a:latin typeface="VNI-Avo" pitchFamily="2" charset="0"/>
              </a:rPr>
              <a:t>tím</a:t>
            </a:r>
            <a:r>
              <a:rPr lang="en-US" sz="2300" b="1" dirty="0">
                <a:solidFill>
                  <a:prstClr val="black"/>
                </a:solidFill>
                <a:latin typeface="VNI-Avo" pitchFamily="2" charset="0"/>
              </a:rPr>
              <a:t>. </a:t>
            </a:r>
            <a:r>
              <a:rPr lang="en-US" sz="2300" b="1" dirty="0" err="1">
                <a:solidFill>
                  <a:prstClr val="black"/>
                </a:solidFill>
                <a:latin typeface="VNI-Avo" pitchFamily="2" charset="0"/>
              </a:rPr>
              <a:t>Maøu</a:t>
            </a:r>
            <a:r>
              <a:rPr lang="en-US" sz="2300" b="1" dirty="0">
                <a:solidFill>
                  <a:prstClr val="black"/>
                </a:solidFill>
                <a:latin typeface="VNI-Avo" pitchFamily="2" charset="0"/>
              </a:rPr>
              <a:t> </a:t>
            </a:r>
            <a:r>
              <a:rPr lang="en-US" sz="2300" b="1" dirty="0" err="1">
                <a:solidFill>
                  <a:prstClr val="black"/>
                </a:solidFill>
                <a:latin typeface="VNI-Avo" pitchFamily="2" charset="0"/>
              </a:rPr>
              <a:t>ñoû</a:t>
            </a:r>
            <a:r>
              <a:rPr lang="en-US" sz="2300" b="1" dirty="0">
                <a:solidFill>
                  <a:prstClr val="black"/>
                </a:solidFill>
                <a:latin typeface="VNI-Avo" pitchFamily="2" charset="0"/>
              </a:rPr>
              <a:t> </a:t>
            </a:r>
            <a:r>
              <a:rPr lang="en-US" sz="2300" b="1" dirty="0" err="1">
                <a:solidFill>
                  <a:prstClr val="black"/>
                </a:solidFill>
                <a:latin typeface="VNI-Avo" pitchFamily="2" charset="0"/>
              </a:rPr>
              <a:t>ôû</a:t>
            </a:r>
            <a:r>
              <a:rPr lang="en-US" sz="2300" b="1" dirty="0">
                <a:solidFill>
                  <a:prstClr val="black"/>
                </a:solidFill>
                <a:latin typeface="VNI-Avo" pitchFamily="2" charset="0"/>
              </a:rPr>
              <a:t> </a:t>
            </a:r>
            <a:r>
              <a:rPr lang="en-US" sz="2300" b="1" dirty="0" err="1">
                <a:solidFill>
                  <a:prstClr val="black"/>
                </a:solidFill>
                <a:latin typeface="VNI-Avo" pitchFamily="2" charset="0"/>
              </a:rPr>
              <a:t>vò</a:t>
            </a:r>
            <a:r>
              <a:rPr lang="en-US" sz="2300" b="1" dirty="0">
                <a:solidFill>
                  <a:prstClr val="black"/>
                </a:solidFill>
                <a:latin typeface="VNI-Avo" pitchFamily="2" charset="0"/>
              </a:rPr>
              <a:t> </a:t>
            </a:r>
            <a:r>
              <a:rPr lang="en-US" sz="2300" b="1" dirty="0" err="1">
                <a:solidFill>
                  <a:prstClr val="black"/>
                </a:solidFill>
                <a:latin typeface="VNI-Avo" pitchFamily="2" charset="0"/>
              </a:rPr>
              <a:t>trí</a:t>
            </a:r>
            <a:r>
              <a:rPr lang="en-US" sz="2300" b="1" dirty="0">
                <a:solidFill>
                  <a:prstClr val="black"/>
                </a:solidFill>
                <a:latin typeface="VNI-Avo" pitchFamily="2" charset="0"/>
              </a:rPr>
              <a:t> </a:t>
            </a:r>
            <a:r>
              <a:rPr lang="en-US" sz="2300" b="1" dirty="0" err="1">
                <a:solidFill>
                  <a:prstClr val="black"/>
                </a:solidFill>
                <a:latin typeface="VNI-Avo" pitchFamily="2" charset="0"/>
              </a:rPr>
              <a:t>cao</a:t>
            </a:r>
            <a:r>
              <a:rPr lang="en-US" sz="2300" b="1" dirty="0">
                <a:solidFill>
                  <a:prstClr val="black"/>
                </a:solidFill>
                <a:latin typeface="VNI-Avo" pitchFamily="2" charset="0"/>
              </a:rPr>
              <a:t> </a:t>
            </a:r>
            <a:r>
              <a:rPr lang="en-US" sz="2300" b="1" dirty="0" err="1">
                <a:solidFill>
                  <a:prstClr val="black"/>
                </a:solidFill>
                <a:latin typeface="VNI-Avo" pitchFamily="2" charset="0"/>
              </a:rPr>
              <a:t>nhaát</a:t>
            </a:r>
            <a:r>
              <a:rPr lang="en-US" sz="2300" b="1" dirty="0">
                <a:solidFill>
                  <a:prstClr val="black"/>
                </a:solidFill>
                <a:latin typeface="VNI-Avo" pitchFamily="2" charset="0"/>
              </a:rPr>
              <a:t>, </a:t>
            </a:r>
            <a:r>
              <a:rPr lang="en-US" sz="2300" b="1" dirty="0" err="1">
                <a:solidFill>
                  <a:prstClr val="black"/>
                </a:solidFill>
                <a:latin typeface="VNI-Avo" pitchFamily="2" charset="0"/>
              </a:rPr>
              <a:t>maøu</a:t>
            </a:r>
            <a:r>
              <a:rPr lang="en-US" sz="2300" b="1" dirty="0">
                <a:solidFill>
                  <a:prstClr val="black"/>
                </a:solidFill>
                <a:latin typeface="VNI-Avo" pitchFamily="2" charset="0"/>
              </a:rPr>
              <a:t> </a:t>
            </a:r>
            <a:r>
              <a:rPr lang="en-US" sz="2300" b="1" dirty="0" err="1">
                <a:solidFill>
                  <a:prstClr val="black"/>
                </a:solidFill>
                <a:latin typeface="VNI-Avo" pitchFamily="2" charset="0"/>
              </a:rPr>
              <a:t>tím</a:t>
            </a:r>
            <a:r>
              <a:rPr lang="en-US" sz="2300" b="1" dirty="0">
                <a:solidFill>
                  <a:prstClr val="black"/>
                </a:solidFill>
                <a:latin typeface="VNI-Avo" pitchFamily="2" charset="0"/>
              </a:rPr>
              <a:t> </a:t>
            </a:r>
            <a:r>
              <a:rPr lang="en-US" sz="2300" b="1" dirty="0" err="1">
                <a:solidFill>
                  <a:prstClr val="black"/>
                </a:solidFill>
                <a:latin typeface="VNI-Avo" pitchFamily="2" charset="0"/>
              </a:rPr>
              <a:t>ôû</a:t>
            </a:r>
            <a:r>
              <a:rPr lang="en-US" sz="2300" b="1" dirty="0">
                <a:solidFill>
                  <a:prstClr val="black"/>
                </a:solidFill>
                <a:latin typeface="VNI-Avo" pitchFamily="2" charset="0"/>
              </a:rPr>
              <a:t> </a:t>
            </a:r>
            <a:r>
              <a:rPr lang="en-US" sz="2300" b="1" dirty="0" err="1">
                <a:solidFill>
                  <a:prstClr val="black"/>
                </a:solidFill>
                <a:latin typeface="VNI-Avo" pitchFamily="2" charset="0"/>
              </a:rPr>
              <a:t>vò</a:t>
            </a:r>
            <a:r>
              <a:rPr lang="en-US" sz="2300" b="1" dirty="0">
                <a:solidFill>
                  <a:prstClr val="black"/>
                </a:solidFill>
                <a:latin typeface="VNI-Avo" pitchFamily="2" charset="0"/>
              </a:rPr>
              <a:t> </a:t>
            </a:r>
            <a:r>
              <a:rPr lang="en-US" sz="2300" b="1" dirty="0" err="1">
                <a:solidFill>
                  <a:prstClr val="black"/>
                </a:solidFill>
                <a:latin typeface="VNI-Avo" pitchFamily="2" charset="0"/>
              </a:rPr>
              <a:t>trí</a:t>
            </a:r>
            <a:r>
              <a:rPr lang="en-US" sz="2300" b="1" dirty="0">
                <a:solidFill>
                  <a:prstClr val="black"/>
                </a:solidFill>
                <a:latin typeface="VNI-Avo" pitchFamily="2" charset="0"/>
              </a:rPr>
              <a:t> </a:t>
            </a:r>
            <a:r>
              <a:rPr lang="en-US" sz="2300" b="1" dirty="0" err="1">
                <a:solidFill>
                  <a:prstClr val="black"/>
                </a:solidFill>
                <a:latin typeface="VNI-Avo" pitchFamily="2" charset="0"/>
              </a:rPr>
              <a:t>thaáp</a:t>
            </a:r>
            <a:r>
              <a:rPr lang="en-US" sz="2300" b="1" dirty="0">
                <a:solidFill>
                  <a:prstClr val="black"/>
                </a:solidFill>
                <a:latin typeface="VNI-Avo" pitchFamily="2" charset="0"/>
              </a:rPr>
              <a:t> </a:t>
            </a:r>
            <a:r>
              <a:rPr lang="en-US" sz="2300" b="1" dirty="0" err="1">
                <a:solidFill>
                  <a:prstClr val="black"/>
                </a:solidFill>
                <a:latin typeface="VNI-Avo" pitchFamily="2" charset="0"/>
              </a:rPr>
              <a:t>nhaát</a:t>
            </a:r>
            <a:r>
              <a:rPr lang="en-US" sz="2300" b="1" dirty="0">
                <a:solidFill>
                  <a:prstClr val="black"/>
                </a:solidFill>
                <a:latin typeface="VNI-Avo" pitchFamily="2" charset="0"/>
              </a:rPr>
              <a:t>.</a:t>
            </a:r>
          </a:p>
          <a:p>
            <a:pPr algn="just"/>
            <a:r>
              <a:rPr lang="en-US" sz="2300" b="1" dirty="0">
                <a:solidFill>
                  <a:prstClr val="black"/>
                </a:solidFill>
                <a:latin typeface="VNI-Avo" pitchFamily="2" charset="0"/>
              </a:rPr>
              <a:t>	</a:t>
            </a:r>
            <a:r>
              <a:rPr lang="en-US" sz="2300" b="1" dirty="0" err="1">
                <a:solidFill>
                  <a:srgbClr val="00B0F0"/>
                </a:solidFill>
                <a:latin typeface="VNI-Avo" pitchFamily="2" charset="0"/>
              </a:rPr>
              <a:t>Caàu</a:t>
            </a:r>
            <a:r>
              <a:rPr lang="en-US" sz="2300" b="1" dirty="0">
                <a:solidFill>
                  <a:srgbClr val="00B0F0"/>
                </a:solidFill>
                <a:latin typeface="VNI-Avo" pitchFamily="2" charset="0"/>
              </a:rPr>
              <a:t> </a:t>
            </a:r>
            <a:r>
              <a:rPr lang="en-US" sz="2300" b="1" dirty="0" err="1">
                <a:solidFill>
                  <a:srgbClr val="00B0F0"/>
                </a:solidFill>
                <a:latin typeface="VNI-Avo" pitchFamily="2" charset="0"/>
              </a:rPr>
              <a:t>voàng</a:t>
            </a:r>
            <a:r>
              <a:rPr lang="en-US" sz="2300" b="1" dirty="0">
                <a:solidFill>
                  <a:srgbClr val="00B0F0"/>
                </a:solidFill>
                <a:latin typeface="VNI-Avo" pitchFamily="2" charset="0"/>
              </a:rPr>
              <a:t> </a:t>
            </a:r>
            <a:r>
              <a:rPr lang="en-US" sz="2300" b="1" dirty="0" err="1">
                <a:solidFill>
                  <a:srgbClr val="00B0F0"/>
                </a:solidFill>
                <a:latin typeface="VNI-Avo" pitchFamily="2" charset="0"/>
              </a:rPr>
              <a:t>aån</a:t>
            </a:r>
            <a:r>
              <a:rPr lang="en-US" sz="2300" b="1" dirty="0">
                <a:solidFill>
                  <a:srgbClr val="00B0F0"/>
                </a:solidFill>
                <a:latin typeface="VNI-Avo" pitchFamily="2" charset="0"/>
              </a:rPr>
              <a:t> </a:t>
            </a:r>
            <a:r>
              <a:rPr lang="en-US" sz="2300" b="1" dirty="0" err="1">
                <a:solidFill>
                  <a:srgbClr val="00B0F0"/>
                </a:solidFill>
                <a:latin typeface="VNI-Avo" pitchFamily="2" charset="0"/>
              </a:rPr>
              <a:t>chöùa</a:t>
            </a:r>
            <a:r>
              <a:rPr lang="en-US" sz="2300" b="1" dirty="0">
                <a:solidFill>
                  <a:srgbClr val="00B0F0"/>
                </a:solidFill>
                <a:latin typeface="VNI-Avo" pitchFamily="2" charset="0"/>
              </a:rPr>
              <a:t> </a:t>
            </a:r>
            <a:r>
              <a:rPr lang="en-US" sz="2300" b="1" dirty="0" err="1">
                <a:solidFill>
                  <a:srgbClr val="00B0F0"/>
                </a:solidFill>
                <a:latin typeface="VNI-Avo" pitchFamily="2" charset="0"/>
              </a:rPr>
              <a:t>nhieàu</a:t>
            </a:r>
            <a:r>
              <a:rPr lang="en-US" sz="2300" b="1" dirty="0">
                <a:solidFill>
                  <a:srgbClr val="00B0F0"/>
                </a:solidFill>
                <a:latin typeface="VNI-Avo" pitchFamily="2" charset="0"/>
              </a:rPr>
              <a:t> </a:t>
            </a:r>
            <a:r>
              <a:rPr lang="en-US" sz="2300" b="1" dirty="0" err="1">
                <a:solidFill>
                  <a:srgbClr val="00B0F0"/>
                </a:solidFill>
                <a:latin typeface="VNI-Avo" pitchFamily="2" charset="0"/>
              </a:rPr>
              <a:t>ñieàu</a:t>
            </a:r>
            <a:r>
              <a:rPr lang="en-US" sz="2300" b="1" dirty="0">
                <a:solidFill>
                  <a:srgbClr val="00B0F0"/>
                </a:solidFill>
                <a:latin typeface="VNI-Avo" pitchFamily="2" charset="0"/>
              </a:rPr>
              <a:t> </a:t>
            </a:r>
            <a:r>
              <a:rPr lang="en-US" sz="2300" b="1" dirty="0" err="1">
                <a:solidFill>
                  <a:srgbClr val="00B0F0"/>
                </a:solidFill>
                <a:latin typeface="VNI-Avo" pitchFamily="2" charset="0"/>
              </a:rPr>
              <a:t>lí</a:t>
            </a:r>
            <a:r>
              <a:rPr lang="en-US" sz="2300" b="1" dirty="0">
                <a:solidFill>
                  <a:srgbClr val="00B0F0"/>
                </a:solidFill>
                <a:latin typeface="VNI-Avo" pitchFamily="2" charset="0"/>
              </a:rPr>
              <a:t> </a:t>
            </a:r>
            <a:r>
              <a:rPr lang="en-US" sz="2300" b="1" dirty="0" err="1">
                <a:solidFill>
                  <a:srgbClr val="00B0F0"/>
                </a:solidFill>
                <a:latin typeface="VNI-Avo" pitchFamily="2" charset="0"/>
              </a:rPr>
              <a:t>thuù</a:t>
            </a:r>
            <a:r>
              <a:rPr lang="en-US" sz="2300" b="1" dirty="0">
                <a:solidFill>
                  <a:srgbClr val="00B0F0"/>
                </a:solidFill>
                <a:latin typeface="VNI-Avo" pitchFamily="2" charset="0"/>
              </a:rPr>
              <a:t>. </a:t>
            </a:r>
            <a:r>
              <a:rPr lang="en-US" sz="2300" b="1" dirty="0" err="1">
                <a:solidFill>
                  <a:srgbClr val="00B0F0"/>
                </a:solidFill>
                <a:latin typeface="VNI-Avo" pitchFamily="2" charset="0"/>
              </a:rPr>
              <a:t>Ñeán</a:t>
            </a:r>
            <a:r>
              <a:rPr lang="en-US" sz="2300" b="1" dirty="0">
                <a:solidFill>
                  <a:srgbClr val="00B0F0"/>
                </a:solidFill>
                <a:latin typeface="VNI-Avo" pitchFamily="2" charset="0"/>
              </a:rPr>
              <a:t> nay, </a:t>
            </a:r>
            <a:r>
              <a:rPr lang="en-US" sz="2300" b="1" dirty="0" err="1">
                <a:solidFill>
                  <a:srgbClr val="00B0F0"/>
                </a:solidFill>
                <a:latin typeface="VNI-Avo" pitchFamily="2" charset="0"/>
              </a:rPr>
              <a:t>nhieàu</a:t>
            </a:r>
            <a:r>
              <a:rPr lang="en-US" sz="2300" b="1" dirty="0">
                <a:solidFill>
                  <a:srgbClr val="00B0F0"/>
                </a:solidFill>
                <a:latin typeface="VNI-Avo" pitchFamily="2" charset="0"/>
              </a:rPr>
              <a:t> </a:t>
            </a:r>
            <a:r>
              <a:rPr lang="en-US" sz="2300" b="1" dirty="0" err="1">
                <a:solidFill>
                  <a:srgbClr val="00B0F0"/>
                </a:solidFill>
                <a:latin typeface="VNI-Avo" pitchFamily="2" charset="0"/>
              </a:rPr>
              <a:t>caâu</a:t>
            </a:r>
            <a:r>
              <a:rPr lang="en-US" sz="2300" b="1" dirty="0">
                <a:solidFill>
                  <a:srgbClr val="00B0F0"/>
                </a:solidFill>
                <a:latin typeface="VNI-Avo" pitchFamily="2" charset="0"/>
              </a:rPr>
              <a:t> </a:t>
            </a:r>
            <a:r>
              <a:rPr lang="en-US" sz="2300" b="1" dirty="0" err="1">
                <a:solidFill>
                  <a:srgbClr val="00B0F0"/>
                </a:solidFill>
                <a:latin typeface="VNI-Avo" pitchFamily="2" charset="0"/>
              </a:rPr>
              <a:t>hoûi</a:t>
            </a:r>
            <a:r>
              <a:rPr lang="en-US" sz="2300" b="1" dirty="0">
                <a:solidFill>
                  <a:srgbClr val="00B0F0"/>
                </a:solidFill>
                <a:latin typeface="VNI-Avo" pitchFamily="2" charset="0"/>
              </a:rPr>
              <a:t> </a:t>
            </a:r>
            <a:r>
              <a:rPr lang="en-US" sz="2300" b="1" dirty="0" err="1">
                <a:solidFill>
                  <a:srgbClr val="00B0F0"/>
                </a:solidFill>
                <a:latin typeface="VNI-Avo" pitchFamily="2" charset="0"/>
              </a:rPr>
              <a:t>veà</a:t>
            </a:r>
            <a:r>
              <a:rPr lang="en-US" sz="2300" b="1" dirty="0">
                <a:solidFill>
                  <a:srgbClr val="00B0F0"/>
                </a:solidFill>
                <a:latin typeface="VNI-Avo" pitchFamily="2" charset="0"/>
              </a:rPr>
              <a:t> </a:t>
            </a:r>
            <a:r>
              <a:rPr lang="en-US" sz="2300" b="1" dirty="0" err="1">
                <a:solidFill>
                  <a:srgbClr val="00B0F0"/>
                </a:solidFill>
                <a:latin typeface="VNI-Avo" pitchFamily="2" charset="0"/>
              </a:rPr>
              <a:t>noù</a:t>
            </a:r>
            <a:r>
              <a:rPr lang="en-US" sz="2300" b="1" dirty="0">
                <a:solidFill>
                  <a:srgbClr val="00B0F0"/>
                </a:solidFill>
                <a:latin typeface="VNI-Avo" pitchFamily="2" charset="0"/>
              </a:rPr>
              <a:t> </a:t>
            </a:r>
            <a:r>
              <a:rPr lang="en-US" sz="2300" b="1" dirty="0" err="1">
                <a:solidFill>
                  <a:srgbClr val="00B0F0"/>
                </a:solidFill>
                <a:latin typeface="VNI-Avo" pitchFamily="2" charset="0"/>
              </a:rPr>
              <a:t>vaãn</a:t>
            </a:r>
            <a:r>
              <a:rPr lang="en-US" sz="2300" b="1" dirty="0">
                <a:solidFill>
                  <a:srgbClr val="00B0F0"/>
                </a:solidFill>
                <a:latin typeface="VNI-Avo" pitchFamily="2" charset="0"/>
              </a:rPr>
              <a:t> </a:t>
            </a:r>
            <a:r>
              <a:rPr lang="en-US" sz="2300" b="1" dirty="0" err="1">
                <a:solidFill>
                  <a:srgbClr val="00B0F0"/>
                </a:solidFill>
                <a:latin typeface="VNI-Avo" pitchFamily="2" charset="0"/>
              </a:rPr>
              <a:t>chöa</a:t>
            </a:r>
            <a:r>
              <a:rPr lang="en-US" sz="2300" b="1" dirty="0">
                <a:solidFill>
                  <a:srgbClr val="00B0F0"/>
                </a:solidFill>
                <a:latin typeface="VNI-Avo" pitchFamily="2" charset="0"/>
              </a:rPr>
              <a:t> </a:t>
            </a:r>
            <a:r>
              <a:rPr lang="en-US" sz="2300" b="1" dirty="0" err="1">
                <a:solidFill>
                  <a:srgbClr val="00B0F0"/>
                </a:solidFill>
                <a:latin typeface="VNI-Avo" pitchFamily="2" charset="0"/>
              </a:rPr>
              <a:t>tìm</a:t>
            </a:r>
            <a:r>
              <a:rPr lang="en-US" sz="2300" b="1" dirty="0">
                <a:solidFill>
                  <a:srgbClr val="00B0F0"/>
                </a:solidFill>
                <a:latin typeface="VNI-Avo" pitchFamily="2" charset="0"/>
              </a:rPr>
              <a:t> </a:t>
            </a:r>
            <a:r>
              <a:rPr lang="en-US" sz="2300" b="1" dirty="0" err="1">
                <a:solidFill>
                  <a:srgbClr val="00B0F0"/>
                </a:solidFill>
                <a:latin typeface="VNI-Avo" pitchFamily="2" charset="0"/>
              </a:rPr>
              <a:t>ñöôïc</a:t>
            </a:r>
            <a:r>
              <a:rPr lang="en-US" sz="2300" b="1" dirty="0">
                <a:solidFill>
                  <a:srgbClr val="00B0F0"/>
                </a:solidFill>
                <a:latin typeface="VNI-Avo" pitchFamily="2" charset="0"/>
              </a:rPr>
              <a:t> </a:t>
            </a:r>
            <a:r>
              <a:rPr lang="en-US" sz="2300" b="1" dirty="0" err="1">
                <a:solidFill>
                  <a:srgbClr val="00B0F0"/>
                </a:solidFill>
                <a:latin typeface="VNI-Avo" pitchFamily="2" charset="0"/>
              </a:rPr>
              <a:t>caâu</a:t>
            </a:r>
            <a:r>
              <a:rPr lang="en-US" sz="2300" b="1" dirty="0">
                <a:solidFill>
                  <a:srgbClr val="00B0F0"/>
                </a:solidFill>
                <a:latin typeface="VNI-Avo" pitchFamily="2" charset="0"/>
              </a:rPr>
              <a:t> </a:t>
            </a:r>
            <a:r>
              <a:rPr lang="en-US" sz="2300" b="1" dirty="0" err="1">
                <a:solidFill>
                  <a:srgbClr val="00B0F0"/>
                </a:solidFill>
                <a:latin typeface="VNI-Avo" pitchFamily="2" charset="0"/>
              </a:rPr>
              <a:t>traû</a:t>
            </a:r>
            <a:r>
              <a:rPr lang="en-US" sz="2300" b="1" dirty="0">
                <a:solidFill>
                  <a:srgbClr val="00B0F0"/>
                </a:solidFill>
                <a:latin typeface="VNI-Avo" pitchFamily="2" charset="0"/>
              </a:rPr>
              <a:t> </a:t>
            </a:r>
            <a:r>
              <a:rPr lang="en-US" sz="2300" b="1" dirty="0" err="1">
                <a:solidFill>
                  <a:srgbClr val="00B0F0"/>
                </a:solidFill>
                <a:latin typeface="VNI-Avo" pitchFamily="2" charset="0"/>
              </a:rPr>
              <a:t>lôøi</a:t>
            </a:r>
            <a:r>
              <a:rPr lang="en-US" sz="2300" b="1" dirty="0">
                <a:solidFill>
                  <a:srgbClr val="00B0F0"/>
                </a:solidFill>
                <a:latin typeface="VNI-Avo" pitchFamily="2" charset="0"/>
              </a:rPr>
              <a:t> </a:t>
            </a:r>
            <a:r>
              <a:rPr lang="en-US" sz="2300" b="1" dirty="0" err="1">
                <a:solidFill>
                  <a:srgbClr val="00B0F0"/>
                </a:solidFill>
                <a:latin typeface="VNI-Avo" pitchFamily="2" charset="0"/>
              </a:rPr>
              <a:t>cuoái</a:t>
            </a:r>
            <a:r>
              <a:rPr lang="en-US" sz="2300" b="1" dirty="0">
                <a:solidFill>
                  <a:srgbClr val="00B0F0"/>
                </a:solidFill>
                <a:latin typeface="VNI-Avo" pitchFamily="2" charset="0"/>
              </a:rPr>
              <a:t> </a:t>
            </a:r>
            <a:r>
              <a:rPr lang="en-US" sz="2300" b="1" dirty="0" err="1">
                <a:solidFill>
                  <a:srgbClr val="00B0F0"/>
                </a:solidFill>
                <a:latin typeface="VNI-Avo" pitchFamily="2" charset="0"/>
              </a:rPr>
              <a:t>cuøng</a:t>
            </a:r>
            <a:r>
              <a:rPr lang="en-US" sz="2300" b="1" dirty="0">
                <a:solidFill>
                  <a:srgbClr val="00B0F0"/>
                </a:solidFill>
                <a:latin typeface="VNI-Avo" pitchFamily="2" charset="0"/>
              </a:rPr>
              <a:t>. </a:t>
            </a:r>
            <a:r>
              <a:rPr lang="en-US" sz="2300" b="1" dirty="0" err="1">
                <a:solidFill>
                  <a:srgbClr val="00B0F0"/>
                </a:solidFill>
                <a:latin typeface="VNI-Avo" pitchFamily="2" charset="0"/>
              </a:rPr>
              <a:t>Nhöõng</a:t>
            </a:r>
            <a:r>
              <a:rPr lang="en-US" sz="2300" b="1" dirty="0">
                <a:solidFill>
                  <a:srgbClr val="00B0F0"/>
                </a:solidFill>
                <a:latin typeface="VNI-Avo" pitchFamily="2" charset="0"/>
              </a:rPr>
              <a:t> </a:t>
            </a:r>
            <a:r>
              <a:rPr lang="en-US" sz="2300" b="1" dirty="0" err="1">
                <a:solidFill>
                  <a:srgbClr val="00B0F0"/>
                </a:solidFill>
                <a:latin typeface="VNI-Avo" pitchFamily="2" charset="0"/>
              </a:rPr>
              <a:t>caâu</a:t>
            </a:r>
            <a:r>
              <a:rPr lang="en-US" sz="2300" b="1" dirty="0">
                <a:solidFill>
                  <a:srgbClr val="00B0F0"/>
                </a:solidFill>
                <a:latin typeface="VNI-Avo" pitchFamily="2" charset="0"/>
              </a:rPr>
              <a:t> </a:t>
            </a:r>
            <a:r>
              <a:rPr lang="en-US" sz="2300" b="1" dirty="0" err="1">
                <a:solidFill>
                  <a:srgbClr val="00B0F0"/>
                </a:solidFill>
                <a:latin typeface="VNI-Avo" pitchFamily="2" charset="0"/>
              </a:rPr>
              <a:t>hoûi</a:t>
            </a:r>
            <a:r>
              <a:rPr lang="en-US" sz="2300" b="1" dirty="0">
                <a:solidFill>
                  <a:srgbClr val="00B0F0"/>
                </a:solidFill>
                <a:latin typeface="VNI-Avo" pitchFamily="2" charset="0"/>
              </a:rPr>
              <a:t> </a:t>
            </a:r>
            <a:r>
              <a:rPr lang="en-US" sz="2300" b="1" dirty="0" err="1">
                <a:solidFill>
                  <a:srgbClr val="00B0F0"/>
                </a:solidFill>
                <a:latin typeface="VNI-Avo" pitchFamily="2" charset="0"/>
              </a:rPr>
              <a:t>ñoù</a:t>
            </a:r>
            <a:r>
              <a:rPr lang="en-US" sz="2300" b="1" dirty="0">
                <a:solidFill>
                  <a:srgbClr val="00B0F0"/>
                </a:solidFill>
                <a:latin typeface="VNI-Avo" pitchFamily="2" charset="0"/>
              </a:rPr>
              <a:t> </a:t>
            </a:r>
            <a:r>
              <a:rPr lang="en-US" sz="2300" b="1" dirty="0" err="1">
                <a:solidFill>
                  <a:srgbClr val="00B0F0"/>
                </a:solidFill>
                <a:latin typeface="VNI-Avo" pitchFamily="2" charset="0"/>
              </a:rPr>
              <a:t>troâng</a:t>
            </a:r>
            <a:r>
              <a:rPr lang="en-US" sz="2300" b="1" dirty="0">
                <a:solidFill>
                  <a:srgbClr val="00B0F0"/>
                </a:solidFill>
                <a:latin typeface="VNI-Avo" pitchFamily="2" charset="0"/>
              </a:rPr>
              <a:t> </a:t>
            </a:r>
            <a:r>
              <a:rPr lang="en-US" sz="2300" b="1" dirty="0" err="1">
                <a:solidFill>
                  <a:srgbClr val="00B0F0"/>
                </a:solidFill>
                <a:latin typeface="VNI-Avo" pitchFamily="2" charset="0"/>
              </a:rPr>
              <a:t>chôø</a:t>
            </a:r>
            <a:r>
              <a:rPr lang="en-US" sz="2300" b="1" dirty="0">
                <a:solidFill>
                  <a:srgbClr val="00B0F0"/>
                </a:solidFill>
                <a:latin typeface="VNI-Avo" pitchFamily="2" charset="0"/>
              </a:rPr>
              <a:t> </a:t>
            </a:r>
            <a:r>
              <a:rPr lang="en-US" sz="2300" b="1" dirty="0" err="1">
                <a:solidFill>
                  <a:srgbClr val="00B0F0"/>
                </a:solidFill>
                <a:latin typeface="VNI-Avo" pitchFamily="2" charset="0"/>
              </a:rPr>
              <a:t>caùc</a:t>
            </a:r>
            <a:r>
              <a:rPr lang="en-US" sz="2300" b="1" dirty="0">
                <a:solidFill>
                  <a:srgbClr val="00B0F0"/>
                </a:solidFill>
                <a:latin typeface="VNI-Avo" pitchFamily="2" charset="0"/>
              </a:rPr>
              <a:t> </a:t>
            </a:r>
            <a:r>
              <a:rPr lang="en-US" sz="2300" b="1" dirty="0" err="1">
                <a:solidFill>
                  <a:srgbClr val="00B0F0"/>
                </a:solidFill>
                <a:latin typeface="VNI-Avo" pitchFamily="2" charset="0"/>
              </a:rPr>
              <a:t>em</a:t>
            </a:r>
            <a:r>
              <a:rPr lang="en-US" sz="2300" b="1" dirty="0">
                <a:solidFill>
                  <a:srgbClr val="00B0F0"/>
                </a:solidFill>
                <a:latin typeface="VNI-Avo" pitchFamily="2" charset="0"/>
              </a:rPr>
              <a:t> </a:t>
            </a:r>
            <a:r>
              <a:rPr lang="en-US" sz="2300" b="1" dirty="0" err="1">
                <a:solidFill>
                  <a:srgbClr val="00B0F0"/>
                </a:solidFill>
                <a:latin typeface="VNI-Avo" pitchFamily="2" charset="0"/>
              </a:rPr>
              <a:t>tìm</a:t>
            </a:r>
            <a:r>
              <a:rPr lang="en-US" sz="2300" b="1" dirty="0">
                <a:solidFill>
                  <a:srgbClr val="00B0F0"/>
                </a:solidFill>
                <a:latin typeface="VNI-Avo" pitchFamily="2" charset="0"/>
              </a:rPr>
              <a:t> </a:t>
            </a:r>
            <a:r>
              <a:rPr lang="en-US" sz="2300" b="1" dirty="0" err="1">
                <a:solidFill>
                  <a:srgbClr val="00B0F0"/>
                </a:solidFill>
                <a:latin typeface="VNI-Avo" pitchFamily="2" charset="0"/>
              </a:rPr>
              <a:t>lôøi</a:t>
            </a:r>
            <a:r>
              <a:rPr lang="en-US" sz="2300" b="1" dirty="0">
                <a:solidFill>
                  <a:srgbClr val="00B0F0"/>
                </a:solidFill>
                <a:latin typeface="VNI-Avo" pitchFamily="2" charset="0"/>
              </a:rPr>
              <a:t> </a:t>
            </a:r>
            <a:r>
              <a:rPr lang="en-US" sz="2300" b="1" dirty="0" err="1">
                <a:solidFill>
                  <a:srgbClr val="00B0F0"/>
                </a:solidFill>
                <a:latin typeface="VNI-Avo" pitchFamily="2" charset="0"/>
              </a:rPr>
              <a:t>giaûi</a:t>
            </a:r>
            <a:r>
              <a:rPr lang="en-US" sz="2300" b="1" dirty="0">
                <a:solidFill>
                  <a:srgbClr val="00B0F0"/>
                </a:solidFill>
                <a:latin typeface="VNI-Avo" pitchFamily="2" charset="0"/>
              </a:rPr>
              <a:t> </a:t>
            </a:r>
            <a:r>
              <a:rPr lang="en-US" sz="2300" b="1" dirty="0" err="1">
                <a:solidFill>
                  <a:srgbClr val="00B0F0"/>
                </a:solidFill>
                <a:latin typeface="VNI-Avo" pitchFamily="2" charset="0"/>
              </a:rPr>
              <a:t>ñaùp</a:t>
            </a:r>
            <a:r>
              <a:rPr lang="en-US" sz="2300" b="1" dirty="0">
                <a:solidFill>
                  <a:prstClr val="black"/>
                </a:solidFill>
                <a:latin typeface="VNI-Avo" pitchFamily="2" charset="0"/>
              </a:rPr>
              <a:t>.</a:t>
            </a:r>
          </a:p>
        </p:txBody>
      </p:sp>
      <p:sp>
        <p:nvSpPr>
          <p:cNvPr id="10" name="TextBox 9"/>
          <p:cNvSpPr txBox="1"/>
          <p:nvPr/>
        </p:nvSpPr>
        <p:spPr>
          <a:xfrm>
            <a:off x="1183439" y="49978"/>
            <a:ext cx="6458031" cy="530903"/>
          </a:xfrm>
          <a:prstGeom prst="rect">
            <a:avLst/>
          </a:prstGeom>
          <a:noFill/>
        </p:spPr>
        <p:txBody>
          <a:bodyPr wrap="square" lIns="68568" tIns="34284" rIns="68568" bIns="34284" rtlCol="0">
            <a:spAutoFit/>
          </a:bodyPr>
          <a:lstStyle/>
          <a:p>
            <a:pPr algn="ctr"/>
            <a:r>
              <a:rPr lang="en-US" sz="3000" b="1">
                <a:solidFill>
                  <a:srgbClr val="00B050"/>
                </a:solidFill>
                <a:latin typeface="VNI-Avo" pitchFamily="2" charset="0"/>
              </a:rPr>
              <a:t>Caàu voàng</a:t>
            </a:r>
            <a:endParaRPr lang="en-US" sz="3000" b="1" dirty="0">
              <a:solidFill>
                <a:srgbClr val="00B050"/>
              </a:solidFill>
              <a:latin typeface="VNI-Avo" pitchFamily="2" charset="0"/>
            </a:endParaRPr>
          </a:p>
        </p:txBody>
      </p:sp>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435" y="215707"/>
            <a:ext cx="395288" cy="1461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435" y="1589193"/>
            <a:ext cx="395288" cy="1186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3"/>
          <p:cNvSpPr txBox="1"/>
          <p:nvPr/>
        </p:nvSpPr>
        <p:spPr>
          <a:xfrm>
            <a:off x="72088" y="946240"/>
            <a:ext cx="800100" cy="642938"/>
          </a:xfrm>
          <a:prstGeom prst="rect">
            <a:avLst/>
          </a:prstGeom>
        </p:spPr>
        <p:txBody>
          <a:bodyPr vert="horz" lIns="68571" tIns="34286" rIns="68571" bIns="34286"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100">
                <a:solidFill>
                  <a:srgbClr val="FF0000"/>
                </a:solidFill>
                <a:latin typeface="Arial-Rounded" pitchFamily="34" charset="0"/>
                <a:ea typeface="Arial-Rounded" pitchFamily="34" charset="0"/>
                <a:cs typeface="Arial-Rounded" pitchFamily="34" charset="0"/>
              </a:rPr>
              <a:t>Đoạn </a:t>
            </a:r>
            <a:r>
              <a:rPr lang="en-US" sz="2100">
                <a:solidFill>
                  <a:srgbClr val="FF0000"/>
                </a:solidFill>
                <a:latin typeface=".VnArial Narrow" pitchFamily="34" charset="0"/>
                <a:ea typeface="Arial-Rounded" pitchFamily="34" charset="0"/>
                <a:cs typeface="Arial-Rounded" pitchFamily="34" charset="0"/>
              </a:rPr>
              <a:t>1</a:t>
            </a:r>
          </a:p>
        </p:txBody>
      </p:sp>
      <p:sp>
        <p:nvSpPr>
          <p:cNvPr id="24" name="Title 13"/>
          <p:cNvSpPr txBox="1"/>
          <p:nvPr/>
        </p:nvSpPr>
        <p:spPr>
          <a:xfrm>
            <a:off x="72088" y="1963820"/>
            <a:ext cx="800100" cy="642938"/>
          </a:xfrm>
          <a:prstGeom prst="rect">
            <a:avLst/>
          </a:prstGeom>
        </p:spPr>
        <p:txBody>
          <a:bodyPr vert="horz" lIns="68571" tIns="34286" rIns="68571" bIns="34286"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100">
                <a:solidFill>
                  <a:srgbClr val="FF0000"/>
                </a:solidFill>
                <a:latin typeface="Arial-Rounded" pitchFamily="34" charset="0"/>
                <a:ea typeface="Arial-Rounded" pitchFamily="34" charset="0"/>
                <a:cs typeface="Arial-Rounded" pitchFamily="34" charset="0"/>
              </a:rPr>
              <a:t>Đoạn </a:t>
            </a:r>
            <a:r>
              <a:rPr lang="en-US" sz="2100">
                <a:solidFill>
                  <a:srgbClr val="FF0000"/>
                </a:solidFill>
                <a:latin typeface=".VnArial Narrow" pitchFamily="34" charset="0"/>
                <a:ea typeface="Arial-Rounded" pitchFamily="34" charset="0"/>
                <a:cs typeface="Arial-Rounded" pitchFamily="34" charset="0"/>
              </a:rPr>
              <a:t>2</a:t>
            </a:r>
          </a:p>
        </p:txBody>
      </p:sp>
      <p:pic>
        <p:nvPicPr>
          <p:cNvPr id="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435" y="2643822"/>
            <a:ext cx="395288" cy="146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3"/>
          <p:cNvSpPr txBox="1"/>
          <p:nvPr/>
        </p:nvSpPr>
        <p:spPr>
          <a:xfrm>
            <a:off x="82973" y="3127304"/>
            <a:ext cx="800100" cy="642938"/>
          </a:xfrm>
          <a:prstGeom prst="rect">
            <a:avLst/>
          </a:prstGeom>
        </p:spPr>
        <p:txBody>
          <a:bodyPr vert="horz" lIns="68571" tIns="34286" rIns="68571" bIns="34286"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100">
                <a:solidFill>
                  <a:srgbClr val="FF0000"/>
                </a:solidFill>
                <a:latin typeface="Arial-Rounded" pitchFamily="34" charset="0"/>
                <a:ea typeface="Arial-Rounded" pitchFamily="34" charset="0"/>
                <a:cs typeface="Arial-Rounded" pitchFamily="34" charset="0"/>
              </a:rPr>
              <a:t>Đoạn </a:t>
            </a:r>
            <a:r>
              <a:rPr lang="en-US" sz="2100">
                <a:solidFill>
                  <a:srgbClr val="FF0000"/>
                </a:solidFill>
                <a:latin typeface=".VnArial Narrow" pitchFamily="34" charset="0"/>
                <a:ea typeface="Arial-Rounded" pitchFamily="34" charset="0"/>
                <a:cs typeface="Arial-Rounded" pitchFamily="34" charset="0"/>
              </a:rPr>
              <a:t>3</a:t>
            </a: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310" t="85903" r="477" b="260"/>
          <a:stretch>
            <a:fillRect/>
          </a:stretch>
        </p:blipFill>
        <p:spPr>
          <a:xfrm>
            <a:off x="-97972" y="3531721"/>
            <a:ext cx="9241971" cy="1611779"/>
          </a:xfrm>
          <a:prstGeom prst="rect">
            <a:avLst/>
          </a:prstGeom>
        </p:spPr>
      </p:pic>
      <p:sp>
        <p:nvSpPr>
          <p:cNvPr id="8" name="TextBox 7"/>
          <p:cNvSpPr txBox="1"/>
          <p:nvPr/>
        </p:nvSpPr>
        <p:spPr>
          <a:xfrm>
            <a:off x="5963104" y="3489627"/>
            <a:ext cx="5592534" cy="392403"/>
          </a:xfrm>
          <a:prstGeom prst="rect">
            <a:avLst/>
          </a:prstGeom>
          <a:noFill/>
        </p:spPr>
        <p:txBody>
          <a:bodyPr wrap="square" lIns="68568" tIns="34284" rIns="68568" bIns="34284" rtlCol="0">
            <a:spAutoFit/>
          </a:bodyPr>
          <a:lstStyle/>
          <a:p>
            <a:r>
              <a:rPr lang="en-US" sz="2100" b="1" i="1">
                <a:solidFill>
                  <a:prstClr val="black"/>
                </a:solidFill>
                <a:latin typeface="VNI-Avo" pitchFamily="2" charset="0"/>
              </a:rPr>
              <a:t>Theo </a:t>
            </a:r>
            <a:r>
              <a:rPr lang="en-US" sz="2100" b="1">
                <a:solidFill>
                  <a:prstClr val="black"/>
                </a:solidFill>
                <a:latin typeface="VNI-Avo" pitchFamily="2" charset="0"/>
              </a:rPr>
              <a:t>khoahoc.com</a:t>
            </a:r>
            <a:endParaRPr lang="en-US" sz="2400" b="1" i="1" dirty="0">
              <a:solidFill>
                <a:prstClr val="black"/>
              </a:solidFill>
              <a:latin typeface="VNI-Avo" pitchFamily="2" charset="0"/>
            </a:endParaRPr>
          </a:p>
        </p:txBody>
      </p:sp>
      <p:sp>
        <p:nvSpPr>
          <p:cNvPr id="9" name="TextBox 8"/>
          <p:cNvSpPr txBox="1"/>
          <p:nvPr/>
        </p:nvSpPr>
        <p:spPr>
          <a:xfrm>
            <a:off x="295840" y="667422"/>
            <a:ext cx="8595512" cy="2900782"/>
          </a:xfrm>
          <a:prstGeom prst="rect">
            <a:avLst/>
          </a:prstGeom>
          <a:noFill/>
        </p:spPr>
        <p:txBody>
          <a:bodyPr wrap="square" lIns="68568" tIns="34284" rIns="68568" bIns="34284" rtlCol="0">
            <a:spAutoFit/>
          </a:bodyPr>
          <a:lstStyle/>
          <a:p>
            <a:pPr algn="just"/>
            <a:r>
              <a:rPr lang="en-US" sz="2300" b="1" dirty="0">
                <a:solidFill>
                  <a:prstClr val="black"/>
                </a:solidFill>
                <a:latin typeface="VNI-Avo" pitchFamily="2" charset="0"/>
              </a:rPr>
              <a:t>          </a:t>
            </a:r>
            <a:r>
              <a:rPr lang="en-US" sz="2300" b="1" dirty="0" err="1">
                <a:solidFill>
                  <a:prstClr val="black"/>
                </a:solidFill>
                <a:latin typeface="VNI-Avo" pitchFamily="2" charset="0"/>
              </a:rPr>
              <a:t>Tröôùc</a:t>
            </a:r>
            <a:r>
              <a:rPr lang="en-US" sz="2300" b="1" dirty="0">
                <a:solidFill>
                  <a:prstClr val="black"/>
                </a:solidFill>
                <a:latin typeface="VNI-Avo" pitchFamily="2" charset="0"/>
              </a:rPr>
              <a:t> </a:t>
            </a:r>
            <a:r>
              <a:rPr lang="en-US" sz="2300" b="1" dirty="0" err="1">
                <a:solidFill>
                  <a:prstClr val="black"/>
                </a:solidFill>
                <a:latin typeface="VNI-Avo" pitchFamily="2" charset="0"/>
              </a:rPr>
              <a:t>vaø</a:t>
            </a:r>
            <a:r>
              <a:rPr lang="en-US" sz="2300" b="1" dirty="0">
                <a:solidFill>
                  <a:prstClr val="black"/>
                </a:solidFill>
                <a:latin typeface="VNI-Avo" pitchFamily="2" charset="0"/>
              </a:rPr>
              <a:t> </a:t>
            </a:r>
            <a:r>
              <a:rPr lang="en-US" sz="2300" b="1" dirty="0" err="1">
                <a:solidFill>
                  <a:prstClr val="black"/>
                </a:solidFill>
                <a:latin typeface="VNI-Avo" pitchFamily="2" charset="0"/>
              </a:rPr>
              <a:t>sau</a:t>
            </a:r>
            <a:r>
              <a:rPr lang="en-US" sz="2300" b="1" dirty="0">
                <a:solidFill>
                  <a:prstClr val="black"/>
                </a:solidFill>
                <a:latin typeface="VNI-Avo" pitchFamily="2" charset="0"/>
              </a:rPr>
              <a:t> </a:t>
            </a:r>
            <a:r>
              <a:rPr lang="en-US" sz="2300" b="1" dirty="0" err="1" smtClean="0">
                <a:solidFill>
                  <a:prstClr val="black"/>
                </a:solidFill>
                <a:latin typeface="VNI-Avo" pitchFamily="2" charset="0"/>
              </a:rPr>
              <a:t>möa</a:t>
            </a:r>
            <a:r>
              <a:rPr lang="en-US" sz="2300" b="1" dirty="0" smtClean="0">
                <a:solidFill>
                  <a:prstClr val="black"/>
                </a:solidFill>
                <a:latin typeface="VNI-Avo" pitchFamily="2" charset="0"/>
              </a:rPr>
              <a:t>, </a:t>
            </a:r>
            <a:r>
              <a:rPr lang="en-US" sz="2300" b="1" dirty="0">
                <a:solidFill>
                  <a:prstClr val="black"/>
                </a:solidFill>
                <a:latin typeface="VNI-Avo" pitchFamily="2" charset="0"/>
              </a:rPr>
              <a:t>ta </a:t>
            </a:r>
            <a:r>
              <a:rPr lang="en-US" sz="2300" b="1" dirty="0" err="1">
                <a:solidFill>
                  <a:prstClr val="black"/>
                </a:solidFill>
                <a:latin typeface="VNI-Avo" pitchFamily="2" charset="0"/>
              </a:rPr>
              <a:t>thöôøng</a:t>
            </a:r>
            <a:r>
              <a:rPr lang="en-US" sz="2300" b="1" dirty="0">
                <a:solidFill>
                  <a:prstClr val="black"/>
                </a:solidFill>
                <a:latin typeface="VNI-Avo" pitchFamily="2" charset="0"/>
              </a:rPr>
              <a:t> </a:t>
            </a:r>
            <a:r>
              <a:rPr lang="en-US" sz="2300" b="1" dirty="0" err="1">
                <a:solidFill>
                  <a:prstClr val="black"/>
                </a:solidFill>
                <a:latin typeface="VNI-Avo" pitchFamily="2" charset="0"/>
              </a:rPr>
              <a:t>thaáy</a:t>
            </a:r>
            <a:r>
              <a:rPr lang="en-US" sz="2300" b="1" dirty="0">
                <a:solidFill>
                  <a:prstClr val="black"/>
                </a:solidFill>
                <a:latin typeface="VNI-Avo" pitchFamily="2" charset="0"/>
              </a:rPr>
              <a:t> </a:t>
            </a:r>
            <a:r>
              <a:rPr lang="en-US" sz="2300" b="1" dirty="0" err="1">
                <a:solidFill>
                  <a:prstClr val="black"/>
                </a:solidFill>
                <a:latin typeface="VNI-Avo" pitchFamily="2" charset="0"/>
              </a:rPr>
              <a:t>hình</a:t>
            </a:r>
            <a:r>
              <a:rPr lang="en-US" sz="2300" b="1" dirty="0">
                <a:solidFill>
                  <a:prstClr val="black"/>
                </a:solidFill>
                <a:latin typeface="VNI-Avo" pitchFamily="2" charset="0"/>
              </a:rPr>
              <a:t> </a:t>
            </a:r>
            <a:r>
              <a:rPr lang="en-US" sz="2300" b="1" dirty="0" err="1">
                <a:solidFill>
                  <a:prstClr val="black"/>
                </a:solidFill>
                <a:latin typeface="VNI-Avo" pitchFamily="2" charset="0"/>
              </a:rPr>
              <a:t>voøng</a:t>
            </a:r>
            <a:r>
              <a:rPr lang="en-US" sz="2300" b="1" dirty="0">
                <a:solidFill>
                  <a:prstClr val="black"/>
                </a:solidFill>
                <a:latin typeface="VNI-Avo" pitchFamily="2" charset="0"/>
              </a:rPr>
              <a:t> </a:t>
            </a:r>
            <a:r>
              <a:rPr lang="en-US" sz="2300" b="1" dirty="0" err="1">
                <a:solidFill>
                  <a:prstClr val="black"/>
                </a:solidFill>
                <a:latin typeface="VNI-Avo" pitchFamily="2" charset="0"/>
              </a:rPr>
              <a:t>cung</a:t>
            </a:r>
            <a:r>
              <a:rPr lang="en-US" sz="2300" b="1" dirty="0">
                <a:solidFill>
                  <a:prstClr val="black"/>
                </a:solidFill>
                <a:latin typeface="VNI-Avo" pitchFamily="2" charset="0"/>
              </a:rPr>
              <a:t> </a:t>
            </a:r>
            <a:r>
              <a:rPr lang="en-US" sz="2300" b="1" dirty="0" err="1">
                <a:solidFill>
                  <a:prstClr val="black"/>
                </a:solidFill>
                <a:latin typeface="VNI-Avo" pitchFamily="2" charset="0"/>
              </a:rPr>
              <a:t>röïc</a:t>
            </a:r>
            <a:r>
              <a:rPr lang="en-US" sz="2300" b="1" dirty="0">
                <a:solidFill>
                  <a:prstClr val="black"/>
                </a:solidFill>
                <a:latin typeface="VNI-Avo" pitchFamily="2" charset="0"/>
              </a:rPr>
              <a:t> </a:t>
            </a:r>
            <a:r>
              <a:rPr lang="en-US" sz="2300" b="1" dirty="0" err="1">
                <a:solidFill>
                  <a:prstClr val="black"/>
                </a:solidFill>
                <a:latin typeface="VNI-Avo" pitchFamily="2" charset="0"/>
              </a:rPr>
              <a:t>rôõ</a:t>
            </a:r>
            <a:r>
              <a:rPr lang="en-US" sz="2300" b="1" dirty="0">
                <a:solidFill>
                  <a:prstClr val="black"/>
                </a:solidFill>
                <a:latin typeface="VNI-Avo" pitchFamily="2" charset="0"/>
              </a:rPr>
              <a:t> </a:t>
            </a:r>
            <a:r>
              <a:rPr lang="en-US" sz="2300" b="1" dirty="0" err="1">
                <a:solidFill>
                  <a:prstClr val="black"/>
                </a:solidFill>
                <a:latin typeface="VNI-Avo" pitchFamily="2" charset="0"/>
              </a:rPr>
              <a:t>treân</a:t>
            </a:r>
            <a:r>
              <a:rPr lang="en-US" sz="2300" b="1" dirty="0">
                <a:solidFill>
                  <a:prstClr val="black"/>
                </a:solidFill>
                <a:latin typeface="VNI-Avo" pitchFamily="2" charset="0"/>
              </a:rPr>
              <a:t> </a:t>
            </a:r>
            <a:r>
              <a:rPr lang="en-US" sz="2300" b="1" dirty="0" err="1">
                <a:solidFill>
                  <a:prstClr val="black"/>
                </a:solidFill>
                <a:latin typeface="VNI-Avo" pitchFamily="2" charset="0"/>
              </a:rPr>
              <a:t>baàu</a:t>
            </a:r>
            <a:r>
              <a:rPr lang="en-US" sz="2300" b="1" dirty="0">
                <a:solidFill>
                  <a:prstClr val="black"/>
                </a:solidFill>
                <a:latin typeface="VNI-Avo" pitchFamily="2" charset="0"/>
              </a:rPr>
              <a:t> </a:t>
            </a:r>
            <a:r>
              <a:rPr lang="en-US" sz="2300" b="1" dirty="0" err="1">
                <a:solidFill>
                  <a:prstClr val="black"/>
                </a:solidFill>
                <a:latin typeface="VNI-Avo" pitchFamily="2" charset="0"/>
              </a:rPr>
              <a:t>trôøi</a:t>
            </a:r>
            <a:r>
              <a:rPr lang="en-US" sz="2300" b="1" dirty="0">
                <a:solidFill>
                  <a:prstClr val="black"/>
                </a:solidFill>
                <a:latin typeface="VNI-Avo" pitchFamily="2" charset="0"/>
              </a:rPr>
              <a:t>. </a:t>
            </a:r>
            <a:r>
              <a:rPr lang="en-US" sz="2300" b="1" dirty="0" err="1">
                <a:solidFill>
                  <a:prstClr val="black"/>
                </a:solidFill>
                <a:latin typeface="VNI-Avo" pitchFamily="2" charset="0"/>
              </a:rPr>
              <a:t>Voøng</a:t>
            </a:r>
            <a:r>
              <a:rPr lang="en-US" sz="2300" b="1" dirty="0">
                <a:solidFill>
                  <a:prstClr val="black"/>
                </a:solidFill>
                <a:latin typeface="VNI-Avo" pitchFamily="2" charset="0"/>
              </a:rPr>
              <a:t> </a:t>
            </a:r>
            <a:r>
              <a:rPr lang="en-US" sz="2300" b="1" dirty="0" err="1">
                <a:solidFill>
                  <a:prstClr val="black"/>
                </a:solidFill>
                <a:latin typeface="VNI-Avo" pitchFamily="2" charset="0"/>
              </a:rPr>
              <a:t>cung</a:t>
            </a:r>
            <a:r>
              <a:rPr lang="en-US" sz="2300" b="1" dirty="0">
                <a:solidFill>
                  <a:prstClr val="black"/>
                </a:solidFill>
                <a:latin typeface="VNI-Avo" pitchFamily="2" charset="0"/>
              </a:rPr>
              <a:t> </a:t>
            </a:r>
            <a:r>
              <a:rPr lang="en-US" sz="2300" b="1" dirty="0" err="1">
                <a:solidFill>
                  <a:prstClr val="black"/>
                </a:solidFill>
                <a:latin typeface="VNI-Avo" pitchFamily="2" charset="0"/>
              </a:rPr>
              <a:t>ñoù</a:t>
            </a:r>
            <a:r>
              <a:rPr lang="en-US" sz="2300" b="1" dirty="0">
                <a:solidFill>
                  <a:prstClr val="black"/>
                </a:solidFill>
                <a:latin typeface="VNI-Avo" pitchFamily="2" charset="0"/>
              </a:rPr>
              <a:t> </a:t>
            </a:r>
            <a:r>
              <a:rPr lang="en-US" sz="2300" b="1" dirty="0" err="1">
                <a:solidFill>
                  <a:prstClr val="black"/>
                </a:solidFill>
                <a:latin typeface="VNI-Avo" pitchFamily="2" charset="0"/>
              </a:rPr>
              <a:t>ñöôïc</a:t>
            </a:r>
            <a:r>
              <a:rPr lang="en-US" sz="2300" b="1" dirty="0">
                <a:solidFill>
                  <a:prstClr val="black"/>
                </a:solidFill>
                <a:latin typeface="VNI-Avo" pitchFamily="2" charset="0"/>
              </a:rPr>
              <a:t> </a:t>
            </a:r>
            <a:r>
              <a:rPr lang="en-US" sz="2300" b="1" dirty="0" err="1">
                <a:solidFill>
                  <a:prstClr val="black"/>
                </a:solidFill>
                <a:latin typeface="VNI-Avo" pitchFamily="2" charset="0"/>
              </a:rPr>
              <a:t>goïi</a:t>
            </a:r>
            <a:r>
              <a:rPr lang="en-US" sz="2300" b="1" dirty="0">
                <a:solidFill>
                  <a:prstClr val="black"/>
                </a:solidFill>
                <a:latin typeface="VNI-Avo" pitchFamily="2" charset="0"/>
              </a:rPr>
              <a:t> </a:t>
            </a:r>
            <a:r>
              <a:rPr lang="en-US" sz="2300" b="1" dirty="0" err="1">
                <a:solidFill>
                  <a:prstClr val="black"/>
                </a:solidFill>
                <a:latin typeface="VNI-Avo" pitchFamily="2" charset="0"/>
              </a:rPr>
              <a:t>laø</a:t>
            </a:r>
            <a:r>
              <a:rPr lang="en-US" sz="2300" b="1" dirty="0">
                <a:solidFill>
                  <a:prstClr val="black"/>
                </a:solidFill>
                <a:latin typeface="VNI-Avo" pitchFamily="2" charset="0"/>
              </a:rPr>
              <a:t> </a:t>
            </a:r>
            <a:r>
              <a:rPr lang="en-US" sz="2300" b="1" dirty="0" err="1">
                <a:solidFill>
                  <a:prstClr val="black"/>
                </a:solidFill>
                <a:latin typeface="VNI-Avo" pitchFamily="2" charset="0"/>
              </a:rPr>
              <a:t>caàu</a:t>
            </a:r>
            <a:r>
              <a:rPr lang="en-US" sz="2300" b="1" dirty="0">
                <a:solidFill>
                  <a:prstClr val="black"/>
                </a:solidFill>
                <a:latin typeface="VNI-Avo" pitchFamily="2" charset="0"/>
              </a:rPr>
              <a:t> </a:t>
            </a:r>
            <a:r>
              <a:rPr lang="en-US" sz="2300" b="1" dirty="0" err="1">
                <a:solidFill>
                  <a:prstClr val="black"/>
                </a:solidFill>
                <a:latin typeface="VNI-Avo" pitchFamily="2" charset="0"/>
              </a:rPr>
              <a:t>voàng</a:t>
            </a:r>
            <a:r>
              <a:rPr lang="en-US" sz="2300" b="1" dirty="0">
                <a:solidFill>
                  <a:prstClr val="black"/>
                </a:solidFill>
                <a:latin typeface="VNI-Avo" pitchFamily="2" charset="0"/>
              </a:rPr>
              <a:t>.</a:t>
            </a:r>
          </a:p>
          <a:p>
            <a:pPr algn="just"/>
            <a:r>
              <a:rPr lang="en-US" sz="2300" b="1" dirty="0">
                <a:solidFill>
                  <a:prstClr val="black"/>
                </a:solidFill>
                <a:latin typeface="VNI-Avo" pitchFamily="2" charset="0"/>
              </a:rPr>
              <a:t>	</a:t>
            </a:r>
            <a:r>
              <a:rPr lang="en-US" sz="2300" b="1" dirty="0" err="1">
                <a:solidFill>
                  <a:prstClr val="black"/>
                </a:solidFill>
                <a:latin typeface="VNI-Avo" pitchFamily="2" charset="0"/>
              </a:rPr>
              <a:t>Caàu</a:t>
            </a:r>
            <a:r>
              <a:rPr lang="en-US" sz="2300" b="1" dirty="0">
                <a:solidFill>
                  <a:prstClr val="black"/>
                </a:solidFill>
                <a:latin typeface="VNI-Avo" pitchFamily="2" charset="0"/>
              </a:rPr>
              <a:t> </a:t>
            </a:r>
            <a:r>
              <a:rPr lang="en-US" sz="2300" b="1" dirty="0" err="1">
                <a:solidFill>
                  <a:prstClr val="black"/>
                </a:solidFill>
                <a:latin typeface="VNI-Avo" pitchFamily="2" charset="0"/>
              </a:rPr>
              <a:t>voàng</a:t>
            </a:r>
            <a:r>
              <a:rPr lang="en-US" sz="2300" b="1" dirty="0">
                <a:solidFill>
                  <a:prstClr val="black"/>
                </a:solidFill>
                <a:latin typeface="VNI-Avo" pitchFamily="2" charset="0"/>
              </a:rPr>
              <a:t> </a:t>
            </a:r>
            <a:r>
              <a:rPr lang="en-US" sz="2300" b="1" dirty="0" err="1">
                <a:solidFill>
                  <a:prstClr val="black"/>
                </a:solidFill>
                <a:latin typeface="VNI-Avo" pitchFamily="2" charset="0"/>
              </a:rPr>
              <a:t>coù</a:t>
            </a:r>
            <a:r>
              <a:rPr lang="en-US" sz="2300" b="1" dirty="0">
                <a:solidFill>
                  <a:prstClr val="black"/>
                </a:solidFill>
                <a:latin typeface="VNI-Avo" pitchFamily="2" charset="0"/>
              </a:rPr>
              <a:t> </a:t>
            </a:r>
            <a:r>
              <a:rPr lang="en-US" sz="2300" b="1" dirty="0" err="1">
                <a:solidFill>
                  <a:prstClr val="black"/>
                </a:solidFill>
                <a:latin typeface="VNI-Avo" pitchFamily="2" charset="0"/>
              </a:rPr>
              <a:t>baûy</a:t>
            </a:r>
            <a:r>
              <a:rPr lang="en-US" sz="2300" b="1" dirty="0">
                <a:solidFill>
                  <a:prstClr val="black"/>
                </a:solidFill>
                <a:latin typeface="VNI-Avo" pitchFamily="2" charset="0"/>
              </a:rPr>
              <a:t> </a:t>
            </a:r>
            <a:r>
              <a:rPr lang="en-US" sz="2300" b="1" dirty="0" err="1">
                <a:solidFill>
                  <a:prstClr val="black"/>
                </a:solidFill>
                <a:latin typeface="VNI-Avo" pitchFamily="2" charset="0"/>
              </a:rPr>
              <a:t>maøu</a:t>
            </a:r>
            <a:r>
              <a:rPr lang="en-US" sz="2300" b="1" dirty="0">
                <a:solidFill>
                  <a:prstClr val="black"/>
                </a:solidFill>
                <a:latin typeface="VNI-Avo" pitchFamily="2" charset="0"/>
              </a:rPr>
              <a:t> </a:t>
            </a:r>
            <a:r>
              <a:rPr lang="en-US" sz="2300" b="1" dirty="0" err="1">
                <a:solidFill>
                  <a:prstClr val="black"/>
                </a:solidFill>
                <a:latin typeface="VNI-Avo" pitchFamily="2" charset="0"/>
              </a:rPr>
              <a:t>noåi</a:t>
            </a:r>
            <a:r>
              <a:rPr lang="en-US" sz="2300" b="1" dirty="0">
                <a:solidFill>
                  <a:prstClr val="black"/>
                </a:solidFill>
                <a:latin typeface="VNI-Avo" pitchFamily="2" charset="0"/>
              </a:rPr>
              <a:t> </a:t>
            </a:r>
            <a:r>
              <a:rPr lang="en-US" sz="2300" b="1" dirty="0" err="1">
                <a:solidFill>
                  <a:prstClr val="black"/>
                </a:solidFill>
                <a:latin typeface="VNI-Avo" pitchFamily="2" charset="0"/>
              </a:rPr>
              <a:t>baät</a:t>
            </a:r>
            <a:r>
              <a:rPr lang="en-US" sz="2300" b="1" dirty="0">
                <a:solidFill>
                  <a:prstClr val="black"/>
                </a:solidFill>
                <a:latin typeface="VNI-Avo" pitchFamily="2" charset="0"/>
              </a:rPr>
              <a:t> </a:t>
            </a:r>
            <a:r>
              <a:rPr lang="en-US" sz="2300" b="1" dirty="0" err="1">
                <a:solidFill>
                  <a:prstClr val="black"/>
                </a:solidFill>
                <a:latin typeface="VNI-Avo" pitchFamily="2" charset="0"/>
              </a:rPr>
              <a:t>laø</a:t>
            </a:r>
            <a:r>
              <a:rPr lang="en-US" sz="2300" b="1" dirty="0">
                <a:solidFill>
                  <a:prstClr val="black"/>
                </a:solidFill>
                <a:latin typeface="VNI-Avo" pitchFamily="2" charset="0"/>
              </a:rPr>
              <a:t> </a:t>
            </a:r>
            <a:r>
              <a:rPr lang="en-US" sz="2300" b="1" dirty="0" err="1">
                <a:solidFill>
                  <a:prstClr val="black"/>
                </a:solidFill>
                <a:latin typeface="VNI-Avo" pitchFamily="2" charset="0"/>
              </a:rPr>
              <a:t>ñoû</a:t>
            </a:r>
            <a:r>
              <a:rPr lang="en-US" sz="2300" b="1" dirty="0">
                <a:solidFill>
                  <a:prstClr val="black"/>
                </a:solidFill>
                <a:latin typeface="VNI-Avo" pitchFamily="2" charset="0"/>
              </a:rPr>
              <a:t>, cam, </a:t>
            </a:r>
            <a:r>
              <a:rPr lang="en-US" sz="2300" b="1" dirty="0" err="1">
                <a:solidFill>
                  <a:prstClr val="black"/>
                </a:solidFill>
                <a:latin typeface="VNI-Avo" pitchFamily="2" charset="0"/>
              </a:rPr>
              <a:t>vaøng</a:t>
            </a:r>
            <a:r>
              <a:rPr lang="en-US" sz="2300" b="1" dirty="0">
                <a:solidFill>
                  <a:prstClr val="black"/>
                </a:solidFill>
                <a:latin typeface="VNI-Avo" pitchFamily="2" charset="0"/>
              </a:rPr>
              <a:t>, </a:t>
            </a:r>
            <a:r>
              <a:rPr lang="en-US" sz="2300" b="1" dirty="0" err="1">
                <a:solidFill>
                  <a:prstClr val="black"/>
                </a:solidFill>
                <a:latin typeface="VNI-Avo" pitchFamily="2" charset="0"/>
              </a:rPr>
              <a:t>luïc</a:t>
            </a:r>
            <a:r>
              <a:rPr lang="en-US" sz="2300" b="1" dirty="0">
                <a:solidFill>
                  <a:prstClr val="black"/>
                </a:solidFill>
                <a:latin typeface="VNI-Avo" pitchFamily="2" charset="0"/>
              </a:rPr>
              <a:t>, lam, </a:t>
            </a:r>
            <a:r>
              <a:rPr lang="en-US" sz="2300" b="1" dirty="0" err="1">
                <a:solidFill>
                  <a:prstClr val="black"/>
                </a:solidFill>
                <a:latin typeface="VNI-Avo" pitchFamily="2" charset="0"/>
              </a:rPr>
              <a:t>chaøm</a:t>
            </a:r>
            <a:r>
              <a:rPr lang="en-US" sz="2300" b="1" dirty="0">
                <a:solidFill>
                  <a:prstClr val="black"/>
                </a:solidFill>
                <a:latin typeface="VNI-Avo" pitchFamily="2" charset="0"/>
              </a:rPr>
              <a:t>, </a:t>
            </a:r>
            <a:r>
              <a:rPr lang="en-US" sz="2300" b="1" dirty="0" err="1">
                <a:solidFill>
                  <a:prstClr val="black"/>
                </a:solidFill>
                <a:latin typeface="VNI-Avo" pitchFamily="2" charset="0"/>
              </a:rPr>
              <a:t>tím</a:t>
            </a:r>
            <a:r>
              <a:rPr lang="en-US" sz="2300" b="1" dirty="0">
                <a:solidFill>
                  <a:prstClr val="black"/>
                </a:solidFill>
                <a:latin typeface="VNI-Avo" pitchFamily="2" charset="0"/>
              </a:rPr>
              <a:t>. </a:t>
            </a:r>
            <a:r>
              <a:rPr lang="en-US" sz="2300" b="1" dirty="0" err="1">
                <a:solidFill>
                  <a:prstClr val="black"/>
                </a:solidFill>
                <a:latin typeface="VNI-Avo" pitchFamily="2" charset="0"/>
              </a:rPr>
              <a:t>Maøu</a:t>
            </a:r>
            <a:r>
              <a:rPr lang="en-US" sz="2300" b="1" dirty="0">
                <a:solidFill>
                  <a:prstClr val="black"/>
                </a:solidFill>
                <a:latin typeface="VNI-Avo" pitchFamily="2" charset="0"/>
              </a:rPr>
              <a:t> </a:t>
            </a:r>
            <a:r>
              <a:rPr lang="en-US" sz="2300" b="1" dirty="0" err="1">
                <a:solidFill>
                  <a:prstClr val="black"/>
                </a:solidFill>
                <a:latin typeface="VNI-Avo" pitchFamily="2" charset="0"/>
              </a:rPr>
              <a:t>ñoû</a:t>
            </a:r>
            <a:r>
              <a:rPr lang="en-US" sz="2300" b="1" dirty="0">
                <a:solidFill>
                  <a:prstClr val="black"/>
                </a:solidFill>
                <a:latin typeface="VNI-Avo" pitchFamily="2" charset="0"/>
              </a:rPr>
              <a:t> </a:t>
            </a:r>
            <a:r>
              <a:rPr lang="en-US" sz="2300" b="1" dirty="0" err="1">
                <a:solidFill>
                  <a:prstClr val="black"/>
                </a:solidFill>
                <a:latin typeface="VNI-Avo" pitchFamily="2" charset="0"/>
              </a:rPr>
              <a:t>ôû</a:t>
            </a:r>
            <a:r>
              <a:rPr lang="en-US" sz="2300" b="1" dirty="0">
                <a:solidFill>
                  <a:prstClr val="black"/>
                </a:solidFill>
                <a:latin typeface="VNI-Avo" pitchFamily="2" charset="0"/>
              </a:rPr>
              <a:t> </a:t>
            </a:r>
            <a:r>
              <a:rPr lang="en-US" sz="2300" b="1" dirty="0" err="1">
                <a:solidFill>
                  <a:prstClr val="black"/>
                </a:solidFill>
                <a:latin typeface="VNI-Avo" pitchFamily="2" charset="0"/>
              </a:rPr>
              <a:t>vò</a:t>
            </a:r>
            <a:r>
              <a:rPr lang="en-US" sz="2300" b="1" dirty="0">
                <a:solidFill>
                  <a:prstClr val="black"/>
                </a:solidFill>
                <a:latin typeface="VNI-Avo" pitchFamily="2" charset="0"/>
              </a:rPr>
              <a:t> </a:t>
            </a:r>
            <a:r>
              <a:rPr lang="en-US" sz="2300" b="1" dirty="0" err="1">
                <a:solidFill>
                  <a:prstClr val="black"/>
                </a:solidFill>
                <a:latin typeface="VNI-Avo" pitchFamily="2" charset="0"/>
              </a:rPr>
              <a:t>trí</a:t>
            </a:r>
            <a:r>
              <a:rPr lang="en-US" sz="2300" b="1" dirty="0">
                <a:solidFill>
                  <a:prstClr val="black"/>
                </a:solidFill>
                <a:latin typeface="VNI-Avo" pitchFamily="2" charset="0"/>
              </a:rPr>
              <a:t> </a:t>
            </a:r>
            <a:r>
              <a:rPr lang="en-US" sz="2300" b="1" dirty="0" err="1">
                <a:solidFill>
                  <a:prstClr val="black"/>
                </a:solidFill>
                <a:latin typeface="VNI-Avo" pitchFamily="2" charset="0"/>
              </a:rPr>
              <a:t>cao</a:t>
            </a:r>
            <a:r>
              <a:rPr lang="en-US" sz="2300" b="1" dirty="0">
                <a:solidFill>
                  <a:prstClr val="black"/>
                </a:solidFill>
                <a:latin typeface="VNI-Avo" pitchFamily="2" charset="0"/>
              </a:rPr>
              <a:t> </a:t>
            </a:r>
            <a:r>
              <a:rPr lang="en-US" sz="2300" b="1" dirty="0" err="1">
                <a:solidFill>
                  <a:prstClr val="black"/>
                </a:solidFill>
                <a:latin typeface="VNI-Avo" pitchFamily="2" charset="0"/>
              </a:rPr>
              <a:t>nhaát</a:t>
            </a:r>
            <a:r>
              <a:rPr lang="en-US" sz="2300" b="1" dirty="0">
                <a:solidFill>
                  <a:prstClr val="black"/>
                </a:solidFill>
                <a:latin typeface="VNI-Avo" pitchFamily="2" charset="0"/>
              </a:rPr>
              <a:t>, </a:t>
            </a:r>
            <a:r>
              <a:rPr lang="en-US" sz="2300" b="1" dirty="0" err="1">
                <a:solidFill>
                  <a:prstClr val="black"/>
                </a:solidFill>
                <a:latin typeface="VNI-Avo" pitchFamily="2" charset="0"/>
              </a:rPr>
              <a:t>maøu</a:t>
            </a:r>
            <a:r>
              <a:rPr lang="en-US" sz="2300" b="1" dirty="0">
                <a:solidFill>
                  <a:prstClr val="black"/>
                </a:solidFill>
                <a:latin typeface="VNI-Avo" pitchFamily="2" charset="0"/>
              </a:rPr>
              <a:t> </a:t>
            </a:r>
            <a:r>
              <a:rPr lang="en-US" sz="2300" b="1" dirty="0" err="1">
                <a:solidFill>
                  <a:prstClr val="black"/>
                </a:solidFill>
                <a:latin typeface="VNI-Avo" pitchFamily="2" charset="0"/>
              </a:rPr>
              <a:t>tím</a:t>
            </a:r>
            <a:r>
              <a:rPr lang="en-US" sz="2300" b="1" dirty="0">
                <a:solidFill>
                  <a:prstClr val="black"/>
                </a:solidFill>
                <a:latin typeface="VNI-Avo" pitchFamily="2" charset="0"/>
              </a:rPr>
              <a:t> </a:t>
            </a:r>
            <a:r>
              <a:rPr lang="en-US" sz="2300" b="1" dirty="0" err="1">
                <a:solidFill>
                  <a:prstClr val="black"/>
                </a:solidFill>
                <a:latin typeface="VNI-Avo" pitchFamily="2" charset="0"/>
              </a:rPr>
              <a:t>ôû</a:t>
            </a:r>
            <a:r>
              <a:rPr lang="en-US" sz="2300" b="1" dirty="0">
                <a:solidFill>
                  <a:prstClr val="black"/>
                </a:solidFill>
                <a:latin typeface="VNI-Avo" pitchFamily="2" charset="0"/>
              </a:rPr>
              <a:t> </a:t>
            </a:r>
            <a:r>
              <a:rPr lang="en-US" sz="2300" b="1" dirty="0" err="1">
                <a:solidFill>
                  <a:prstClr val="black"/>
                </a:solidFill>
                <a:latin typeface="VNI-Avo" pitchFamily="2" charset="0"/>
              </a:rPr>
              <a:t>vò</a:t>
            </a:r>
            <a:r>
              <a:rPr lang="en-US" sz="2300" b="1" dirty="0">
                <a:solidFill>
                  <a:prstClr val="black"/>
                </a:solidFill>
                <a:latin typeface="VNI-Avo" pitchFamily="2" charset="0"/>
              </a:rPr>
              <a:t> </a:t>
            </a:r>
            <a:r>
              <a:rPr lang="en-US" sz="2300" b="1" dirty="0" err="1">
                <a:solidFill>
                  <a:prstClr val="black"/>
                </a:solidFill>
                <a:latin typeface="VNI-Avo" pitchFamily="2" charset="0"/>
              </a:rPr>
              <a:t>trí</a:t>
            </a:r>
            <a:r>
              <a:rPr lang="en-US" sz="2300" b="1" dirty="0">
                <a:solidFill>
                  <a:prstClr val="black"/>
                </a:solidFill>
                <a:latin typeface="VNI-Avo" pitchFamily="2" charset="0"/>
              </a:rPr>
              <a:t> </a:t>
            </a:r>
            <a:r>
              <a:rPr lang="en-US" sz="2300" b="1" dirty="0" err="1">
                <a:solidFill>
                  <a:prstClr val="black"/>
                </a:solidFill>
                <a:latin typeface="VNI-Avo" pitchFamily="2" charset="0"/>
              </a:rPr>
              <a:t>thaáp</a:t>
            </a:r>
            <a:r>
              <a:rPr lang="en-US" sz="2300" b="1" dirty="0">
                <a:solidFill>
                  <a:prstClr val="black"/>
                </a:solidFill>
                <a:latin typeface="VNI-Avo" pitchFamily="2" charset="0"/>
              </a:rPr>
              <a:t> </a:t>
            </a:r>
            <a:r>
              <a:rPr lang="en-US" sz="2300" b="1" dirty="0" err="1">
                <a:solidFill>
                  <a:prstClr val="black"/>
                </a:solidFill>
                <a:latin typeface="VNI-Avo" pitchFamily="2" charset="0"/>
              </a:rPr>
              <a:t>nhaát</a:t>
            </a:r>
            <a:r>
              <a:rPr lang="en-US" sz="2300" b="1" dirty="0">
                <a:solidFill>
                  <a:prstClr val="black"/>
                </a:solidFill>
                <a:latin typeface="VNI-Avo" pitchFamily="2" charset="0"/>
              </a:rPr>
              <a:t>.</a:t>
            </a:r>
          </a:p>
          <a:p>
            <a:pPr algn="just"/>
            <a:r>
              <a:rPr lang="en-US" sz="2300" b="1" dirty="0">
                <a:solidFill>
                  <a:prstClr val="black"/>
                </a:solidFill>
                <a:latin typeface="VNI-Avo" pitchFamily="2" charset="0"/>
              </a:rPr>
              <a:t>	</a:t>
            </a:r>
            <a:r>
              <a:rPr lang="en-US" sz="2300" b="1" dirty="0" err="1">
                <a:solidFill>
                  <a:prstClr val="black"/>
                </a:solidFill>
                <a:latin typeface="VNI-Avo" pitchFamily="2" charset="0"/>
              </a:rPr>
              <a:t>Caàu</a:t>
            </a:r>
            <a:r>
              <a:rPr lang="en-US" sz="2300" b="1" dirty="0">
                <a:solidFill>
                  <a:prstClr val="black"/>
                </a:solidFill>
                <a:latin typeface="VNI-Avo" pitchFamily="2" charset="0"/>
              </a:rPr>
              <a:t> </a:t>
            </a:r>
            <a:r>
              <a:rPr lang="en-US" sz="2300" b="1" dirty="0" err="1">
                <a:solidFill>
                  <a:prstClr val="black"/>
                </a:solidFill>
                <a:latin typeface="VNI-Avo" pitchFamily="2" charset="0"/>
              </a:rPr>
              <a:t>voàng</a:t>
            </a:r>
            <a:r>
              <a:rPr lang="en-US" sz="2300" b="1" dirty="0">
                <a:solidFill>
                  <a:prstClr val="black"/>
                </a:solidFill>
                <a:latin typeface="VNI-Avo" pitchFamily="2" charset="0"/>
              </a:rPr>
              <a:t> </a:t>
            </a:r>
            <a:r>
              <a:rPr lang="en-US" sz="2300" b="1" dirty="0" err="1">
                <a:solidFill>
                  <a:prstClr val="black"/>
                </a:solidFill>
                <a:latin typeface="VNI-Avo" pitchFamily="2" charset="0"/>
              </a:rPr>
              <a:t>aån</a:t>
            </a:r>
            <a:r>
              <a:rPr lang="en-US" sz="2300" b="1" dirty="0">
                <a:solidFill>
                  <a:prstClr val="black"/>
                </a:solidFill>
                <a:latin typeface="VNI-Avo" pitchFamily="2" charset="0"/>
              </a:rPr>
              <a:t> </a:t>
            </a:r>
            <a:r>
              <a:rPr lang="en-US" sz="2300" b="1" dirty="0" err="1">
                <a:solidFill>
                  <a:prstClr val="black"/>
                </a:solidFill>
                <a:latin typeface="VNI-Avo" pitchFamily="2" charset="0"/>
              </a:rPr>
              <a:t>chöùa</a:t>
            </a:r>
            <a:r>
              <a:rPr lang="en-US" sz="2300" b="1" dirty="0">
                <a:solidFill>
                  <a:prstClr val="black"/>
                </a:solidFill>
                <a:latin typeface="VNI-Avo" pitchFamily="2" charset="0"/>
              </a:rPr>
              <a:t> </a:t>
            </a:r>
            <a:r>
              <a:rPr lang="en-US" sz="2300" b="1" dirty="0" err="1">
                <a:solidFill>
                  <a:prstClr val="black"/>
                </a:solidFill>
                <a:latin typeface="VNI-Avo" pitchFamily="2" charset="0"/>
              </a:rPr>
              <a:t>nhieàu</a:t>
            </a:r>
            <a:r>
              <a:rPr lang="en-US" sz="2300" b="1" dirty="0">
                <a:solidFill>
                  <a:prstClr val="black"/>
                </a:solidFill>
                <a:latin typeface="VNI-Avo" pitchFamily="2" charset="0"/>
              </a:rPr>
              <a:t> </a:t>
            </a:r>
            <a:r>
              <a:rPr lang="en-US" sz="2300" b="1" dirty="0" err="1">
                <a:solidFill>
                  <a:prstClr val="black"/>
                </a:solidFill>
                <a:latin typeface="VNI-Avo" pitchFamily="2" charset="0"/>
              </a:rPr>
              <a:t>ñieàu</a:t>
            </a:r>
            <a:r>
              <a:rPr lang="en-US" sz="2300" b="1" dirty="0">
                <a:solidFill>
                  <a:prstClr val="black"/>
                </a:solidFill>
                <a:latin typeface="VNI-Avo" pitchFamily="2" charset="0"/>
              </a:rPr>
              <a:t> </a:t>
            </a:r>
            <a:r>
              <a:rPr lang="en-US" sz="2300" b="1" dirty="0" err="1">
                <a:solidFill>
                  <a:prstClr val="black"/>
                </a:solidFill>
                <a:latin typeface="VNI-Avo" pitchFamily="2" charset="0"/>
              </a:rPr>
              <a:t>lí</a:t>
            </a:r>
            <a:r>
              <a:rPr lang="en-US" sz="2300" b="1" dirty="0">
                <a:solidFill>
                  <a:prstClr val="black"/>
                </a:solidFill>
                <a:latin typeface="VNI-Avo" pitchFamily="2" charset="0"/>
              </a:rPr>
              <a:t> </a:t>
            </a:r>
            <a:r>
              <a:rPr lang="en-US" sz="2300" b="1" dirty="0" err="1">
                <a:solidFill>
                  <a:prstClr val="black"/>
                </a:solidFill>
                <a:latin typeface="VNI-Avo" pitchFamily="2" charset="0"/>
              </a:rPr>
              <a:t>thuù</a:t>
            </a:r>
            <a:r>
              <a:rPr lang="en-US" sz="2300" b="1" dirty="0">
                <a:solidFill>
                  <a:prstClr val="black"/>
                </a:solidFill>
                <a:latin typeface="VNI-Avo" pitchFamily="2" charset="0"/>
              </a:rPr>
              <a:t>. </a:t>
            </a:r>
            <a:r>
              <a:rPr lang="en-US" sz="2300" b="1" dirty="0" err="1">
                <a:solidFill>
                  <a:prstClr val="black"/>
                </a:solidFill>
                <a:latin typeface="VNI-Avo" pitchFamily="2" charset="0"/>
              </a:rPr>
              <a:t>Ñeán</a:t>
            </a:r>
            <a:r>
              <a:rPr lang="en-US" sz="2300" b="1" dirty="0">
                <a:solidFill>
                  <a:prstClr val="black"/>
                </a:solidFill>
                <a:latin typeface="VNI-Avo" pitchFamily="2" charset="0"/>
              </a:rPr>
              <a:t> nay, </a:t>
            </a:r>
            <a:r>
              <a:rPr lang="en-US" sz="2300" b="1" dirty="0" err="1">
                <a:solidFill>
                  <a:prstClr val="black"/>
                </a:solidFill>
                <a:latin typeface="VNI-Avo" pitchFamily="2" charset="0"/>
              </a:rPr>
              <a:t>nhieàu</a:t>
            </a:r>
            <a:r>
              <a:rPr lang="en-US" sz="2300" b="1" dirty="0">
                <a:solidFill>
                  <a:prstClr val="black"/>
                </a:solidFill>
                <a:latin typeface="VNI-Avo" pitchFamily="2" charset="0"/>
              </a:rPr>
              <a:t> </a:t>
            </a:r>
            <a:r>
              <a:rPr lang="en-US" sz="2300" b="1" dirty="0" err="1">
                <a:solidFill>
                  <a:prstClr val="black"/>
                </a:solidFill>
                <a:latin typeface="VNI-Avo" pitchFamily="2" charset="0"/>
              </a:rPr>
              <a:t>caâu</a:t>
            </a:r>
            <a:r>
              <a:rPr lang="en-US" sz="2300" b="1" dirty="0">
                <a:solidFill>
                  <a:prstClr val="black"/>
                </a:solidFill>
                <a:latin typeface="VNI-Avo" pitchFamily="2" charset="0"/>
              </a:rPr>
              <a:t> </a:t>
            </a:r>
            <a:r>
              <a:rPr lang="en-US" sz="2300" b="1" dirty="0" err="1">
                <a:solidFill>
                  <a:prstClr val="black"/>
                </a:solidFill>
                <a:latin typeface="VNI-Avo" pitchFamily="2" charset="0"/>
              </a:rPr>
              <a:t>hoûi</a:t>
            </a:r>
            <a:r>
              <a:rPr lang="en-US" sz="2300" b="1" dirty="0">
                <a:solidFill>
                  <a:prstClr val="black"/>
                </a:solidFill>
                <a:latin typeface="VNI-Avo" pitchFamily="2" charset="0"/>
              </a:rPr>
              <a:t> </a:t>
            </a:r>
            <a:r>
              <a:rPr lang="en-US" sz="2300" b="1" dirty="0" err="1">
                <a:solidFill>
                  <a:prstClr val="black"/>
                </a:solidFill>
                <a:latin typeface="VNI-Avo" pitchFamily="2" charset="0"/>
              </a:rPr>
              <a:t>veà</a:t>
            </a:r>
            <a:r>
              <a:rPr lang="en-US" sz="2300" b="1" dirty="0">
                <a:solidFill>
                  <a:prstClr val="black"/>
                </a:solidFill>
                <a:latin typeface="VNI-Avo" pitchFamily="2" charset="0"/>
              </a:rPr>
              <a:t> </a:t>
            </a:r>
            <a:r>
              <a:rPr lang="en-US" sz="2300" b="1" dirty="0" err="1">
                <a:solidFill>
                  <a:prstClr val="black"/>
                </a:solidFill>
                <a:latin typeface="VNI-Avo" pitchFamily="2" charset="0"/>
              </a:rPr>
              <a:t>noù</a:t>
            </a:r>
            <a:r>
              <a:rPr lang="en-US" sz="2300" b="1" dirty="0">
                <a:solidFill>
                  <a:prstClr val="black"/>
                </a:solidFill>
                <a:latin typeface="VNI-Avo" pitchFamily="2" charset="0"/>
              </a:rPr>
              <a:t> </a:t>
            </a:r>
            <a:r>
              <a:rPr lang="en-US" sz="2300" b="1" dirty="0" err="1">
                <a:solidFill>
                  <a:prstClr val="black"/>
                </a:solidFill>
                <a:latin typeface="VNI-Avo" pitchFamily="2" charset="0"/>
              </a:rPr>
              <a:t>vaãn</a:t>
            </a:r>
            <a:r>
              <a:rPr lang="en-US" sz="2300" b="1" dirty="0">
                <a:solidFill>
                  <a:prstClr val="black"/>
                </a:solidFill>
                <a:latin typeface="VNI-Avo" pitchFamily="2" charset="0"/>
              </a:rPr>
              <a:t> </a:t>
            </a:r>
            <a:r>
              <a:rPr lang="en-US" sz="2300" b="1" dirty="0" err="1">
                <a:solidFill>
                  <a:prstClr val="black"/>
                </a:solidFill>
                <a:latin typeface="VNI-Avo" pitchFamily="2" charset="0"/>
              </a:rPr>
              <a:t>chöa</a:t>
            </a:r>
            <a:r>
              <a:rPr lang="en-US" sz="2300" b="1" dirty="0">
                <a:solidFill>
                  <a:prstClr val="black"/>
                </a:solidFill>
                <a:latin typeface="VNI-Avo" pitchFamily="2" charset="0"/>
              </a:rPr>
              <a:t> </a:t>
            </a:r>
            <a:r>
              <a:rPr lang="en-US" sz="2300" b="1" dirty="0" err="1">
                <a:solidFill>
                  <a:prstClr val="black"/>
                </a:solidFill>
                <a:latin typeface="VNI-Avo" pitchFamily="2" charset="0"/>
              </a:rPr>
              <a:t>tìm</a:t>
            </a:r>
            <a:r>
              <a:rPr lang="en-US" sz="2300" b="1" dirty="0">
                <a:solidFill>
                  <a:prstClr val="black"/>
                </a:solidFill>
                <a:latin typeface="VNI-Avo" pitchFamily="2" charset="0"/>
              </a:rPr>
              <a:t> </a:t>
            </a:r>
            <a:r>
              <a:rPr lang="en-US" sz="2300" b="1" dirty="0" err="1">
                <a:solidFill>
                  <a:prstClr val="black"/>
                </a:solidFill>
                <a:latin typeface="VNI-Avo" pitchFamily="2" charset="0"/>
              </a:rPr>
              <a:t>ñöôïc</a:t>
            </a:r>
            <a:r>
              <a:rPr lang="en-US" sz="2300" b="1" dirty="0">
                <a:solidFill>
                  <a:prstClr val="black"/>
                </a:solidFill>
                <a:latin typeface="VNI-Avo" pitchFamily="2" charset="0"/>
              </a:rPr>
              <a:t> </a:t>
            </a:r>
            <a:r>
              <a:rPr lang="en-US" sz="2300" b="1" dirty="0" err="1">
                <a:solidFill>
                  <a:prstClr val="black"/>
                </a:solidFill>
                <a:latin typeface="VNI-Avo" pitchFamily="2" charset="0"/>
              </a:rPr>
              <a:t>caâu</a:t>
            </a:r>
            <a:r>
              <a:rPr lang="en-US" sz="2300" b="1" dirty="0">
                <a:solidFill>
                  <a:prstClr val="black"/>
                </a:solidFill>
                <a:latin typeface="VNI-Avo" pitchFamily="2" charset="0"/>
              </a:rPr>
              <a:t> </a:t>
            </a:r>
            <a:r>
              <a:rPr lang="en-US" sz="2300" b="1" dirty="0" err="1">
                <a:solidFill>
                  <a:prstClr val="black"/>
                </a:solidFill>
                <a:latin typeface="VNI-Avo" pitchFamily="2" charset="0"/>
              </a:rPr>
              <a:t>traû</a:t>
            </a:r>
            <a:r>
              <a:rPr lang="en-US" sz="2300" b="1" dirty="0">
                <a:solidFill>
                  <a:prstClr val="black"/>
                </a:solidFill>
                <a:latin typeface="VNI-Avo" pitchFamily="2" charset="0"/>
              </a:rPr>
              <a:t> </a:t>
            </a:r>
            <a:r>
              <a:rPr lang="en-US" sz="2300" b="1" dirty="0" err="1">
                <a:solidFill>
                  <a:prstClr val="black"/>
                </a:solidFill>
                <a:latin typeface="VNI-Avo" pitchFamily="2" charset="0"/>
              </a:rPr>
              <a:t>lôøi</a:t>
            </a:r>
            <a:r>
              <a:rPr lang="en-US" sz="2300" b="1" dirty="0">
                <a:solidFill>
                  <a:prstClr val="black"/>
                </a:solidFill>
                <a:latin typeface="VNI-Avo" pitchFamily="2" charset="0"/>
              </a:rPr>
              <a:t> </a:t>
            </a:r>
            <a:r>
              <a:rPr lang="en-US" sz="2300" b="1" dirty="0" err="1">
                <a:solidFill>
                  <a:prstClr val="black"/>
                </a:solidFill>
                <a:latin typeface="VNI-Avo" pitchFamily="2" charset="0"/>
              </a:rPr>
              <a:t>cuoái</a:t>
            </a:r>
            <a:r>
              <a:rPr lang="en-US" sz="2300" b="1" dirty="0">
                <a:solidFill>
                  <a:prstClr val="black"/>
                </a:solidFill>
                <a:latin typeface="VNI-Avo" pitchFamily="2" charset="0"/>
              </a:rPr>
              <a:t> </a:t>
            </a:r>
            <a:r>
              <a:rPr lang="en-US" sz="2300" b="1" dirty="0" err="1">
                <a:solidFill>
                  <a:prstClr val="black"/>
                </a:solidFill>
                <a:latin typeface="VNI-Avo" pitchFamily="2" charset="0"/>
              </a:rPr>
              <a:t>cuøng</a:t>
            </a:r>
            <a:r>
              <a:rPr lang="en-US" sz="2300" b="1" dirty="0">
                <a:solidFill>
                  <a:prstClr val="black"/>
                </a:solidFill>
                <a:latin typeface="VNI-Avo" pitchFamily="2" charset="0"/>
              </a:rPr>
              <a:t>. </a:t>
            </a:r>
            <a:r>
              <a:rPr lang="en-US" sz="2300" b="1" dirty="0" err="1">
                <a:solidFill>
                  <a:prstClr val="black"/>
                </a:solidFill>
                <a:latin typeface="VNI-Avo" pitchFamily="2" charset="0"/>
              </a:rPr>
              <a:t>Nhöõng</a:t>
            </a:r>
            <a:r>
              <a:rPr lang="en-US" sz="2300" b="1" dirty="0">
                <a:solidFill>
                  <a:prstClr val="black"/>
                </a:solidFill>
                <a:latin typeface="VNI-Avo" pitchFamily="2" charset="0"/>
              </a:rPr>
              <a:t> </a:t>
            </a:r>
            <a:r>
              <a:rPr lang="en-US" sz="2300" b="1" dirty="0" err="1">
                <a:solidFill>
                  <a:prstClr val="black"/>
                </a:solidFill>
                <a:latin typeface="VNI-Avo" pitchFamily="2" charset="0"/>
              </a:rPr>
              <a:t>caâu</a:t>
            </a:r>
            <a:r>
              <a:rPr lang="en-US" sz="2300" b="1" dirty="0">
                <a:solidFill>
                  <a:prstClr val="black"/>
                </a:solidFill>
                <a:latin typeface="VNI-Avo" pitchFamily="2" charset="0"/>
              </a:rPr>
              <a:t> </a:t>
            </a:r>
            <a:r>
              <a:rPr lang="en-US" sz="2300" b="1" dirty="0" err="1">
                <a:solidFill>
                  <a:prstClr val="black"/>
                </a:solidFill>
                <a:latin typeface="VNI-Avo" pitchFamily="2" charset="0"/>
              </a:rPr>
              <a:t>hoûi</a:t>
            </a:r>
            <a:r>
              <a:rPr lang="en-US" sz="2300" b="1" dirty="0">
                <a:solidFill>
                  <a:prstClr val="black"/>
                </a:solidFill>
                <a:latin typeface="VNI-Avo" pitchFamily="2" charset="0"/>
              </a:rPr>
              <a:t> </a:t>
            </a:r>
            <a:r>
              <a:rPr lang="en-US" sz="2300" b="1" dirty="0" err="1">
                <a:solidFill>
                  <a:prstClr val="black"/>
                </a:solidFill>
                <a:latin typeface="VNI-Avo" pitchFamily="2" charset="0"/>
              </a:rPr>
              <a:t>ñoù</a:t>
            </a:r>
            <a:r>
              <a:rPr lang="en-US" sz="2300" b="1" dirty="0">
                <a:solidFill>
                  <a:prstClr val="black"/>
                </a:solidFill>
                <a:latin typeface="VNI-Avo" pitchFamily="2" charset="0"/>
              </a:rPr>
              <a:t> </a:t>
            </a:r>
            <a:r>
              <a:rPr lang="en-US" sz="2300" b="1" dirty="0" err="1">
                <a:solidFill>
                  <a:prstClr val="black"/>
                </a:solidFill>
                <a:latin typeface="VNI-Avo" pitchFamily="2" charset="0"/>
              </a:rPr>
              <a:t>troâng</a:t>
            </a:r>
            <a:r>
              <a:rPr lang="en-US" sz="2300" b="1" dirty="0">
                <a:solidFill>
                  <a:prstClr val="black"/>
                </a:solidFill>
                <a:latin typeface="VNI-Avo" pitchFamily="2" charset="0"/>
              </a:rPr>
              <a:t> </a:t>
            </a:r>
            <a:r>
              <a:rPr lang="en-US" sz="2300" b="1" dirty="0" err="1">
                <a:solidFill>
                  <a:prstClr val="black"/>
                </a:solidFill>
                <a:latin typeface="VNI-Avo" pitchFamily="2" charset="0"/>
              </a:rPr>
              <a:t>chôø</a:t>
            </a:r>
            <a:r>
              <a:rPr lang="en-US" sz="2300" b="1" dirty="0">
                <a:solidFill>
                  <a:prstClr val="black"/>
                </a:solidFill>
                <a:latin typeface="VNI-Avo" pitchFamily="2" charset="0"/>
              </a:rPr>
              <a:t> </a:t>
            </a:r>
            <a:r>
              <a:rPr lang="en-US" sz="2300" b="1" dirty="0" err="1">
                <a:solidFill>
                  <a:prstClr val="black"/>
                </a:solidFill>
                <a:latin typeface="VNI-Avo" pitchFamily="2" charset="0"/>
              </a:rPr>
              <a:t>caùc</a:t>
            </a:r>
            <a:r>
              <a:rPr lang="en-US" sz="2300" b="1" dirty="0">
                <a:solidFill>
                  <a:prstClr val="black"/>
                </a:solidFill>
                <a:latin typeface="VNI-Avo" pitchFamily="2" charset="0"/>
              </a:rPr>
              <a:t> </a:t>
            </a:r>
            <a:r>
              <a:rPr lang="en-US" sz="2300" b="1" dirty="0" err="1">
                <a:solidFill>
                  <a:prstClr val="black"/>
                </a:solidFill>
                <a:latin typeface="VNI-Avo" pitchFamily="2" charset="0"/>
              </a:rPr>
              <a:t>em</a:t>
            </a:r>
            <a:r>
              <a:rPr lang="en-US" sz="2300" b="1" dirty="0">
                <a:solidFill>
                  <a:prstClr val="black"/>
                </a:solidFill>
                <a:latin typeface="VNI-Avo" pitchFamily="2" charset="0"/>
              </a:rPr>
              <a:t> </a:t>
            </a:r>
            <a:r>
              <a:rPr lang="en-US" sz="2300" b="1" dirty="0" err="1">
                <a:solidFill>
                  <a:prstClr val="black"/>
                </a:solidFill>
                <a:latin typeface="VNI-Avo" pitchFamily="2" charset="0"/>
              </a:rPr>
              <a:t>tìm</a:t>
            </a:r>
            <a:r>
              <a:rPr lang="en-US" sz="2300" b="1" dirty="0">
                <a:solidFill>
                  <a:prstClr val="black"/>
                </a:solidFill>
                <a:latin typeface="VNI-Avo" pitchFamily="2" charset="0"/>
              </a:rPr>
              <a:t> </a:t>
            </a:r>
            <a:r>
              <a:rPr lang="en-US" sz="2300" b="1" dirty="0" err="1">
                <a:solidFill>
                  <a:prstClr val="black"/>
                </a:solidFill>
                <a:latin typeface="VNI-Avo" pitchFamily="2" charset="0"/>
              </a:rPr>
              <a:t>lôøi</a:t>
            </a:r>
            <a:r>
              <a:rPr lang="en-US" sz="2300" b="1" dirty="0">
                <a:solidFill>
                  <a:prstClr val="black"/>
                </a:solidFill>
                <a:latin typeface="VNI-Avo" pitchFamily="2" charset="0"/>
              </a:rPr>
              <a:t> </a:t>
            </a:r>
            <a:r>
              <a:rPr lang="en-US" sz="2300" b="1" dirty="0" err="1">
                <a:solidFill>
                  <a:prstClr val="black"/>
                </a:solidFill>
                <a:latin typeface="VNI-Avo" pitchFamily="2" charset="0"/>
              </a:rPr>
              <a:t>giaûi</a:t>
            </a:r>
            <a:r>
              <a:rPr lang="en-US" sz="2300" b="1" dirty="0">
                <a:solidFill>
                  <a:prstClr val="black"/>
                </a:solidFill>
                <a:latin typeface="VNI-Avo" pitchFamily="2" charset="0"/>
              </a:rPr>
              <a:t> </a:t>
            </a:r>
            <a:r>
              <a:rPr lang="en-US" sz="2300" b="1" dirty="0" err="1">
                <a:solidFill>
                  <a:prstClr val="black"/>
                </a:solidFill>
                <a:latin typeface="VNI-Avo" pitchFamily="2" charset="0"/>
              </a:rPr>
              <a:t>ñaùp</a:t>
            </a:r>
            <a:r>
              <a:rPr lang="en-US" sz="2300" b="1" dirty="0">
                <a:solidFill>
                  <a:prstClr val="black"/>
                </a:solidFill>
                <a:latin typeface="VNI-Avo" pitchFamily="2" charset="0"/>
              </a:rPr>
              <a:t>.</a:t>
            </a:r>
          </a:p>
        </p:txBody>
      </p:sp>
      <p:sp>
        <p:nvSpPr>
          <p:cNvPr id="10" name="TextBox 9"/>
          <p:cNvSpPr txBox="1"/>
          <p:nvPr/>
        </p:nvSpPr>
        <p:spPr>
          <a:xfrm>
            <a:off x="1183439" y="49978"/>
            <a:ext cx="6458031" cy="530903"/>
          </a:xfrm>
          <a:prstGeom prst="rect">
            <a:avLst/>
          </a:prstGeom>
          <a:noFill/>
        </p:spPr>
        <p:txBody>
          <a:bodyPr wrap="square" lIns="68568" tIns="34284" rIns="68568" bIns="34284" rtlCol="0">
            <a:spAutoFit/>
          </a:bodyPr>
          <a:lstStyle/>
          <a:p>
            <a:pPr algn="ctr"/>
            <a:r>
              <a:rPr lang="en-US" sz="3000" b="1">
                <a:solidFill>
                  <a:srgbClr val="00B050"/>
                </a:solidFill>
                <a:latin typeface="VNI-Avo" pitchFamily="2" charset="0"/>
              </a:rPr>
              <a:t>Caàu voàng</a:t>
            </a:r>
            <a:endParaRPr lang="en-US" sz="3000" b="1" dirty="0">
              <a:solidFill>
                <a:srgbClr val="00B050"/>
              </a:solidFill>
              <a:latin typeface="VNI-Avo" pitchFamily="2" charset="0"/>
            </a:endParaRPr>
          </a:p>
        </p:txBody>
      </p:sp>
      <p:pic>
        <p:nvPicPr>
          <p:cNvPr id="2" name="[hanhtrangso.nxbgd.vn] Đọc_ Cầu vồng.mp3_H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8164286" y="49978"/>
            <a:ext cx="457200" cy="457200"/>
          </a:xfrm>
          <a:prstGeom prst="rect">
            <a:avLst/>
          </a:prstGeom>
        </p:spPr>
      </p:pic>
    </p:spTree>
  </p:cSld>
  <p:clrMapOvr>
    <a:masterClrMapping/>
  </p:clrMapOvr>
  <p:transition spd="slow" advClick="0" advTm="0">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
            <a:ext cx="9144000" cy="53530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7333" y1="88732" x2="44667" y2="93662"/>
                        <a14:backgroundMark x1="37333" y1="90141" x2="38667" y2="91549"/>
                      </a14:backgroundRemoval>
                    </a14:imgEffect>
                    <a14:imgEffect>
                      <a14:colorTemperature colorTemp="7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10000" y="3562350"/>
            <a:ext cx="2057400" cy="19502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77638" y="3943350"/>
            <a:ext cx="1837362" cy="954107"/>
          </a:xfrm>
          <a:prstGeom prst="rect">
            <a:avLst/>
          </a:prstGeom>
          <a:noFill/>
        </p:spPr>
        <p:txBody>
          <a:bodyPr wrap="none" rtlCol="0">
            <a:spAutoFit/>
          </a:bodyPr>
          <a:lstStyle/>
          <a:p>
            <a:pPr algn="ctr"/>
            <a:r>
              <a:rPr lang="en-US" sz="2800" dirty="0">
                <a:solidFill>
                  <a:srgbClr val="009900"/>
                </a:solidFill>
                <a:latin typeface="UTM Azuki" panose="02040603050506020204" pitchFamily="18" charset="0"/>
              </a:rPr>
              <a:t>XÂY DỰNG</a:t>
            </a:r>
          </a:p>
          <a:p>
            <a:pPr algn="ctr"/>
            <a:r>
              <a:rPr lang="en-US" sz="2800" dirty="0">
                <a:solidFill>
                  <a:srgbClr val="009900"/>
                </a:solidFill>
                <a:latin typeface="UTM Azuki" panose="02040603050506020204" pitchFamily="18" charset="0"/>
              </a:rPr>
              <a:t>NÔNG TRẠI</a:t>
            </a:r>
          </a:p>
        </p:txBody>
      </p:sp>
      <p:pic>
        <p:nvPicPr>
          <p:cNvPr id="3076" name="Picture 4" descr="C:\Users\ADMIN\Desktop\Tai nguyen thiet ke tro choi\Bảng gỗ\bat dau.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15200" y="16246"/>
            <a:ext cx="1709737" cy="7267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61258" y="0"/>
            <a:ext cx="9405258" cy="52904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4375276" y="911389"/>
            <a:ext cx="806324" cy="8485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2600" y="2656814"/>
            <a:ext cx="1749415" cy="5245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 y="2756699"/>
            <a:ext cx="2558143" cy="7670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5181600" y="540019"/>
            <a:ext cx="895577" cy="1020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11442" y="-323850"/>
            <a:ext cx="1580158" cy="185938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62000" y="1456987"/>
            <a:ext cx="1001485" cy="88616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25914" y="-19050"/>
            <a:ext cx="596871" cy="60533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5943" y="2035703"/>
            <a:ext cx="1749415" cy="52453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2190750"/>
            <a:ext cx="1136392" cy="80599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48442" y="2146754"/>
            <a:ext cx="1066800" cy="73223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851343" y="-19050"/>
            <a:ext cx="596871" cy="60533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00800" y="209550"/>
            <a:ext cx="3071954" cy="244170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631294" y="1997885"/>
            <a:ext cx="1683906" cy="57386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200" y="-19050"/>
            <a:ext cx="591798" cy="57476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0911" y="2019694"/>
            <a:ext cx="765275" cy="66961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48000" y="-19050"/>
            <a:ext cx="609600" cy="60533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8490688" y="2354552"/>
            <a:ext cx="1964133" cy="131041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1570533" y="-19050"/>
            <a:ext cx="603071" cy="58227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5">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colorTemperature colorTemp="112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flipH="1">
            <a:off x="-1800294" y="3218800"/>
            <a:ext cx="1481647" cy="114356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3683325" y="-19192"/>
            <a:ext cx="812475" cy="68594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8145973" y="2952750"/>
            <a:ext cx="2305050" cy="23384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40" action="ppaction://hlinksldjump"/>
          </p:cNvPr>
          <p:cNvPicPr>
            <a:picLocks noChangeAspect="1" noChangeArrowheads="1"/>
          </p:cNvPicPr>
          <p:nvPr/>
        </p:nvPicPr>
        <p:blipFill>
          <a:blip r:embed="rId41">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784180" y="514350"/>
            <a:ext cx="788574" cy="84440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43" action="ppaction://hlinksldjump"/>
          </p:cNvPr>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6209" y="514350"/>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46" action="ppaction://hlinksldjump"/>
          </p:cNvPr>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762000" y="540019"/>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9" action="ppaction://hlinksldjump"/>
          </p:cNvPr>
          <p:cNvPicPr>
            <a:picLocks noChangeAspect="1" noChangeArrowheads="1"/>
          </p:cNvPicPr>
          <p:nvPr/>
        </p:nvPicPr>
        <p:blipFill>
          <a:blip r:embed="rId50">
            <a:extLst>
              <a:ext uri="{BEBA8EAE-BF5A-486C-A8C5-ECC9F3942E4B}">
                <a14:imgProps xmlns:a14="http://schemas.microsoft.com/office/drawing/2010/main">
                  <a14:imgLayer r:embed="rId5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4747" y="487754"/>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52" action="ppaction://hlinksldjump"/>
          </p:cNvPr>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2294164" y="527820"/>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55" action="ppaction://hlinksldjump"/>
          </p:cNvPr>
          <p:cNvPicPr>
            <a:picLocks noChangeAspect="1" noChangeArrowheads="1"/>
          </p:cNvPicPr>
          <p:nvPr/>
        </p:nvPicPr>
        <p:blipFill>
          <a:blip r:embed="rId56">
            <a:extLst>
              <a:ext uri="{BEBA8EAE-BF5A-486C-A8C5-ECC9F3942E4B}">
                <a14:imgProps xmlns:a14="http://schemas.microsoft.com/office/drawing/2010/main">
                  <a14:imgLayer r:embed="rId57">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3056164" y="527821"/>
            <a:ext cx="753836" cy="8072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14450"/>
            <a:ext cx="10134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97714" y="895350"/>
            <a:ext cx="10265514" cy="1323439"/>
          </a:xfrm>
          <a:prstGeom prst="rect">
            <a:avLst/>
          </a:prstGeom>
          <a:noFill/>
        </p:spPr>
        <p:txBody>
          <a:bodyPr wrap="square" rtlCol="0">
            <a:spAutoFit/>
          </a:bodyPr>
          <a:lstStyle/>
          <a:p>
            <a:pPr algn="ctr"/>
            <a:r>
              <a:rPr lang="vi-VN" sz="4000" b="1" dirty="0" smtClean="0">
                <a:solidFill>
                  <a:schemeClr val="bg1"/>
                </a:solidFill>
                <a:latin typeface="Times New Roman" panose="02020603050405020304" pitchFamily="18" charset="0"/>
                <a:cs typeface="Times New Roman" panose="02020603050405020304" pitchFamily="18" charset="0"/>
              </a:rPr>
              <a:t>Bạn hãy đọc câu sau đây </a:t>
            </a:r>
          </a:p>
          <a:p>
            <a:pPr algn="ctr"/>
            <a:r>
              <a:rPr lang="vi-VN" sz="4000" b="1" dirty="0" smtClean="0">
                <a:solidFill>
                  <a:schemeClr val="bg1"/>
                </a:solidFill>
                <a:latin typeface="Times New Roman" panose="02020603050405020304" pitchFamily="18" charset="0"/>
                <a:cs typeface="Times New Roman" panose="02020603050405020304" pitchFamily="18" charset="0"/>
              </a:rPr>
              <a:t>và ngắt, nghỉ hơi đúng.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292047" y="2419350"/>
            <a:ext cx="184731" cy="461665"/>
          </a:xfrm>
          <a:prstGeom prst="rect">
            <a:avLst/>
          </a:prstGeom>
          <a:noFill/>
        </p:spPr>
        <p:txBody>
          <a:bodyPr wrap="none" rtlCol="0">
            <a:spAutoFit/>
          </a:bodyPr>
          <a:lstStyle/>
          <a:p>
            <a:endParaRPr lang="en-US" sz="2400" b="1" dirty="0">
              <a:solidFill>
                <a:srgbClr val="0000FF"/>
              </a:solidFill>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7540171" y="0"/>
            <a:ext cx="1600199" cy="680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95400" y="2571750"/>
            <a:ext cx="6629400" cy="2133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2800" b="1" dirty="0"/>
              <a:t>Đến nay nhiều câu hỏi về nó vẫn chưa tìm được câu trả lời cuối cùng.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nodePh="1">
                                  <p:stCondLst>
                                    <p:cond delay="0"/>
                                  </p:stCondLst>
                                  <p:endCondLst>
                                    <p:cond evt="begin" delay="0">
                                      <p:tn val="39"/>
                                    </p:cond>
                                  </p:end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14450"/>
            <a:ext cx="10287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19200" y="1038820"/>
            <a:ext cx="7109639" cy="923330"/>
          </a:xfrm>
          <a:prstGeom prst="rect">
            <a:avLst/>
          </a:prstGeom>
          <a:noFill/>
        </p:spPr>
        <p:txBody>
          <a:bodyPr wrap="none" rtlCol="0">
            <a:spAutoFit/>
          </a:bodyPr>
          <a:lstStyle/>
          <a:p>
            <a:pPr algn="ctr"/>
            <a:r>
              <a:rPr lang="vi-VN" sz="5400" b="1" dirty="0" smtClean="0">
                <a:solidFill>
                  <a:schemeClr val="bg1"/>
                </a:solidFill>
                <a:latin typeface="Times New Roman" panose="02020603050405020304" pitchFamily="18" charset="0"/>
                <a:cs typeface="Times New Roman" panose="02020603050405020304" pitchFamily="18" charset="0"/>
              </a:rPr>
              <a:t>Cầu vồng có mấy màu?</a:t>
            </a:r>
            <a:endParaRPr lang="en-US" sz="5400" b="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587036" y="2596783"/>
            <a:ext cx="1518364" cy="646331"/>
          </a:xfrm>
          <a:prstGeom prst="rect">
            <a:avLst/>
          </a:prstGeom>
          <a:noFill/>
        </p:spPr>
        <p:txBody>
          <a:bodyPr wrap="none" rtlCol="0">
            <a:spAutoFit/>
          </a:bodyPr>
          <a:lstStyle/>
          <a:p>
            <a:r>
              <a:rPr lang="en-US" sz="3600" b="1" smtClean="0">
                <a:solidFill>
                  <a:srgbClr val="0000FF"/>
                </a:solidFill>
                <a:latin typeface=".VnAvant" panose="020B7200000000000000" pitchFamily="34" charset="0"/>
              </a:rPr>
              <a:t>7 m</a:t>
            </a:r>
            <a:r>
              <a:rPr lang="vi-VN" sz="3600" b="1" dirty="0" smtClean="0">
                <a:solidFill>
                  <a:srgbClr val="0000FF"/>
                </a:solidFill>
                <a:latin typeface=".VnAvant" panose="020B7200000000000000" pitchFamily="34" charset="0"/>
              </a:rPr>
              <a:t>àu</a:t>
            </a:r>
            <a:endParaRPr lang="en-US" sz="3600" b="1" dirty="0">
              <a:solidFill>
                <a:srgbClr val="0000FF"/>
              </a:solidFill>
              <a:latin typeface=".VnAvant" panose="020B7200000000000000" pitchFamily="34"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7540171" y="0"/>
            <a:ext cx="1600199" cy="6801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2315" l="1261" r="99160">
                        <a14:foregroundMark x1="12885" y1="34537" x2="15826" y2="41481"/>
                        <a14:foregroundMark x1="14146" y1="36759" x2="15826" y2="48611"/>
                        <a14:foregroundMark x1="14986" y1="35648" x2="19188" y2="43704"/>
                        <a14:foregroundMark x1="14986" y1="45833" x2="12045" y2="47500"/>
                        <a14:foregroundMark x1="54622" y1="48889" x2="51261" y2="52222"/>
                        <a14:foregroundMark x1="14566" y1="34259" x2="17507" y2="36204"/>
                        <a14:foregroundMark x1="12465" y1="39259" x2="13725" y2="40370"/>
                      </a14:backgroundRemoval>
                    </a14:imgEffect>
                  </a14:imgLayer>
                </a14:imgProps>
              </a:ext>
              <a:ext uri="{28A0092B-C50C-407E-A947-70E740481C1C}">
                <a14:useLocalDpi xmlns:a14="http://schemas.microsoft.com/office/drawing/2010/main" val="0"/>
              </a:ext>
            </a:extLst>
          </a:blip>
          <a:srcRect b="11140"/>
          <a:stretch>
            <a:fillRect/>
          </a:stretch>
        </p:blipFill>
        <p:spPr bwMode="auto">
          <a:xfrm>
            <a:off x="2247900" y="-171450"/>
            <a:ext cx="5443538" cy="515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394" b="100000" l="5833" r="95694">
                        <a14:foregroundMark x1="20833" y1="36170" x2="33750" y2="82979"/>
                        <a14:foregroundMark x1="39306" y1="73138" x2="79861" y2="69149"/>
                        <a14:foregroundMark x1="68472" y1="39362" x2="84167" y2="70479"/>
                        <a14:foregroundMark x1="69583" y1="56915" x2="70278" y2="58777"/>
                      </a14:backgroundRemoval>
                    </a14:imgEffect>
                  </a14:imgLayer>
                </a14:imgProps>
              </a:ext>
              <a:ext uri="{28A0092B-C50C-407E-A947-70E740481C1C}">
                <a14:useLocalDpi xmlns:a14="http://schemas.microsoft.com/office/drawing/2010/main" val="0"/>
              </a:ext>
            </a:extLst>
          </a:blip>
          <a:srcRect/>
          <a:stretch>
            <a:fillRect/>
          </a:stretch>
        </p:blipFill>
        <p:spPr bwMode="auto">
          <a:xfrm>
            <a:off x="-498268" y="2171700"/>
            <a:ext cx="49720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3" b="93704" l="1122" r="100000"/>
                    </a14:imgEffect>
                  </a14:imgLayer>
                </a14:imgProps>
              </a:ext>
              <a:ext uri="{28A0092B-C50C-407E-A947-70E740481C1C}">
                <a14:useLocalDpi xmlns:a14="http://schemas.microsoft.com/office/drawing/2010/main" val="0"/>
              </a:ext>
            </a:extLst>
          </a:blip>
          <a:srcRect b="8519"/>
          <a:stretch>
            <a:fillRect/>
          </a:stretch>
        </p:blipFill>
        <p:spPr bwMode="auto">
          <a:xfrm>
            <a:off x="6504367" y="1516902"/>
            <a:ext cx="2568196" cy="3558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2184144" y="67866"/>
            <a:ext cx="5322094" cy="97155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1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Avo" panose="02040603050506020204" pitchFamily="18" charset="0"/>
                <a:cs typeface="Times New Roman" panose="02020603050405020304" pitchFamily="18" charset="0"/>
              </a:rPr>
              <a:t> PEPPA ĐI MUA SẮM</a:t>
            </a:r>
          </a:p>
        </p:txBody>
      </p:sp>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41574" y="3037951"/>
            <a:ext cx="2364582" cy="2553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29"/>
                                        </p:tgtEl>
                                        <p:attrNameLst>
                                          <p:attrName>r</p:attrName>
                                        </p:attrNameLst>
                                      </p:cBhvr>
                                    </p:animRot>
                                    <p:animRot by="-240000">
                                      <p:cBhvr>
                                        <p:cTn id="13" dur="600" fill="hold">
                                          <p:stCondLst>
                                            <p:cond delay="600"/>
                                          </p:stCondLst>
                                        </p:cTn>
                                        <p:tgtEl>
                                          <p:spTgt spid="1029"/>
                                        </p:tgtEl>
                                        <p:attrNameLst>
                                          <p:attrName>r</p:attrName>
                                        </p:attrNameLst>
                                      </p:cBhvr>
                                    </p:animRot>
                                    <p:animRot by="240000">
                                      <p:cBhvr>
                                        <p:cTn id="14" dur="600" fill="hold">
                                          <p:stCondLst>
                                            <p:cond delay="1200"/>
                                          </p:stCondLst>
                                        </p:cTn>
                                        <p:tgtEl>
                                          <p:spTgt spid="1029"/>
                                        </p:tgtEl>
                                        <p:attrNameLst>
                                          <p:attrName>r</p:attrName>
                                        </p:attrNameLst>
                                      </p:cBhvr>
                                    </p:animRot>
                                    <p:animRot by="-240000">
                                      <p:cBhvr>
                                        <p:cTn id="15" dur="600" fill="hold">
                                          <p:stCondLst>
                                            <p:cond delay="1800"/>
                                          </p:stCondLst>
                                        </p:cTn>
                                        <p:tgtEl>
                                          <p:spTgt spid="1029"/>
                                        </p:tgtEl>
                                        <p:attrNameLst>
                                          <p:attrName>r</p:attrName>
                                        </p:attrNameLst>
                                      </p:cBhvr>
                                    </p:animRot>
                                    <p:animRot by="120000">
                                      <p:cBhvr>
                                        <p:cTn id="16" dur="600" fill="hold">
                                          <p:stCondLst>
                                            <p:cond delay="2400"/>
                                          </p:stCondLst>
                                        </p:cTn>
                                        <p:tgtEl>
                                          <p:spTgt spid="10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14450"/>
            <a:ext cx="9677400" cy="3886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74723" y="773490"/>
            <a:ext cx="6469077" cy="1446550"/>
          </a:xfrm>
          <a:prstGeom prst="rect">
            <a:avLst/>
          </a:prstGeom>
          <a:noFill/>
        </p:spPr>
        <p:txBody>
          <a:bodyPr wrap="square" rtlCol="0">
            <a:spAutoFit/>
          </a:bodyPr>
          <a:lstStyle/>
          <a:p>
            <a:pPr algn="ctr"/>
            <a:r>
              <a:rPr lang="vi-VN" sz="4400" b="1" dirty="0" smtClean="0">
                <a:solidFill>
                  <a:schemeClr val="bg1"/>
                </a:solidFill>
                <a:latin typeface=".VnAvant" panose="020B7200000000000000" pitchFamily="34" charset="0"/>
              </a:rPr>
              <a:t>Bài đọc Cầu vồng </a:t>
            </a:r>
          </a:p>
          <a:p>
            <a:pPr algn="ctr"/>
            <a:r>
              <a:rPr lang="vi-VN" sz="4400" b="1" dirty="0" smtClean="0">
                <a:solidFill>
                  <a:schemeClr val="bg1"/>
                </a:solidFill>
                <a:latin typeface=".VnAvant" panose="020B7200000000000000" pitchFamily="34" charset="0"/>
              </a:rPr>
              <a:t>có mấy đoạn?</a:t>
            </a:r>
            <a:endParaRPr lang="en-US" sz="3600" b="1" dirty="0">
              <a:solidFill>
                <a:srgbClr val="00B0F0"/>
              </a:solidFill>
              <a:latin typeface=".VnAvant" panose="020B7200000000000000" pitchFamily="34" charset="0"/>
              <a:cs typeface="Arial" panose="020B0604020202020204" pitchFamily="34" charset="0"/>
            </a:endParaRPr>
          </a:p>
        </p:txBody>
      </p:sp>
      <p:sp>
        <p:nvSpPr>
          <p:cNvPr id="5" name="TextBox 4"/>
          <p:cNvSpPr txBox="1"/>
          <p:nvPr/>
        </p:nvSpPr>
        <p:spPr>
          <a:xfrm>
            <a:off x="2251861" y="2858677"/>
            <a:ext cx="4114800" cy="646331"/>
          </a:xfrm>
          <a:prstGeom prst="rect">
            <a:avLst/>
          </a:prstGeom>
          <a:noFill/>
        </p:spPr>
        <p:txBody>
          <a:bodyPr wrap="square" rtlCol="0">
            <a:spAutoFit/>
          </a:bodyPr>
          <a:lstStyle/>
          <a:p>
            <a:pPr algn="ctr"/>
            <a:r>
              <a:rPr lang="en-US" sz="3600" b="1" dirty="0" smtClean="0">
                <a:solidFill>
                  <a:srgbClr val="0000FF"/>
                </a:solidFill>
                <a:latin typeface=".VnAvant" panose="020B7200000000000000" pitchFamily="34" charset="0"/>
              </a:rPr>
              <a:t>3 </a:t>
            </a:r>
            <a:r>
              <a:rPr lang="vi-VN" sz="3600" b="1" dirty="0" smtClean="0">
                <a:solidFill>
                  <a:srgbClr val="0000FF"/>
                </a:solidFill>
                <a:latin typeface=".VnAvant" panose="020B7200000000000000" pitchFamily="34" charset="0"/>
              </a:rPr>
              <a:t>đoạn</a:t>
            </a:r>
            <a:endParaRPr lang="en-US" sz="3600" b="1" dirty="0">
              <a:solidFill>
                <a:srgbClr val="0000FF"/>
              </a:solidFill>
              <a:latin typeface=".VnAvant" panose="020B7200000000000000" pitchFamily="34"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7540171" y="0"/>
            <a:ext cx="1600199" cy="6801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14450"/>
            <a:ext cx="9677400"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84782" y="773490"/>
            <a:ext cx="4974439" cy="1569660"/>
          </a:xfrm>
          <a:prstGeom prst="rect">
            <a:avLst/>
          </a:prstGeom>
          <a:noFill/>
        </p:spPr>
        <p:txBody>
          <a:bodyPr wrap="none" rtlCol="0">
            <a:spAutoFit/>
          </a:bodyPr>
          <a:lstStyle/>
          <a:p>
            <a:pPr algn="ctr"/>
            <a:r>
              <a:rPr lang="vi-VN" sz="4800" b="1" dirty="0" smtClean="0">
                <a:solidFill>
                  <a:schemeClr val="bg1"/>
                </a:solidFill>
                <a:latin typeface="+mj-lt"/>
                <a:cs typeface="Arial" panose="020B0604020202020204" pitchFamily="34" charset="0"/>
              </a:rPr>
              <a:t>Bài đọc Cầu vồng </a:t>
            </a:r>
          </a:p>
          <a:p>
            <a:pPr algn="ctr"/>
            <a:r>
              <a:rPr lang="vi-VN" sz="4800" b="1" dirty="0" smtClean="0">
                <a:solidFill>
                  <a:schemeClr val="bg1"/>
                </a:solidFill>
                <a:latin typeface="+mj-lt"/>
                <a:cs typeface="Arial" panose="020B0604020202020204" pitchFamily="34" charset="0"/>
              </a:rPr>
              <a:t>có mấy câu?</a:t>
            </a:r>
            <a:endParaRPr lang="en-US" sz="4800" b="1" dirty="0">
              <a:solidFill>
                <a:schemeClr val="bg1"/>
              </a:solidFill>
              <a:latin typeface="+mj-lt"/>
              <a:cs typeface="Arial" panose="020B0604020202020204" pitchFamily="34" charset="0"/>
            </a:endParaRPr>
          </a:p>
        </p:txBody>
      </p:sp>
      <p:sp>
        <p:nvSpPr>
          <p:cNvPr id="5" name="TextBox 4"/>
          <p:cNvSpPr txBox="1"/>
          <p:nvPr/>
        </p:nvSpPr>
        <p:spPr>
          <a:xfrm>
            <a:off x="3276600" y="2687419"/>
            <a:ext cx="1454244" cy="769441"/>
          </a:xfrm>
          <a:prstGeom prst="rect">
            <a:avLst/>
          </a:prstGeom>
          <a:noFill/>
        </p:spPr>
        <p:txBody>
          <a:bodyPr wrap="none" rtlCol="0">
            <a:spAutoFit/>
          </a:bodyPr>
          <a:lstStyle/>
          <a:p>
            <a:r>
              <a:rPr lang="vi-VN" sz="4400" b="1" dirty="0" smtClean="0">
                <a:solidFill>
                  <a:srgbClr val="0000FF"/>
                </a:solidFill>
                <a:latin typeface="+mj-lt"/>
              </a:rPr>
              <a:t>7 câu</a:t>
            </a:r>
            <a:endParaRPr lang="en-US" sz="4400" b="1" dirty="0">
              <a:solidFill>
                <a:srgbClr val="0000FF"/>
              </a:solidFill>
              <a:latin typeface="+mj-lt"/>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7540171" y="0"/>
            <a:ext cx="1600199" cy="6801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88677"/>
            <a:ext cx="9753600" cy="37305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6715" y="1047633"/>
            <a:ext cx="8987970" cy="923330"/>
          </a:xfrm>
          <a:prstGeom prst="rect">
            <a:avLst/>
          </a:prstGeom>
          <a:noFill/>
        </p:spPr>
        <p:txBody>
          <a:bodyPr wrap="square" rtlCol="0">
            <a:spAutoFit/>
          </a:bodyPr>
          <a:lstStyle/>
          <a:p>
            <a:pPr algn="ctr"/>
            <a:r>
              <a:rPr lang="vi-VN" sz="5400" b="1" dirty="0" smtClean="0">
                <a:solidFill>
                  <a:schemeClr val="bg1"/>
                </a:solidFill>
                <a:latin typeface="+mj-lt"/>
                <a:cs typeface="Arial" panose="020B0604020202020204" pitchFamily="34" charset="0"/>
              </a:rPr>
              <a:t>Hãy đọc các từ sau</a:t>
            </a:r>
            <a:endParaRPr lang="en-US" sz="4800" b="1" dirty="0">
              <a:solidFill>
                <a:srgbClr val="00B0F0"/>
              </a:solidFill>
              <a:latin typeface="+mj-lt"/>
              <a:cs typeface="Arial" panose="020B0604020202020204" pitchFamily="34" charset="0"/>
            </a:endParaRPr>
          </a:p>
        </p:txBody>
      </p:sp>
      <p:sp>
        <p:nvSpPr>
          <p:cNvPr id="5" name="TextBox 4"/>
          <p:cNvSpPr txBox="1"/>
          <p:nvPr/>
        </p:nvSpPr>
        <p:spPr>
          <a:xfrm>
            <a:off x="1839821" y="2571750"/>
            <a:ext cx="3934090" cy="646331"/>
          </a:xfrm>
          <a:prstGeom prst="rect">
            <a:avLst/>
          </a:prstGeom>
          <a:noFill/>
        </p:spPr>
        <p:txBody>
          <a:bodyPr wrap="none" rtlCol="0">
            <a:spAutoFit/>
          </a:bodyPr>
          <a:lstStyle/>
          <a:p>
            <a:r>
              <a:rPr lang="vi-VN" sz="3600" b="1" dirty="0" smtClean="0">
                <a:solidFill>
                  <a:srgbClr val="0000FF"/>
                </a:solidFill>
                <a:latin typeface="+mj-lt"/>
              </a:rPr>
              <a:t>rực rỡ     trông chờ</a:t>
            </a:r>
            <a:endParaRPr lang="en-US" sz="3600" b="1" dirty="0">
              <a:solidFill>
                <a:srgbClr val="0000FF"/>
              </a:solidFill>
              <a:latin typeface="+mj-lt"/>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7540171" y="0"/>
            <a:ext cx="1600199" cy="6801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71650"/>
            <a:ext cx="10439400" cy="44728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00" y="819150"/>
            <a:ext cx="8757526" cy="1323439"/>
          </a:xfrm>
          <a:prstGeom prst="rect">
            <a:avLst/>
          </a:prstGeom>
          <a:noFill/>
        </p:spPr>
        <p:txBody>
          <a:bodyPr wrap="none" rtlCol="0">
            <a:spAutoFit/>
          </a:bodyPr>
          <a:lstStyle/>
          <a:p>
            <a:r>
              <a:rPr lang="en-US" sz="4000" b="1" dirty="0">
                <a:solidFill>
                  <a:schemeClr val="bg1"/>
                </a:solidFill>
                <a:latin typeface=".VnAvant" panose="020B7200000000000000" pitchFamily="34" charset="0"/>
                <a:cs typeface="Arial" panose="020B0604020202020204" pitchFamily="34" charset="0"/>
              </a:rPr>
              <a:t>        </a:t>
            </a:r>
            <a:r>
              <a:rPr lang="en-US" sz="4000" b="1" dirty="0" err="1" smtClean="0">
                <a:solidFill>
                  <a:schemeClr val="bg1"/>
                </a:solidFill>
                <a:latin typeface="Segoe UI" panose="020B0502040204020203" pitchFamily="34" charset="0"/>
                <a:ea typeface="Segoe UI" panose="020B0502040204020203" pitchFamily="34" charset="0"/>
                <a:cs typeface="Segoe UI" panose="020B0502040204020203" pitchFamily="34" charset="0"/>
              </a:rPr>
              <a:t>Em</a:t>
            </a:r>
            <a:r>
              <a:rPr lang="en-US" sz="40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vi-VN" sz="40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có thích cầu vồng không? </a:t>
            </a:r>
          </a:p>
          <a:p>
            <a:r>
              <a:rPr lang="vi-VN" sz="4000" b="1" dirty="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vi-VN" sz="40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       Vì sao?</a:t>
            </a:r>
            <a:endParaRPr lang="en-US" sz="40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7540171" y="0"/>
            <a:ext cx="1600199" cy="6801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809750"/>
            <a:ext cx="6324360" cy="923330"/>
          </a:xfrm>
          <a:prstGeom prst="rect">
            <a:avLst/>
          </a:prstGeom>
          <a:noFill/>
        </p:spPr>
        <p:txBody>
          <a:bodyPr wrap="none" rtlCol="0">
            <a:spAutoFit/>
          </a:bodyPr>
          <a:lstStyle/>
          <a:p>
            <a:r>
              <a:rPr lang="vi-VN" sz="5400" b="1" smtClean="0"/>
              <a:t>CHIA SẺ SAU BÀI HỌC</a:t>
            </a:r>
            <a:endParaRPr lang="vi-VN" sz="5400" b="1"/>
          </a:p>
        </p:txBody>
      </p:sp>
    </p:spTree>
  </p:cSld>
  <p:clrMapOvr>
    <a:masterClrMapping/>
  </p:clrMapOvr>
  <p:transition advTm="3000">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him .wm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479925" y="2967038"/>
            <a:ext cx="184150" cy="923925"/>
          </a:xfrm>
          <a:prstGeom prst="rect">
            <a:avLst/>
          </a:prstGeom>
          <a:noFill/>
        </p:spPr>
        <p:txBody>
          <a:bodyPr wrap="none">
            <a:spAutoFit/>
          </a:bodyPr>
          <a:lstStyle/>
          <a:p>
            <a:pPr algn="ctr">
              <a:defRPr/>
            </a:pPr>
            <a:endPar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6" name="Rectangle 5"/>
          <p:cNvSpPr/>
          <p:nvPr/>
        </p:nvSpPr>
        <p:spPr>
          <a:xfrm>
            <a:off x="4479925" y="2967038"/>
            <a:ext cx="184150" cy="923925"/>
          </a:xfrm>
          <a:prstGeom prst="rect">
            <a:avLst/>
          </a:prstGeom>
          <a:noFill/>
        </p:spPr>
        <p:txBody>
          <a:bodyPr wrap="none">
            <a:spAutoFit/>
          </a:bodyPr>
          <a:lstStyle/>
          <a:p>
            <a:pPr algn="ctr">
              <a:defRPr/>
            </a:pPr>
            <a:endPar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WordArt 4"/>
          <p:cNvSpPr>
            <a:spLocks noChangeArrowheads="1" noChangeShapeType="1" noTextEdit="1"/>
          </p:cNvSpPr>
          <p:nvPr/>
        </p:nvSpPr>
        <p:spPr bwMode="auto">
          <a:xfrm>
            <a:off x="381000" y="2571750"/>
            <a:ext cx="8355013" cy="2159000"/>
          </a:xfrm>
          <a:prstGeom prst="rect">
            <a:avLst/>
          </a:prstGeom>
        </p:spPr>
        <p:txBody>
          <a:bodyPr wrap="none" fromWordArt="1">
            <a:prstTxWarp prst="textDeflateTop">
              <a:avLst>
                <a:gd name="adj" fmla="val 46875"/>
              </a:avLst>
            </a:prstTxWarp>
          </a:bodyPr>
          <a:lstStyle/>
          <a:p>
            <a:pPr algn="ctr"/>
            <a:r>
              <a:rPr lang="vi-VN" sz="2400" kern="10" spc="-360" dirty="0">
                <a:ln w="12700">
                  <a:solidFill>
                    <a:srgbClr val="000099"/>
                  </a:solidFill>
                  <a:round/>
                </a:ln>
                <a:solidFill>
                  <a:srgbClr val="FF0066"/>
                </a:solidFill>
                <a:effectLst>
                  <a:outerShdw dist="125724" dir="18900000" algn="ctr" rotWithShape="0">
                    <a:srgbClr val="000099"/>
                  </a:outerShdw>
                </a:effectLst>
                <a:latin typeface="Times New Roman" panose="02020603050405020304"/>
                <a:cs typeface="Times New Roman" panose="02020603050405020304"/>
              </a:rPr>
              <a:t>Chúc </a:t>
            </a:r>
            <a:r>
              <a:rPr lang="vi-VN" sz="2400" kern="10" spc="-360" dirty="0" smtClean="0">
                <a:ln w="12700">
                  <a:solidFill>
                    <a:srgbClr val="000099"/>
                  </a:solidFill>
                  <a:round/>
                </a:ln>
                <a:solidFill>
                  <a:srgbClr val="FF0066"/>
                </a:solidFill>
                <a:effectLst>
                  <a:outerShdw dist="125724" dir="18900000" algn="ctr" rotWithShape="0">
                    <a:srgbClr val="000099"/>
                  </a:outerShdw>
                </a:effectLst>
                <a:latin typeface="Times New Roman" panose="02020603050405020304"/>
                <a:cs typeface="Times New Roman" panose="02020603050405020304"/>
              </a:rPr>
              <a:t> quý  thầy  cô  và  các  em  sức  khỏe</a:t>
            </a:r>
            <a:r>
              <a:rPr lang="vi-VN" sz="2400" kern="10" spc="-360" dirty="0">
                <a:ln w="12700">
                  <a:solidFill>
                    <a:srgbClr val="000099"/>
                  </a:solidFill>
                  <a:round/>
                </a:ln>
                <a:solidFill>
                  <a:srgbClr val="FF0066"/>
                </a:solidFill>
                <a:effectLst>
                  <a:outerShdw dist="125724" dir="18900000" algn="ctr" rotWithShape="0">
                    <a:srgbClr val="000099"/>
                  </a:outerShdw>
                </a:effectLst>
                <a:latin typeface="Times New Roman" panose="02020603050405020304"/>
                <a:cs typeface="Times New Roman" panose="02020603050405020304"/>
              </a:rPr>
              <a:t>!</a:t>
            </a:r>
          </a:p>
        </p:txBody>
      </p:sp>
      <p:pic>
        <p:nvPicPr>
          <p:cNvPr id="8" name="Picture 2"/>
          <p:cNvPicPr>
            <a:picLocks noChangeAspect="1" noChangeArrowheads="1" noCrop="1"/>
          </p:cNvPicPr>
          <p:nvPr/>
        </p:nvPicPr>
        <p:blipFill>
          <a:blip r:embed="rId5"/>
          <a:srcRect/>
          <a:stretch>
            <a:fillRect/>
          </a:stretch>
        </p:blipFill>
        <p:spPr bwMode="auto">
          <a:xfrm>
            <a:off x="1652588" y="461963"/>
            <a:ext cx="59785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99" fill="hold"/>
                                        <p:tgtEl>
                                          <p:spTgt spid="4"/>
                                        </p:tgtEl>
                                      </p:cBhvr>
                                    </p:cmd>
                                  </p:childTnLst>
                                </p:cTn>
                              </p:par>
                              <p:par>
                                <p:cTn id="7" presetID="23" presetClass="emph" presetSubtype="0" repeatCount="indefinite" fill="hold" grpId="0" nodeType="withEffect">
                                  <p:stCondLst>
                                    <p:cond delay="0"/>
                                  </p:stCondLst>
                                  <p:childTnLst>
                                    <p:animClr clrSpc="hsl" dir="cw">
                                      <p:cBhvr override="childStyle">
                                        <p:cTn id="8" dur="500" fill="hold"/>
                                        <p:tgtEl>
                                          <p:spTgt spid="7"/>
                                        </p:tgtEl>
                                        <p:attrNameLst>
                                          <p:attrName>style.color</p:attrName>
                                        </p:attrNameLst>
                                      </p:cBhvr>
                                      <p:by>
                                        <p:hsl h="10842353" s="0" l="0"/>
                                      </p:by>
                                    </p:animClr>
                                    <p:animClr clrSpc="hsl" dir="cw">
                                      <p:cBhvr>
                                        <p:cTn id="9" dur="500" fill="hold"/>
                                        <p:tgtEl>
                                          <p:spTgt spid="7"/>
                                        </p:tgtEl>
                                        <p:attrNameLst>
                                          <p:attrName>fillcolor</p:attrName>
                                        </p:attrNameLst>
                                      </p:cBhvr>
                                      <p:by>
                                        <p:hsl h="10842353" s="0" l="0"/>
                                      </p:by>
                                    </p:animClr>
                                    <p:animClr clrSpc="hsl" dir="cw">
                                      <p:cBhvr>
                                        <p:cTn id="10" dur="500" fill="hold"/>
                                        <p:tgtEl>
                                          <p:spTgt spid="7"/>
                                        </p:tgtEl>
                                        <p:attrNameLst>
                                          <p:attrName>stroke.color</p:attrName>
                                        </p:attrNameLst>
                                      </p:cBhvr>
                                      <p:by>
                                        <p:hsl h="10842353" s="0" l="0"/>
                                      </p:by>
                                    </p:animClr>
                                    <p:set>
                                      <p:cBhvr>
                                        <p:cTn id="11"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1923" b="97115" l="10000" r="90000">
                        <a14:foregroundMark x1="50333" y1="20577" x2="45778" y2="30577"/>
                      </a14:backgroundRemoval>
                    </a14:imgEffect>
                  </a14:imgLayer>
                </a14:imgProps>
              </a:ext>
              <a:ext uri="{28A0092B-C50C-407E-A947-70E740481C1C}">
                <a14:useLocalDpi xmlns:a14="http://schemas.microsoft.com/office/drawing/2010/main" val="0"/>
              </a:ext>
            </a:extLst>
          </a:blip>
          <a:srcRect l="26889" t="6223" r="30121"/>
          <a:stretch>
            <a:fillRect/>
          </a:stretch>
        </p:blipFill>
        <p:spPr>
          <a:xfrm>
            <a:off x="103075" y="1047750"/>
            <a:ext cx="3249725" cy="4095750"/>
          </a:xfrm>
          <a:prstGeom prst="rect">
            <a:avLst/>
          </a:prstGeom>
        </p:spPr>
      </p:pic>
      <p:sp>
        <p:nvSpPr>
          <p:cNvPr id="4" name="Oval Callout 3"/>
          <p:cNvSpPr/>
          <p:nvPr/>
        </p:nvSpPr>
        <p:spPr>
          <a:xfrm>
            <a:off x="4191000" y="188062"/>
            <a:ext cx="4724400" cy="4114800"/>
          </a:xfrm>
          <a:prstGeom prst="wedgeEllipseCallout">
            <a:avLst>
              <a:gd name="adj1" fmla="val -83095"/>
              <a:gd name="adj2" fmla="val 1067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vi-VN" sz="3600" b="1" dirty="0" smtClean="0">
                <a:latin typeface="UTM Avo" panose="02040603050506020204" pitchFamily="18" charset="0"/>
                <a:cs typeface="Times New Roman" panose="02020603050405020304" pitchFamily="18" charset="0"/>
              </a:rPr>
              <a:t>Các bạn ơi </a:t>
            </a:r>
          </a:p>
          <a:p>
            <a:pPr algn="ctr"/>
            <a:r>
              <a:rPr lang="vi-VN" sz="3600" b="1" dirty="0" smtClean="0">
                <a:latin typeface="UTM Avo" panose="02040603050506020204" pitchFamily="18" charset="0"/>
                <a:cs typeface="Times New Roman" panose="02020603050405020304" pitchFamily="18" charset="0"/>
              </a:rPr>
              <a:t>hãy giúp đỡ PEPPA trả lời các câu hỏi nhé!</a:t>
            </a:r>
            <a:endParaRPr lang="en-US" sz="3600" b="1" dirty="0">
              <a:latin typeface="UTM Avo" panose="02040603050506020204" pitchFamily="18" charset="0"/>
              <a:cs typeface="Times New Roman" panose="02020603050405020304" pitchFamily="18" charset="0"/>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95" y="0"/>
            <a:ext cx="7832606"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1923" b="97115" l="10000" r="90000">
                        <a14:foregroundMark x1="50333" y1="20577" x2="45778" y2="30577"/>
                      </a14:backgroundRemoval>
                    </a14:imgEffect>
                  </a14:imgLayer>
                </a14:imgProps>
              </a:ext>
              <a:ext uri="{28A0092B-C50C-407E-A947-70E740481C1C}">
                <a14:useLocalDpi xmlns:a14="http://schemas.microsoft.com/office/drawing/2010/main" val="0"/>
              </a:ext>
            </a:extLst>
          </a:blip>
          <a:srcRect l="26889" t="6223" r="30121"/>
          <a:stretch>
            <a:fillRect/>
          </a:stretch>
        </p:blipFill>
        <p:spPr>
          <a:xfrm>
            <a:off x="1543051" y="2571750"/>
            <a:ext cx="1904490" cy="2400300"/>
          </a:xfrm>
          <a:prstGeom prst="rect">
            <a:avLst/>
          </a:prstGeom>
        </p:spPr>
      </p:pic>
      <p:pic>
        <p:nvPicPr>
          <p:cNvPr id="7174"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46" b="99865" l="6222" r="92444">
                        <a14:foregroundMark x1="53667" y1="12838" x2="66444" y2="13108"/>
                        <a14:foregroundMark x1="37444" y1="87703" x2="37889" y2="98378"/>
                        <a14:foregroundMark x1="59667" y1="90405" x2="59000" y2="97703"/>
                        <a14:foregroundMark x1="75222" y1="51757" x2="80111" y2="55946"/>
                        <a14:foregroundMark x1="18889" y1="54730" x2="25556" y2="51622"/>
                        <a14:foregroundMark x1="19667" y1="50541" x2="20778" y2="52027"/>
                        <a14:foregroundMark x1="25556" y1="79459" x2="26444" y2="80946"/>
                        <a14:foregroundMark x1="79333" y1="54595" x2="81667" y2="50676"/>
                        <a14:foregroundMark x1="79889" y1="56216" x2="81667" y2="57027"/>
                        <a14:foregroundMark x1="20778" y1="79054" x2="22667" y2="82027"/>
                        <a14:backgroundMark x1="19556" y1="56351" x2="20444" y2="55135"/>
                        <a14:backgroundMark x1="24889" y1="80946" x2="25444" y2="80541"/>
                        <a14:backgroundMark x1="22667" y1="79324" x2="22778" y2="81081"/>
                        <a14:backgroundMark x1="22778" y1="80946" x2="23111" y2="8175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00600" y="2015266"/>
            <a:ext cx="3771900" cy="3101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Callout 9"/>
          <p:cNvSpPr/>
          <p:nvPr/>
        </p:nvSpPr>
        <p:spPr>
          <a:xfrm>
            <a:off x="3302540" y="3840816"/>
            <a:ext cx="2538924" cy="747881"/>
          </a:xfrm>
          <a:prstGeom prst="wedgeEllipseCallout">
            <a:avLst>
              <a:gd name="adj1" fmla="val -47839"/>
              <a:gd name="adj2" fmla="val -8407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100" b="1" dirty="0" err="1">
                <a:latin typeface="UTM Avo" panose="02040603050506020204" pitchFamily="18" charset="0"/>
                <a:cs typeface="Times New Roman" panose="02020603050405020304" pitchFamily="18" charset="0"/>
              </a:rPr>
              <a:t>Dạ</a:t>
            </a:r>
            <a:r>
              <a:rPr lang="en-US" sz="2100" b="1" dirty="0">
                <a:latin typeface="UTM Avo" panose="02040603050506020204" pitchFamily="18" charset="0"/>
                <a:cs typeface="Times New Roman" panose="02020603050405020304" pitchFamily="18" charset="0"/>
              </a:rPr>
              <a:t>, </a:t>
            </a:r>
            <a:r>
              <a:rPr lang="en-US" sz="2100" b="1" dirty="0" err="1">
                <a:latin typeface="UTM Avo" panose="02040603050506020204" pitchFamily="18" charset="0"/>
                <a:cs typeface="Times New Roman" panose="02020603050405020304" pitchFamily="18" charset="0"/>
              </a:rPr>
              <a:t>được</a:t>
            </a:r>
            <a:r>
              <a:rPr lang="en-US" sz="2100" b="1" dirty="0">
                <a:latin typeface="UTM Avo" panose="02040603050506020204" pitchFamily="18" charset="0"/>
                <a:cs typeface="Times New Roman" panose="02020603050405020304" pitchFamily="18" charset="0"/>
              </a:rPr>
              <a:t> ạ, </a:t>
            </a:r>
            <a:r>
              <a:rPr lang="en-US" sz="2100" b="1" dirty="0" err="1">
                <a:latin typeface="UTM Avo" panose="02040603050506020204" pitchFamily="18" charset="0"/>
                <a:cs typeface="Times New Roman" panose="02020603050405020304" pitchFamily="18" charset="0"/>
              </a:rPr>
              <a:t>thưa</a:t>
            </a:r>
            <a:r>
              <a:rPr lang="en-US" sz="2100" b="1" dirty="0">
                <a:latin typeface="UTM Avo" panose="02040603050506020204" pitchFamily="18" charset="0"/>
                <a:cs typeface="Times New Roman" panose="02020603050405020304" pitchFamily="18" charset="0"/>
              </a:rPr>
              <a:t> </a:t>
            </a:r>
            <a:r>
              <a:rPr lang="en-US" sz="2100" b="1" dirty="0" err="1">
                <a:latin typeface="UTM Avo" panose="02040603050506020204" pitchFamily="18" charset="0"/>
                <a:cs typeface="Times New Roman" panose="02020603050405020304" pitchFamily="18" charset="0"/>
              </a:rPr>
              <a:t>bố</a:t>
            </a:r>
            <a:r>
              <a:rPr lang="en-US" sz="2100" b="1" dirty="0">
                <a:latin typeface="UTM Avo" panose="02040603050506020204" pitchFamily="18" charset="0"/>
                <a:cs typeface="Times New Roman" panose="02020603050405020304" pitchFamily="18" charset="0"/>
              </a:rPr>
              <a:t>!</a:t>
            </a:r>
            <a:r>
              <a:rPr lang="en-US" sz="2100" b="1" dirty="0">
                <a:latin typeface="UTM Avo" panose="02040603050506020204" pitchFamily="18" charset="0"/>
              </a:rPr>
              <a:t>  </a:t>
            </a:r>
          </a:p>
        </p:txBody>
      </p:sp>
      <p:sp>
        <p:nvSpPr>
          <p:cNvPr id="11" name="Oval Callout 10"/>
          <p:cNvSpPr/>
          <p:nvPr/>
        </p:nvSpPr>
        <p:spPr>
          <a:xfrm>
            <a:off x="5486400" y="209550"/>
            <a:ext cx="4171950" cy="1858497"/>
          </a:xfrm>
          <a:prstGeom prst="wedgeEllipseCallout">
            <a:avLst>
              <a:gd name="adj1" fmla="val 34687"/>
              <a:gd name="adj2" fmla="val 7769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b="1" dirty="0" err="1">
                <a:latin typeface="UTM Avo" panose="02040603050506020204" pitchFamily="18" charset="0"/>
                <a:cs typeface="Times New Roman" panose="02020603050405020304" pitchFamily="18" charset="0"/>
              </a:rPr>
              <a:t>Bố</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đang</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định</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nấu</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bữa</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tối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cho</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gia</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đình</a:t>
            </a:r>
            <a:r>
              <a:rPr lang="en-US" b="1" dirty="0">
                <a:latin typeface="UTM Avo" panose="02040603050506020204" pitchFamily="18" charset="0"/>
                <a:cs typeface="Times New Roman" panose="02020603050405020304" pitchFamily="18" charset="0"/>
              </a:rPr>
              <a:t>, con </a:t>
            </a:r>
            <a:r>
              <a:rPr lang="en-US" b="1" dirty="0" err="1">
                <a:latin typeface="UTM Avo" panose="02040603050506020204" pitchFamily="18" charset="0"/>
                <a:cs typeface="Times New Roman" panose="02020603050405020304" pitchFamily="18" charset="0"/>
              </a:rPr>
              <a:t>có</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thể</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giúp</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bố</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đi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siêu</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thị</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mua</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một</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vài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món</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đồ</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được</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không</a:t>
            </a:r>
            <a:r>
              <a:rPr lang="en-US" b="1" dirty="0">
                <a:latin typeface="UTM Avo" panose="02040603050506020204" pitchFamily="18" charset="0"/>
                <a:cs typeface="Times New Roman" panose="02020603050405020304" pitchFamily="18" charset="0"/>
              </a:rPr>
              <a:t>?</a:t>
            </a:r>
          </a:p>
        </p:txBody>
      </p:sp>
      <p:sp>
        <p:nvSpPr>
          <p:cNvPr id="12" name="Oval Callout 11"/>
          <p:cNvSpPr/>
          <p:nvPr/>
        </p:nvSpPr>
        <p:spPr>
          <a:xfrm>
            <a:off x="1843549" y="146428"/>
            <a:ext cx="3726512" cy="1657350"/>
          </a:xfrm>
          <a:prstGeom prst="wedgeEllipseCallout">
            <a:avLst>
              <a:gd name="adj1" fmla="val 44360"/>
              <a:gd name="adj2" fmla="val 8338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100" b="1" dirty="0">
                <a:latin typeface="UTM Avo" panose="02040603050506020204" pitchFamily="18" charset="0"/>
                <a:cs typeface="Times New Roman" panose="02020603050405020304" pitchFamily="18" charset="0"/>
              </a:rPr>
              <a:t>Con </a:t>
            </a:r>
            <a:r>
              <a:rPr lang="en-US" sz="2100" b="1" dirty="0" err="1">
                <a:latin typeface="UTM Avo" panose="02040603050506020204" pitchFamily="18" charset="0"/>
                <a:cs typeface="Times New Roman" panose="02020603050405020304" pitchFamily="18" charset="0"/>
              </a:rPr>
              <a:t>hãy</a:t>
            </a:r>
            <a:r>
              <a:rPr lang="en-US" sz="2100" b="1" dirty="0">
                <a:latin typeface="UTM Avo" panose="02040603050506020204" pitchFamily="18" charset="0"/>
                <a:cs typeface="Times New Roman" panose="02020603050405020304" pitchFamily="18" charset="0"/>
              </a:rPr>
              <a:t> </a:t>
            </a:r>
            <a:r>
              <a:rPr lang="en-US" sz="2100" b="1" dirty="0" err="1">
                <a:latin typeface="UTM Avo" panose="02040603050506020204" pitchFamily="18" charset="0"/>
                <a:cs typeface="Times New Roman" panose="02020603050405020304" pitchFamily="18" charset="0"/>
              </a:rPr>
              <a:t>mua</a:t>
            </a:r>
            <a:r>
              <a:rPr lang="en-US" sz="2100" b="1" dirty="0">
                <a:latin typeface="UTM Avo" panose="02040603050506020204" pitchFamily="18" charset="0"/>
                <a:cs typeface="Times New Roman" panose="02020603050405020304" pitchFamily="18" charset="0"/>
              </a:rPr>
              <a:t> </a:t>
            </a:r>
            <a:r>
              <a:rPr lang="en-US" sz="2100" b="1" dirty="0" err="1">
                <a:latin typeface="UTM Avo" panose="02040603050506020204" pitchFamily="18" charset="0"/>
                <a:cs typeface="Times New Roman" panose="02020603050405020304" pitchFamily="18" charset="0"/>
              </a:rPr>
              <a:t>giúp</a:t>
            </a:r>
            <a:r>
              <a:rPr lang="en-US" sz="2100" b="1" dirty="0">
                <a:latin typeface="UTM Avo" panose="02040603050506020204" pitchFamily="18" charset="0"/>
                <a:cs typeface="Times New Roman" panose="02020603050405020304" pitchFamily="18" charset="0"/>
              </a:rPr>
              <a:t> </a:t>
            </a:r>
            <a:r>
              <a:rPr lang="en-US" sz="2100" b="1" dirty="0" err="1">
                <a:latin typeface="UTM Avo" panose="02040603050506020204" pitchFamily="18" charset="0"/>
                <a:cs typeface="Times New Roman" panose="02020603050405020304" pitchFamily="18" charset="0"/>
              </a:rPr>
              <a:t>bố</a:t>
            </a:r>
            <a:r>
              <a:rPr lang="en-US" sz="2100" b="1" dirty="0">
                <a:latin typeface="UTM Avo" panose="02040603050506020204" pitchFamily="18" charset="0"/>
                <a:cs typeface="Times New Roman" panose="02020603050405020304" pitchFamily="18" charset="0"/>
              </a:rPr>
              <a:t> </a:t>
            </a:r>
            <a:r>
              <a:rPr lang="en-US" sz="2100" b="1" dirty="0" err="1">
                <a:latin typeface="UTM Avo" panose="02040603050506020204" pitchFamily="18" charset="0"/>
                <a:cs typeface="Times New Roman" panose="02020603050405020304" pitchFamily="18" charset="0"/>
              </a:rPr>
              <a:t>dâu</a:t>
            </a:r>
            <a:r>
              <a:rPr lang="en-US" sz="2100" b="1" dirty="0">
                <a:latin typeface="UTM Avo" panose="02040603050506020204" pitchFamily="18" charset="0"/>
                <a:cs typeface="Times New Roman" panose="02020603050405020304" pitchFamily="18" charset="0"/>
              </a:rPr>
              <a:t> </a:t>
            </a:r>
            <a:r>
              <a:rPr lang="en-US" sz="2100" b="1" dirty="0" err="1">
                <a:latin typeface="UTM Avo" panose="02040603050506020204" pitchFamily="18" charset="0"/>
                <a:cs typeface="Times New Roman" panose="02020603050405020304" pitchFamily="18" charset="0"/>
              </a:rPr>
              <a:t>tây</a:t>
            </a:r>
            <a:r>
              <a:rPr lang="en-US" sz="2100" b="1" dirty="0">
                <a:latin typeface="UTM Avo" panose="02040603050506020204" pitchFamily="18" charset="0"/>
                <a:cs typeface="Times New Roman" panose="02020603050405020304" pitchFamily="18" charset="0"/>
              </a:rPr>
              <a:t>, </a:t>
            </a:r>
            <a:r>
              <a:rPr lang="en-US" sz="2100" b="1" dirty="0" err="1">
                <a:latin typeface="UTM Avo" panose="02040603050506020204" pitchFamily="18" charset="0"/>
                <a:cs typeface="Times New Roman" panose="02020603050405020304" pitchFamily="18" charset="0"/>
              </a:rPr>
              <a:t>táo</a:t>
            </a:r>
            <a:r>
              <a:rPr lang="en-US" sz="2100" b="1" dirty="0">
                <a:latin typeface="UTM Avo" panose="02040603050506020204" pitchFamily="18" charset="0"/>
                <a:cs typeface="Times New Roman" panose="02020603050405020304" pitchFamily="18" charset="0"/>
              </a:rPr>
              <a:t> </a:t>
            </a:r>
            <a:r>
              <a:rPr lang="en-US" sz="2100" b="1" dirty="0" err="1">
                <a:latin typeface="UTM Avo" panose="02040603050506020204" pitchFamily="18" charset="0"/>
                <a:cs typeface="Times New Roman" panose="02020603050405020304" pitchFamily="18" charset="0"/>
              </a:rPr>
              <a:t>và</a:t>
            </a:r>
            <a:r>
              <a:rPr lang="en-US" sz="2100" b="1" dirty="0">
                <a:latin typeface="UTM Avo" panose="02040603050506020204" pitchFamily="18" charset="0"/>
                <a:cs typeface="Times New Roman" panose="02020603050405020304" pitchFamily="18" charset="0"/>
              </a:rPr>
              <a:t> </a:t>
            </a:r>
            <a:r>
              <a:rPr lang="en-US" sz="2100" b="1" dirty="0" err="1">
                <a:latin typeface="UTM Avo" panose="02040603050506020204" pitchFamily="18" charset="0"/>
                <a:cs typeface="Times New Roman" panose="02020603050405020304" pitchFamily="18" charset="0"/>
              </a:rPr>
              <a:t>rau</a:t>
            </a:r>
            <a:r>
              <a:rPr lang="en-US" sz="2100" b="1" dirty="0">
                <a:latin typeface="UTM Avo" panose="02040603050506020204" pitchFamily="18" charset="0"/>
                <a:cs typeface="Times New Roman" panose="02020603050405020304" pitchFamily="18" charset="0"/>
              </a:rPr>
              <a:t> </a:t>
            </a:r>
            <a:r>
              <a:rPr lang="en-US" sz="2100" b="1" dirty="0" err="1">
                <a:latin typeface="UTM Avo" panose="02040603050506020204" pitchFamily="18" charset="0"/>
                <a:cs typeface="Times New Roman" panose="02020603050405020304" pitchFamily="18" charset="0"/>
              </a:rPr>
              <a:t>cải</a:t>
            </a:r>
            <a:r>
              <a:rPr lang="en-US" sz="2100" b="1" dirty="0">
                <a:latin typeface="UTM Avo" panose="02040603050506020204" pitchFamily="18" charset="0"/>
                <a:cs typeface="Times New Roman" panose="02020603050405020304" pitchFamily="18" charset="0"/>
              </a:rPr>
              <a:t> </a:t>
            </a:r>
            <a:r>
              <a:rPr lang="en-US" sz="2100" b="1" dirty="0" err="1">
                <a:latin typeface="UTM Avo" panose="02040603050506020204" pitchFamily="18" charset="0"/>
                <a:cs typeface="Times New Roman" panose="02020603050405020304" pitchFamily="18" charset="0"/>
              </a:rPr>
              <a:t>nhé</a:t>
            </a:r>
            <a:r>
              <a:rPr lang="en-US" sz="2100" b="1" dirty="0">
                <a:latin typeface="UTM Avo" panose="020406030505060202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174"/>
                                        </p:tgtEl>
                                        <p:attrNameLst>
                                          <p:attrName>r</p:attrName>
                                        </p:attrNameLst>
                                      </p:cBhvr>
                                    </p:animRot>
                                    <p:animRot by="-240000">
                                      <p:cBhvr>
                                        <p:cTn id="13" dur="600" fill="hold">
                                          <p:stCondLst>
                                            <p:cond delay="600"/>
                                          </p:stCondLst>
                                        </p:cTn>
                                        <p:tgtEl>
                                          <p:spTgt spid="7174"/>
                                        </p:tgtEl>
                                        <p:attrNameLst>
                                          <p:attrName>r</p:attrName>
                                        </p:attrNameLst>
                                      </p:cBhvr>
                                    </p:animRot>
                                    <p:animRot by="240000">
                                      <p:cBhvr>
                                        <p:cTn id="14" dur="600" fill="hold">
                                          <p:stCondLst>
                                            <p:cond delay="1200"/>
                                          </p:stCondLst>
                                        </p:cTn>
                                        <p:tgtEl>
                                          <p:spTgt spid="7174"/>
                                        </p:tgtEl>
                                        <p:attrNameLst>
                                          <p:attrName>r</p:attrName>
                                        </p:attrNameLst>
                                      </p:cBhvr>
                                    </p:animRot>
                                    <p:animRot by="-240000">
                                      <p:cBhvr>
                                        <p:cTn id="15" dur="600" fill="hold">
                                          <p:stCondLst>
                                            <p:cond delay="1800"/>
                                          </p:stCondLst>
                                        </p:cTn>
                                        <p:tgtEl>
                                          <p:spTgt spid="7174"/>
                                        </p:tgtEl>
                                        <p:attrNameLst>
                                          <p:attrName>r</p:attrName>
                                        </p:attrNameLst>
                                      </p:cBhvr>
                                    </p:animRot>
                                    <p:animRot by="120000">
                                      <p:cBhvr>
                                        <p:cTn id="16" dur="600" fill="hold">
                                          <p:stCondLst>
                                            <p:cond delay="2400"/>
                                          </p:stCondLst>
                                        </p:cTn>
                                        <p:tgtEl>
                                          <p:spTgt spid="717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1" nodeType="clickEffect">
                                  <p:stCondLst>
                                    <p:cond delay="0"/>
                                  </p:stCondLst>
                                  <p:childTnLst>
                                    <p:anim calcmode="lin" valueType="num">
                                      <p:cBhvr>
                                        <p:cTn id="34" dur="500"/>
                                        <p:tgtEl>
                                          <p:spTgt spid="11"/>
                                        </p:tgtEl>
                                        <p:attrNameLst>
                                          <p:attrName>ppt_w</p:attrName>
                                        </p:attrNameLst>
                                      </p:cBhvr>
                                      <p:tavLst>
                                        <p:tav tm="0">
                                          <p:val>
                                            <p:strVal val="ppt_w"/>
                                          </p:val>
                                        </p:tav>
                                        <p:tav tm="100000">
                                          <p:val>
                                            <p:fltVal val="0"/>
                                          </p:val>
                                        </p:tav>
                                      </p:tavLst>
                                    </p:anim>
                                    <p:anim calcmode="lin" valueType="num">
                                      <p:cBhvr>
                                        <p:cTn id="35" dur="500"/>
                                        <p:tgtEl>
                                          <p:spTgt spid="11"/>
                                        </p:tgtEl>
                                        <p:attrNameLst>
                                          <p:attrName>ppt_h</p:attrName>
                                        </p:attrNameLst>
                                      </p:cBhvr>
                                      <p:tavLst>
                                        <p:tav tm="0">
                                          <p:val>
                                            <p:strVal val="ppt_h"/>
                                          </p:val>
                                        </p:tav>
                                        <p:tav tm="100000">
                                          <p:val>
                                            <p:fltVal val="0"/>
                                          </p:val>
                                        </p:tav>
                                      </p:tavLst>
                                    </p:anim>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53" presetClass="exit" presetSubtype="32" fill="hold" grpId="1" nodeType="with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1561389" y="-191052"/>
            <a:ext cx="5917688" cy="4948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1923" b="97115" l="10000" r="90000">
                        <a14:foregroundMark x1="50333" y1="20577" x2="45778" y2="30577"/>
                      </a14:backgroundRemoval>
                    </a14:imgEffect>
                  </a14:imgLayer>
                </a14:imgProps>
              </a:ext>
              <a:ext uri="{28A0092B-C50C-407E-A947-70E740481C1C}">
                <a14:useLocalDpi xmlns:a14="http://schemas.microsoft.com/office/drawing/2010/main" val="0"/>
              </a:ext>
            </a:extLst>
          </a:blip>
          <a:srcRect l="26889" t="6223" r="30121"/>
          <a:stretch>
            <a:fillRect/>
          </a:stretch>
        </p:blipFill>
        <p:spPr>
          <a:xfrm>
            <a:off x="103535" y="2602801"/>
            <a:ext cx="2040525" cy="2571750"/>
          </a:xfrm>
          <a:prstGeom prst="rect">
            <a:avLst/>
          </a:prstGeom>
        </p:spPr>
      </p:pic>
      <p:sp>
        <p:nvSpPr>
          <p:cNvPr id="9" name="Oval Callout 8"/>
          <p:cNvSpPr/>
          <p:nvPr/>
        </p:nvSpPr>
        <p:spPr>
          <a:xfrm>
            <a:off x="62459" y="891125"/>
            <a:ext cx="2911923" cy="1313913"/>
          </a:xfrm>
          <a:prstGeom prst="wedgeEllipseCallout">
            <a:avLst>
              <a:gd name="adj1" fmla="val 3571"/>
              <a:gd name="adj2" fmla="val 84391"/>
            </a:avLst>
          </a:prstGeom>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700" b="1" dirty="0" smtClean="0">
                <a:latin typeface="UTM Avo" panose="02040603050506020204" pitchFamily="18" charset="0"/>
                <a:cs typeface="Times New Roman" panose="02020603050405020304" pitchFamily="18" charset="0"/>
              </a:rPr>
              <a:t>M</a:t>
            </a:r>
            <a:r>
              <a:rPr lang="vi-VN" sz="2700" b="1" dirty="0" smtClean="0">
                <a:latin typeface="UTM Avo" panose="02040603050506020204" pitchFamily="18" charset="0"/>
                <a:cs typeface="Times New Roman" panose="02020603050405020304" pitchFamily="18" charset="0"/>
              </a:rPr>
              <a:t>ình</a:t>
            </a:r>
            <a:r>
              <a:rPr lang="en-US" sz="2700" b="1" dirty="0" smtClean="0">
                <a:latin typeface="UTM Avo" panose="02040603050506020204" pitchFamily="18" charset="0"/>
                <a:cs typeface="Times New Roman" panose="02020603050405020304" pitchFamily="18" charset="0"/>
              </a:rPr>
              <a:t> mu</a:t>
            </a:r>
            <a:r>
              <a:rPr lang="vi-VN" sz="2700" b="1" dirty="0" smtClean="0">
                <a:latin typeface="UTM Avo" panose="02040603050506020204" pitchFamily="18" charset="0"/>
                <a:cs typeface="Times New Roman" panose="02020603050405020304" pitchFamily="18" charset="0"/>
              </a:rPr>
              <a:t>ốn</a:t>
            </a:r>
            <a:r>
              <a:rPr lang="en-US" sz="2700" b="1" dirty="0" smtClean="0">
                <a:latin typeface="UTM Avo" panose="02040603050506020204" pitchFamily="18" charset="0"/>
                <a:cs typeface="Times New Roman" panose="02020603050405020304" pitchFamily="18" charset="0"/>
              </a:rPr>
              <a:t> </a:t>
            </a:r>
            <a:r>
              <a:rPr lang="en-US" sz="2700" b="1" dirty="0" err="1" smtClean="0">
                <a:latin typeface="UTM Avo" panose="02040603050506020204" pitchFamily="18" charset="0"/>
                <a:cs typeface="Times New Roman" panose="02020603050405020304" pitchFamily="18" charset="0"/>
              </a:rPr>
              <a:t>m</a:t>
            </a:r>
            <a:r>
              <a:rPr lang="en-US" sz="2700" b="1" dirty="0" err="1" smtClean="0">
                <a:solidFill>
                  <a:schemeClr val="bg1"/>
                </a:solidFill>
                <a:latin typeface="UTM Avo" panose="02040603050506020204" pitchFamily="18" charset="0"/>
                <a:cs typeface="Times New Roman" panose="02020603050405020304" pitchFamily="18" charset="0"/>
              </a:rPr>
              <a:t>ua</a:t>
            </a:r>
            <a:r>
              <a:rPr lang="en-US" sz="2700" b="1" dirty="0" smtClean="0">
                <a:solidFill>
                  <a:schemeClr val="bg1"/>
                </a:solidFill>
                <a:latin typeface="UTM Avo" panose="02040603050506020204" pitchFamily="18" charset="0"/>
                <a:cs typeface="Times New Roman" panose="02020603050405020304" pitchFamily="18" charset="0"/>
              </a:rPr>
              <a:t> </a:t>
            </a:r>
            <a:r>
              <a:rPr lang="en-US" sz="2700" b="1" dirty="0" err="1">
                <a:solidFill>
                  <a:srgbClr val="FFC000"/>
                </a:solidFill>
                <a:latin typeface="UTM Avo" panose="02040603050506020204" pitchFamily="18" charset="0"/>
                <a:cs typeface="Times New Roman" panose="02020603050405020304" pitchFamily="18" charset="0"/>
              </a:rPr>
              <a:t>dâu</a:t>
            </a:r>
            <a:r>
              <a:rPr lang="en-US" sz="2700" b="1" dirty="0">
                <a:solidFill>
                  <a:srgbClr val="FFC000"/>
                </a:solidFill>
                <a:latin typeface="UTM Avo" panose="02040603050506020204" pitchFamily="18" charset="0"/>
                <a:cs typeface="Times New Roman" panose="02020603050405020304" pitchFamily="18" charset="0"/>
              </a:rPr>
              <a:t> </a:t>
            </a:r>
            <a:r>
              <a:rPr lang="en-US" sz="2700" b="1" dirty="0" err="1" smtClean="0">
                <a:solidFill>
                  <a:srgbClr val="FFC000"/>
                </a:solidFill>
                <a:latin typeface="UTM Avo" panose="02040603050506020204" pitchFamily="18" charset="0"/>
                <a:cs typeface="Times New Roman" panose="02020603050405020304" pitchFamily="18" charset="0"/>
              </a:rPr>
              <a:t>tây</a:t>
            </a:r>
            <a:r>
              <a:rPr lang="en-US" sz="2700" b="1" dirty="0" smtClean="0">
                <a:latin typeface="UTM Avo" panose="02040603050506020204" pitchFamily="18" charset="0"/>
              </a:rPr>
              <a:t>!  </a:t>
            </a:r>
            <a:endParaRPr lang="en-US" sz="2700" b="1" dirty="0">
              <a:latin typeface="UTM Avo" panose="02040603050506020204" pitchFamily="18" charset="0"/>
            </a:endParaRPr>
          </a:p>
        </p:txBody>
      </p:sp>
      <p:pic>
        <p:nvPicPr>
          <p:cNvPr id="2053"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3" b="93704" l="1122" r="100000"/>
                    </a14:imgEffect>
                  </a14:imgLayer>
                </a14:imgProps>
              </a:ext>
              <a:ext uri="{28A0092B-C50C-407E-A947-70E740481C1C}">
                <a14:useLocalDpi xmlns:a14="http://schemas.microsoft.com/office/drawing/2010/main" val="0"/>
              </a:ext>
            </a:extLst>
          </a:blip>
          <a:srcRect b="8519"/>
          <a:stretch>
            <a:fillRect/>
          </a:stretch>
        </p:blipFill>
        <p:spPr bwMode="auto">
          <a:xfrm>
            <a:off x="6906574" y="1953411"/>
            <a:ext cx="2258047" cy="312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3456935" y="3152224"/>
            <a:ext cx="767301" cy="577072"/>
            <a:chOff x="-2514600" y="2053528"/>
            <a:chExt cx="1023068" cy="769429"/>
          </a:xfrm>
        </p:grpSpPr>
        <p:pic>
          <p:nvPicPr>
            <p:cNvPr id="2054"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1852" b="85741" l="7600" r="95800"/>
                      </a14:imgEffect>
                    </a14:imgLayer>
                  </a14:imgProps>
                </a:ext>
                <a:ext uri="{28A0092B-C50C-407E-A947-70E740481C1C}">
                  <a14:useLocalDpi xmlns:a14="http://schemas.microsoft.com/office/drawing/2010/main" val="0"/>
                </a:ext>
              </a:extLst>
            </a:blip>
            <a:srcRect l="5554" t="8998" r="5596" b="12589"/>
            <a:stretch>
              <a:fillRect/>
            </a:stretch>
          </p:blipFill>
          <p:spPr bwMode="auto">
            <a:xfrm>
              <a:off x="-2514600" y="2053528"/>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1852" b="85741" l="7600" r="95800"/>
                      </a14:imgEffect>
                    </a14:imgLayer>
                  </a14:imgProps>
                </a:ext>
                <a:ext uri="{28A0092B-C50C-407E-A947-70E740481C1C}">
                  <a14:useLocalDpi xmlns:a14="http://schemas.microsoft.com/office/drawing/2010/main" val="0"/>
                </a:ext>
              </a:extLst>
            </a:blip>
            <a:srcRect l="5554" t="8998" r="5596" b="12589"/>
            <a:stretch>
              <a:fillRect/>
            </a:stretch>
          </p:blipFill>
          <p:spPr bwMode="auto">
            <a:xfrm>
              <a:off x="-2003066" y="2171699"/>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1852" b="85741" l="7600" r="95800"/>
                      </a14:imgEffect>
                    </a14:imgLayer>
                  </a14:imgProps>
                </a:ext>
                <a:ext uri="{28A0092B-C50C-407E-A947-70E740481C1C}">
                  <a14:useLocalDpi xmlns:a14="http://schemas.microsoft.com/office/drawing/2010/main" val="0"/>
                </a:ext>
              </a:extLst>
            </a:blip>
            <a:srcRect l="5554" t="8998" r="5596" b="12589"/>
            <a:stretch>
              <a:fillRect/>
            </a:stretch>
          </p:blipFill>
          <p:spPr bwMode="auto">
            <a:xfrm>
              <a:off x="-2335364" y="2335400"/>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1" name="Picture 2" descr="Dâu Fragaria Hoa Quả - Miễn Phí vector hình ảnh trên Pixaba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91694" y="1117831"/>
            <a:ext cx="305255" cy="38156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âu Fragaria Hoa Quả - Miễn Phí vector hình ảnh trên Pixaba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98916" y="1202642"/>
            <a:ext cx="305255" cy="38156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071608" y="1123912"/>
            <a:ext cx="729685" cy="528705"/>
            <a:chOff x="8143216" y="2247823"/>
            <a:chExt cx="1459370" cy="1057410"/>
          </a:xfrm>
        </p:grpSpPr>
        <p:pic>
          <p:nvPicPr>
            <p:cNvPr id="1026" name="Picture 2" descr="Dâu Fragaria Hoa Quả - Miễn Phí vector hình ảnh trên Pixaba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43216" y="2476500"/>
              <a:ext cx="610510" cy="7631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âu Fragaria Hoa Quả - Miễn Phí vector hình ảnh trên Pixaba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84915" y="2247823"/>
              <a:ext cx="610510" cy="76313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âu Fragaria Hoa Quả - Miễn Phí vector hình ảnh trên Pixaba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992076" y="2473689"/>
              <a:ext cx="610510" cy="7631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âu Fragaria Hoa Quả - Miễn Phí vector hình ảnh trên Pixaba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86321" y="2542095"/>
              <a:ext cx="610510" cy="76313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Oval Callout 14"/>
          <p:cNvSpPr/>
          <p:nvPr/>
        </p:nvSpPr>
        <p:spPr>
          <a:xfrm>
            <a:off x="3655687" y="614757"/>
            <a:ext cx="3990906" cy="1557338"/>
          </a:xfrm>
          <a:prstGeom prst="wedgeEllipseCallout">
            <a:avLst>
              <a:gd name="adj1" fmla="val 47473"/>
              <a:gd name="adj2" fmla="val 55037"/>
            </a:avLst>
          </a:prstGeom>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700" b="1" dirty="0" err="1">
                <a:latin typeface="UTM Avo" panose="02040603050506020204" pitchFamily="18" charset="0"/>
                <a:cs typeface="Times New Roman" panose="02020603050405020304" pitchFamily="18" charset="0"/>
              </a:rPr>
              <a:t>Vậy</a:t>
            </a:r>
            <a:r>
              <a:rPr lang="en-US" sz="2700" b="1" dirty="0">
                <a:latin typeface="UTM Avo" panose="02040603050506020204" pitchFamily="18" charset="0"/>
                <a:cs typeface="Times New Roman" panose="02020603050405020304" pitchFamily="18" charset="0"/>
              </a:rPr>
              <a:t> </a:t>
            </a:r>
            <a:r>
              <a:rPr lang="en-US" sz="2700" b="1" dirty="0" smtClean="0">
                <a:latin typeface="UTM Avo" panose="02040603050506020204" pitchFamily="18" charset="0"/>
                <a:cs typeface="Times New Roman" panose="02020603050405020304" pitchFamily="18" charset="0"/>
              </a:rPr>
              <a:t>b</a:t>
            </a:r>
            <a:r>
              <a:rPr lang="vi-VN" sz="2700" b="1" dirty="0" smtClean="0">
                <a:latin typeface="UTM Avo" panose="02040603050506020204" pitchFamily="18" charset="0"/>
                <a:cs typeface="Times New Roman" panose="02020603050405020304" pitchFamily="18" charset="0"/>
              </a:rPr>
              <a:t>ạn</a:t>
            </a:r>
            <a:r>
              <a:rPr lang="en-US" sz="2700" b="1" dirty="0" smtClean="0">
                <a:latin typeface="UTM Avo" panose="02040603050506020204" pitchFamily="18" charset="0"/>
                <a:cs typeface="Times New Roman" panose="02020603050405020304" pitchFamily="18" charset="0"/>
              </a:rPr>
              <a:t> </a:t>
            </a:r>
            <a:r>
              <a:rPr lang="en-US" sz="2700" b="1" dirty="0" err="1">
                <a:latin typeface="UTM Avo" panose="02040603050506020204" pitchFamily="18" charset="0"/>
                <a:cs typeface="Times New Roman" panose="02020603050405020304" pitchFamily="18" charset="0"/>
              </a:rPr>
              <a:t>hãy</a:t>
            </a:r>
            <a:r>
              <a:rPr lang="en-US" sz="2700" b="1" dirty="0">
                <a:latin typeface="UTM Avo" panose="02040603050506020204" pitchFamily="18" charset="0"/>
                <a:cs typeface="Times New Roman" panose="02020603050405020304" pitchFamily="18" charset="0"/>
              </a:rPr>
              <a:t> </a:t>
            </a:r>
            <a:r>
              <a:rPr lang="en-US" sz="2700" b="1" dirty="0" err="1">
                <a:latin typeface="UTM Avo" panose="02040603050506020204" pitchFamily="18" charset="0"/>
                <a:cs typeface="Times New Roman" panose="02020603050405020304" pitchFamily="18" charset="0"/>
              </a:rPr>
              <a:t>đọc</a:t>
            </a:r>
            <a:r>
              <a:rPr lang="en-US" sz="2700" b="1" dirty="0">
                <a:latin typeface="UTM Avo" panose="02040603050506020204" pitchFamily="18" charset="0"/>
                <a:cs typeface="Times New Roman" panose="02020603050405020304" pitchFamily="18" charset="0"/>
              </a:rPr>
              <a:t> </a:t>
            </a:r>
            <a:r>
              <a:rPr lang="en-US" sz="2700" b="1" dirty="0" smtClean="0">
                <a:latin typeface="UTM Avo" panose="02040603050506020204" pitchFamily="18" charset="0"/>
                <a:cs typeface="Times New Roman" panose="02020603050405020304" pitchFamily="18" charset="0"/>
              </a:rPr>
              <a:t>c</a:t>
            </a:r>
            <a:r>
              <a:rPr lang="vi-VN" sz="2700" b="1" dirty="0" smtClean="0">
                <a:latin typeface="UTM Avo" panose="02040603050506020204" pitchFamily="18" charset="0"/>
                <a:cs typeface="Times New Roman" panose="02020603050405020304" pitchFamily="18" charset="0"/>
              </a:rPr>
              <a:t>âu</a:t>
            </a:r>
            <a:r>
              <a:rPr lang="en-US" sz="2700" b="1" dirty="0" smtClean="0">
                <a:latin typeface="UTM Avo" panose="02040603050506020204" pitchFamily="18" charset="0"/>
                <a:cs typeface="Times New Roman" panose="02020603050405020304" pitchFamily="18" charset="0"/>
              </a:rPr>
              <a:t> </a:t>
            </a:r>
            <a:r>
              <a:rPr lang="en-US" sz="2700" b="1" dirty="0" err="1">
                <a:latin typeface="UTM Avo" panose="02040603050506020204" pitchFamily="18" charset="0"/>
                <a:cs typeface="Times New Roman" panose="02020603050405020304" pitchFamily="18" charset="0"/>
              </a:rPr>
              <a:t>sau</a:t>
            </a:r>
            <a:r>
              <a:rPr lang="en-US" sz="2700" b="1" dirty="0">
                <a:latin typeface="UTM Avo" panose="02040603050506020204" pitchFamily="18" charset="0"/>
                <a:cs typeface="Times New Roman" panose="02020603050405020304" pitchFamily="18" charset="0"/>
              </a:rPr>
              <a:t> </a:t>
            </a:r>
            <a:r>
              <a:rPr lang="en-US" sz="2700" b="1" dirty="0" err="1" smtClean="0">
                <a:latin typeface="UTM Avo" panose="02040603050506020204" pitchFamily="18" charset="0"/>
                <a:cs typeface="Times New Roman" panose="02020603050405020304" pitchFamily="18" charset="0"/>
              </a:rPr>
              <a:t>nhé</a:t>
            </a:r>
            <a:r>
              <a:rPr lang="en-US" sz="2700" b="1" dirty="0">
                <a:latin typeface="UTM Avo" panose="02040603050506020204" pitchFamily="18" charset="0"/>
              </a:rPr>
              <a:t>!</a:t>
            </a:r>
          </a:p>
        </p:txBody>
      </p:sp>
      <p:pic>
        <p:nvPicPr>
          <p:cNvPr id="2052" name="Picture 4"/>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587" b="100000" l="1667" r="100000"/>
                    </a14:imgEffect>
                  </a14:imgLayer>
                </a14:imgProps>
              </a:ext>
              <a:ext uri="{28A0092B-C50C-407E-A947-70E740481C1C}">
                <a14:useLocalDpi xmlns:a14="http://schemas.microsoft.com/office/drawing/2010/main" val="0"/>
              </a:ext>
            </a:extLst>
          </a:blip>
          <a:srcRect/>
          <a:stretch>
            <a:fillRect/>
          </a:stretch>
        </p:blipFill>
        <p:spPr bwMode="auto">
          <a:xfrm>
            <a:off x="2237427" y="3571756"/>
            <a:ext cx="2306046" cy="1551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ular Callout 7"/>
          <p:cNvSpPr/>
          <p:nvPr/>
        </p:nvSpPr>
        <p:spPr>
          <a:xfrm>
            <a:off x="1862793" y="106154"/>
            <a:ext cx="5257801" cy="2883853"/>
          </a:xfrm>
          <a:prstGeom prst="wedgeRoundRectCallout">
            <a:avLst>
              <a:gd name="adj1" fmla="val 58481"/>
              <a:gd name="adj2" fmla="val 49490"/>
              <a:gd name="adj3" fmla="val 16667"/>
            </a:avLst>
          </a:prstGeom>
        </p:spPr>
        <p:style>
          <a:lnRef idx="2">
            <a:schemeClr val="accent2"/>
          </a:lnRef>
          <a:fillRef idx="1">
            <a:schemeClr val="lt1"/>
          </a:fillRef>
          <a:effectRef idx="0">
            <a:schemeClr val="accent2"/>
          </a:effectRef>
          <a:fontRef idx="minor">
            <a:schemeClr val="dk1"/>
          </a:fontRef>
        </p:style>
        <p:txBody>
          <a:bodyPr lIns="45720" tIns="22860" rIns="45720" bIns="22860" rtlCol="0" anchor="ctr"/>
          <a:lstStyle/>
          <a:p>
            <a:r>
              <a:rPr lang="vi-VN" sz="4000" b="1" dirty="0" smtClean="0"/>
              <a:t>Cậu </a:t>
            </a:r>
            <a:r>
              <a:rPr lang="vi-VN" sz="4000" b="1" dirty="0"/>
              <a:t>vội xòe hai cái lá nhỏ xíu hướng về phía ông mặt trời rực rỡ</a:t>
            </a:r>
            <a:r>
              <a:rPr lang="vi-VN" sz="4000" b="1" dirty="0" smtClean="0"/>
              <a:t>.</a:t>
            </a:r>
            <a:endParaRPr lang="en-US" sz="4800" b="1" dirty="0">
              <a:solidFill>
                <a:schemeClr val="tx1"/>
              </a:solidFill>
              <a:latin typeface=".VnAvant" panose="020B72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9"/>
                                        </p:tgtEl>
                                        <p:attrNameLst>
                                          <p:attrName>ppt_w</p:attrName>
                                        </p:attrNameLst>
                                      </p:cBhvr>
                                      <p:tavLst>
                                        <p:tav tm="0">
                                          <p:val>
                                            <p:strVal val="ppt_w"/>
                                          </p:val>
                                        </p:tav>
                                        <p:tav tm="100000">
                                          <p:val>
                                            <p:fltVal val="0"/>
                                          </p:val>
                                        </p:tav>
                                      </p:tavLst>
                                    </p:anim>
                                    <p:anim calcmode="lin" valueType="num">
                                      <p:cBhvr>
                                        <p:cTn id="29" dur="500"/>
                                        <p:tgtEl>
                                          <p:spTgt spid="9"/>
                                        </p:tgtEl>
                                        <p:attrNameLst>
                                          <p:attrName>ppt_h</p:attrName>
                                        </p:attrNameLst>
                                      </p:cBhvr>
                                      <p:tavLst>
                                        <p:tav tm="0">
                                          <p:val>
                                            <p:strVal val="ppt_h"/>
                                          </p:val>
                                        </p:tav>
                                        <p:tav tm="100000">
                                          <p:val>
                                            <p:fltVal val="0"/>
                                          </p:val>
                                        </p:tav>
                                      </p:tavLst>
                                    </p:anim>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5"/>
                                        </p:tgtEl>
                                        <p:attrNameLst>
                                          <p:attrName>ppt_w</p:attrName>
                                        </p:attrNameLst>
                                      </p:cBhvr>
                                      <p:tavLst>
                                        <p:tav tm="0">
                                          <p:val>
                                            <p:strVal val="ppt_w"/>
                                          </p:val>
                                        </p:tav>
                                        <p:tav tm="100000">
                                          <p:val>
                                            <p:fltVal val="0"/>
                                          </p:val>
                                        </p:tav>
                                      </p:tavLst>
                                    </p:anim>
                                    <p:anim calcmode="lin" valueType="num">
                                      <p:cBhvr>
                                        <p:cTn id="34" dur="500"/>
                                        <p:tgtEl>
                                          <p:spTgt spid="15"/>
                                        </p:tgtEl>
                                        <p:attrNameLst>
                                          <p:attrName>ppt_h</p:attrName>
                                        </p:attrNameLst>
                                      </p:cBhvr>
                                      <p:tavLst>
                                        <p:tav tm="0">
                                          <p:val>
                                            <p:strVal val="ppt_h"/>
                                          </p:val>
                                        </p:tav>
                                        <p:tav tm="100000">
                                          <p:val>
                                            <p:fltVal val="0"/>
                                          </p:val>
                                        </p:tav>
                                      </p:tavLst>
                                    </p:anim>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8"/>
                                        </p:tgtEl>
                                        <p:attrNameLst>
                                          <p:attrName>ppt_w</p:attrName>
                                        </p:attrNameLst>
                                      </p:cBhvr>
                                      <p:tavLst>
                                        <p:tav tm="0">
                                          <p:val>
                                            <p:strVal val="ppt_w"/>
                                          </p:val>
                                        </p:tav>
                                        <p:tav tm="100000">
                                          <p:val>
                                            <p:fltVal val="0"/>
                                          </p:val>
                                        </p:tav>
                                      </p:tavLst>
                                    </p:anim>
                                    <p:anim calcmode="lin" valueType="num">
                                      <p:cBhvr>
                                        <p:cTn id="45" dur="500"/>
                                        <p:tgtEl>
                                          <p:spTgt spid="8"/>
                                        </p:tgtEl>
                                        <p:attrNameLst>
                                          <p:attrName>ppt_h</p:attrName>
                                        </p:attrNameLst>
                                      </p:cBhvr>
                                      <p:tavLst>
                                        <p:tav tm="0">
                                          <p:val>
                                            <p:strVal val="ppt_h"/>
                                          </p:val>
                                        </p:tav>
                                        <p:tav tm="100000">
                                          <p:val>
                                            <p:fltVal val="0"/>
                                          </p:val>
                                        </p:tav>
                                      </p:tavLst>
                                    </p:anim>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75E-6 2.59259E-6 L -0.13151 0.5 " pathEditMode="relative" rAng="0" ptsTypes="AA">
                                      <p:cBhvr>
                                        <p:cTn id="51" dur="2000" fill="hold"/>
                                        <p:tgtEl>
                                          <p:spTgt spid="3"/>
                                        </p:tgtEl>
                                        <p:attrNameLst>
                                          <p:attrName>ppt_x</p:attrName>
                                          <p:attrName>ppt_y</p:attrName>
                                        </p:attrNameLst>
                                      </p:cBhvr>
                                      <p:rCtr x="-6580" y="25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5" grpId="0" animBg="1"/>
      <p:bldP spid="15"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1583833" y="-121419"/>
            <a:ext cx="6049177" cy="4994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Callout 8"/>
          <p:cNvSpPr/>
          <p:nvPr/>
        </p:nvSpPr>
        <p:spPr>
          <a:xfrm>
            <a:off x="173742" y="707935"/>
            <a:ext cx="2713345" cy="1444089"/>
          </a:xfrm>
          <a:prstGeom prst="wedgeEllipseCallout">
            <a:avLst>
              <a:gd name="adj1" fmla="val -4292"/>
              <a:gd name="adj2" fmla="val 89020"/>
            </a:avLst>
          </a:prstGeom>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700" b="1" dirty="0" smtClean="0">
                <a:solidFill>
                  <a:prstClr val="white"/>
                </a:solidFill>
                <a:latin typeface="UTM Avo" panose="02040603050506020204" pitchFamily="18" charset="0"/>
                <a:cs typeface="Times New Roman" panose="02020603050405020304" pitchFamily="18" charset="0"/>
              </a:rPr>
              <a:t>M</a:t>
            </a:r>
            <a:r>
              <a:rPr lang="vi-VN" sz="2700" b="1" dirty="0" smtClean="0">
                <a:solidFill>
                  <a:prstClr val="white"/>
                </a:solidFill>
                <a:latin typeface="UTM Avo" panose="02040603050506020204" pitchFamily="18" charset="0"/>
                <a:cs typeface="Times New Roman" panose="02020603050405020304" pitchFamily="18" charset="0"/>
              </a:rPr>
              <a:t>ình muốn</a:t>
            </a:r>
            <a:r>
              <a:rPr lang="en-US" sz="2700" b="1" dirty="0" smtClean="0">
                <a:solidFill>
                  <a:prstClr val="white"/>
                </a:solidFill>
                <a:latin typeface="UTM Avo" panose="02040603050506020204" pitchFamily="18" charset="0"/>
                <a:cs typeface="Times New Roman" panose="02020603050405020304" pitchFamily="18" charset="0"/>
              </a:rPr>
              <a:t> </a:t>
            </a:r>
            <a:r>
              <a:rPr lang="en-US" sz="2700" b="1" dirty="0" err="1">
                <a:solidFill>
                  <a:prstClr val="white"/>
                </a:solidFill>
                <a:latin typeface="UTM Avo" panose="02040603050506020204" pitchFamily="18" charset="0"/>
                <a:cs typeface="Times New Roman" panose="02020603050405020304" pitchFamily="18" charset="0"/>
              </a:rPr>
              <a:t>m</a:t>
            </a:r>
            <a:r>
              <a:rPr lang="en-US" sz="2700" b="1" dirty="0" err="1">
                <a:solidFill>
                  <a:schemeClr val="bg1"/>
                </a:solidFill>
                <a:latin typeface="UTM Avo" panose="02040603050506020204" pitchFamily="18" charset="0"/>
                <a:cs typeface="Times New Roman" panose="02020603050405020304" pitchFamily="18" charset="0"/>
              </a:rPr>
              <a:t>ua</a:t>
            </a:r>
            <a:r>
              <a:rPr lang="en-US" sz="2700" b="1" dirty="0">
                <a:solidFill>
                  <a:prstClr val="white"/>
                </a:solidFill>
                <a:latin typeface="UTM Avo" panose="02040603050506020204" pitchFamily="18" charset="0"/>
                <a:cs typeface="Times New Roman" panose="02020603050405020304" pitchFamily="18" charset="0"/>
              </a:rPr>
              <a:t> </a:t>
            </a:r>
            <a:r>
              <a:rPr lang="en-US" sz="2700" b="1" dirty="0" err="1" smtClean="0">
                <a:solidFill>
                  <a:srgbClr val="FFC000"/>
                </a:solidFill>
                <a:latin typeface="UTM Avo" panose="02040603050506020204" pitchFamily="18" charset="0"/>
                <a:cs typeface="Times New Roman" panose="02020603050405020304" pitchFamily="18" charset="0"/>
              </a:rPr>
              <a:t>táo</a:t>
            </a:r>
            <a:r>
              <a:rPr lang="en-US" sz="2700" b="1" dirty="0" smtClean="0">
                <a:solidFill>
                  <a:prstClr val="white"/>
                </a:solidFill>
                <a:latin typeface="UTM Avo" panose="02040603050506020204" pitchFamily="18" charset="0"/>
              </a:rPr>
              <a:t>!  </a:t>
            </a:r>
            <a:endParaRPr lang="en-US" sz="2700" b="1" dirty="0">
              <a:solidFill>
                <a:prstClr val="white"/>
              </a:solidFill>
              <a:latin typeface="UTM Avo" panose="02040603050506020204" pitchFamily="18" charset="0"/>
            </a:endParaRPr>
          </a:p>
        </p:txBody>
      </p:sp>
      <p:pic>
        <p:nvPicPr>
          <p:cNvPr id="2053" name="Picture 5"/>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3" b="93704" l="1122" r="100000"/>
                    </a14:imgEffect>
                  </a14:imgLayer>
                </a14:imgProps>
              </a:ext>
              <a:ext uri="{28A0092B-C50C-407E-A947-70E740481C1C}">
                <a14:useLocalDpi xmlns:a14="http://schemas.microsoft.com/office/drawing/2010/main" val="0"/>
              </a:ext>
            </a:extLst>
          </a:blip>
          <a:srcRect b="8519"/>
          <a:stretch>
            <a:fillRect/>
          </a:stretch>
        </p:blipFill>
        <p:spPr bwMode="auto">
          <a:xfrm>
            <a:off x="6711597" y="1814808"/>
            <a:ext cx="2402184" cy="3328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1923" b="97115" l="10000" r="90000">
                        <a14:foregroundMark x1="50333" y1="20577" x2="45778" y2="30577"/>
                      </a14:backgroundRemoval>
                    </a14:imgEffect>
                  </a14:imgLayer>
                </a14:imgProps>
              </a:ext>
              <a:ext uri="{28A0092B-C50C-407E-A947-70E740481C1C}">
                <a14:useLocalDpi xmlns:a14="http://schemas.microsoft.com/office/drawing/2010/main" val="0"/>
              </a:ext>
            </a:extLst>
          </a:blip>
          <a:srcRect l="26889" t="6223" r="30121"/>
          <a:stretch>
            <a:fillRect/>
          </a:stretch>
        </p:blipFill>
        <p:spPr>
          <a:xfrm>
            <a:off x="361407" y="2630634"/>
            <a:ext cx="2083163" cy="2625489"/>
          </a:xfrm>
          <a:prstGeom prst="rect">
            <a:avLst/>
          </a:prstGeom>
        </p:spPr>
      </p:pic>
      <p:pic>
        <p:nvPicPr>
          <p:cNvPr id="3074" name="Picture 2" descr="Củ Cà Rốt Món Ăn Rau Xanh Thịnh - Miễn Phí vector hình ảnh trên Pixab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532646">
            <a:off x="4951764" y="2788445"/>
            <a:ext cx="631937" cy="81686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ủ Cà Rốt Món Ăn Rau Xanh Thịnh - Miễn Phí vector hình ảnh trên Pixab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532646">
            <a:off x="5303598" y="2862594"/>
            <a:ext cx="631937" cy="8168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ủ Cà Rốt Món Ăn Rau Xanh Thịnh - Miễn Phí vector hình ảnh trên Pixab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532646">
            <a:off x="5533795" y="2986838"/>
            <a:ext cx="631937" cy="8168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ủ Cà Rốt Món Ăn Rau Xanh Thịnh - Miễn Phí vector hình ảnh trên Pixab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532646">
            <a:off x="4747647" y="2998456"/>
            <a:ext cx="631937" cy="8168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ủ Cà Rốt Món Ăn Rau Xanh Thịnh - Miễn Phí vector hình ảnh trên Pixab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532646">
            <a:off x="5105100" y="3019402"/>
            <a:ext cx="631937" cy="81686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ủ Cà Rốt Món Ăn Rau Xanh Thịnh - Miễn Phí vector hình ảnh trên Pixab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532646">
            <a:off x="4541580" y="2893451"/>
            <a:ext cx="631937" cy="81686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127951" y="1118393"/>
            <a:ext cx="642897" cy="527678"/>
            <a:chOff x="10255901" y="2236785"/>
            <a:chExt cx="1285793" cy="1055356"/>
          </a:xfrm>
        </p:grpSpPr>
        <p:pic>
          <p:nvPicPr>
            <p:cNvPr id="21" name="Picture 2" descr="Thử tài chính tả | World Languages Quiz - Quizizz"/>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37095" y="2236785"/>
              <a:ext cx="763464" cy="7634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hử tài chính tả | World Languages Quiz - Quizizz"/>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55901" y="2505439"/>
              <a:ext cx="763464" cy="7634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hử tài chính tả | World Languages Quiz - Quizizz"/>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78230" y="2528677"/>
              <a:ext cx="763464" cy="7634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3091229" y="3836478"/>
            <a:ext cx="729685" cy="528705"/>
            <a:chOff x="8143216" y="2247823"/>
            <a:chExt cx="1459370" cy="1057410"/>
          </a:xfrm>
        </p:grpSpPr>
        <p:pic>
          <p:nvPicPr>
            <p:cNvPr id="40" name="Picture 2" descr="Dâu Fragaria Hoa Quả - Miễn Phí vector hình ảnh trên Pixab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43216" y="2476500"/>
              <a:ext cx="610510" cy="7631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Dâu Fragaria Hoa Quả - Miễn Phí vector hình ảnh trên Pixab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84915" y="2247823"/>
              <a:ext cx="610510" cy="76313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Dâu Fragaria Hoa Quả - Miễn Phí vector hình ảnh trên Pixab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92076" y="2473689"/>
              <a:ext cx="610510" cy="76313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Dâu Fragaria Hoa Quả - Miễn Phí vector hình ảnh trên Pixab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86321" y="2542095"/>
              <a:ext cx="610510" cy="76313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87" b="100000" l="1667" r="100000"/>
                    </a14:imgEffect>
                  </a14:imgLayer>
                </a14:imgProps>
              </a:ext>
              <a:ext uri="{28A0092B-C50C-407E-A947-70E740481C1C}">
                <a14:useLocalDpi xmlns:a14="http://schemas.microsoft.com/office/drawing/2010/main" val="0"/>
              </a:ext>
            </a:extLst>
          </a:blip>
          <a:srcRect/>
          <a:stretch>
            <a:fillRect/>
          </a:stretch>
        </p:blipFill>
        <p:spPr bwMode="auto">
          <a:xfrm>
            <a:off x="2433469" y="3710572"/>
            <a:ext cx="2320186" cy="144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descr="Thử tài chính tả | World Languages Quiz - Quizizz"/>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1255" y="1261953"/>
            <a:ext cx="381732" cy="38173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hử tài chính tả | World Languages Quiz - Quizizz"/>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18067" y="1200121"/>
            <a:ext cx="381732" cy="38173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ử tài chính tả | World Languages Quiz - Quizizz"/>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8031" y="1118393"/>
            <a:ext cx="381732" cy="38173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hử tài chính tả | World Languages Quiz - Quizizz"/>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5820" y="1120778"/>
            <a:ext cx="381732" cy="381732"/>
          </a:xfrm>
          <a:prstGeom prst="rect">
            <a:avLst/>
          </a:prstGeom>
          <a:noFill/>
          <a:extLst>
            <a:ext uri="{909E8E84-426E-40DD-AFC4-6F175D3DCCD1}">
              <a14:hiddenFill xmlns:a14="http://schemas.microsoft.com/office/drawing/2010/main">
                <a:solidFill>
                  <a:srgbClr val="FFFFFF"/>
                </a:solidFill>
              </a14:hiddenFill>
            </a:ext>
          </a:extLst>
        </p:spPr>
      </p:pic>
      <p:sp>
        <p:nvSpPr>
          <p:cNvPr id="15" name="Oval Callout 14"/>
          <p:cNvSpPr/>
          <p:nvPr/>
        </p:nvSpPr>
        <p:spPr>
          <a:xfrm>
            <a:off x="4457700" y="122473"/>
            <a:ext cx="3996501" cy="1557338"/>
          </a:xfrm>
          <a:prstGeom prst="wedgeEllipseCallout">
            <a:avLst>
              <a:gd name="adj1" fmla="val 14989"/>
              <a:gd name="adj2" fmla="val 93990"/>
            </a:avLst>
          </a:prstGeom>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700" b="1" dirty="0" err="1">
                <a:solidFill>
                  <a:prstClr val="white"/>
                </a:solidFill>
                <a:latin typeface="UTM Avo" panose="02040603050506020204" pitchFamily="18" charset="0"/>
                <a:cs typeface="Times New Roman" panose="02020603050405020304" pitchFamily="18" charset="0"/>
              </a:rPr>
              <a:t>Vậy</a:t>
            </a:r>
            <a:r>
              <a:rPr lang="en-US" sz="2700" b="1" dirty="0">
                <a:solidFill>
                  <a:prstClr val="white"/>
                </a:solidFill>
                <a:latin typeface="UTM Avo" panose="02040603050506020204" pitchFamily="18" charset="0"/>
                <a:cs typeface="Times New Roman" panose="02020603050405020304" pitchFamily="18" charset="0"/>
              </a:rPr>
              <a:t> </a:t>
            </a:r>
            <a:r>
              <a:rPr lang="en-US" sz="2700" b="1" dirty="0" smtClean="0">
                <a:solidFill>
                  <a:prstClr val="white"/>
                </a:solidFill>
                <a:latin typeface="UTM Avo" panose="02040603050506020204" pitchFamily="18" charset="0"/>
                <a:cs typeface="Times New Roman" panose="02020603050405020304" pitchFamily="18" charset="0"/>
              </a:rPr>
              <a:t>b</a:t>
            </a:r>
            <a:r>
              <a:rPr lang="vi-VN" sz="2700" b="1" dirty="0" smtClean="0">
                <a:solidFill>
                  <a:prstClr val="white"/>
                </a:solidFill>
                <a:latin typeface="UTM Avo" panose="02040603050506020204" pitchFamily="18" charset="0"/>
                <a:cs typeface="Times New Roman" panose="02020603050405020304" pitchFamily="18" charset="0"/>
              </a:rPr>
              <a:t>ạn</a:t>
            </a:r>
            <a:r>
              <a:rPr lang="en-US" sz="2700" b="1" dirty="0" smtClean="0">
                <a:solidFill>
                  <a:prstClr val="white"/>
                </a:solidFill>
                <a:latin typeface="UTM Avo" panose="02040603050506020204" pitchFamily="18" charset="0"/>
                <a:cs typeface="Times New Roman" panose="02020603050405020304" pitchFamily="18" charset="0"/>
              </a:rPr>
              <a:t> </a:t>
            </a:r>
            <a:r>
              <a:rPr lang="en-US" sz="2700" b="1" dirty="0" err="1">
                <a:solidFill>
                  <a:prstClr val="white"/>
                </a:solidFill>
                <a:latin typeface="UTM Avo" panose="02040603050506020204" pitchFamily="18" charset="0"/>
                <a:cs typeface="Times New Roman" panose="02020603050405020304" pitchFamily="18" charset="0"/>
              </a:rPr>
              <a:t>hãy</a:t>
            </a:r>
            <a:r>
              <a:rPr lang="en-US" sz="2700" b="1" dirty="0">
                <a:solidFill>
                  <a:prstClr val="white"/>
                </a:solidFill>
                <a:latin typeface="UTM Avo" panose="02040603050506020204" pitchFamily="18" charset="0"/>
                <a:cs typeface="Times New Roman" panose="02020603050405020304" pitchFamily="18" charset="0"/>
              </a:rPr>
              <a:t> </a:t>
            </a:r>
            <a:r>
              <a:rPr lang="vi-VN" sz="2700" b="1" dirty="0" smtClean="0">
                <a:solidFill>
                  <a:prstClr val="white"/>
                </a:solidFill>
                <a:latin typeface="UTM Avo" panose="02040603050506020204" pitchFamily="18" charset="0"/>
                <a:cs typeface="Times New Roman" panose="02020603050405020304" pitchFamily="18" charset="0"/>
              </a:rPr>
              <a:t>viết  chữ hoa sau nhé</a:t>
            </a:r>
            <a:r>
              <a:rPr lang="en-US" sz="2700" b="1" dirty="0" smtClean="0">
                <a:solidFill>
                  <a:prstClr val="white"/>
                </a:solidFill>
                <a:latin typeface="UTM Avo" panose="02040603050506020204" pitchFamily="18" charset="0"/>
              </a:rPr>
              <a:t>!</a:t>
            </a:r>
            <a:endParaRPr lang="en-US" sz="2700" b="1" dirty="0">
              <a:solidFill>
                <a:prstClr val="white"/>
              </a:solidFill>
              <a:latin typeface="UTM Avo" panose="02040603050506020204" pitchFamily="18" charset="0"/>
            </a:endParaRPr>
          </a:p>
        </p:txBody>
      </p:sp>
      <p:sp>
        <p:nvSpPr>
          <p:cNvPr id="39" name="Rounded Rectangular Callout 7"/>
          <p:cNvSpPr/>
          <p:nvPr/>
        </p:nvSpPr>
        <p:spPr>
          <a:xfrm>
            <a:off x="838200" y="639254"/>
            <a:ext cx="6400800" cy="1885197"/>
          </a:xfrm>
          <a:prstGeom prst="wedgeRoundRectCallout">
            <a:avLst>
              <a:gd name="adj1" fmla="val 52831"/>
              <a:gd name="adj2" fmla="val 75836"/>
              <a:gd name="adj3" fmla="val 16667"/>
            </a:avLst>
          </a:prstGeom>
          <a:solidFill>
            <a:schemeClr val="bg1"/>
          </a:solidFill>
        </p:spPr>
        <p:style>
          <a:lnRef idx="2">
            <a:schemeClr val="accent1"/>
          </a:lnRef>
          <a:fillRef idx="1">
            <a:schemeClr val="lt1"/>
          </a:fillRef>
          <a:effectRef idx="0">
            <a:schemeClr val="accent1"/>
          </a:effectRef>
          <a:fontRef idx="minor">
            <a:schemeClr val="dk1"/>
          </a:fontRef>
        </p:style>
        <p:txBody>
          <a:bodyPr lIns="45720" tIns="22860" rIns="45720" bIns="22860" rtlCol="0" anchor="ctr"/>
          <a:lstStyle/>
          <a:p>
            <a:pPr algn="ctr"/>
            <a:r>
              <a:rPr lang="vi-VN" sz="4800" b="1" dirty="0" smtClean="0"/>
              <a:t>    B</a:t>
            </a:r>
            <a:endParaRPr lang="en-US" sz="3600" b="1" dirty="0">
              <a:solidFill>
                <a:schemeClr val="tx1"/>
              </a:solidFill>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9"/>
                                        </p:tgtEl>
                                        <p:attrNameLst>
                                          <p:attrName>ppt_w</p:attrName>
                                        </p:attrNameLst>
                                      </p:cBhvr>
                                      <p:tavLst>
                                        <p:tav tm="0">
                                          <p:val>
                                            <p:strVal val="ppt_w"/>
                                          </p:val>
                                        </p:tav>
                                        <p:tav tm="100000">
                                          <p:val>
                                            <p:fltVal val="0"/>
                                          </p:val>
                                        </p:tav>
                                      </p:tavLst>
                                    </p:anim>
                                    <p:anim calcmode="lin" valueType="num">
                                      <p:cBhvr>
                                        <p:cTn id="29" dur="500"/>
                                        <p:tgtEl>
                                          <p:spTgt spid="9"/>
                                        </p:tgtEl>
                                        <p:attrNameLst>
                                          <p:attrName>ppt_h</p:attrName>
                                        </p:attrNameLst>
                                      </p:cBhvr>
                                      <p:tavLst>
                                        <p:tav tm="0">
                                          <p:val>
                                            <p:strVal val="ppt_h"/>
                                          </p:val>
                                        </p:tav>
                                        <p:tav tm="100000">
                                          <p:val>
                                            <p:fltVal val="0"/>
                                          </p:val>
                                        </p:tav>
                                      </p:tavLst>
                                    </p:anim>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5"/>
                                        </p:tgtEl>
                                        <p:attrNameLst>
                                          <p:attrName>ppt_w</p:attrName>
                                        </p:attrNameLst>
                                      </p:cBhvr>
                                      <p:tavLst>
                                        <p:tav tm="0">
                                          <p:val>
                                            <p:strVal val="ppt_w"/>
                                          </p:val>
                                        </p:tav>
                                        <p:tav tm="100000">
                                          <p:val>
                                            <p:fltVal val="0"/>
                                          </p:val>
                                        </p:tav>
                                      </p:tavLst>
                                    </p:anim>
                                    <p:anim calcmode="lin" valueType="num">
                                      <p:cBhvr>
                                        <p:cTn id="34" dur="500"/>
                                        <p:tgtEl>
                                          <p:spTgt spid="15"/>
                                        </p:tgtEl>
                                        <p:attrNameLst>
                                          <p:attrName>ppt_h</p:attrName>
                                        </p:attrNameLst>
                                      </p:cBhvr>
                                      <p:tavLst>
                                        <p:tav tm="0">
                                          <p:val>
                                            <p:strVal val="ppt_h"/>
                                          </p:val>
                                        </p:tav>
                                        <p:tav tm="100000">
                                          <p:val>
                                            <p:fltVal val="0"/>
                                          </p:val>
                                        </p:tav>
                                      </p:tavLst>
                                    </p:anim>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39"/>
                                        </p:tgtEl>
                                        <p:attrNameLst>
                                          <p:attrName>ppt_w</p:attrName>
                                        </p:attrNameLst>
                                      </p:cBhvr>
                                      <p:tavLst>
                                        <p:tav tm="0">
                                          <p:val>
                                            <p:strVal val="ppt_w"/>
                                          </p:val>
                                        </p:tav>
                                        <p:tav tm="100000">
                                          <p:val>
                                            <p:fltVal val="0"/>
                                          </p:val>
                                        </p:tav>
                                      </p:tavLst>
                                    </p:anim>
                                    <p:anim calcmode="lin" valueType="num">
                                      <p:cBhvr>
                                        <p:cTn id="45" dur="500"/>
                                        <p:tgtEl>
                                          <p:spTgt spid="39"/>
                                        </p:tgtEl>
                                        <p:attrNameLst>
                                          <p:attrName>ppt_h</p:attrName>
                                        </p:attrNameLst>
                                      </p:cBhvr>
                                      <p:tavLst>
                                        <p:tav tm="0">
                                          <p:val>
                                            <p:strVal val="ppt_h"/>
                                          </p:val>
                                        </p:tav>
                                        <p:tav tm="100000">
                                          <p:val>
                                            <p:fltVal val="0"/>
                                          </p:val>
                                        </p:tav>
                                      </p:tavLst>
                                    </p:anim>
                                    <p:animEffect transition="out" filter="fade">
                                      <p:cBhvr>
                                        <p:cTn id="46" dur="500"/>
                                        <p:tgtEl>
                                          <p:spTgt spid="39"/>
                                        </p:tgtEl>
                                      </p:cBhvr>
                                    </p:animEffect>
                                    <p:set>
                                      <p:cBhvr>
                                        <p:cTn id="47" dur="1" fill="hold">
                                          <p:stCondLst>
                                            <p:cond delay="499"/>
                                          </p:stCondLst>
                                        </p:cTn>
                                        <p:tgtEl>
                                          <p:spTgt spid="3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38889E-7 -2.83951E-6 L -0.16858 0.57439 " pathEditMode="relative" rAng="0" ptsTypes="AA">
                                      <p:cBhvr>
                                        <p:cTn id="51" dur="2000" fill="hold"/>
                                        <p:tgtEl>
                                          <p:spTgt spid="2"/>
                                        </p:tgtEl>
                                        <p:attrNameLst>
                                          <p:attrName>ppt_x</p:attrName>
                                          <p:attrName>ppt_y</p:attrName>
                                        </p:attrNameLst>
                                      </p:cBhvr>
                                      <p:rCtr x="-8429" y="287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5" grpId="0" animBg="1"/>
      <p:bldP spid="15" grpId="1" animBg="1"/>
      <p:bldP spid="39" grpId="0" animBg="1"/>
      <p:bldP spid="3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1583833" y="-158452"/>
            <a:ext cx="6049177" cy="4994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Callout 8"/>
          <p:cNvSpPr/>
          <p:nvPr/>
        </p:nvSpPr>
        <p:spPr>
          <a:xfrm>
            <a:off x="228600" y="514350"/>
            <a:ext cx="2809715" cy="1444089"/>
          </a:xfrm>
          <a:prstGeom prst="wedgeEllipseCallout">
            <a:avLst>
              <a:gd name="adj1" fmla="val -4292"/>
              <a:gd name="adj2" fmla="val 89020"/>
            </a:avLst>
          </a:prstGeom>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700" b="1" dirty="0" smtClean="0">
                <a:solidFill>
                  <a:prstClr val="white"/>
                </a:solidFill>
                <a:latin typeface="UTM Avo" panose="02040603050506020204" pitchFamily="18" charset="0"/>
                <a:cs typeface="Times New Roman" panose="02020603050405020304" pitchFamily="18" charset="0"/>
              </a:rPr>
              <a:t>M</a:t>
            </a:r>
            <a:r>
              <a:rPr lang="vi-VN" sz="2700" b="1" dirty="0" smtClean="0">
                <a:solidFill>
                  <a:prstClr val="white"/>
                </a:solidFill>
                <a:latin typeface="UTM Avo" panose="02040603050506020204" pitchFamily="18" charset="0"/>
                <a:cs typeface="Times New Roman" panose="02020603050405020304" pitchFamily="18" charset="0"/>
              </a:rPr>
              <a:t>ình muốn</a:t>
            </a:r>
            <a:r>
              <a:rPr lang="en-US" sz="2700" b="1" dirty="0" smtClean="0">
                <a:solidFill>
                  <a:prstClr val="white"/>
                </a:solidFill>
                <a:latin typeface="UTM Avo" panose="02040603050506020204" pitchFamily="18" charset="0"/>
                <a:cs typeface="Times New Roman" panose="02020603050405020304" pitchFamily="18" charset="0"/>
              </a:rPr>
              <a:t> </a:t>
            </a:r>
            <a:r>
              <a:rPr lang="en-US" sz="2700" b="1" dirty="0" err="1">
                <a:solidFill>
                  <a:prstClr val="white"/>
                </a:solidFill>
                <a:latin typeface="UTM Avo" panose="02040603050506020204" pitchFamily="18" charset="0"/>
                <a:cs typeface="Times New Roman" panose="02020603050405020304" pitchFamily="18" charset="0"/>
              </a:rPr>
              <a:t>m</a:t>
            </a:r>
            <a:r>
              <a:rPr lang="en-US" sz="2700" b="1" dirty="0" err="1">
                <a:solidFill>
                  <a:schemeClr val="bg1"/>
                </a:solidFill>
                <a:latin typeface="UTM Avo" panose="02040603050506020204" pitchFamily="18" charset="0"/>
                <a:cs typeface="Times New Roman" panose="02020603050405020304" pitchFamily="18" charset="0"/>
              </a:rPr>
              <a:t>ua</a:t>
            </a:r>
            <a:r>
              <a:rPr lang="en-US" sz="2700" b="1" dirty="0">
                <a:solidFill>
                  <a:prstClr val="white"/>
                </a:solidFill>
                <a:latin typeface="UTM Avo" panose="02040603050506020204" pitchFamily="18" charset="0"/>
                <a:cs typeface="Times New Roman" panose="02020603050405020304" pitchFamily="18" charset="0"/>
              </a:rPr>
              <a:t> </a:t>
            </a:r>
            <a:r>
              <a:rPr lang="en-US" sz="2700" b="1" dirty="0" err="1">
                <a:solidFill>
                  <a:srgbClr val="FFC000"/>
                </a:solidFill>
                <a:latin typeface="UTM Avo" panose="02040603050506020204" pitchFamily="18" charset="0"/>
                <a:cs typeface="Times New Roman" panose="02020603050405020304" pitchFamily="18" charset="0"/>
              </a:rPr>
              <a:t>rau</a:t>
            </a:r>
            <a:r>
              <a:rPr lang="en-US" sz="2700" b="1" dirty="0">
                <a:solidFill>
                  <a:srgbClr val="FFC000"/>
                </a:solidFill>
                <a:latin typeface="UTM Avo" panose="02040603050506020204" pitchFamily="18" charset="0"/>
                <a:cs typeface="Times New Roman" panose="02020603050405020304" pitchFamily="18" charset="0"/>
              </a:rPr>
              <a:t> </a:t>
            </a:r>
            <a:r>
              <a:rPr lang="en-US" sz="2700" b="1" dirty="0" err="1" smtClean="0">
                <a:solidFill>
                  <a:srgbClr val="FFC000"/>
                </a:solidFill>
                <a:latin typeface="UTM Avo" panose="02040603050506020204" pitchFamily="18" charset="0"/>
                <a:cs typeface="Times New Roman" panose="02020603050405020304" pitchFamily="18" charset="0"/>
              </a:rPr>
              <a:t>cải</a:t>
            </a:r>
            <a:r>
              <a:rPr lang="en-US" sz="2700" b="1" dirty="0" smtClean="0">
                <a:solidFill>
                  <a:prstClr val="white"/>
                </a:solidFill>
                <a:latin typeface="UTM Avo" panose="02040603050506020204" pitchFamily="18" charset="0"/>
              </a:rPr>
              <a:t>!  </a:t>
            </a:r>
            <a:endParaRPr lang="en-US" sz="2700" b="1" dirty="0">
              <a:solidFill>
                <a:prstClr val="white"/>
              </a:solidFill>
              <a:latin typeface="UTM Avo" panose="02040603050506020204" pitchFamily="18" charset="0"/>
            </a:endParaRPr>
          </a:p>
        </p:txBody>
      </p:sp>
      <p:sp>
        <p:nvSpPr>
          <p:cNvPr id="15" name="Oval Callout 14"/>
          <p:cNvSpPr/>
          <p:nvPr/>
        </p:nvSpPr>
        <p:spPr>
          <a:xfrm>
            <a:off x="228600" y="51344"/>
            <a:ext cx="8839200" cy="2215606"/>
          </a:xfrm>
          <a:prstGeom prst="wedgeEllipseCallout">
            <a:avLst>
              <a:gd name="adj1" fmla="val 29633"/>
              <a:gd name="adj2" fmla="val 67164"/>
            </a:avLst>
          </a:prstGeom>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vi-VN" sz="3200" b="1" dirty="0" smtClean="0">
                <a:latin typeface="Times New Roman" panose="02020603050405020304" pitchFamily="18" charset="0"/>
                <a:cs typeface="Times New Roman" panose="02020603050405020304" pitchFamily="18" charset="0"/>
              </a:rPr>
              <a:t>Bạn hãy nói </a:t>
            </a:r>
            <a:r>
              <a:rPr lang="vi-VN" sz="3200" b="1" dirty="0">
                <a:latin typeface="Times New Roman" panose="02020603050405020304" pitchFamily="18" charset="0"/>
                <a:cs typeface="Times New Roman" panose="02020603050405020304" pitchFamily="18" charset="0"/>
              </a:rPr>
              <a:t>về một việc </a:t>
            </a:r>
            <a:r>
              <a:rPr lang="vi-VN" sz="3200" b="1" dirty="0" smtClean="0">
                <a:latin typeface="Times New Roman" panose="02020603050405020304" pitchFamily="18" charset="0"/>
                <a:cs typeface="Times New Roman" panose="02020603050405020304" pitchFamily="18" charset="0"/>
              </a:rPr>
              <a:t>làm </a:t>
            </a:r>
            <a:r>
              <a:rPr lang="vi-VN" sz="3200" b="1" dirty="0">
                <a:latin typeface="Times New Roman" panose="02020603050405020304" pitchFamily="18" charset="0"/>
                <a:cs typeface="Times New Roman" panose="02020603050405020304" pitchFamily="18" charset="0"/>
              </a:rPr>
              <a:t>để bảo vệ sức khỏe trong những ngày nắng, nóng hoặc ngày mưa lạnh.</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2053" name="Picture 5"/>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3" b="93704" l="1122" r="100000"/>
                    </a14:imgEffect>
                  </a14:imgLayer>
                </a14:imgProps>
              </a:ext>
              <a:ext uri="{28A0092B-C50C-407E-A947-70E740481C1C}">
                <a14:useLocalDpi xmlns:a14="http://schemas.microsoft.com/office/drawing/2010/main" val="0"/>
              </a:ext>
            </a:extLst>
          </a:blip>
          <a:srcRect b="8519"/>
          <a:stretch>
            <a:fillRect/>
          </a:stretch>
        </p:blipFill>
        <p:spPr bwMode="auto">
          <a:xfrm>
            <a:off x="6714421" y="1686144"/>
            <a:ext cx="2467378" cy="341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739663" y="2688801"/>
            <a:ext cx="1689546" cy="1375028"/>
            <a:chOff x="3479326" y="5377602"/>
            <a:chExt cx="3379091" cy="2750056"/>
          </a:xfrm>
        </p:grpSpPr>
        <p:pic>
          <p:nvPicPr>
            <p:cNvPr id="28" name="Picture 2" descr="24 Bắp cải ý tưởng | bắp cải, rau củ, trái câ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364" b="90000" l="10000" r="90000">
                          <a14:foregroundMark x1="56727" y1="8364" x2="56727" y2="8364"/>
                          <a14:foregroundMark x1="51273" y1="84727" x2="52364" y2="84727"/>
                          <a14:foregroundMark x1="35455" y1="80727" x2="35455" y2="80727"/>
                          <a14:foregroundMark x1="35455" y1="80727" x2="41455" y2="88545"/>
                          <a14:foregroundMark x1="41455" y1="88545" x2="41455" y2="88545"/>
                          <a14:foregroundMark x1="49636" y1="88545" x2="49636" y2="88545"/>
                        </a14:backgroundRemoval>
                      </a14:imgEffect>
                    </a14:imgLayer>
                  </a14:imgProps>
                </a:ext>
                <a:ext uri="{28A0092B-C50C-407E-A947-70E740481C1C}">
                  <a14:useLocalDpi xmlns:a14="http://schemas.microsoft.com/office/drawing/2010/main" val="0"/>
                </a:ext>
              </a:extLst>
            </a:blip>
            <a:srcRect/>
            <a:stretch>
              <a:fillRect/>
            </a:stretch>
          </p:blipFill>
          <p:spPr bwMode="auto">
            <a:xfrm>
              <a:off x="4115944" y="5385185"/>
              <a:ext cx="2742473" cy="274247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24 Bắp cải ý tưởng | bắp cải, rau củ, trái câ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364" b="90000" l="10000" r="90000">
                          <a14:foregroundMark x1="56727" y1="8364" x2="56727" y2="8364"/>
                          <a14:foregroundMark x1="51273" y1="84727" x2="52364" y2="84727"/>
                          <a14:foregroundMark x1="35455" y1="80727" x2="35455" y2="80727"/>
                          <a14:foregroundMark x1="35455" y1="80727" x2="41455" y2="88545"/>
                          <a14:foregroundMark x1="41455" y1="88545" x2="41455" y2="88545"/>
                          <a14:foregroundMark x1="49636" y1="88545" x2="49636" y2="88545"/>
                        </a14:backgroundRemoval>
                      </a14:imgEffect>
                    </a14:imgLayer>
                  </a14:imgProps>
                </a:ext>
                <a:ext uri="{28A0092B-C50C-407E-A947-70E740481C1C}">
                  <a14:useLocalDpi xmlns:a14="http://schemas.microsoft.com/office/drawing/2010/main" val="0"/>
                </a:ext>
              </a:extLst>
            </a:blip>
            <a:srcRect/>
            <a:stretch>
              <a:fillRect/>
            </a:stretch>
          </p:blipFill>
          <p:spPr bwMode="auto">
            <a:xfrm>
              <a:off x="3479326" y="5377602"/>
              <a:ext cx="2742473" cy="27424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3108178" y="3917468"/>
            <a:ext cx="729685" cy="528705"/>
            <a:chOff x="8143216" y="2247823"/>
            <a:chExt cx="1459370" cy="1057410"/>
          </a:xfrm>
        </p:grpSpPr>
        <p:pic>
          <p:nvPicPr>
            <p:cNvPr id="31" name="Picture 2" descr="Dâu Fragaria Hoa Quả - Miễn Phí vector hình ảnh trên Pixab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43216" y="2476500"/>
              <a:ext cx="610510" cy="7631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Dâu Fragaria Hoa Quả - Miễn Phí vector hình ảnh trên Pixab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84915" y="2247823"/>
              <a:ext cx="610510" cy="7631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Dâu Fragaria Hoa Quả - Miễn Phí vector hình ảnh trên Pixab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92076" y="2473689"/>
              <a:ext cx="610510" cy="76313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Dâu Fragaria Hoa Quả - Miễn Phí vector hình ảnh trên Pixab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86321" y="2542095"/>
              <a:ext cx="610510" cy="7631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p:cNvGrpSpPr/>
          <p:nvPr/>
        </p:nvGrpSpPr>
        <p:grpSpPr>
          <a:xfrm>
            <a:off x="3544438" y="4105682"/>
            <a:ext cx="642897" cy="527678"/>
            <a:chOff x="10255901" y="2236785"/>
            <a:chExt cx="1285793" cy="1055356"/>
          </a:xfrm>
        </p:grpSpPr>
        <p:pic>
          <p:nvPicPr>
            <p:cNvPr id="36" name="Picture 2" descr="Thử tài chính tả | World Languages Quiz - Quizizz"/>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37095" y="2236785"/>
              <a:ext cx="763464" cy="76346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hử tài chính tả | World Languages Quiz - Quizizz"/>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55901" y="2505439"/>
              <a:ext cx="763464" cy="76346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hử tài chính tả | World Languages Quiz - Quizizz"/>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78230" y="2528677"/>
              <a:ext cx="763464" cy="763464"/>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24 Bắp cải ý tưởng | bắp cải, rau củ, trái câ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364" b="90000" l="10000" r="90000">
                        <a14:foregroundMark x1="56727" y1="8364" x2="56727" y2="8364"/>
                        <a14:foregroundMark x1="51273" y1="84727" x2="52364" y2="84727"/>
                        <a14:foregroundMark x1="35455" y1="80727" x2="35455" y2="80727"/>
                        <a14:foregroundMark x1="35455" y1="80727" x2="41455" y2="88545"/>
                        <a14:foregroundMark x1="41455" y1="88545" x2="41455" y2="88545"/>
                        <a14:foregroundMark x1="49636" y1="88545" x2="49636" y2="88545"/>
                      </a14:backgroundRemoval>
                    </a14:imgEffect>
                  </a14:imgLayer>
                </a14:imgProps>
              </a:ext>
              <a:ext uri="{28A0092B-C50C-407E-A947-70E740481C1C}">
                <a14:useLocalDpi xmlns:a14="http://schemas.microsoft.com/office/drawing/2010/main" val="0"/>
              </a:ext>
            </a:extLst>
          </a:blip>
          <a:srcRect/>
          <a:stretch>
            <a:fillRect/>
          </a:stretch>
        </p:blipFill>
        <p:spPr bwMode="auto">
          <a:xfrm>
            <a:off x="1686432" y="2404773"/>
            <a:ext cx="1371237" cy="13712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24 Bắp cải ý tưởng | bắp cải, rau củ, trái câ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364" b="90000" l="10000" r="90000">
                        <a14:foregroundMark x1="56727" y1="8364" x2="56727" y2="8364"/>
                        <a14:foregroundMark x1="51273" y1="84727" x2="52364" y2="84727"/>
                        <a14:foregroundMark x1="35455" y1="80727" x2="35455" y2="80727"/>
                        <a14:foregroundMark x1="35455" y1="80727" x2="41455" y2="88545"/>
                        <a14:foregroundMark x1="41455" y1="88545" x2="41455" y2="88545"/>
                        <a14:foregroundMark x1="49636" y1="88545" x2="49636" y2="88545"/>
                      </a14:backgroundRemoval>
                    </a14:imgEffect>
                  </a14:imgLayer>
                </a14:imgProps>
              </a:ext>
              <a:ext uri="{28A0092B-C50C-407E-A947-70E740481C1C}">
                <a14:useLocalDpi xmlns:a14="http://schemas.microsoft.com/office/drawing/2010/main" val="0"/>
              </a:ext>
            </a:extLst>
          </a:blip>
          <a:srcRect/>
          <a:stretch>
            <a:fillRect/>
          </a:stretch>
        </p:blipFill>
        <p:spPr bwMode="auto">
          <a:xfrm>
            <a:off x="2092118" y="2385598"/>
            <a:ext cx="1371237" cy="13712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24 Bắp cải ý tưởng | bắp cải, rau củ, trái câ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364" b="90000" l="10000" r="90000">
                        <a14:foregroundMark x1="56727" y1="8364" x2="56727" y2="8364"/>
                        <a14:foregroundMark x1="51273" y1="84727" x2="52364" y2="84727"/>
                        <a14:foregroundMark x1="35455" y1="80727" x2="35455" y2="80727"/>
                        <a14:foregroundMark x1="35455" y1="80727" x2="41455" y2="88545"/>
                        <a14:foregroundMark x1="41455" y1="88545" x2="41455" y2="88545"/>
                        <a14:foregroundMark x1="49636" y1="88545" x2="49636" y2="88545"/>
                      </a14:backgroundRemoval>
                    </a14:imgEffect>
                  </a14:imgLayer>
                </a14:imgProps>
              </a:ext>
              <a:ext uri="{28A0092B-C50C-407E-A947-70E740481C1C}">
                <a14:useLocalDpi xmlns:a14="http://schemas.microsoft.com/office/drawing/2010/main" val="0"/>
              </a:ext>
            </a:extLst>
          </a:blip>
          <a:srcRect/>
          <a:stretch>
            <a:fillRect/>
          </a:stretch>
        </p:blipFill>
        <p:spPr bwMode="auto">
          <a:xfrm>
            <a:off x="2399226" y="2520136"/>
            <a:ext cx="1371237" cy="13712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24 Bắp cải ý tưởng | bắp cải, rau củ, trái câ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364" b="90000" l="10000" r="90000">
                        <a14:foregroundMark x1="56727" y1="8364" x2="56727" y2="8364"/>
                        <a14:foregroundMark x1="51273" y1="84727" x2="52364" y2="84727"/>
                        <a14:foregroundMark x1="35455" y1="80727" x2="35455" y2="80727"/>
                        <a14:foregroundMark x1="35455" y1="80727" x2="41455" y2="88545"/>
                        <a14:foregroundMark x1="41455" y1="88545" x2="41455" y2="88545"/>
                        <a14:foregroundMark x1="49636" y1="88545" x2="49636" y2="88545"/>
                      </a14:backgroundRemoval>
                    </a14:imgEffect>
                  </a14:imgLayer>
                </a14:imgProps>
              </a:ext>
              <a:ext uri="{28A0092B-C50C-407E-A947-70E740481C1C}">
                <a14:useLocalDpi xmlns:a14="http://schemas.microsoft.com/office/drawing/2010/main" val="0"/>
              </a:ext>
            </a:extLst>
          </a:blip>
          <a:srcRect/>
          <a:stretch>
            <a:fillRect/>
          </a:stretch>
        </p:blipFill>
        <p:spPr bwMode="auto">
          <a:xfrm>
            <a:off x="2080636" y="2611945"/>
            <a:ext cx="1371237" cy="13712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24 Bắp cải ý tưởng | bắp cải, rau củ, trái câ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364" b="90000" l="10000" r="90000">
                        <a14:foregroundMark x1="56727" y1="8364" x2="56727" y2="8364"/>
                        <a14:foregroundMark x1="51273" y1="84727" x2="52364" y2="84727"/>
                        <a14:foregroundMark x1="35455" y1="80727" x2="35455" y2="80727"/>
                        <a14:foregroundMark x1="35455" y1="80727" x2="41455" y2="88545"/>
                        <a14:foregroundMark x1="41455" y1="88545" x2="41455" y2="88545"/>
                        <a14:foregroundMark x1="49636" y1="88545" x2="49636" y2="88545"/>
                      </a14:backgroundRemoval>
                    </a14:imgEffect>
                  </a14:imgLayer>
                </a14:imgProps>
              </a:ext>
              <a:ext uri="{28A0092B-C50C-407E-A947-70E740481C1C}">
                <a14:useLocalDpi xmlns:a14="http://schemas.microsoft.com/office/drawing/2010/main" val="0"/>
              </a:ext>
            </a:extLst>
          </a:blip>
          <a:srcRect/>
          <a:stretch>
            <a:fillRect/>
          </a:stretch>
        </p:blipFill>
        <p:spPr bwMode="auto">
          <a:xfrm>
            <a:off x="1812029" y="2631121"/>
            <a:ext cx="1371237" cy="13712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24 Bắp cải ý tưởng | bắp cải, rau củ, trái câ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364" b="90000" l="10000" r="90000">
                        <a14:foregroundMark x1="56727" y1="8364" x2="56727" y2="8364"/>
                        <a14:foregroundMark x1="51273" y1="84727" x2="52364" y2="84727"/>
                        <a14:foregroundMark x1="35455" y1="80727" x2="35455" y2="80727"/>
                        <a14:foregroundMark x1="35455" y1="80727" x2="41455" y2="88545"/>
                        <a14:foregroundMark x1="41455" y1="88545" x2="41455" y2="88545"/>
                        <a14:foregroundMark x1="49636" y1="88545" x2="49636" y2="88545"/>
                      </a14:backgroundRemoval>
                    </a14:imgEffect>
                  </a14:imgLayer>
                </a14:imgProps>
              </a:ext>
              <a:ext uri="{28A0092B-C50C-407E-A947-70E740481C1C}">
                <a14:useLocalDpi xmlns:a14="http://schemas.microsoft.com/office/drawing/2010/main" val="0"/>
              </a:ext>
            </a:extLst>
          </a:blip>
          <a:srcRect/>
          <a:stretch>
            <a:fillRect/>
          </a:stretch>
        </p:blipFill>
        <p:spPr bwMode="auto">
          <a:xfrm>
            <a:off x="1499595" y="2673316"/>
            <a:ext cx="1371237" cy="13712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24 Bắp cải ý tưởng | bắp cải, rau củ, trái câ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364" b="90000" l="10000" r="90000">
                        <a14:foregroundMark x1="56727" y1="8364" x2="56727" y2="8364"/>
                        <a14:foregroundMark x1="51273" y1="84727" x2="52364" y2="84727"/>
                        <a14:foregroundMark x1="35455" y1="80727" x2="35455" y2="80727"/>
                        <a14:foregroundMark x1="35455" y1="80727" x2="41455" y2="88545"/>
                        <a14:foregroundMark x1="41455" y1="88545" x2="41455" y2="88545"/>
                        <a14:foregroundMark x1="49636" y1="88545" x2="49636" y2="88545"/>
                      </a14:backgroundRemoval>
                    </a14:imgEffect>
                  </a14:imgLayer>
                </a14:imgProps>
              </a:ext>
              <a:ext uri="{28A0092B-C50C-407E-A947-70E740481C1C}">
                <a14:useLocalDpi xmlns:a14="http://schemas.microsoft.com/office/drawing/2010/main" val="0"/>
              </a:ext>
            </a:extLst>
          </a:blip>
          <a:srcRect/>
          <a:stretch>
            <a:fillRect/>
          </a:stretch>
        </p:blipFill>
        <p:spPr bwMode="auto">
          <a:xfrm>
            <a:off x="2114880" y="2673316"/>
            <a:ext cx="1371237" cy="13712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24 Bắp cải ý tưởng | bắp cải, rau củ, trái câ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364" b="90000" l="10000" r="90000">
                        <a14:foregroundMark x1="56727" y1="8364" x2="56727" y2="8364"/>
                        <a14:foregroundMark x1="51273" y1="84727" x2="52364" y2="84727"/>
                        <a14:foregroundMark x1="35455" y1="80727" x2="35455" y2="80727"/>
                        <a14:foregroundMark x1="35455" y1="80727" x2="41455" y2="88545"/>
                        <a14:foregroundMark x1="41455" y1="88545" x2="41455" y2="88545"/>
                        <a14:foregroundMark x1="49636" y1="88545" x2="49636" y2="88545"/>
                      </a14:backgroundRemoval>
                    </a14:imgEffect>
                  </a14:imgLayer>
                </a14:imgProps>
              </a:ext>
              <a:ext uri="{28A0092B-C50C-407E-A947-70E740481C1C}">
                <a14:useLocalDpi xmlns:a14="http://schemas.microsoft.com/office/drawing/2010/main" val="0"/>
              </a:ext>
            </a:extLst>
          </a:blip>
          <a:srcRect/>
          <a:stretch>
            <a:fillRect/>
          </a:stretch>
        </p:blipFill>
        <p:spPr bwMode="auto">
          <a:xfrm>
            <a:off x="2265500" y="2671511"/>
            <a:ext cx="1371237" cy="13712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87" b="100000" l="1667" r="100000"/>
                    </a14:imgEffect>
                  </a14:imgLayer>
                </a14:imgProps>
              </a:ext>
              <a:ext uri="{28A0092B-C50C-407E-A947-70E740481C1C}">
                <a14:useLocalDpi xmlns:a14="http://schemas.microsoft.com/office/drawing/2010/main" val="0"/>
              </a:ext>
            </a:extLst>
          </a:blip>
          <a:srcRect/>
          <a:stretch>
            <a:fillRect/>
          </a:stretch>
        </p:blipFill>
        <p:spPr bwMode="auto">
          <a:xfrm>
            <a:off x="2433469" y="3710572"/>
            <a:ext cx="2320186" cy="144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12">
            <a:extLst>
              <a:ext uri="{BEBA8EAE-BF5A-486C-A8C5-ECC9F3942E4B}">
                <a14:imgProps xmlns:a14="http://schemas.microsoft.com/office/drawing/2010/main">
                  <a14:imgLayer r:embed="rId13">
                    <a14:imgEffect>
                      <a14:backgroundRemoval t="1923" b="97115" l="10000" r="90000">
                        <a14:foregroundMark x1="50333" y1="20577" x2="45778" y2="30577"/>
                      </a14:backgroundRemoval>
                    </a14:imgEffect>
                  </a14:imgLayer>
                </a14:imgProps>
              </a:ext>
              <a:ext uri="{28A0092B-C50C-407E-A947-70E740481C1C}">
                <a14:useLocalDpi xmlns:a14="http://schemas.microsoft.com/office/drawing/2010/main" val="0"/>
              </a:ext>
            </a:extLst>
          </a:blip>
          <a:srcRect l="26889" t="6223" r="30121"/>
          <a:stretch>
            <a:fillRect/>
          </a:stretch>
        </p:blipFill>
        <p:spPr>
          <a:xfrm>
            <a:off x="148029" y="2584984"/>
            <a:ext cx="2083163" cy="26254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9"/>
                                        </p:tgtEl>
                                        <p:attrNameLst>
                                          <p:attrName>ppt_w</p:attrName>
                                        </p:attrNameLst>
                                      </p:cBhvr>
                                      <p:tavLst>
                                        <p:tav tm="0">
                                          <p:val>
                                            <p:strVal val="ppt_w"/>
                                          </p:val>
                                        </p:tav>
                                        <p:tav tm="100000">
                                          <p:val>
                                            <p:fltVal val="0"/>
                                          </p:val>
                                        </p:tav>
                                      </p:tavLst>
                                    </p:anim>
                                    <p:anim calcmode="lin" valueType="num">
                                      <p:cBhvr>
                                        <p:cTn id="29" dur="500"/>
                                        <p:tgtEl>
                                          <p:spTgt spid="9"/>
                                        </p:tgtEl>
                                        <p:attrNameLst>
                                          <p:attrName>ppt_h</p:attrName>
                                        </p:attrNameLst>
                                      </p:cBhvr>
                                      <p:tavLst>
                                        <p:tav tm="0">
                                          <p:val>
                                            <p:strVal val="ppt_h"/>
                                          </p:val>
                                        </p:tav>
                                        <p:tav tm="100000">
                                          <p:val>
                                            <p:fltVal val="0"/>
                                          </p:val>
                                        </p:tav>
                                      </p:tavLst>
                                    </p:anim>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5"/>
                                        </p:tgtEl>
                                        <p:attrNameLst>
                                          <p:attrName>ppt_w</p:attrName>
                                        </p:attrNameLst>
                                      </p:cBhvr>
                                      <p:tavLst>
                                        <p:tav tm="0">
                                          <p:val>
                                            <p:strVal val="ppt_w"/>
                                          </p:val>
                                        </p:tav>
                                        <p:tav tm="100000">
                                          <p:val>
                                            <p:fltVal val="0"/>
                                          </p:val>
                                        </p:tav>
                                      </p:tavLst>
                                    </p:anim>
                                    <p:anim calcmode="lin" valueType="num">
                                      <p:cBhvr>
                                        <p:cTn id="34" dur="500"/>
                                        <p:tgtEl>
                                          <p:spTgt spid="15"/>
                                        </p:tgtEl>
                                        <p:attrNameLst>
                                          <p:attrName>ppt_h</p:attrName>
                                        </p:attrNameLst>
                                      </p:cBhvr>
                                      <p:tavLst>
                                        <p:tav tm="0">
                                          <p:val>
                                            <p:strVal val="ppt_h"/>
                                          </p:val>
                                        </p:tav>
                                        <p:tav tm="100000">
                                          <p:val>
                                            <p:fltVal val="0"/>
                                          </p:val>
                                        </p:tav>
                                      </p:tavLst>
                                    </p:anim>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1.11111E-6 2.83951E-6 L 0.19904 0.12484 " pathEditMode="relative" rAng="0" ptsTypes="AA">
                                      <p:cBhvr>
                                        <p:cTn id="40" dur="2000" fill="hold"/>
                                        <p:tgtEl>
                                          <p:spTgt spid="2"/>
                                        </p:tgtEl>
                                        <p:attrNameLst>
                                          <p:attrName>ppt_x</p:attrName>
                                          <p:attrName>ppt_y</p:attrName>
                                        </p:attrNameLst>
                                      </p:cBhvr>
                                      <p:rCtr x="9948" y="62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660" y="0"/>
            <a:ext cx="780268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1923" b="97115" l="10000" r="90000">
                        <a14:foregroundMark x1="50333" y1="20577" x2="45778" y2="30577"/>
                      </a14:backgroundRemoval>
                    </a14:imgEffect>
                  </a14:imgLayer>
                </a14:imgProps>
              </a:ext>
              <a:ext uri="{28A0092B-C50C-407E-A947-70E740481C1C}">
                <a14:useLocalDpi xmlns:a14="http://schemas.microsoft.com/office/drawing/2010/main" val="0"/>
              </a:ext>
            </a:extLst>
          </a:blip>
          <a:srcRect l="26889" t="6223" r="30121"/>
          <a:stretch>
            <a:fillRect/>
          </a:stretch>
        </p:blipFill>
        <p:spPr>
          <a:xfrm>
            <a:off x="1428355" y="2571750"/>
            <a:ext cx="2019186" cy="2544856"/>
          </a:xfrm>
          <a:prstGeom prst="rect">
            <a:avLst/>
          </a:prstGeom>
        </p:spPr>
      </p:pic>
      <p:pic>
        <p:nvPicPr>
          <p:cNvPr id="7174" name="Picture 6"/>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46" b="99865" l="6222" r="92444">
                        <a14:foregroundMark x1="53667" y1="12838" x2="66444" y2="13108"/>
                        <a14:foregroundMark x1="37444" y1="87703" x2="37889" y2="98378"/>
                        <a14:foregroundMark x1="59667" y1="90405" x2="59000" y2="97703"/>
                        <a14:foregroundMark x1="75222" y1="51757" x2="80111" y2="55946"/>
                        <a14:foregroundMark x1="18889" y1="54730" x2="25556" y2="51622"/>
                        <a14:foregroundMark x1="19667" y1="50541" x2="20778" y2="52027"/>
                        <a14:foregroundMark x1="25556" y1="79459" x2="26444" y2="80946"/>
                        <a14:foregroundMark x1="79333" y1="54595" x2="81667" y2="50676"/>
                        <a14:foregroundMark x1="79889" y1="56216" x2="81667" y2="57027"/>
                        <a14:foregroundMark x1="20778" y1="79054" x2="22667" y2="82027"/>
                        <a14:backgroundMark x1="19556" y1="56351" x2="20444" y2="55135"/>
                        <a14:backgroundMark x1="24889" y1="80946" x2="25444" y2="80541"/>
                        <a14:backgroundMark x1="22667" y1="79324" x2="22778" y2="81081"/>
                        <a14:backgroundMark x1="22778" y1="80946" x2="23111" y2="8175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00600" y="2015266"/>
            <a:ext cx="3771900" cy="3101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Callout 9"/>
          <p:cNvSpPr/>
          <p:nvPr/>
        </p:nvSpPr>
        <p:spPr>
          <a:xfrm>
            <a:off x="4740474" y="464211"/>
            <a:ext cx="3363766" cy="1364589"/>
          </a:xfrm>
          <a:prstGeom prst="wedgeEllipseCallout">
            <a:avLst>
              <a:gd name="adj1" fmla="val -30361"/>
              <a:gd name="adj2" fmla="val 7654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400" b="1" dirty="0" err="1">
                <a:solidFill>
                  <a:prstClr val="white"/>
                </a:solidFill>
                <a:latin typeface="UTM Avo" panose="02040603050506020204" pitchFamily="18" charset="0"/>
                <a:cs typeface="Times New Roman" panose="02020603050405020304" pitchFamily="18" charset="0"/>
              </a:rPr>
              <a:t>Cảm</a:t>
            </a:r>
            <a:r>
              <a:rPr lang="en-US" sz="2400" b="1" dirty="0">
                <a:solidFill>
                  <a:prstClr val="white"/>
                </a:solidFill>
                <a:latin typeface="UTM Avo" panose="02040603050506020204" pitchFamily="18" charset="0"/>
                <a:cs typeface="Times New Roman" panose="02020603050405020304" pitchFamily="18" charset="0"/>
              </a:rPr>
              <a:t> </a:t>
            </a:r>
            <a:r>
              <a:rPr lang="en-US" sz="2400" b="1" dirty="0" err="1">
                <a:solidFill>
                  <a:prstClr val="white"/>
                </a:solidFill>
                <a:latin typeface="UTM Avo" panose="02040603050506020204" pitchFamily="18" charset="0"/>
                <a:cs typeface="Times New Roman" panose="02020603050405020304" pitchFamily="18" charset="0"/>
              </a:rPr>
              <a:t>ơn</a:t>
            </a:r>
            <a:r>
              <a:rPr lang="en-US" sz="2400" b="1" dirty="0">
                <a:solidFill>
                  <a:prstClr val="white"/>
                </a:solidFill>
                <a:latin typeface="UTM Avo" panose="02040603050506020204" pitchFamily="18" charset="0"/>
                <a:cs typeface="Times New Roman" panose="02020603050405020304" pitchFamily="18" charset="0"/>
              </a:rPr>
              <a:t> con </a:t>
            </a:r>
            <a:r>
              <a:rPr lang="en-US" sz="2400" b="1" dirty="0" err="1">
                <a:solidFill>
                  <a:prstClr val="white"/>
                </a:solidFill>
                <a:latin typeface="UTM Avo" panose="02040603050506020204" pitchFamily="18" charset="0"/>
                <a:cs typeface="Times New Roman" panose="02020603050405020304" pitchFamily="18" charset="0"/>
              </a:rPr>
              <a:t>nhé</a:t>
            </a:r>
            <a:r>
              <a:rPr lang="en-US" sz="2400" b="1" dirty="0">
                <a:solidFill>
                  <a:prstClr val="white"/>
                </a:solidFill>
                <a:latin typeface="UTM Avo" panose="02040603050506020204" pitchFamily="18" charset="0"/>
                <a:cs typeface="Times New Roman" panose="02020603050405020304" pitchFamily="18" charset="0"/>
              </a:rPr>
              <a:t> PEPPA, con </a:t>
            </a:r>
            <a:r>
              <a:rPr lang="en-US" sz="2400" b="1" dirty="0" err="1">
                <a:solidFill>
                  <a:prstClr val="white"/>
                </a:solidFill>
                <a:latin typeface="UTM Avo" panose="02040603050506020204" pitchFamily="18" charset="0"/>
                <a:cs typeface="Times New Roman" panose="02020603050405020304" pitchFamily="18" charset="0"/>
              </a:rPr>
              <a:t>giỏi</a:t>
            </a:r>
            <a:r>
              <a:rPr lang="en-US" sz="2400" b="1" dirty="0">
                <a:solidFill>
                  <a:prstClr val="white"/>
                </a:solidFill>
                <a:latin typeface="UTM Avo" panose="02040603050506020204" pitchFamily="18" charset="0"/>
                <a:cs typeface="Times New Roman" panose="02020603050405020304" pitchFamily="18" charset="0"/>
              </a:rPr>
              <a:t> </a:t>
            </a:r>
            <a:r>
              <a:rPr lang="en-US" sz="2400" b="1" dirty="0" err="1">
                <a:solidFill>
                  <a:prstClr val="white"/>
                </a:solidFill>
                <a:latin typeface="UTM Avo" panose="02040603050506020204" pitchFamily="18" charset="0"/>
                <a:cs typeface="Times New Roman" panose="02020603050405020304" pitchFamily="18" charset="0"/>
              </a:rPr>
              <a:t>lắm</a:t>
            </a:r>
            <a:r>
              <a:rPr lang="en-US" sz="2400" b="1" dirty="0">
                <a:solidFill>
                  <a:prstClr val="white"/>
                </a:solidFill>
                <a:latin typeface="UTM Avo" panose="02040603050506020204" pitchFamily="18" charset="0"/>
                <a:cs typeface="Times New Roman" panose="02020603050405020304" pitchFamily="18" charset="0"/>
              </a:rPr>
              <a:t>!</a:t>
            </a:r>
            <a:endParaRPr lang="en-US" sz="2400" b="1" dirty="0">
              <a:solidFill>
                <a:prstClr val="white"/>
              </a:solidFill>
              <a:latin typeface="UTM Avo" panose="02040603050506020204" pitchFamily="18" charset="0"/>
            </a:endParaRPr>
          </a:p>
        </p:txBody>
      </p:sp>
      <p:sp>
        <p:nvSpPr>
          <p:cNvPr id="12" name="Oval Callout 11"/>
          <p:cNvSpPr/>
          <p:nvPr/>
        </p:nvSpPr>
        <p:spPr>
          <a:xfrm>
            <a:off x="670660" y="73694"/>
            <a:ext cx="4058836" cy="1773381"/>
          </a:xfrm>
          <a:prstGeom prst="wedgeEllipseCallout">
            <a:avLst>
              <a:gd name="adj1" fmla="val 6508"/>
              <a:gd name="adj2" fmla="val 8752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400" b="1" dirty="0">
                <a:solidFill>
                  <a:prstClr val="white"/>
                </a:solidFill>
                <a:latin typeface="UTM Avo" panose="02040603050506020204" pitchFamily="18" charset="0"/>
                <a:cs typeface="Times New Roman" panose="02020603050405020304" pitchFamily="18" charset="0"/>
              </a:rPr>
              <a:t>Con </a:t>
            </a:r>
            <a:r>
              <a:rPr lang="en-US" sz="2400" b="1" dirty="0" err="1">
                <a:solidFill>
                  <a:prstClr val="white"/>
                </a:solidFill>
                <a:latin typeface="UTM Avo" panose="02040603050506020204" pitchFamily="18" charset="0"/>
                <a:cs typeface="Times New Roman" panose="02020603050405020304" pitchFamily="18" charset="0"/>
              </a:rPr>
              <a:t>đã</a:t>
            </a:r>
            <a:r>
              <a:rPr lang="en-US" sz="2400" b="1" dirty="0">
                <a:solidFill>
                  <a:prstClr val="white"/>
                </a:solidFill>
                <a:latin typeface="UTM Avo" panose="02040603050506020204" pitchFamily="18" charset="0"/>
                <a:cs typeface="Times New Roman" panose="02020603050405020304" pitchFamily="18" charset="0"/>
              </a:rPr>
              <a:t> </a:t>
            </a:r>
            <a:r>
              <a:rPr lang="en-US" sz="2400" b="1" dirty="0" err="1">
                <a:solidFill>
                  <a:prstClr val="white"/>
                </a:solidFill>
                <a:latin typeface="UTM Avo" panose="02040603050506020204" pitchFamily="18" charset="0"/>
                <a:cs typeface="Times New Roman" panose="02020603050405020304" pitchFamily="18" charset="0"/>
              </a:rPr>
              <a:t>mua</a:t>
            </a:r>
            <a:r>
              <a:rPr lang="en-US" sz="2400" b="1" dirty="0">
                <a:solidFill>
                  <a:prstClr val="white"/>
                </a:solidFill>
                <a:latin typeface="UTM Avo" panose="02040603050506020204" pitchFamily="18" charset="0"/>
                <a:cs typeface="Times New Roman" panose="02020603050405020304" pitchFamily="18" charset="0"/>
              </a:rPr>
              <a:t>  </a:t>
            </a:r>
            <a:r>
              <a:rPr lang="en-US" sz="2400" b="1" dirty="0" err="1">
                <a:solidFill>
                  <a:prstClr val="white"/>
                </a:solidFill>
                <a:latin typeface="UTM Avo" panose="02040603050506020204" pitchFamily="18" charset="0"/>
                <a:cs typeface="Times New Roman" panose="02020603050405020304" pitchFamily="18" charset="0"/>
              </a:rPr>
              <a:t>dâu</a:t>
            </a:r>
            <a:r>
              <a:rPr lang="en-US" sz="2400" b="1" dirty="0">
                <a:solidFill>
                  <a:prstClr val="white"/>
                </a:solidFill>
                <a:latin typeface="UTM Avo" panose="02040603050506020204" pitchFamily="18" charset="0"/>
                <a:cs typeface="Times New Roman" panose="02020603050405020304" pitchFamily="18" charset="0"/>
              </a:rPr>
              <a:t> </a:t>
            </a:r>
            <a:r>
              <a:rPr lang="en-US" sz="2400" b="1" dirty="0" err="1">
                <a:solidFill>
                  <a:prstClr val="white"/>
                </a:solidFill>
                <a:latin typeface="UTM Avo" panose="02040603050506020204" pitchFamily="18" charset="0"/>
                <a:cs typeface="Times New Roman" panose="02020603050405020304" pitchFamily="18" charset="0"/>
              </a:rPr>
              <a:t>tây</a:t>
            </a:r>
            <a:r>
              <a:rPr lang="en-US" sz="2400" b="1" dirty="0">
                <a:solidFill>
                  <a:prstClr val="white"/>
                </a:solidFill>
                <a:latin typeface="UTM Avo" panose="02040603050506020204" pitchFamily="18" charset="0"/>
                <a:cs typeface="Times New Roman" panose="02020603050405020304" pitchFamily="18" charset="0"/>
              </a:rPr>
              <a:t>, </a:t>
            </a:r>
            <a:r>
              <a:rPr lang="en-US" sz="2400" b="1" dirty="0" err="1">
                <a:solidFill>
                  <a:prstClr val="white"/>
                </a:solidFill>
                <a:latin typeface="UTM Avo" panose="02040603050506020204" pitchFamily="18" charset="0"/>
                <a:cs typeface="Times New Roman" panose="02020603050405020304" pitchFamily="18" charset="0"/>
              </a:rPr>
              <a:t>táo</a:t>
            </a:r>
            <a:r>
              <a:rPr lang="en-US" sz="2400" b="1" dirty="0">
                <a:solidFill>
                  <a:prstClr val="white"/>
                </a:solidFill>
                <a:latin typeface="UTM Avo" panose="02040603050506020204" pitchFamily="18" charset="0"/>
                <a:cs typeface="Times New Roman" panose="02020603050405020304" pitchFamily="18" charset="0"/>
              </a:rPr>
              <a:t> </a:t>
            </a:r>
            <a:r>
              <a:rPr lang="en-US" sz="2400" b="1" dirty="0" err="1">
                <a:solidFill>
                  <a:prstClr val="white"/>
                </a:solidFill>
                <a:latin typeface="UTM Avo" panose="02040603050506020204" pitchFamily="18" charset="0"/>
                <a:cs typeface="Times New Roman" panose="02020603050405020304" pitchFamily="18" charset="0"/>
              </a:rPr>
              <a:t>và</a:t>
            </a:r>
            <a:r>
              <a:rPr lang="en-US" sz="2400" b="1" dirty="0">
                <a:solidFill>
                  <a:prstClr val="white"/>
                </a:solidFill>
                <a:latin typeface="UTM Avo" panose="02040603050506020204" pitchFamily="18" charset="0"/>
                <a:cs typeface="Times New Roman" panose="02020603050405020304" pitchFamily="18" charset="0"/>
              </a:rPr>
              <a:t> </a:t>
            </a:r>
            <a:r>
              <a:rPr lang="en-US" sz="2400" b="1" dirty="0" err="1">
                <a:solidFill>
                  <a:prstClr val="white"/>
                </a:solidFill>
                <a:latin typeface="UTM Avo" panose="02040603050506020204" pitchFamily="18" charset="0"/>
                <a:cs typeface="Times New Roman" panose="02020603050405020304" pitchFamily="18" charset="0"/>
              </a:rPr>
              <a:t>rau</a:t>
            </a:r>
            <a:r>
              <a:rPr lang="en-US" sz="2400" b="1" dirty="0">
                <a:solidFill>
                  <a:prstClr val="white"/>
                </a:solidFill>
                <a:latin typeface="UTM Avo" panose="02040603050506020204" pitchFamily="18" charset="0"/>
                <a:cs typeface="Times New Roman" panose="02020603050405020304" pitchFamily="18" charset="0"/>
              </a:rPr>
              <a:t> </a:t>
            </a:r>
            <a:r>
              <a:rPr lang="en-US" sz="2400" b="1" dirty="0" err="1">
                <a:solidFill>
                  <a:prstClr val="white"/>
                </a:solidFill>
                <a:latin typeface="UTM Avo" panose="02040603050506020204" pitchFamily="18" charset="0"/>
                <a:cs typeface="Times New Roman" panose="02020603050405020304" pitchFamily="18" charset="0"/>
              </a:rPr>
              <a:t>cải</a:t>
            </a:r>
            <a:r>
              <a:rPr lang="en-US" sz="2400" b="1" dirty="0">
                <a:solidFill>
                  <a:prstClr val="white"/>
                </a:solidFill>
                <a:latin typeface="UTM Avo" panose="02040603050506020204" pitchFamily="18" charset="0"/>
                <a:cs typeface="Times New Roman" panose="02020603050405020304" pitchFamily="18" charset="0"/>
              </a:rPr>
              <a:t> </a:t>
            </a:r>
            <a:r>
              <a:rPr lang="en-US" sz="2400" b="1" dirty="0" err="1">
                <a:solidFill>
                  <a:prstClr val="white"/>
                </a:solidFill>
                <a:latin typeface="UTM Avo" panose="02040603050506020204" pitchFamily="18" charset="0"/>
                <a:cs typeface="Times New Roman" panose="02020603050405020304" pitchFamily="18" charset="0"/>
              </a:rPr>
              <a:t>rồi</a:t>
            </a:r>
            <a:r>
              <a:rPr lang="en-US" sz="2400" b="1" dirty="0">
                <a:solidFill>
                  <a:prstClr val="white"/>
                </a:solidFill>
                <a:latin typeface="UTM Avo" panose="02040603050506020204" pitchFamily="18" charset="0"/>
                <a:cs typeface="Times New Roman" panose="02020603050405020304" pitchFamily="18" charset="0"/>
              </a:rPr>
              <a:t> </a:t>
            </a:r>
            <a:r>
              <a:rPr lang="en-US" sz="2400" b="1" dirty="0" err="1">
                <a:solidFill>
                  <a:prstClr val="white"/>
                </a:solidFill>
                <a:latin typeface="UTM Avo" panose="02040603050506020204" pitchFamily="18" charset="0"/>
                <a:cs typeface="Times New Roman" panose="02020603050405020304" pitchFamily="18" charset="0"/>
              </a:rPr>
              <a:t>đây</a:t>
            </a:r>
            <a:r>
              <a:rPr lang="en-US" sz="2400" b="1" dirty="0">
                <a:solidFill>
                  <a:prstClr val="white"/>
                </a:solidFill>
                <a:latin typeface="UTM Avo" panose="02040603050506020204" pitchFamily="18" charset="0"/>
                <a:cs typeface="Times New Roman" panose="02020603050405020304" pitchFamily="18" charset="0"/>
              </a:rPr>
              <a:t> ạ!</a:t>
            </a:r>
          </a:p>
        </p:txBody>
      </p:sp>
      <p:grpSp>
        <p:nvGrpSpPr>
          <p:cNvPr id="14" name="Group 13"/>
          <p:cNvGrpSpPr/>
          <p:nvPr/>
        </p:nvGrpSpPr>
        <p:grpSpPr>
          <a:xfrm>
            <a:off x="3838864" y="3841368"/>
            <a:ext cx="729685" cy="528705"/>
            <a:chOff x="8143216" y="2247823"/>
            <a:chExt cx="1459370" cy="1057410"/>
          </a:xfrm>
        </p:grpSpPr>
        <p:pic>
          <p:nvPicPr>
            <p:cNvPr id="15" name="Picture 2" descr="Dâu Fragaria Hoa Quả - Miễn Phí vector hình ảnh trên Pixab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43216" y="2476500"/>
              <a:ext cx="610510" cy="7631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âu Fragaria Hoa Quả - Miễn Phí vector hình ảnh trên Pixab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84915" y="2247823"/>
              <a:ext cx="610510" cy="7631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âu Fragaria Hoa Quả - Miễn Phí vector hình ảnh trên Pixab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2076" y="2473689"/>
              <a:ext cx="610510" cy="7631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âu Fragaria Hoa Quả - Miễn Phí vector hình ảnh trên Pixab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86321" y="2542095"/>
              <a:ext cx="610510" cy="7631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4275123" y="4029582"/>
            <a:ext cx="642897" cy="527678"/>
            <a:chOff x="10255901" y="2236785"/>
            <a:chExt cx="1285793" cy="1055356"/>
          </a:xfrm>
        </p:grpSpPr>
        <p:pic>
          <p:nvPicPr>
            <p:cNvPr id="20" name="Picture 2" descr="Thử tài chính tả | World Languages Quiz - Quiziz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37095" y="2236785"/>
              <a:ext cx="763464" cy="7634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hử tài chính tả | World Languages Quiz - Quiziz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55901" y="2505439"/>
              <a:ext cx="763464" cy="7634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hử tài chính tả | World Languages Quiz - Quiziz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78230" y="2528677"/>
              <a:ext cx="763464" cy="7634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4356104" y="3305876"/>
            <a:ext cx="1689546" cy="1375028"/>
            <a:chOff x="3479326" y="5377602"/>
            <a:chExt cx="3379091" cy="2750056"/>
          </a:xfrm>
        </p:grpSpPr>
        <p:pic>
          <p:nvPicPr>
            <p:cNvPr id="24" name="Picture 2" descr="24 Bắp cải ý tưởng | bắp cải, rau củ, trái cây"/>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8364" b="90000" l="10000" r="90000">
                          <a14:foregroundMark x1="56727" y1="8364" x2="56727" y2="8364"/>
                          <a14:foregroundMark x1="51273" y1="84727" x2="52364" y2="84727"/>
                          <a14:foregroundMark x1="35455" y1="80727" x2="35455" y2="80727"/>
                          <a14:foregroundMark x1="35455" y1="80727" x2="41455" y2="88545"/>
                          <a14:foregroundMark x1="41455" y1="88545" x2="41455" y2="88545"/>
                          <a14:foregroundMark x1="49636" y1="88545" x2="49636" y2="88545"/>
                        </a14:backgroundRemoval>
                      </a14:imgEffect>
                    </a14:imgLayer>
                  </a14:imgProps>
                </a:ext>
                <a:ext uri="{28A0092B-C50C-407E-A947-70E740481C1C}">
                  <a14:useLocalDpi xmlns:a14="http://schemas.microsoft.com/office/drawing/2010/main" val="0"/>
                </a:ext>
              </a:extLst>
            </a:blip>
            <a:srcRect/>
            <a:stretch>
              <a:fillRect/>
            </a:stretch>
          </p:blipFill>
          <p:spPr bwMode="auto">
            <a:xfrm>
              <a:off x="4115944" y="5385185"/>
              <a:ext cx="2742473" cy="27424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24 Bắp cải ý tưởng | bắp cải, rau củ, trái cây"/>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8364" b="90000" l="10000" r="90000">
                          <a14:foregroundMark x1="56727" y1="8364" x2="56727" y2="8364"/>
                          <a14:foregroundMark x1="51273" y1="84727" x2="52364" y2="84727"/>
                          <a14:foregroundMark x1="35455" y1="80727" x2="35455" y2="80727"/>
                          <a14:foregroundMark x1="35455" y1="80727" x2="41455" y2="88545"/>
                          <a14:foregroundMark x1="41455" y1="88545" x2="41455" y2="88545"/>
                          <a14:foregroundMark x1="49636" y1="88545" x2="49636" y2="88545"/>
                        </a14:backgroundRemoval>
                      </a14:imgEffect>
                    </a14:imgLayer>
                  </a14:imgProps>
                </a:ext>
                <a:ext uri="{28A0092B-C50C-407E-A947-70E740481C1C}">
                  <a14:useLocalDpi xmlns:a14="http://schemas.microsoft.com/office/drawing/2010/main" val="0"/>
                </a:ext>
              </a:extLst>
            </a:blip>
            <a:srcRect/>
            <a:stretch>
              <a:fillRect/>
            </a:stretch>
          </p:blipFill>
          <p:spPr bwMode="auto">
            <a:xfrm>
              <a:off x="3479326" y="5377602"/>
              <a:ext cx="2742473" cy="2742473"/>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4"/>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87" b="100000" l="1667" r="100000"/>
                    </a14:imgEffect>
                  </a14:imgLayer>
                </a14:imgProps>
              </a:ext>
              <a:ext uri="{28A0092B-C50C-407E-A947-70E740481C1C}">
                <a14:useLocalDpi xmlns:a14="http://schemas.microsoft.com/office/drawing/2010/main" val="0"/>
              </a:ext>
            </a:extLst>
          </a:blip>
          <a:srcRect/>
          <a:stretch>
            <a:fillRect/>
          </a:stretch>
        </p:blipFill>
        <p:spPr bwMode="auto">
          <a:xfrm>
            <a:off x="3180815" y="3694149"/>
            <a:ext cx="2320186" cy="144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Callout 26"/>
          <p:cNvSpPr/>
          <p:nvPr/>
        </p:nvSpPr>
        <p:spPr>
          <a:xfrm>
            <a:off x="2593240" y="1828800"/>
            <a:ext cx="3363766" cy="1364589"/>
          </a:xfrm>
          <a:prstGeom prst="wedgeEllipseCallout">
            <a:avLst>
              <a:gd name="adj1" fmla="val -30361"/>
              <a:gd name="adj2" fmla="val 7654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400" b="1" dirty="0" smtClean="0">
                <a:solidFill>
                  <a:prstClr val="white"/>
                </a:solidFill>
                <a:latin typeface="UTM Avo" panose="02040603050506020204" pitchFamily="18" charset="0"/>
                <a:cs typeface="Times New Roman" panose="02020603050405020304" pitchFamily="18" charset="0"/>
              </a:rPr>
              <a:t>M</a:t>
            </a:r>
            <a:r>
              <a:rPr lang="vi-VN" sz="2400" b="1" dirty="0" smtClean="0">
                <a:solidFill>
                  <a:prstClr val="white"/>
                </a:solidFill>
                <a:latin typeface="UTM Avo" panose="02040603050506020204" pitchFamily="18" charset="0"/>
                <a:cs typeface="Times New Roman" panose="02020603050405020304" pitchFamily="18" charset="0"/>
              </a:rPr>
              <a:t>ình cảm ơn các bạn nhiều nhé!</a:t>
            </a:r>
            <a:endParaRPr lang="en-US" sz="2400" b="1" dirty="0">
              <a:solidFill>
                <a:prstClr val="white"/>
              </a:solidFill>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174"/>
                                        </p:tgtEl>
                                        <p:attrNameLst>
                                          <p:attrName>r</p:attrName>
                                        </p:attrNameLst>
                                      </p:cBhvr>
                                    </p:animRot>
                                    <p:animRot by="-240000">
                                      <p:cBhvr>
                                        <p:cTn id="13" dur="600" fill="hold">
                                          <p:stCondLst>
                                            <p:cond delay="600"/>
                                          </p:stCondLst>
                                        </p:cTn>
                                        <p:tgtEl>
                                          <p:spTgt spid="7174"/>
                                        </p:tgtEl>
                                        <p:attrNameLst>
                                          <p:attrName>r</p:attrName>
                                        </p:attrNameLst>
                                      </p:cBhvr>
                                    </p:animRot>
                                    <p:animRot by="240000">
                                      <p:cBhvr>
                                        <p:cTn id="14" dur="600" fill="hold">
                                          <p:stCondLst>
                                            <p:cond delay="1200"/>
                                          </p:stCondLst>
                                        </p:cTn>
                                        <p:tgtEl>
                                          <p:spTgt spid="7174"/>
                                        </p:tgtEl>
                                        <p:attrNameLst>
                                          <p:attrName>r</p:attrName>
                                        </p:attrNameLst>
                                      </p:cBhvr>
                                    </p:animRot>
                                    <p:animRot by="-240000">
                                      <p:cBhvr>
                                        <p:cTn id="15" dur="600" fill="hold">
                                          <p:stCondLst>
                                            <p:cond delay="1800"/>
                                          </p:stCondLst>
                                        </p:cTn>
                                        <p:tgtEl>
                                          <p:spTgt spid="7174"/>
                                        </p:tgtEl>
                                        <p:attrNameLst>
                                          <p:attrName>r</p:attrName>
                                        </p:attrNameLst>
                                      </p:cBhvr>
                                    </p:animRot>
                                    <p:animRot by="120000">
                                      <p:cBhvr>
                                        <p:cTn id="16" dur="600" fill="hold">
                                          <p:stCondLst>
                                            <p:cond delay="2400"/>
                                          </p:stCondLst>
                                        </p:cTn>
                                        <p:tgtEl>
                                          <p:spTgt spid="717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1296</Words>
  <Application>Microsoft Office PowerPoint</Application>
  <PresentationFormat>On-screen Show (16:9)</PresentationFormat>
  <Paragraphs>117</Paragraphs>
  <Slides>35</Slides>
  <Notes>5</Notes>
  <HiddenSlides>0</HiddenSlides>
  <MMClips>12</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Office Theme</vt:lpstr>
      <vt:lpstr>Office 主题</vt:lpstr>
      <vt:lpstr>PowerPoint Presentation</vt:lpstr>
      <vt:lpstr>PowerPoint Presentation</vt:lpstr>
      <vt:lpstr> PEPPA ĐI MUA SẮM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66</cp:revision>
  <dcterms:created xsi:type="dcterms:W3CDTF">2018-03-09T07:14:00Z</dcterms:created>
  <dcterms:modified xsi:type="dcterms:W3CDTF">2024-04-22T02:45:55Z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0DEEBE1A4B0743F69BDDAFB808BB4EC8_12</vt:lpwstr>
  </property>
  <property fmtid="{D5CDD505-2E9C-101B-9397-08002B2CF9AE}" pid="3" name="KSOProductBuildVer">
    <vt:lpwstr>1033-12.2.0.13215</vt:lpwstr>
  </property>
</Properties>
</file>