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1" r:id="rId2"/>
    <p:sldId id="289" r:id="rId3"/>
    <p:sldId id="290" r:id="rId4"/>
    <p:sldId id="288" r:id="rId5"/>
    <p:sldId id="274" r:id="rId6"/>
    <p:sldId id="273" r:id="rId7"/>
    <p:sldId id="291" r:id="rId8"/>
    <p:sldId id="266" r:id="rId9"/>
    <p:sldId id="292" r:id="rId10"/>
    <p:sldId id="293" r:id="rId11"/>
    <p:sldId id="294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94238" autoAdjust="0"/>
  </p:normalViewPr>
  <p:slideViewPr>
    <p:cSldViewPr snapToGrid="0" showGuides="1">
      <p:cViewPr varScale="1">
        <p:scale>
          <a:sx n="69" d="100"/>
          <a:sy n="69" d="100"/>
        </p:scale>
        <p:origin x="78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3-11-26T22:49:43"/>
    </inkml:context>
    <inkml:brush xml:id="br0">
      <inkml:brushProperty name="width" value="0.05292" units="cm"/>
      <inkml:brushProperty name="height" value="0.05292" units="cm"/>
      <inkml:brushProperty name="color" value="#F80600"/>
    </inkml:brush>
  </inkml:definitions>
  <inkml:trace contextRef="#ctx0" brushRef="#br0">120761 370464,'0'0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2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B834ED7-FA93-44C4-B662-8F3AF7495D48}" type="slidenum">
              <a:rPr lang="en-US" altLang="en-US"/>
              <a:t>1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11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sắp</a:t>
            </a:r>
            <a:r>
              <a:rPr lang="en-US" baseline="0" dirty="0"/>
              <a:t> </a:t>
            </a:r>
            <a:r>
              <a:rPr lang="en-US" baseline="0" dirty="0" err="1"/>
              <a:t>xếp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chuyện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36E5206-4DE8-4E35-BE1B-AFB0DE63F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19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C0232-94FA-4EBE-BB9B-79FBE486032D}" type="slidenum">
              <a:rPr lang="zh-CN" altLang="en-US" smtClean="0">
                <a:solidFill>
                  <a:prstClr val="black"/>
                </a:solidFill>
                <a:latin typeface="等线"/>
              </a:rPr>
              <a:t>4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920666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C0232-94FA-4EBE-BB9B-79FBE486032D}" type="slidenum">
              <a:rPr lang="zh-CN" altLang="en-US" smtClean="0">
                <a:solidFill>
                  <a:prstClr val="black"/>
                </a:solidFill>
                <a:latin typeface="等线"/>
              </a:rPr>
              <a:t>7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46338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C0232-94FA-4EBE-BB9B-79FBE486032D}" type="slidenum">
              <a:rPr lang="zh-CN" altLang="en-US" smtClean="0">
                <a:solidFill>
                  <a:prstClr val="black"/>
                </a:solidFill>
                <a:latin typeface="等线"/>
              </a:rPr>
              <a:t>9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006024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sắp</a:t>
            </a:r>
            <a:r>
              <a:rPr lang="en-US" baseline="0" dirty="0"/>
              <a:t> </a:t>
            </a:r>
            <a:r>
              <a:rPr lang="en-US" baseline="0" dirty="0" err="1"/>
              <a:t>xếp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chuyện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1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1" y="3009901"/>
            <a:ext cx="3078480" cy="38481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2" y="889002"/>
            <a:ext cx="3682021" cy="540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53" y="889000"/>
            <a:ext cx="2340867" cy="19263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9/04/2024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9/04/2024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9/04/2024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EE9D-8391-4089-BC08-8597B48ADBB8}" type="datetimeFigureOut">
              <a:rPr lang="en-AU" smtClean="0"/>
              <a:t>9/04/2024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1EE9D-8391-4089-BC08-8597B48ADBB8}" type="datetimeFigureOut">
              <a:rPr lang="en-AU" smtClean="0"/>
              <a:t>9/04/2024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9BD40-4353-4D91-B7C8-D5CEB896908E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8" name="WordArt 21"/>
          <p:cNvSpPr>
            <a:spLocks noChangeArrowheads="1" noChangeShapeType="1" noTextEdit="1"/>
          </p:cNvSpPr>
          <p:nvPr/>
        </p:nvSpPr>
        <p:spPr bwMode="auto">
          <a:xfrm>
            <a:off x="1447801" y="504825"/>
            <a:ext cx="9662472" cy="16598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200" b="1" kern="10" dirty="0" smtClean="0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1C KÍNH CHÀO QUÝ </a:t>
            </a:r>
            <a:r>
              <a:rPr lang="en-US" sz="3200" b="1" kern="10" dirty="0" smtClean="0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THẦYCÔ</a:t>
            </a:r>
          </a:p>
          <a:p>
            <a:pPr algn="ctr"/>
            <a:r>
              <a:rPr lang="en-US" sz="3200" b="1" kern="10" dirty="0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kern="10" dirty="0" smtClean="0">
              <a:ln w="9525" cap="rnd">
                <a:solidFill>
                  <a:srgbClr val="00FF00"/>
                </a:solidFill>
                <a:prstDash val="sysDot"/>
                <a:rou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                       </a:t>
            </a:r>
            <a:r>
              <a:rPr lang="en-US" sz="3200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GV:Nguyễn</a:t>
            </a:r>
            <a:r>
              <a:rPr lang="en-US" sz="32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Thị</a:t>
            </a:r>
            <a:r>
              <a:rPr lang="en-US" sz="32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Tùng</a:t>
            </a:r>
            <a:r>
              <a:rPr lang="en-US" sz="3200" b="1" kern="10" dirty="0" smtClean="0">
                <a:ln w="9525" cap="rnd">
                  <a:solidFill>
                    <a:srgbClr val="00FF00"/>
                  </a:solidFill>
                  <a:prstDash val="sysDot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200" b="1" kern="10" dirty="0" smtClean="0">
              <a:ln w="9525" cap="rnd">
                <a:solidFill>
                  <a:srgbClr val="00FF00"/>
                </a:solidFill>
                <a:prstDash val="sysDot"/>
                <a:rou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89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8" y="-5080"/>
            <a:ext cx="1401763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18111" y="229947"/>
            <a:ext cx="19589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4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514851"/>
            <a:ext cx="20002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699000"/>
            <a:ext cx="2200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WordArt 30"/>
          <p:cNvSpPr>
            <a:spLocks noChangeArrowheads="1" noChangeShapeType="1" noTextEdit="1"/>
          </p:cNvSpPr>
          <p:nvPr/>
        </p:nvSpPr>
        <p:spPr bwMode="auto">
          <a:xfrm>
            <a:off x="3919539" y="3506788"/>
            <a:ext cx="4389437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6" name="WordArt 32"/>
          <p:cNvSpPr>
            <a:spLocks noChangeArrowheads="1" noChangeShapeType="1" noTextEdit="1"/>
          </p:cNvSpPr>
          <p:nvPr/>
        </p:nvSpPr>
        <p:spPr bwMode="auto">
          <a:xfrm>
            <a:off x="2674938" y="4945063"/>
            <a:ext cx="706755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7" descr="Borboleta_4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910013">
            <a:off x="5383" y="1894219"/>
            <a:ext cx="14128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7" descr="Borboleta_4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112744">
            <a:off x="9548185" y="-205105"/>
            <a:ext cx="984885" cy="9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4550034" y="-68395"/>
            <a:ext cx="5508366" cy="2057400"/>
          </a:xfrm>
          <a:prstGeom prst="wedgeEllipseCallout">
            <a:avLst>
              <a:gd name="adj1" fmla="val -54495"/>
              <a:gd name="adj2" fmla="val 565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eaLnBrk="0" hangingPunct="0"/>
            <a:r>
              <a:rPr lang="en-US" sz="3600" b="1" i="1" dirty="0" smtClean="0">
                <a:latin typeface="Trebuchet MS" panose="020B0603020202020204" pitchFamily="34" charset="0"/>
              </a:rPr>
              <a:t>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439" y="3200175"/>
            <a:ext cx="719929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vi-VN" alt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514" y="3126120"/>
            <a:ext cx="162273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125" y="4339827"/>
            <a:ext cx="166137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smtClean="0"/>
              <a:t> </a:t>
            </a:r>
            <a:endParaRPr lang="en-US" b="1"/>
          </a:p>
        </p:txBody>
      </p:sp>
      <p:sp>
        <p:nvSpPr>
          <p:cNvPr id="10" name="TextBox 9"/>
          <p:cNvSpPr txBox="1"/>
          <p:nvPr/>
        </p:nvSpPr>
        <p:spPr>
          <a:xfrm>
            <a:off x="2292350" y="4340225"/>
            <a:ext cx="65620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72102" y="9244"/>
            <a:ext cx="4599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vi-VN" alt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8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56260" y="5436870"/>
            <a:ext cx="20154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ôm: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386330" y="5426075"/>
            <a:ext cx="74383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tôm, chôm,  hôm,...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630"/>
            <a:ext cx="12192000" cy="6562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34895" y="2273300"/>
            <a:ext cx="9240520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algn="ctr" defTabSz="876935">
              <a:defRPr/>
            </a:pPr>
            <a:r>
              <a:rPr lang="vi-VN" altLang="en-US" sz="7675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2.96296E-6 L 3.7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630"/>
            <a:ext cx="12192000" cy="6562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6900" y="2068829"/>
            <a:ext cx="7667422" cy="1190439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8769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11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2.96296E-6 L 3.7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233" y="1"/>
            <a:ext cx="10947400" cy="165652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vi-VN" alt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3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Quê</a:t>
            </a:r>
            <a:r>
              <a:rPr lang="en-US" sz="33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en-US" sz="33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en-US" sz="33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en-US" sz="33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VNI-Times" pitchFamily="2" charset="0"/>
              </a:rPr>
            </a:br>
            <a:endParaRPr lang="vi-V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" name="Text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958851" y="3889376"/>
            <a:ext cx="51562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54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lom khom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502276" y="5255938"/>
            <a:ext cx="597579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6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Ba đưa bé về thăm quê nội.</a:t>
            </a:r>
          </a:p>
        </p:txBody>
      </p:sp>
      <p:sp>
        <p:nvSpPr>
          <p:cNvPr id="3077" name="TextBox 10"/>
          <p:cNvSpPr txBox="1">
            <a:spLocks noChangeArrowheads="1"/>
          </p:cNvSpPr>
          <p:nvPr/>
        </p:nvSpPr>
        <p:spPr bwMode="auto">
          <a:xfrm>
            <a:off x="7196667" y="3597275"/>
            <a:ext cx="46990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54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chim sáo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7452785" y="5219701"/>
            <a:ext cx="473921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5400" b="1">
                <a:solidFill>
                  <a:srgbClr val="000000"/>
                </a:solidFill>
                <a:cs typeface="Times New Roman" panose="02020603050405020304" pitchFamily="18" charset="0"/>
              </a:rPr>
              <a:t>chùm khế</a:t>
            </a:r>
          </a:p>
        </p:txBody>
      </p:sp>
      <p:sp>
        <p:nvSpPr>
          <p:cNvPr id="3079" name="TextBox 12"/>
          <p:cNvSpPr txBox="1">
            <a:spLocks noChangeArrowheads="1"/>
          </p:cNvSpPr>
          <p:nvPr/>
        </p:nvSpPr>
        <p:spPr bwMode="auto">
          <a:xfrm>
            <a:off x="1102784" y="2211389"/>
            <a:ext cx="4595651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54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Về thăm quê</a:t>
            </a:r>
          </a:p>
        </p:txBody>
      </p:sp>
      <p:sp>
        <p:nvSpPr>
          <p:cNvPr id="3080" name="TextBox 13"/>
          <p:cNvSpPr txBox="1">
            <a:spLocks noChangeArrowheads="1"/>
          </p:cNvSpPr>
          <p:nvPr/>
        </p:nvSpPr>
        <p:spPr bwMode="auto">
          <a:xfrm>
            <a:off x="6900334" y="2257425"/>
            <a:ext cx="5094817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5400" b="1">
                <a:solidFill>
                  <a:srgbClr val="000000"/>
                </a:solidFill>
                <a:cs typeface="Times New Roman" panose="02020603050405020304" pitchFamily="18" charset="0"/>
              </a:rPr>
              <a:t>quan tâm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3390"/>
            <a:ext cx="6367145" cy="189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45" y="1656715"/>
            <a:ext cx="5628005" cy="169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6115050" cy="174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9700"/>
            <a:ext cx="6367145" cy="17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45" y="5146675"/>
            <a:ext cx="5628005" cy="183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45" y="3352800"/>
            <a:ext cx="5628005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2055"/>
          <p:cNvSpPr txBox="1"/>
          <p:nvPr/>
        </p:nvSpPr>
        <p:spPr>
          <a:xfrm>
            <a:off x="2812594" y="853141"/>
            <a:ext cx="62847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705">
              <a:spcBef>
                <a:spcPct val="50000"/>
              </a:spcBef>
            </a:pP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48" name="文本框 2055"/>
          <p:cNvSpPr txBox="1"/>
          <p:nvPr/>
        </p:nvSpPr>
        <p:spPr>
          <a:xfrm>
            <a:off x="2638015" y="1475837"/>
            <a:ext cx="79412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705">
              <a:spcBef>
                <a:spcPct val="50000"/>
              </a:spcBef>
            </a:pPr>
            <a:r>
              <a:rPr lang="vi-VN" alt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Chủ đề 13 : Thăm quê</a:t>
            </a:r>
          </a:p>
        </p:txBody>
      </p:sp>
      <p:sp>
        <p:nvSpPr>
          <p:cNvPr id="50" name="文本框 2054"/>
          <p:cNvSpPr txBox="1"/>
          <p:nvPr/>
        </p:nvSpPr>
        <p:spPr>
          <a:xfrm>
            <a:off x="2410951" y="351566"/>
            <a:ext cx="8059572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705">
              <a:spcBef>
                <a:spcPct val="50000"/>
              </a:spcBef>
            </a:pPr>
            <a:r>
              <a:rPr lang="vi-VN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Thứ Sáu </a:t>
            </a:r>
            <a:r>
              <a:rPr lang="vi-V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2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en-US" sz="320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 tháng 12 năm 2023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9247" y="2421176"/>
            <a:ext cx="6838681" cy="1420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alt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 : Thực hành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703" t="16168" r="22296" b="37274"/>
          <a:stretch>
            <a:fillRect/>
          </a:stretch>
        </p:blipFill>
        <p:spPr>
          <a:xfrm>
            <a:off x="-207010" y="-621"/>
            <a:ext cx="1340612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 Box 5"/>
          <p:cNvSpPr txBox="1"/>
          <p:nvPr/>
        </p:nvSpPr>
        <p:spPr>
          <a:xfrm>
            <a:off x="722630" y="1227455"/>
            <a:ext cx="730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575810" y="1825625"/>
            <a:ext cx="540385" cy="781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680845" y="2607310"/>
            <a:ext cx="480060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22630" y="4245610"/>
            <a:ext cx="6489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281430" y="5043805"/>
            <a:ext cx="7899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/>
              <p14:cNvContentPartPr/>
              <p14:nvPr/>
            </p14:nvContentPartPr>
            <p14:xfrm>
              <a:off x="7668895" y="2352675"/>
              <a:ext cx="635" cy="635"/>
            </p14:xfrm>
          </p:contentPart>
        </mc:Choice>
        <mc:Fallback xmlns="">
          <p:pic>
            <p:nvPicPr>
              <p:cNvPr id="17" name="Ink 16"/>
            </p:nvPicPr>
            <p:blipFill>
              <a:blip r:embed="rId4"/>
            </p:blipFill>
            <p:spPr>
              <a:xfrm>
                <a:off x="7668895" y="2352675"/>
                <a:ext cx="635" cy="635"/>
              </a:xfrm>
              <a:prstGeom prst="rect"/>
            </p:spPr>
          </p:pic>
        </mc:Fallback>
      </mc:AlternateContent>
      <p:sp>
        <p:nvSpPr>
          <p:cNvPr id="11" name="Text Box 10"/>
          <p:cNvSpPr txBox="1"/>
          <p:nvPr/>
        </p:nvSpPr>
        <p:spPr>
          <a:xfrm>
            <a:off x="8439785" y="1146175"/>
            <a:ext cx="459740" cy="274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7753350" y="537845"/>
            <a:ext cx="1095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13163" y="1942638"/>
            <a:ext cx="7477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116195" y="1960706"/>
            <a:ext cx="827405" cy="180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7115" y="2673927"/>
            <a:ext cx="84264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296766" y="2673928"/>
            <a:ext cx="6468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160905" y="3428379"/>
            <a:ext cx="914804" cy="6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7115" y="4059382"/>
            <a:ext cx="7399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343582" y="4952365"/>
            <a:ext cx="7457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396730" y="4952365"/>
            <a:ext cx="4597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5613043" y="1900347"/>
            <a:ext cx="2908477" cy="600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 v………..</a:t>
            </a:r>
            <a:endParaRPr lang="en-AU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472" t="17256" r="29732" b="13905"/>
          <a:stretch>
            <a:fillRect/>
          </a:stretch>
        </p:blipFill>
        <p:spPr>
          <a:xfrm>
            <a:off x="1305382" y="138799"/>
            <a:ext cx="8302444" cy="6505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80533" y="4113080"/>
            <a:ext cx="16128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endParaRPr lang="en-A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2244" y="4797140"/>
            <a:ext cx="257479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endParaRPr lang="en-A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6029" y="5967494"/>
            <a:ext cx="257479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rim</a:t>
            </a:r>
            <a:endParaRPr lang="en-A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2444" y="1080341"/>
            <a:ext cx="435387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A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096625" y="30327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2055"/>
          <p:cNvSpPr txBox="1"/>
          <p:nvPr/>
        </p:nvSpPr>
        <p:spPr>
          <a:xfrm>
            <a:off x="2812594" y="853141"/>
            <a:ext cx="62847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705">
              <a:spcBef>
                <a:spcPct val="50000"/>
              </a:spcBef>
            </a:pP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48" name="文本框 2055"/>
          <p:cNvSpPr txBox="1"/>
          <p:nvPr/>
        </p:nvSpPr>
        <p:spPr>
          <a:xfrm>
            <a:off x="2638015" y="1475837"/>
            <a:ext cx="79412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705">
              <a:spcBef>
                <a:spcPct val="50000"/>
              </a:spcBef>
            </a:pPr>
            <a:r>
              <a:rPr lang="vi-VN" alt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Chủ đề 13 : Thăm quê</a:t>
            </a:r>
          </a:p>
        </p:txBody>
      </p:sp>
      <p:sp>
        <p:nvSpPr>
          <p:cNvPr id="50" name="文本框 2054"/>
          <p:cNvSpPr txBox="1"/>
          <p:nvPr/>
        </p:nvSpPr>
        <p:spPr>
          <a:xfrm>
            <a:off x="2410951" y="351566"/>
            <a:ext cx="8059572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705">
              <a:spcBef>
                <a:spcPct val="50000"/>
              </a:spcBef>
            </a:pPr>
            <a:r>
              <a:rPr lang="vi-VN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Thứ Sáu </a:t>
            </a:r>
            <a:r>
              <a:rPr lang="vi-V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2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en-US" sz="320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 tháng 12 năm 2023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6217" y="1916351"/>
            <a:ext cx="6838681" cy="1420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alt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 : Thực hành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785870" y="3980815"/>
            <a:ext cx="60807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 l="25555" t="20335" r="31870" b="10643"/>
          <a:stretch>
            <a:fillRect/>
          </a:stretch>
        </p:blipFill>
        <p:spPr>
          <a:xfrm>
            <a:off x="2160103" y="131731"/>
            <a:ext cx="7739271" cy="6400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25514" y="320362"/>
            <a:ext cx="27166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A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518991" y="2822713"/>
            <a:ext cx="527147" cy="2075723"/>
          </a:xfrm>
          <a:custGeom>
            <a:avLst/>
            <a:gdLst>
              <a:gd name="connsiteX0" fmla="*/ 0 w 527147"/>
              <a:gd name="connsiteY0" fmla="*/ 0 h 2075723"/>
              <a:gd name="connsiteX1" fmla="*/ 490331 w 527147"/>
              <a:gd name="connsiteY1" fmla="*/ 1921565 h 2075723"/>
              <a:gd name="connsiteX2" fmla="*/ 490331 w 527147"/>
              <a:gd name="connsiteY2" fmla="*/ 1961322 h 2075723"/>
              <a:gd name="connsiteX3" fmla="*/ 477079 w 527147"/>
              <a:gd name="connsiteY3" fmla="*/ 1974574 h 2075723"/>
              <a:gd name="connsiteX4" fmla="*/ 490331 w 527147"/>
              <a:gd name="connsiteY4" fmla="*/ 1921565 h 207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147" h="2075723">
                <a:moveTo>
                  <a:pt x="0" y="0"/>
                </a:moveTo>
                <a:cubicBezTo>
                  <a:pt x="204304" y="797339"/>
                  <a:pt x="408609" y="1594678"/>
                  <a:pt x="490331" y="1921565"/>
                </a:cubicBezTo>
                <a:cubicBezTo>
                  <a:pt x="572053" y="2248452"/>
                  <a:pt x="492540" y="1952487"/>
                  <a:pt x="490331" y="1961322"/>
                </a:cubicBezTo>
                <a:cubicBezTo>
                  <a:pt x="488122" y="1970157"/>
                  <a:pt x="477079" y="1981200"/>
                  <a:pt x="477079" y="1974574"/>
                </a:cubicBezTo>
                <a:cubicBezTo>
                  <a:pt x="477079" y="1967948"/>
                  <a:pt x="483705" y="1944756"/>
                  <a:pt x="490331" y="1921565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/>
          <p:cNvSpPr/>
          <p:nvPr/>
        </p:nvSpPr>
        <p:spPr>
          <a:xfrm>
            <a:off x="7633251" y="2822713"/>
            <a:ext cx="1245705" cy="1934817"/>
          </a:xfrm>
          <a:custGeom>
            <a:avLst/>
            <a:gdLst>
              <a:gd name="connsiteX0" fmla="*/ 1235967 w 1235967"/>
              <a:gd name="connsiteY0" fmla="*/ 0 h 1837946"/>
              <a:gd name="connsiteX1" fmla="*/ 109533 w 1235967"/>
              <a:gd name="connsiteY1" fmla="*/ 1683026 h 1837946"/>
              <a:gd name="connsiteX2" fmla="*/ 43272 w 1235967"/>
              <a:gd name="connsiteY2" fmla="*/ 1762539 h 1837946"/>
              <a:gd name="connsiteX3" fmla="*/ 43272 w 1235967"/>
              <a:gd name="connsiteY3" fmla="*/ 1762539 h 183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967" h="1837946">
                <a:moveTo>
                  <a:pt x="1235967" y="0"/>
                </a:moveTo>
                <a:lnTo>
                  <a:pt x="109533" y="1683026"/>
                </a:lnTo>
                <a:cubicBezTo>
                  <a:pt x="-89249" y="1976782"/>
                  <a:pt x="43272" y="1762539"/>
                  <a:pt x="43272" y="1762539"/>
                </a:cubicBezTo>
                <a:lnTo>
                  <a:pt x="43272" y="1762539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604198" y="5035826"/>
            <a:ext cx="2837437" cy="1000538"/>
          </a:xfrm>
          <a:custGeom>
            <a:avLst/>
            <a:gdLst>
              <a:gd name="connsiteX0" fmla="*/ 1235967 w 1235967"/>
              <a:gd name="connsiteY0" fmla="*/ 0 h 1837946"/>
              <a:gd name="connsiteX1" fmla="*/ 109533 w 1235967"/>
              <a:gd name="connsiteY1" fmla="*/ 1683026 h 1837946"/>
              <a:gd name="connsiteX2" fmla="*/ 43272 w 1235967"/>
              <a:gd name="connsiteY2" fmla="*/ 1762539 h 1837946"/>
              <a:gd name="connsiteX3" fmla="*/ 43272 w 1235967"/>
              <a:gd name="connsiteY3" fmla="*/ 1762539 h 183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967" h="1837946">
                <a:moveTo>
                  <a:pt x="1235967" y="0"/>
                </a:moveTo>
                <a:lnTo>
                  <a:pt x="109533" y="1683026"/>
                </a:lnTo>
                <a:cubicBezTo>
                  <a:pt x="-89249" y="1976782"/>
                  <a:pt x="43272" y="1762539"/>
                  <a:pt x="43272" y="1762539"/>
                </a:cubicBezTo>
                <a:lnTo>
                  <a:pt x="43272" y="1762539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20"/>
          <p:cNvSpPr/>
          <p:nvPr/>
        </p:nvSpPr>
        <p:spPr>
          <a:xfrm flipH="1">
            <a:off x="7329922" y="4257260"/>
            <a:ext cx="303329" cy="1653209"/>
          </a:xfrm>
          <a:custGeom>
            <a:avLst/>
            <a:gdLst>
              <a:gd name="connsiteX0" fmla="*/ 1235967 w 1235967"/>
              <a:gd name="connsiteY0" fmla="*/ 0 h 1837946"/>
              <a:gd name="connsiteX1" fmla="*/ 109533 w 1235967"/>
              <a:gd name="connsiteY1" fmla="*/ 1683026 h 1837946"/>
              <a:gd name="connsiteX2" fmla="*/ 43272 w 1235967"/>
              <a:gd name="connsiteY2" fmla="*/ 1762539 h 1837946"/>
              <a:gd name="connsiteX3" fmla="*/ 43272 w 1235967"/>
              <a:gd name="connsiteY3" fmla="*/ 1762539 h 183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967" h="1837946">
                <a:moveTo>
                  <a:pt x="1235967" y="0"/>
                </a:moveTo>
                <a:lnTo>
                  <a:pt x="109533" y="1683026"/>
                </a:lnTo>
                <a:cubicBezTo>
                  <a:pt x="-89249" y="1976782"/>
                  <a:pt x="43272" y="1762539"/>
                  <a:pt x="43272" y="1762539"/>
                </a:cubicBezTo>
                <a:lnTo>
                  <a:pt x="43272" y="1762539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 animBg="1"/>
      <p:bldP spid="7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2055"/>
          <p:cNvSpPr txBox="1"/>
          <p:nvPr/>
        </p:nvSpPr>
        <p:spPr>
          <a:xfrm>
            <a:off x="2812594" y="853141"/>
            <a:ext cx="62847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705">
              <a:spcBef>
                <a:spcPct val="50000"/>
              </a:spcBef>
            </a:pPr>
            <a:r>
              <a:rPr lang="vi-VN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48" name="文本框 2055"/>
          <p:cNvSpPr txBox="1"/>
          <p:nvPr/>
        </p:nvSpPr>
        <p:spPr>
          <a:xfrm>
            <a:off x="2638015" y="1475837"/>
            <a:ext cx="79412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705">
              <a:spcBef>
                <a:spcPct val="50000"/>
              </a:spcBef>
            </a:pPr>
            <a:r>
              <a:rPr lang="vi-VN" altLang="en-US" sz="4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Chủ đề 13 : Thăm quê</a:t>
            </a:r>
          </a:p>
        </p:txBody>
      </p:sp>
      <p:sp>
        <p:nvSpPr>
          <p:cNvPr id="50" name="文本框 2054"/>
          <p:cNvSpPr txBox="1"/>
          <p:nvPr/>
        </p:nvSpPr>
        <p:spPr>
          <a:xfrm>
            <a:off x="2410951" y="351566"/>
            <a:ext cx="8059572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705">
              <a:spcBef>
                <a:spcPct val="50000"/>
              </a:spcBef>
            </a:pPr>
            <a:r>
              <a:rPr lang="vi-VN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Thứ Sáu </a:t>
            </a:r>
            <a:r>
              <a:rPr lang="vi-V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ngày</a:t>
            </a:r>
            <a:r>
              <a:rPr lang="en-US" altLang="zh-CN" sz="320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en-US" sz="320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 tháng 12 năm 2023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6217" y="1916351"/>
            <a:ext cx="6838681" cy="1420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alt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Bài : Thực hành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785870" y="3980815"/>
            <a:ext cx="60807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8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1960&quot;&gt;&lt;object type=&quot;3&quot; unique_id=&quot;11961&quot;&gt;&lt;property id=&quot;20148&quot; value=&quot;5&quot;/&gt;&lt;property id=&quot;20300&quot; value=&quot;Slide 1&quot;/&gt;&lt;property id=&quot;20307&quot; value=&quot;263&quot;/&gt;&lt;/object&gt;&lt;object type=&quot;3&quot; unique_id=&quot;11962&quot;&gt;&lt;property id=&quot;20148&quot; value=&quot;5&quot;/&gt;&lt;property id=&quot;20300&quot; value=&quot;Slide 2&quot;/&gt;&lt;property id=&quot;20307&quot; value=&quot;272&quot;/&gt;&lt;/object&gt;&lt;object type=&quot;3&quot; unique_id=&quot;11963&quot;&gt;&lt;property id=&quot;20148&quot; value=&quot;5&quot;/&gt;&lt;property id=&quot;20300&quot; value=&quot;Slide 3&quot;/&gt;&lt;property id=&quot;20307&quot; value=&quot;266&quot;/&gt;&lt;/object&gt;&lt;object type=&quot;3&quot; unique_id=&quot;11964&quot;&gt;&lt;property id=&quot;20148&quot; value=&quot;5&quot;/&gt;&lt;property id=&quot;20300&quot; value=&quot;Slide 4&quot;/&gt;&lt;property id=&quot;20307&quot; value=&quot;274&quot;/&gt;&lt;/object&gt;&lt;object type=&quot;3&quot; unique_id=&quot;11965&quot;&gt;&lt;property id=&quot;20148&quot; value=&quot;5&quot;/&gt;&lt;property id=&quot;20300&quot; value=&quot;Slide 5&quot;/&gt;&lt;property id=&quot;20307&quot; value=&quot;273&quot;/&gt;&lt;/object&gt;&lt;object type=&quot;3&quot; unique_id=&quot;11966&quot;&gt;&lt;property id=&quot;20148&quot; value=&quot;5&quot;/&gt;&lt;property id=&quot;20300&quot; value=&quot;Slide 6&quot;/&gt;&lt;property id=&quot;20307&quot; value=&quot;275&quot;/&gt;&lt;/object&gt;&lt;object type=&quot;3&quot; unique_id=&quot;11967&quot;&gt;&lt;property id=&quot;20148&quot; value=&quot;5&quot;/&gt;&lt;property id=&quot;20300&quot; value=&quot;Slide 7&quot;/&gt;&lt;property id=&quot;20307&quot; value=&quot;276&quot;/&gt;&lt;/object&gt;&lt;object type=&quot;3&quot; unique_id=&quot;11968&quot;&gt;&lt;property id=&quot;20148&quot; value=&quot;5&quot;/&gt;&lt;property id=&quot;20300&quot; value=&quot;Slide 8&quot;/&gt;&lt;property id=&quot;20307&quot; value=&quot;277&quot;/&gt;&lt;/object&gt;&lt;object type=&quot;3&quot; unique_id=&quot;11969&quot;&gt;&lt;property id=&quot;20148&quot; value=&quot;5&quot;/&gt;&lt;property id=&quot;20300&quot; value=&quot;Slide 9&quot;/&gt;&lt;property id=&quot;20307&quot; value=&quot;278&quot;/&gt;&lt;/object&gt;&lt;object type=&quot;3&quot; unique_id=&quot;11970&quot;&gt;&lt;property id=&quot;20148&quot; value=&quot;5&quot;/&gt;&lt;property id=&quot;20300&quot; value=&quot;Slide 10&quot;/&gt;&lt;property id=&quot;20307&quot; value=&quot;279&quot;/&gt;&lt;/object&gt;&lt;/object&gt;&lt;object type=&quot;8&quot; unique_id=&quot;11982&quot;&gt;&lt;/object&gt;&lt;/object&gt;&lt;/database&gt;"/>
  <p:tag name="MMPROD_NEXTUNIQUEID" val="10012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197</Words>
  <Application>Microsoft Office PowerPoint</Application>
  <PresentationFormat>Widescreen</PresentationFormat>
  <Paragraphs>54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等线</vt:lpstr>
      <vt:lpstr>HP001 4 hàng</vt:lpstr>
      <vt:lpstr>黑体</vt:lpstr>
      <vt:lpstr>Times New Roman</vt:lpstr>
      <vt:lpstr>Trebuchet MS</vt:lpstr>
      <vt:lpstr>VNI-Times</vt:lpstr>
      <vt:lpstr>Office Theme</vt:lpstr>
      <vt:lpstr>PowerPoint Presentation</vt:lpstr>
      <vt:lpstr>PowerPoint Presentation</vt:lpstr>
      <vt:lpstr>    Thứ sáu ngày 1 tháng 12 năm 2023 Tiếng Việt Chủ đề: Thăm Quê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iTianKong.com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 ba</dc:title>
  <dc:creator>Nguyễn Thị Kim Oanh</dc:creator>
  <cp:lastModifiedBy>DELL</cp:lastModifiedBy>
  <cp:revision>99</cp:revision>
  <dcterms:created xsi:type="dcterms:W3CDTF">2020-08-22T04:06:00Z</dcterms:created>
  <dcterms:modified xsi:type="dcterms:W3CDTF">2024-04-09T16:13:46Z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C4E150E724A341E1B249B72355CC806E_12</vt:lpwstr>
  </property>
  <property fmtid="{D5CDD505-2E9C-101B-9397-08002B2CF9AE}" pid="3" name="KSOProductBuildVer">
    <vt:lpwstr>1033-12.2.0.13306</vt:lpwstr>
  </property>
</Properties>
</file>