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audio2.wav" ContentType="audio/wav"/>
  <Override PartName="/ppt/media/audio3.wav" ContentType="audio/wav"/>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1" r:id="rId1"/>
  </p:sldMasterIdLst>
  <p:notesMasterIdLst>
    <p:notesMasterId r:id="rId33"/>
  </p:notesMasterIdLst>
  <p:sldIdLst>
    <p:sldId id="316" r:id="rId2"/>
    <p:sldId id="487" r:id="rId3"/>
    <p:sldId id="442" r:id="rId4"/>
    <p:sldId id="503" r:id="rId5"/>
    <p:sldId id="471" r:id="rId6"/>
    <p:sldId id="283" r:id="rId7"/>
    <p:sldId id="284" r:id="rId8"/>
    <p:sldId id="292" r:id="rId9"/>
    <p:sldId id="293" r:id="rId10"/>
    <p:sldId id="323" r:id="rId11"/>
    <p:sldId id="431" r:id="rId12"/>
    <p:sldId id="494" r:id="rId13"/>
    <p:sldId id="504" r:id="rId14"/>
    <p:sldId id="490" r:id="rId15"/>
    <p:sldId id="466" r:id="rId16"/>
    <p:sldId id="497" r:id="rId17"/>
    <p:sldId id="312" r:id="rId18"/>
    <p:sldId id="333" r:id="rId19"/>
    <p:sldId id="498" r:id="rId20"/>
    <p:sldId id="506" r:id="rId21"/>
    <p:sldId id="486" r:id="rId22"/>
    <p:sldId id="335" r:id="rId23"/>
    <p:sldId id="505" r:id="rId24"/>
    <p:sldId id="507" r:id="rId25"/>
    <p:sldId id="508" r:id="rId26"/>
    <p:sldId id="447" r:id="rId27"/>
    <p:sldId id="509" r:id="rId28"/>
    <p:sldId id="448" r:id="rId29"/>
    <p:sldId id="510" r:id="rId30"/>
    <p:sldId id="488" r:id="rId31"/>
    <p:sldId id="49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FF"/>
    <a:srgbClr val="9933FF"/>
    <a:srgbClr val="66FF99"/>
    <a:srgbClr val="FFFFCC"/>
    <a:srgbClr val="0066FF"/>
    <a:srgbClr val="FFCC99"/>
    <a:srgbClr val="FFFF66"/>
    <a:srgbClr val="FF5050"/>
    <a:srgbClr val="3399FF"/>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29" autoAdjust="0"/>
    <p:restoredTop sz="93837" autoAdjust="0"/>
  </p:normalViewPr>
  <p:slideViewPr>
    <p:cSldViewPr snapToGrid="0">
      <p:cViewPr varScale="1">
        <p:scale>
          <a:sx n="67" d="100"/>
          <a:sy n="67" d="100"/>
        </p:scale>
        <p:origin x="94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BD635A-420D-495D-AF84-0951BC6482BB}" type="datetimeFigureOut">
              <a:rPr lang="en-US" smtClean="0"/>
              <a:t>3/11/2024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F6F17A-A618-4CF4-A720-DBE19B35F9ED}" type="slidenum">
              <a:rPr lang="en-US" smtClean="0"/>
              <a:t>‹#›</a:t>
            </a:fld>
            <a:endParaRPr lang="en-US"/>
          </a:p>
        </p:txBody>
      </p:sp>
    </p:spTree>
    <p:extLst>
      <p:ext uri="{BB962C8B-B14F-4D97-AF65-F5344CB8AC3E}">
        <p14:creationId xmlns:p14="http://schemas.microsoft.com/office/powerpoint/2010/main" val="2975367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385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66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52012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241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404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737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328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7203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359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66396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xfrm>
            <a:off x="381000" y="685800"/>
            <a:ext cx="6096000" cy="3429000"/>
          </a:xfrm>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3883"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3883" rtl="0" eaLnBrk="1" fontAlgn="base" latinLnBrk="0" hangingPunct="1">
                <a:lnSpc>
                  <a:spcPct val="100000"/>
                </a:lnSpc>
                <a:spcBef>
                  <a:spcPct val="0"/>
                </a:spcBef>
                <a:spcAft>
                  <a:spcPct val="0"/>
                </a:spcAft>
                <a:buClrTx/>
                <a:buSzTx/>
                <a:buFontTx/>
                <a:buNone/>
                <a:tabLst/>
                <a:defRPr/>
              </a:pPr>
              <a:t>3</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487882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19255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337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79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487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95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307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96A186B-B57A-4801-82AF-751650A9198B}"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72797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6A186B-B57A-4801-82AF-751650A9198B}"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5979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6A186B-B57A-4801-82AF-751650A9198B}"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7844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019910"/>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9"/>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0"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40" y="4892040"/>
            <a:ext cx="2141181" cy="1965960"/>
          </a:xfrm>
          <a:prstGeom prst="rect">
            <a:avLst/>
          </a:prstGeom>
        </p:spPr>
      </p:pic>
    </p:spTree>
    <p:extLst>
      <p:ext uri="{BB962C8B-B14F-4D97-AF65-F5344CB8AC3E}">
        <p14:creationId xmlns:p14="http://schemas.microsoft.com/office/powerpoint/2010/main" val="32020589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733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6A186B-B57A-4801-82AF-751650A9198B}"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55321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6A186B-B57A-4801-82AF-751650A9198B}"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27814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96A186B-B57A-4801-82AF-751650A9198B}"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72367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96A186B-B57A-4801-82AF-751650A9198B}" type="datetimeFigureOut">
              <a:rPr lang="en-US" smtClean="0"/>
              <a:t>3/11/2024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557823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96A186B-B57A-4801-82AF-751650A9198B}" type="datetimeFigureOut">
              <a:rPr lang="en-US" smtClean="0"/>
              <a:t>3/11/2024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6564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6A186B-B57A-4801-82AF-751650A9198B}" type="datetimeFigureOut">
              <a:rPr lang="en-US" smtClean="0"/>
              <a:t>3/11/2024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24313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96A186B-B57A-4801-82AF-751650A9198B}"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32497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96A186B-B57A-4801-82AF-751650A9198B}"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36281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3/11/2024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644722810"/>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69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svg"/><Relationship Id="rId10" Type="http://schemas.openxmlformats.org/officeDocument/2006/relationships/image" Target="../media/image15.svg"/><Relationship Id="rId4" Type="http://schemas.openxmlformats.org/officeDocument/2006/relationships/image" Target="../media/image9.emf"/><Relationship Id="rId9" Type="http://schemas.openxmlformats.org/officeDocument/2006/relationships/image" Target="../media/image14.png"/><Relationship Id="rId1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2.emf"/><Relationship Id="rId5" Type="http://schemas.openxmlformats.org/officeDocument/2006/relationships/image" Target="../media/image35.sv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5.svg"/></Relationships>
</file>

<file path=ppt/slides/_rels/slide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2.sv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50.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17.png"/><Relationship Id="rId10" Type="http://schemas.openxmlformats.org/officeDocument/2006/relationships/image" Target="../media/image51.png"/><Relationship Id="rId4" Type="http://schemas.openxmlformats.org/officeDocument/2006/relationships/image" Target="../media/image48.svg"/><Relationship Id="rId9" Type="http://schemas.openxmlformats.org/officeDocument/2006/relationships/image" Target="../media/image20.sv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gif"/><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image" Target="../media/image54.gif"/><Relationship Id="rId5" Type="http://schemas.openxmlformats.org/officeDocument/2006/relationships/image" Target="../media/image53.gif"/><Relationship Id="rId4" Type="http://schemas.openxmlformats.org/officeDocument/2006/relationships/oleObject" Target="../embeddings/oleObject2.bin"/></Relationships>
</file>

<file path=ppt/slides/_rels/slide26.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2.wav"/><Relationship Id="rId7" Type="http://schemas.openxmlformats.org/officeDocument/2006/relationships/image" Target="../media/image58.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7.gif"/><Relationship Id="rId5" Type="http://schemas.openxmlformats.org/officeDocument/2006/relationships/image" Target="../media/image56.gif"/><Relationship Id="rId4" Type="http://schemas.openxmlformats.org/officeDocument/2006/relationships/audio" Target="../media/audio3.wav"/><Relationship Id="rId9" Type="http://schemas.openxmlformats.org/officeDocument/2006/relationships/image" Target="../media/image59.png"/></Relationships>
</file>

<file path=ppt/slides/_rels/slide27.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2.wav"/><Relationship Id="rId7" Type="http://schemas.openxmlformats.org/officeDocument/2006/relationships/image" Target="../media/image58.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7.gif"/><Relationship Id="rId5" Type="http://schemas.openxmlformats.org/officeDocument/2006/relationships/image" Target="../media/image56.gif"/><Relationship Id="rId4" Type="http://schemas.openxmlformats.org/officeDocument/2006/relationships/audio" Target="../media/audio3.wav"/><Relationship Id="rId9" Type="http://schemas.openxmlformats.org/officeDocument/2006/relationships/image" Target="../media/image59.png"/></Relationships>
</file>

<file path=ppt/slides/_rels/slide28.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2.wav"/><Relationship Id="rId7" Type="http://schemas.openxmlformats.org/officeDocument/2006/relationships/image" Target="../media/image58.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7.gif"/><Relationship Id="rId5" Type="http://schemas.openxmlformats.org/officeDocument/2006/relationships/image" Target="../media/image56.gif"/><Relationship Id="rId4" Type="http://schemas.openxmlformats.org/officeDocument/2006/relationships/audio" Target="../media/audio3.wav"/><Relationship Id="rId9" Type="http://schemas.openxmlformats.org/officeDocument/2006/relationships/image" Target="../media/image59.png"/></Relationships>
</file>

<file path=ppt/slides/_rels/slide29.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2.wav"/><Relationship Id="rId7" Type="http://schemas.openxmlformats.org/officeDocument/2006/relationships/image" Target="../media/image58.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7.gif"/><Relationship Id="rId5" Type="http://schemas.openxmlformats.org/officeDocument/2006/relationships/image" Target="../media/image56.gif"/><Relationship Id="rId4" Type="http://schemas.openxmlformats.org/officeDocument/2006/relationships/audio" Target="../media/audio3.wav"/><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sv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8.png"/><Relationship Id="rId7" Type="http://schemas.openxmlformats.org/officeDocument/2006/relationships/image" Target="../media/image32.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image" Target="../media/image35.sv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0.emf"/><Relationship Id="rId5" Type="http://schemas.openxmlformats.org/officeDocument/2006/relationships/image" Target="../media/image35.sv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emf"/><Relationship Id="rId5" Type="http://schemas.openxmlformats.org/officeDocument/2006/relationships/image" Target="../media/image35.sv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151A2F-FDB4-D8E0-3788-1559B714D571}"/>
              </a:ext>
            </a:extLst>
          </p:cNvPr>
          <p:cNvPicPr>
            <a:picLocks noChangeAspect="1"/>
          </p:cNvPicPr>
          <p:nvPr/>
        </p:nvPicPr>
        <p:blipFill rotWithShape="1">
          <a:blip r:embed="rId4">
            <a:lum contrast="20000"/>
          </a:blip>
          <a:srcRect t="25107" r="32429"/>
          <a:stretch/>
        </p:blipFill>
        <p:spPr>
          <a:xfrm>
            <a:off x="4792961" y="2590800"/>
            <a:ext cx="3568719" cy="1632918"/>
          </a:xfrm>
          <a:prstGeom prst="rect">
            <a:avLst/>
          </a:prstGeom>
        </p:spPr>
      </p:pic>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789" r="5789"/>
          <a:stretch/>
        </p:blipFill>
        <p:spPr>
          <a:xfrm>
            <a:off x="0"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35237"/>
          <a:stretch/>
        </p:blipFill>
        <p:spPr>
          <a:xfrm rot="21431949" flipH="1">
            <a:off x="2490984" y="3153866"/>
            <a:ext cx="7593188" cy="3779353"/>
          </a:xfrm>
          <a:prstGeom prst="rect">
            <a:avLst/>
          </a:prstGeom>
        </p:spPr>
      </p:pic>
      <p:pic>
        <p:nvPicPr>
          <p:cNvPr id="23" name="Graphic 22">
            <a:extLst>
              <a:ext uri="{FF2B5EF4-FFF2-40B4-BE49-F238E27FC236}">
                <a16:creationId xmlns:a16="http://schemas.microsoft.com/office/drawing/2014/main" id="{449CA76B-67F4-847B-6D79-F1FEF15E0D0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78925" y="4369033"/>
            <a:ext cx="713151" cy="1081230"/>
          </a:xfrm>
          <a:prstGeom prst="rect">
            <a:avLst/>
          </a:prstGeom>
        </p:spPr>
      </p:pic>
      <p:pic>
        <p:nvPicPr>
          <p:cNvPr id="44" name="Picture 43" descr="A picture containing text, orange&#10;&#10;Description automatically generated">
            <a:extLst>
              <a:ext uri="{FF2B5EF4-FFF2-40B4-BE49-F238E27FC236}">
                <a16:creationId xmlns:a16="http://schemas.microsoft.com/office/drawing/2014/main" id="{C51194E9-3DB3-6372-1190-2C938D01044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70770" y="2108257"/>
            <a:ext cx="1176245" cy="1076643"/>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12"/>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12"/>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id="{45617E06-3AF9-2298-EF69-31E3031EBB04}"/>
              </a:ext>
            </a:extLst>
          </p:cNvPr>
          <p:cNvPicPr>
            <a:picLocks noChangeAspect="1"/>
          </p:cNvPicPr>
          <p:nvPr/>
        </p:nvPicPr>
        <p:blipFill>
          <a:blip r:embed="rId12"/>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12"/>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12"/>
          <a:stretch>
            <a:fillRect/>
          </a:stretch>
        </p:blipFill>
        <p:spPr>
          <a:xfrm>
            <a:off x="10690479" y="5364540"/>
            <a:ext cx="393395" cy="331779"/>
          </a:xfrm>
          <a:prstGeom prst="rect">
            <a:avLst/>
          </a:prstGeom>
        </p:spPr>
      </p:pic>
      <p:pic>
        <p:nvPicPr>
          <p:cNvPr id="10" name="Picture 9" descr="A picture containing toy, doll, vector graphics&#10;&#10;Description automatically generated">
            <a:extLst>
              <a:ext uri="{FF2B5EF4-FFF2-40B4-BE49-F238E27FC236}">
                <a16:creationId xmlns:a16="http://schemas.microsoft.com/office/drawing/2014/main" id="{B00CD405-7BF4-4B8F-8891-456C0F8A98C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61938" y="3716005"/>
            <a:ext cx="2430062" cy="3141995"/>
          </a:xfrm>
          <a:prstGeom prst="rect">
            <a:avLst/>
          </a:prstGeom>
        </p:spPr>
      </p:pic>
      <p:pic>
        <p:nvPicPr>
          <p:cNvPr id="24" name="Graphic 23">
            <a:extLst>
              <a:ext uri="{FF2B5EF4-FFF2-40B4-BE49-F238E27FC236}">
                <a16:creationId xmlns:a16="http://schemas.microsoft.com/office/drawing/2014/main" id="{73E20CA5-C0A7-409D-B4B9-973CB939EE26}"/>
              </a:ext>
            </a:extLst>
          </p:cNvPr>
          <p:cNvPicPr>
            <a:picLocks noChangeAspect="1"/>
          </p:cNvPicPr>
          <p:nvPr/>
        </p:nvPicPr>
        <p:blipFill>
          <a:blip r:embed="rId14">
            <a:lum contrast="20000"/>
            <a:extLst>
              <a:ext uri="{96DAC541-7B7A-43D3-8B79-37D633B846F1}">
                <asvg:svgBlip xmlns:asvg="http://schemas.microsoft.com/office/drawing/2016/SVG/main" r:embed="rId15"/>
              </a:ext>
            </a:extLst>
          </a:blip>
          <a:stretch>
            <a:fillRect/>
          </a:stretch>
        </p:blipFill>
        <p:spPr>
          <a:xfrm>
            <a:off x="648482" y="4223718"/>
            <a:ext cx="1706423" cy="2522541"/>
          </a:xfrm>
          <a:prstGeom prst="rect">
            <a:avLst/>
          </a:prstGeom>
        </p:spPr>
      </p:pic>
      <p:sp>
        <p:nvSpPr>
          <p:cNvPr id="18" name="TextBox 17">
            <a:extLst>
              <a:ext uri="{FF2B5EF4-FFF2-40B4-BE49-F238E27FC236}">
                <a16:creationId xmlns:a16="http://schemas.microsoft.com/office/drawing/2014/main" id="{C54F2E75-87B8-FE4C-83F5-7190F95C1DD9}"/>
              </a:ext>
            </a:extLst>
          </p:cNvPr>
          <p:cNvSpPr txBox="1"/>
          <p:nvPr/>
        </p:nvSpPr>
        <p:spPr>
          <a:xfrm>
            <a:off x="648483" y="420124"/>
            <a:ext cx="10973412" cy="1477328"/>
          </a:xfrm>
          <a:prstGeom prst="rect">
            <a:avLst/>
          </a:prstGeom>
          <a:noFill/>
        </p:spPr>
        <p:txBody>
          <a:bodyPr wrap="square" lIns="0" tIns="0" rIns="0" bIns="0" rtlCol="0">
            <a:spAutoFit/>
          </a:bodyPr>
          <a:lstStyle/>
          <a:p>
            <a:pPr lvl="0" algn="ctr">
              <a:defRPr/>
            </a:pPr>
            <a:r>
              <a:rPr lang="en-GB" sz="48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CHÀO </a:t>
            </a:r>
            <a:r>
              <a:rPr lang="en-GB" sz="4800" b="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MỪNG QUÝ </a:t>
            </a:r>
            <a:r>
              <a:rPr lang="en-GB" sz="48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THẦY, CÔ GIÁO </a:t>
            </a:r>
            <a:r>
              <a:rPr lang="en-GB" sz="4800" b="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VỀ THĂM </a:t>
            </a:r>
            <a:r>
              <a:rPr lang="en-GB" sz="48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LỚP DỰ GIỜ LỚP 3D </a:t>
            </a:r>
            <a:endParaRPr kumimoji="0" lang="en-US" sz="4800" b="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C54F2E75-87B8-FE4C-83F5-7190F95C1DD9}"/>
              </a:ext>
            </a:extLst>
          </p:cNvPr>
          <p:cNvSpPr txBox="1"/>
          <p:nvPr/>
        </p:nvSpPr>
        <p:spPr>
          <a:xfrm>
            <a:off x="748795" y="1953249"/>
            <a:ext cx="10973412" cy="1477328"/>
          </a:xfrm>
          <a:prstGeom prst="rect">
            <a:avLst/>
          </a:prstGeom>
          <a:noFill/>
        </p:spPr>
        <p:txBody>
          <a:bodyPr wrap="square" lIns="0" tIns="0" rIns="0" bIns="0" rtlCol="0">
            <a:spAutoFit/>
          </a:bodyPr>
          <a:lstStyle/>
          <a:p>
            <a:pPr lvl="0" algn="ctr">
              <a:defRPr/>
            </a:pPr>
            <a:r>
              <a:rPr lang="en-GB" sz="48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Môn: </a:t>
            </a:r>
            <a:r>
              <a:rPr lang="en-GB" sz="48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Tiếng</a:t>
            </a:r>
            <a:r>
              <a:rPr lang="en-GB" sz="48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48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Việt</a:t>
            </a:r>
            <a:r>
              <a:rPr lang="en-GB" sz="48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p>
          <a:p>
            <a:pPr lvl="0" algn="ctr">
              <a:defRPr/>
            </a:pPr>
            <a:r>
              <a:rPr kumimoji="0" lang="en-GB" sz="4800" b="1"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Bài</a:t>
            </a:r>
            <a:r>
              <a:rPr kumimoji="0" lang="en-GB" sz="4800" b="1" u="none" strike="noStrike" kern="1200" cap="none" spc="0" normalizeH="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16: A </a:t>
            </a:r>
            <a:r>
              <a:rPr kumimoji="0" lang="en-GB" sz="4800" b="1" u="none" strike="noStrike" kern="1200" cap="none" spc="0" normalizeH="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lô</a:t>
            </a:r>
            <a:r>
              <a:rPr kumimoji="0" lang="en-GB" sz="4800" b="1" u="none" strike="noStrike" kern="1200" cap="none" spc="0" normalizeH="0" noProof="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đây </a:t>
            </a:r>
            <a:r>
              <a:rPr kumimoji="0" lang="en-GB" sz="4800" b="1" u="none" strike="noStrike" kern="1200" cap="none" spc="0" normalizeH="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GB" sz="4800" b="1" u="none" strike="noStrike" kern="1200" cap="none" spc="0" normalizeH="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Tiết</a:t>
            </a:r>
            <a:r>
              <a:rPr kumimoji="0" lang="en-GB" sz="4800" b="1" u="none" strike="noStrike" kern="1200" cap="none" spc="0" normalizeH="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a:t>
            </a:r>
            <a:endParaRPr kumimoji="0" lang="en-US" sz="4800" b="1"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C54F2E75-87B8-FE4C-83F5-7190F95C1DD9}"/>
              </a:ext>
            </a:extLst>
          </p:cNvPr>
          <p:cNvSpPr txBox="1"/>
          <p:nvPr/>
        </p:nvSpPr>
        <p:spPr>
          <a:xfrm>
            <a:off x="2672081" y="5616646"/>
            <a:ext cx="8170414" cy="492443"/>
          </a:xfrm>
          <a:prstGeom prst="rect">
            <a:avLst/>
          </a:prstGeom>
          <a:noFill/>
        </p:spPr>
        <p:txBody>
          <a:bodyPr wrap="square" lIns="0" tIns="0" rIns="0" bIns="0" rtlCol="0">
            <a:spAutoFit/>
          </a:bodyPr>
          <a:lstStyle/>
          <a:p>
            <a:pPr lvl="0">
              <a:defRPr/>
            </a:pPr>
            <a:r>
              <a:rPr lang="en-GB"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Giáo</a:t>
            </a:r>
            <a:r>
              <a:rPr lang="en-GB"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viên</a:t>
            </a:r>
            <a:r>
              <a:rPr lang="en-GB"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thực</a:t>
            </a:r>
            <a:r>
              <a:rPr lang="en-GB"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hiện</a:t>
            </a:r>
            <a:r>
              <a:rPr lang="en-GB"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PHAN THỊ THẠO </a:t>
            </a:r>
            <a:endParaRPr kumimoji="0" lang="en-US" sz="3200" b="1"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15916943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4">
            <a:lum bright="40000" contrast="-40000"/>
            <a:extLst>
              <a:ext uri="{96DAC541-7B7A-43D3-8B79-37D633B846F1}">
                <asvg:svgBlip xmlns:asvg="http://schemas.microsoft.com/office/drawing/2016/SVG/main" r:embed="rId5"/>
              </a:ext>
            </a:extLst>
          </a:blip>
          <a:stretch>
            <a:fillRect/>
          </a:stretch>
        </p:blipFill>
        <p:spPr>
          <a:xfrm>
            <a:off x="76200" y="-56101"/>
            <a:ext cx="11188699" cy="6160537"/>
          </a:xfrm>
          <a:prstGeom prst="rect">
            <a:avLst/>
          </a:prstGeom>
        </p:spPr>
      </p:pic>
      <p:sp>
        <p:nvSpPr>
          <p:cNvPr id="21" name="Rectangle: Rounded Corners 20">
            <a:extLst>
              <a:ext uri="{FF2B5EF4-FFF2-40B4-BE49-F238E27FC236}">
                <a16:creationId xmlns:a16="http://schemas.microsoft.com/office/drawing/2014/main" id="{D569EFEC-33BE-F004-BC13-7E3BD9EF029B}"/>
              </a:ext>
            </a:extLst>
          </p:cNvPr>
          <p:cNvSpPr/>
          <p:nvPr/>
        </p:nvSpPr>
        <p:spPr>
          <a:xfrm>
            <a:off x="2316718" y="3702746"/>
            <a:ext cx="7606257" cy="1897267"/>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739236" y="2273742"/>
            <a:ext cx="8285339" cy="1429004"/>
            <a:chOff x="1507857" y="759950"/>
            <a:chExt cx="9298115" cy="1393372"/>
          </a:xfrm>
        </p:grpSpPr>
        <p:sp>
          <p:nvSpPr>
            <p:cNvPr id="7" name="Freeform: Shape 6">
              <a:extLst>
                <a:ext uri="{FF2B5EF4-FFF2-40B4-BE49-F238E27FC236}">
                  <a16:creationId xmlns:a16="http://schemas.microsoft.com/office/drawing/2014/main" id="{B5A81862-568B-7F05-F262-B87677790AE5}"/>
                </a:ext>
              </a:extLst>
            </p:cNvPr>
            <p:cNvSpPr/>
            <p:nvPr/>
          </p:nvSpPr>
          <p:spPr>
            <a:xfrm>
              <a:off x="1507857" y="759950"/>
              <a:ext cx="9298115" cy="139337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FF0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1887520" y="1060777"/>
              <a:ext cx="7964467" cy="861774"/>
            </a:xfrm>
            <a:prstGeom prst="rect">
              <a:avLst/>
            </a:prstGeom>
            <a:noFill/>
          </p:spPr>
          <p:txBody>
            <a:bodyPr wrap="square" lIns="0" tIns="0" rIns="0" bIns="0" rtlCol="0">
              <a:spAutoFit/>
            </a:bodyPr>
            <a:lstStyle/>
            <a:p>
              <a:pPr marL="0" marR="0" algn="ctr">
                <a:spcBef>
                  <a:spcPts val="0"/>
                </a:spcBef>
                <a:spcAft>
                  <a:spcPts val="0"/>
                </a:spcAft>
              </a:pP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Đóng</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vai</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hai</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bạn</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câu</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chuyện</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để</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nói</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chuyện</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a:t>
              </a:r>
            </a:p>
            <a:p>
              <a:pPr marL="0" marR="0" algn="ctr">
                <a:spcBef>
                  <a:spcPts val="0"/>
                </a:spcBef>
                <a:spcAft>
                  <a:spcPts val="0"/>
                </a:spcAft>
              </a:pP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điện</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thoại</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với</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nhau</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bằng</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giọng</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nói</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phù</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hợp</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9" name="Picture 8">
            <a:extLst>
              <a:ext uri="{FF2B5EF4-FFF2-40B4-BE49-F238E27FC236}">
                <a16:creationId xmlns:a16="http://schemas.microsoft.com/office/drawing/2014/main" id="{2BC69F7A-2834-9103-F672-8C94A65A479B}"/>
              </a:ext>
            </a:extLst>
          </p:cNvPr>
          <p:cNvPicPr>
            <a:picLocks noChangeAspect="1"/>
          </p:cNvPicPr>
          <p:nvPr/>
        </p:nvPicPr>
        <p:blipFill>
          <a:blip r:embed="rId6"/>
          <a:stretch>
            <a:fillRect/>
          </a:stretch>
        </p:blipFill>
        <p:spPr>
          <a:xfrm>
            <a:off x="727358" y="2191980"/>
            <a:ext cx="1000225" cy="2212584"/>
          </a:xfrm>
          <a:prstGeom prst="rect">
            <a:avLst/>
          </a:prstGeom>
        </p:spPr>
      </p:pic>
      <p:grpSp>
        <p:nvGrpSpPr>
          <p:cNvPr id="19" name="Group 18">
            <a:extLst>
              <a:ext uri="{FF2B5EF4-FFF2-40B4-BE49-F238E27FC236}">
                <a16:creationId xmlns:a16="http://schemas.microsoft.com/office/drawing/2014/main" id="{03CAD594-1121-471F-9889-90FF044ECCBA}"/>
              </a:ext>
            </a:extLst>
          </p:cNvPr>
          <p:cNvGrpSpPr/>
          <p:nvPr/>
        </p:nvGrpSpPr>
        <p:grpSpPr>
          <a:xfrm>
            <a:off x="2528575" y="4032029"/>
            <a:ext cx="7329800" cy="1804655"/>
            <a:chOff x="5828228" y="3438438"/>
            <a:chExt cx="5017947" cy="1107996"/>
          </a:xfrm>
        </p:grpSpPr>
        <p:sp>
          <p:nvSpPr>
            <p:cNvPr id="20" name="TextBox 19">
              <a:extLst>
                <a:ext uri="{FF2B5EF4-FFF2-40B4-BE49-F238E27FC236}">
                  <a16:creationId xmlns:a16="http://schemas.microsoft.com/office/drawing/2014/main" id="{E36F564A-0753-420D-8BA8-D0711AB4CE92}"/>
                </a:ext>
              </a:extLst>
            </p:cNvPr>
            <p:cNvSpPr txBox="1"/>
            <p:nvPr/>
          </p:nvSpPr>
          <p:spPr>
            <a:xfrm>
              <a:off x="6400627" y="3438438"/>
              <a:ext cx="4445548"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u="none" strike="noStrike" kern="1200" cap="none" spc="0" normalizeH="0" baseline="0" noProof="0" dirty="0">
                  <a:ln>
                    <a:noFill/>
                  </a:ln>
                  <a:solidFill>
                    <a:srgbClr val="0066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a:t>
              </a:r>
              <a:r>
                <a:rPr kumimoji="0" lang="en-GB" sz="2400" u="none" strike="noStrike" kern="1200" cap="none" spc="0" normalizeH="0" baseline="0" noProof="0" dirty="0" err="1">
                  <a:ln>
                    <a:noFill/>
                  </a:ln>
                  <a:solidFill>
                    <a:srgbClr val="0066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ước</a:t>
              </a:r>
              <a:r>
                <a:rPr kumimoji="0" lang="en-GB" sz="2400" u="none" strike="noStrike" kern="1200" cap="none" spc="0" normalizeH="0" baseline="0" noProof="0" dirty="0">
                  <a:ln>
                    <a:noFill/>
                  </a:ln>
                  <a:solidFill>
                    <a:srgbClr val="0066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GB" sz="2400" dirty="0">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1</a:t>
              </a:r>
              <a:r>
                <a:rPr kumimoji="0" lang="vi-VN" sz="2400" u="none" strike="noStrike" kern="1200" cap="none" spc="0" normalizeH="0" baseline="0" noProof="0" dirty="0">
                  <a:ln>
                    <a:noFill/>
                  </a:ln>
                  <a:solidFill>
                    <a:srgbClr val="0066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Cá nhân đọc thầm lại lời nói của hai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u="none" strike="noStrike" kern="1200" cap="none" spc="0" normalizeH="0" baseline="0" noProof="0" dirty="0">
                  <a:ln>
                    <a:noFill/>
                  </a:ln>
                  <a:solidFill>
                    <a:srgbClr val="0066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a:t>
              </a:r>
              <a:r>
                <a:rPr kumimoji="0" lang="en-GB" sz="2400" u="none" strike="noStrike" kern="1200" cap="none" spc="0" normalizeH="0" baseline="0" noProof="0" dirty="0" err="1">
                  <a:ln>
                    <a:noFill/>
                  </a:ln>
                  <a:solidFill>
                    <a:srgbClr val="0066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ước</a:t>
              </a:r>
              <a:r>
                <a:rPr kumimoji="0" lang="en-GB" sz="2400" u="none" strike="noStrike" kern="1200" cap="none" spc="0" normalizeH="0" noProof="0" dirty="0">
                  <a:ln>
                    <a:noFill/>
                  </a:ln>
                  <a:solidFill>
                    <a:srgbClr val="0066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u="none" strike="noStrike" kern="1200" cap="none" spc="0" normalizeH="0" baseline="0" noProof="0" dirty="0">
                  <a:ln>
                    <a:noFill/>
                  </a:ln>
                  <a:solidFill>
                    <a:srgbClr val="0066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Từng cặp đóng vai hai bạn để nói chuyện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u="none" strike="noStrike" kern="1200" cap="none" spc="0" normalizeH="0" baseline="0" noProof="0" dirty="0">
                  <a:ln>
                    <a:noFill/>
                  </a:ln>
                  <a:solidFill>
                    <a:srgbClr val="0066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a:t>
              </a:r>
              <a:r>
                <a:rPr kumimoji="0" lang="en-GB" sz="2400" u="none" strike="noStrike" kern="1200" cap="none" spc="0" normalizeH="0" baseline="0" noProof="0" dirty="0" err="1">
                  <a:ln>
                    <a:noFill/>
                  </a:ln>
                  <a:solidFill>
                    <a:srgbClr val="0066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ước</a:t>
              </a:r>
              <a:r>
                <a:rPr kumimoji="0" lang="en-GB" sz="2400" u="none" strike="noStrike" kern="1200" cap="none" spc="0" normalizeH="0" noProof="0" dirty="0">
                  <a:ln>
                    <a:noFill/>
                  </a:ln>
                  <a:solidFill>
                    <a:srgbClr val="0066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u="none" strike="noStrike" kern="1200" cap="none" spc="0" normalizeH="0" baseline="0" noProof="0" dirty="0">
                  <a:ln>
                    <a:noFill/>
                  </a:ln>
                  <a:solidFill>
                    <a:srgbClr val="0066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Các thành viên góp ý cho nhau</a:t>
              </a:r>
            </a:p>
          </p:txBody>
        </p:sp>
        <p:pic>
          <p:nvPicPr>
            <p:cNvPr id="22" name="Picture 21">
              <a:extLst>
                <a:ext uri="{FF2B5EF4-FFF2-40B4-BE49-F238E27FC236}">
                  <a16:creationId xmlns:a16="http://schemas.microsoft.com/office/drawing/2014/main" id="{37AEF53D-A288-4508-8BA0-81E1483957A4}"/>
                </a:ext>
              </a:extLst>
            </p:cNvPr>
            <p:cNvPicPr>
              <a:picLocks noChangeAspect="1"/>
            </p:cNvPicPr>
            <p:nvPr/>
          </p:nvPicPr>
          <p:blipFill>
            <a:blip r:embed="rId7"/>
            <a:stretch>
              <a:fillRect/>
            </a:stretch>
          </p:blipFill>
          <p:spPr>
            <a:xfrm>
              <a:off x="5828228" y="3605296"/>
              <a:ext cx="558456" cy="858645"/>
            </a:xfrm>
            <a:prstGeom prst="rect">
              <a:avLst/>
            </a:prstGeom>
          </p:spPr>
        </p:pic>
      </p:grpSp>
      <p:sp>
        <p:nvSpPr>
          <p:cNvPr id="13" name="TextBox 12">
            <a:extLst>
              <a:ext uri="{FF2B5EF4-FFF2-40B4-BE49-F238E27FC236}">
                <a16:creationId xmlns:a16="http://schemas.microsoft.com/office/drawing/2014/main" id="{C54F2E75-87B8-FE4C-83F5-7190F95C1DD9}"/>
              </a:ext>
            </a:extLst>
          </p:cNvPr>
          <p:cNvSpPr txBox="1"/>
          <p:nvPr/>
        </p:nvSpPr>
        <p:spPr>
          <a:xfrm>
            <a:off x="2405918" y="186984"/>
            <a:ext cx="7126163" cy="1538883"/>
          </a:xfrm>
          <a:prstGeom prst="rect">
            <a:avLst/>
          </a:prstGeom>
          <a:noFill/>
        </p:spPr>
        <p:txBody>
          <a:bodyPr wrap="square" lIns="0" tIns="0" rIns="0" bIns="0" rtlCol="0">
            <a:spAutoFit/>
          </a:bodyPr>
          <a:lstStyle/>
          <a:p>
            <a:pPr lvl="0" algn="ctr">
              <a:defRPr/>
            </a:pPr>
            <a:r>
              <a:rPr lang="vi-VN" sz="3200" dirty="0">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Thứ </a:t>
            </a:r>
            <a:r>
              <a:rPr lang="en-GB" sz="3200" dirty="0">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Ba </a:t>
            </a:r>
            <a:r>
              <a:rPr lang="en-GB" sz="3200" dirty="0" err="1">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ngày</a:t>
            </a:r>
            <a:r>
              <a:rPr lang="en-GB" sz="3200" dirty="0">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 12 </a:t>
            </a:r>
            <a:r>
              <a:rPr lang="en-GB" sz="3200" dirty="0" err="1">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tháng</a:t>
            </a:r>
            <a:r>
              <a:rPr lang="en-GB" sz="3200" dirty="0">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 3 </a:t>
            </a:r>
            <a:r>
              <a:rPr lang="en-GB" sz="3200" dirty="0" err="1">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năm</a:t>
            </a:r>
            <a:r>
              <a:rPr lang="en-GB" sz="3200" dirty="0">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 2024</a:t>
            </a:r>
          </a:p>
          <a:p>
            <a:pPr lvl="0" algn="ctr">
              <a:defRPr/>
            </a:pPr>
            <a:r>
              <a:rPr lang="en-GB" sz="3200" u="sng">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Tiếng Việt</a:t>
            </a:r>
            <a:endParaRPr lang="en-GB" sz="3200">
              <a:solidFill>
                <a:srgbClr val="0066FF"/>
              </a:solidFill>
              <a:latin typeface="Times New Roman" panose="02020603050405020304" pitchFamily="18" charset="0"/>
              <a:ea typeface="Arial-Rounded" panose="020B0500000000000000" pitchFamily="34" charset="0"/>
              <a:cs typeface="Times New Roman" panose="02020603050405020304" pitchFamily="18" charset="0"/>
            </a:endParaRPr>
          </a:p>
          <a:p>
            <a:pPr lvl="0" algn="ctr">
              <a:defRPr/>
            </a:pPr>
            <a:r>
              <a:rPr lang="en-GB" sz="3600" b="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Bài </a:t>
            </a:r>
            <a:r>
              <a:rPr lang="en-GB"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13: A </a:t>
            </a:r>
            <a:r>
              <a:rPr lang="en-GB" sz="36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lô</a:t>
            </a:r>
            <a:r>
              <a:rPr lang="en-GB"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tớ</a:t>
            </a:r>
            <a:r>
              <a:rPr lang="en-GB"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36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đây</a:t>
            </a:r>
            <a:r>
              <a:rPr lang="en-GB"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a:t>
            </a:r>
            <a:r>
              <a:rPr lang="en-GB" sz="36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iết</a:t>
            </a:r>
            <a:r>
              <a:rPr lang="en-GB"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2)</a:t>
            </a:r>
            <a:endParaRPr kumimoji="0" lang="en-US" sz="3600" b="1"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206645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69954" y="1889806"/>
            <a:ext cx="2197922" cy="490248"/>
          </a:xfrm>
          <a:prstGeom prst="rect">
            <a:avLst/>
          </a:prstGeom>
          <a:noFill/>
        </p:spPr>
        <p:txBody>
          <a:bodyPr wrap="square" lIns="51801" tIns="25901" rIns="51801" bIns="25901">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46" b="1" u="sng" err="1">
                <a:ln w="11430"/>
                <a:solidFill>
                  <a:srgbClr val="C00000"/>
                </a:solidFill>
                <a:latin typeface="Times New Roman" panose="02020603050405020304" pitchFamily="18" charset="0"/>
                <a:cs typeface="Times New Roman" panose="02020603050405020304" pitchFamily="18" charset="0"/>
              </a:rPr>
              <a:t>Luyện</a:t>
            </a:r>
            <a:r>
              <a:rPr lang="en-US" sz="2846" b="1" u="sng">
                <a:ln w="11430"/>
                <a:solidFill>
                  <a:srgbClr val="C00000"/>
                </a:solidFill>
                <a:latin typeface="Times New Roman" panose="02020603050405020304" pitchFamily="18" charset="0"/>
                <a:cs typeface="Times New Roman" panose="02020603050405020304" pitchFamily="18" charset="0"/>
              </a:rPr>
              <a:t> đọc</a:t>
            </a:r>
            <a:endParaRPr lang="en-US" sz="2846" b="1" dirty="0">
              <a:ln w="11430"/>
              <a:solidFill>
                <a:srgbClr val="C00000"/>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4599755" y="1931969"/>
            <a:ext cx="2276683" cy="490248"/>
          </a:xfrm>
          <a:prstGeom prst="rect">
            <a:avLst/>
          </a:prstGeom>
          <a:noFill/>
        </p:spPr>
        <p:txBody>
          <a:bodyPr wrap="square" lIns="51801" tIns="25901" rIns="51801" bIns="25901">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46" b="1" dirty="0" err="1">
                <a:ln w="11430"/>
                <a:solidFill>
                  <a:srgbClr val="C00000"/>
                </a:solidFill>
                <a:latin typeface="Times New Roman" panose="02020603050405020304" pitchFamily="18" charset="0"/>
                <a:cs typeface="Times New Roman" panose="02020603050405020304" pitchFamily="18" charset="0"/>
              </a:rPr>
              <a:t>Tìm</a:t>
            </a:r>
            <a:r>
              <a:rPr lang="en-US" sz="2846" b="1" dirty="0">
                <a:ln w="11430"/>
                <a:solidFill>
                  <a:srgbClr val="C00000"/>
                </a:solidFill>
                <a:latin typeface="Times New Roman" panose="02020603050405020304" pitchFamily="18" charset="0"/>
                <a:cs typeface="Times New Roman" panose="02020603050405020304" pitchFamily="18" charset="0"/>
              </a:rPr>
              <a:t> </a:t>
            </a:r>
            <a:r>
              <a:rPr lang="en-US" sz="2846" b="1" err="1">
                <a:ln w="11430"/>
                <a:solidFill>
                  <a:srgbClr val="C00000"/>
                </a:solidFill>
                <a:latin typeface="Times New Roman" panose="02020603050405020304" pitchFamily="18" charset="0"/>
                <a:cs typeface="Times New Roman" panose="02020603050405020304" pitchFamily="18" charset="0"/>
              </a:rPr>
              <a:t>hiểu</a:t>
            </a:r>
            <a:r>
              <a:rPr lang="en-US" sz="2846" b="1">
                <a:ln w="11430"/>
                <a:solidFill>
                  <a:srgbClr val="C00000"/>
                </a:solidFill>
                <a:latin typeface="Times New Roman" panose="02020603050405020304" pitchFamily="18" charset="0"/>
                <a:cs typeface="Times New Roman" panose="02020603050405020304" pitchFamily="18" charset="0"/>
              </a:rPr>
              <a:t> bài </a:t>
            </a:r>
            <a:endParaRPr lang="en-US" sz="2846" b="1" dirty="0">
              <a:ln w="11430"/>
              <a:solidFill>
                <a:srgbClr val="C00000"/>
              </a:solidFill>
              <a:latin typeface="Times New Roman" panose="02020603050405020304" pitchFamily="18" charset="0"/>
              <a:cs typeface="Times New Roman" panose="02020603050405020304" pitchFamily="18" charset="0"/>
            </a:endParaRPr>
          </a:p>
        </p:txBody>
      </p:sp>
      <p:cxnSp>
        <p:nvCxnSpPr>
          <p:cNvPr id="41" name="Straight Connector 40"/>
          <p:cNvCxnSpPr>
            <a:cxnSpLocks/>
          </p:cNvCxnSpPr>
          <p:nvPr/>
        </p:nvCxnSpPr>
        <p:spPr>
          <a:xfrm flipH="1">
            <a:off x="4453467" y="2015067"/>
            <a:ext cx="2286" cy="4487333"/>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42" name="Rectangle 41"/>
          <p:cNvSpPr/>
          <p:nvPr/>
        </p:nvSpPr>
        <p:spPr>
          <a:xfrm>
            <a:off x="226527" y="2342767"/>
            <a:ext cx="1893098" cy="507190"/>
          </a:xfrm>
          <a:prstGeom prst="rect">
            <a:avLst/>
          </a:prstGeom>
        </p:spPr>
        <p:txBody>
          <a:bodyPr wrap="square">
            <a:spAutoFit/>
          </a:bodyPr>
          <a:lstStyle/>
          <a:p>
            <a:pPr algn="just"/>
            <a:r>
              <a:rPr lang="vi-VN" sz="2696" b="1" dirty="0">
                <a:solidFill>
                  <a:srgbClr val="0070C0"/>
                </a:solidFill>
                <a:latin typeface="Times New Roman" panose="02020603050405020304" pitchFamily="18" charset="0"/>
                <a:cs typeface="Times New Roman" panose="02020603050405020304" pitchFamily="18" charset="0"/>
              </a:rPr>
              <a:t> hớn hở,</a:t>
            </a:r>
            <a:endParaRPr lang="en-US" sz="2696" b="1" dirty="0">
              <a:solidFill>
                <a:srgbClr val="0070C0"/>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296334" y="3813717"/>
            <a:ext cx="3768302" cy="2581476"/>
          </a:xfrm>
          <a:prstGeom prst="rect">
            <a:avLst/>
          </a:prstGeom>
        </p:spPr>
        <p:txBody>
          <a:bodyPr wrap="square">
            <a:spAutoFit/>
          </a:bodyPr>
          <a:lstStyle/>
          <a:p>
            <a:pPr lvl="0" algn="just"/>
            <a:r>
              <a:rPr lang="vi-VN" sz="2696" b="1">
                <a:solidFill>
                  <a:srgbClr val="6600FF"/>
                </a:solidFill>
                <a:latin typeface="Times New Roman" panose="02020603050405020304" pitchFamily="18" charset="0"/>
                <a:cs typeface="Times New Roman" panose="02020603050405020304" pitchFamily="18" charset="0"/>
              </a:rPr>
              <a:t>Giờ ra chơi,</a:t>
            </a:r>
            <a:r>
              <a:rPr lang="vi-VN" sz="2696" b="1">
                <a:solidFill>
                  <a:srgbClr val="C00000"/>
                </a:solidFill>
                <a:latin typeface="Times New Roman" pitchFamily="18" charset="0"/>
                <a:cs typeface="Times New Roman" pitchFamily="18" charset="0"/>
              </a:rPr>
              <a:t>/</a:t>
            </a:r>
            <a:r>
              <a:rPr lang="vi-VN" sz="2696" b="1">
                <a:solidFill>
                  <a:srgbClr val="6600FF"/>
                </a:solidFill>
                <a:latin typeface="Times New Roman" panose="02020603050405020304" pitchFamily="18" charset="0"/>
                <a:cs typeface="Times New Roman" panose="02020603050405020304" pitchFamily="18" charset="0"/>
              </a:rPr>
              <a:t>An chạy đến bàn tôi hớn hở:</a:t>
            </a:r>
            <a:r>
              <a:rPr lang="vi-VN" sz="2696" b="1">
                <a:solidFill>
                  <a:srgbClr val="C00000"/>
                </a:solidFill>
                <a:latin typeface="Times New Roman" pitchFamily="18" charset="0"/>
                <a:cs typeface="Times New Roman" pitchFamily="18" charset="0"/>
              </a:rPr>
              <a:t>//</a:t>
            </a:r>
            <a:r>
              <a:rPr lang="vi-VN" sz="2696" b="1">
                <a:solidFill>
                  <a:srgbClr val="6600FF"/>
                </a:solidFill>
                <a:latin typeface="Times New Roman" panose="02020603050405020304" pitchFamily="18" charset="0"/>
                <a:cs typeface="Times New Roman" panose="02020603050405020304" pitchFamily="18" charset="0"/>
              </a:rPr>
              <a:t> “Bố mẹ cho phép tớ gọi điện cho bạn bè đấy.</a:t>
            </a:r>
            <a:r>
              <a:rPr lang="vi-VN" sz="2696" b="1">
                <a:solidFill>
                  <a:srgbClr val="C00000"/>
                </a:solidFill>
                <a:latin typeface="Times New Roman" pitchFamily="18" charset="0"/>
                <a:cs typeface="Times New Roman" pitchFamily="18" charset="0"/>
              </a:rPr>
              <a:t>//</a:t>
            </a:r>
            <a:r>
              <a:rPr lang="vi-VN" sz="2696" b="1">
                <a:solidFill>
                  <a:srgbClr val="6600FF"/>
                </a:solidFill>
                <a:latin typeface="Times New Roman" panose="02020603050405020304" pitchFamily="18" charset="0"/>
                <a:cs typeface="Times New Roman" panose="02020603050405020304" pitchFamily="18" charset="0"/>
              </a:rPr>
              <a:t> Đi học về tớ sẽ gọi cậu nhé!”</a:t>
            </a:r>
            <a:r>
              <a:rPr lang="vi-VN" sz="2696" b="1">
                <a:solidFill>
                  <a:srgbClr val="C00000"/>
                </a:solidFill>
                <a:latin typeface="Times New Roman" pitchFamily="18" charset="0"/>
                <a:cs typeface="Times New Roman" pitchFamily="18" charset="0"/>
              </a:rPr>
              <a:t>//</a:t>
            </a:r>
            <a:endParaRPr lang="en-US" sz="2696" b="1" dirty="0">
              <a:solidFill>
                <a:srgbClr val="C00000"/>
              </a:solidFill>
              <a:latin typeface="Times New Roman" pitchFamily="18" charset="0"/>
              <a:cs typeface="Times New Roman" pitchFamily="18" charset="0"/>
            </a:endParaRPr>
          </a:p>
        </p:txBody>
      </p:sp>
      <p:sp>
        <p:nvSpPr>
          <p:cNvPr id="50" name="Rectangle 49"/>
          <p:cNvSpPr/>
          <p:nvPr/>
        </p:nvSpPr>
        <p:spPr>
          <a:xfrm>
            <a:off x="1520463" y="2319090"/>
            <a:ext cx="2347865" cy="507190"/>
          </a:xfrm>
          <a:prstGeom prst="rect">
            <a:avLst/>
          </a:prstGeom>
        </p:spPr>
        <p:txBody>
          <a:bodyPr wrap="square">
            <a:spAutoFit/>
          </a:bodyPr>
          <a:lstStyle/>
          <a:p>
            <a:pPr algn="just"/>
            <a:r>
              <a:rPr lang="vi-VN" sz="2696" b="1" dirty="0">
                <a:solidFill>
                  <a:srgbClr val="0070C0"/>
                </a:solidFill>
                <a:latin typeface="Times New Roman" panose="02020603050405020304" pitchFamily="18" charset="0"/>
                <a:cs typeface="Times New Roman" panose="02020603050405020304" pitchFamily="18" charset="0"/>
              </a:rPr>
              <a:t>kh</a:t>
            </a:r>
            <a:r>
              <a:rPr lang="vi-VN" sz="2696" b="1" dirty="0">
                <a:solidFill>
                  <a:srgbClr val="FF0000"/>
                </a:solidFill>
                <a:latin typeface="Times New Roman" panose="02020603050405020304" pitchFamily="18" charset="0"/>
                <a:cs typeface="Times New Roman" panose="02020603050405020304" pitchFamily="18" charset="0"/>
              </a:rPr>
              <a:t>oái </a:t>
            </a:r>
            <a:r>
              <a:rPr lang="vi-VN" sz="2696" b="1" dirty="0">
                <a:solidFill>
                  <a:srgbClr val="0070C0"/>
                </a:solidFill>
                <a:latin typeface="Times New Roman" panose="02020603050405020304" pitchFamily="18" charset="0"/>
                <a:cs typeface="Times New Roman" panose="02020603050405020304" pitchFamily="18" charset="0"/>
              </a:rPr>
              <a:t>chí,</a:t>
            </a:r>
            <a:endParaRPr lang="en-US" sz="2696" b="1" dirty="0">
              <a:solidFill>
                <a:srgbClr val="0070C0"/>
              </a:solidFill>
              <a:latin typeface="Times New Roman" panose="02020603050405020304" pitchFamily="18" charset="0"/>
              <a:cs typeface="Times New Roman" panose="02020603050405020304" pitchFamily="18" charset="0"/>
            </a:endParaRPr>
          </a:p>
        </p:txBody>
      </p:sp>
      <p:sp>
        <p:nvSpPr>
          <p:cNvPr id="51" name="Rectangle 50"/>
          <p:cNvSpPr/>
          <p:nvPr/>
        </p:nvSpPr>
        <p:spPr>
          <a:xfrm>
            <a:off x="226527" y="2719633"/>
            <a:ext cx="1702813" cy="507190"/>
          </a:xfrm>
          <a:prstGeom prst="rect">
            <a:avLst/>
          </a:prstGeom>
        </p:spPr>
        <p:txBody>
          <a:bodyPr wrap="square">
            <a:spAutoFit/>
          </a:bodyPr>
          <a:lstStyle/>
          <a:p>
            <a:pPr lvl="0" algn="just"/>
            <a:r>
              <a:rPr lang="en-US" sz="2696" b="1" dirty="0">
                <a:solidFill>
                  <a:srgbClr val="0070C0"/>
                </a:solidFill>
                <a:latin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cs typeface="Times New Roman" panose="02020603050405020304" pitchFamily="18" charset="0"/>
              </a:rPr>
              <a:t>r</a:t>
            </a:r>
            <a:r>
              <a:rPr lang="en-US" sz="2696" b="1" dirty="0" err="1">
                <a:solidFill>
                  <a:srgbClr val="0070C0"/>
                </a:solidFill>
                <a:latin typeface="Times New Roman" panose="02020603050405020304" pitchFamily="18" charset="0"/>
                <a:cs typeface="Times New Roman" panose="02020603050405020304" pitchFamily="18" charset="0"/>
              </a:rPr>
              <a:t>ón</a:t>
            </a:r>
            <a:r>
              <a:rPr lang="en-US" sz="2696" b="1" dirty="0">
                <a:solidFill>
                  <a:srgbClr val="0070C0"/>
                </a:solidFill>
                <a:latin typeface="Times New Roman" panose="02020603050405020304" pitchFamily="18" charset="0"/>
                <a:cs typeface="Times New Roman" panose="02020603050405020304" pitchFamily="18" charset="0"/>
              </a:rPr>
              <a:t> </a:t>
            </a:r>
            <a:r>
              <a:rPr lang="en-US" sz="2696" b="1" dirty="0" err="1">
                <a:solidFill>
                  <a:srgbClr val="FF0000"/>
                </a:solidFill>
                <a:latin typeface="Times New Roman" panose="02020603050405020304" pitchFamily="18" charset="0"/>
                <a:cs typeface="Times New Roman" panose="02020603050405020304" pitchFamily="18" charset="0"/>
              </a:rPr>
              <a:t>r</a:t>
            </a:r>
            <a:r>
              <a:rPr lang="en-US" sz="2696" b="1" dirty="0" err="1">
                <a:solidFill>
                  <a:srgbClr val="0070C0"/>
                </a:solidFill>
                <a:latin typeface="Times New Roman" panose="02020603050405020304" pitchFamily="18" charset="0"/>
                <a:cs typeface="Times New Roman" panose="02020603050405020304" pitchFamily="18" charset="0"/>
              </a:rPr>
              <a:t>én</a:t>
            </a:r>
            <a:r>
              <a:rPr lang="en-US" sz="2696" b="1" dirty="0">
                <a:solidFill>
                  <a:srgbClr val="0070C0"/>
                </a:solidFill>
                <a:latin typeface="Times New Roman" panose="02020603050405020304" pitchFamily="18" charset="0"/>
                <a:cs typeface="Times New Roman" panose="02020603050405020304" pitchFamily="18" charset="0"/>
              </a:rPr>
              <a:t>, </a:t>
            </a:r>
          </a:p>
        </p:txBody>
      </p:sp>
      <p:sp>
        <p:nvSpPr>
          <p:cNvPr id="52" name="Rectangle 51"/>
          <p:cNvSpPr/>
          <p:nvPr/>
        </p:nvSpPr>
        <p:spPr>
          <a:xfrm>
            <a:off x="1559525" y="2719633"/>
            <a:ext cx="2269740" cy="507190"/>
          </a:xfrm>
          <a:prstGeom prst="rect">
            <a:avLst/>
          </a:prstGeom>
        </p:spPr>
        <p:txBody>
          <a:bodyPr wrap="square">
            <a:spAutoFit/>
          </a:bodyPr>
          <a:lstStyle/>
          <a:p>
            <a:pPr lvl="0" algn="just"/>
            <a:r>
              <a:rPr lang="vi-VN" sz="2696" b="1">
                <a:solidFill>
                  <a:srgbClr val="FF0000"/>
                </a:solidFill>
                <a:latin typeface="Times New Roman" panose="02020603050405020304" pitchFamily="18" charset="0"/>
                <a:cs typeface="Times New Roman" panose="02020603050405020304" pitchFamily="18" charset="0"/>
              </a:rPr>
              <a:t>r</a:t>
            </a:r>
            <a:r>
              <a:rPr lang="vi-VN" sz="2696" b="1">
                <a:solidFill>
                  <a:srgbClr val="0070C0"/>
                </a:solidFill>
                <a:latin typeface="Times New Roman" panose="02020603050405020304" pitchFamily="18" charset="0"/>
                <a:cs typeface="Times New Roman" panose="02020603050405020304" pitchFamily="18" charset="0"/>
              </a:rPr>
              <a:t>úc </a:t>
            </a:r>
            <a:r>
              <a:rPr lang="vi-VN" sz="2696" b="1">
                <a:solidFill>
                  <a:srgbClr val="FF0000"/>
                </a:solidFill>
                <a:latin typeface="Times New Roman" panose="02020603050405020304" pitchFamily="18" charset="0"/>
                <a:cs typeface="Times New Roman" panose="02020603050405020304" pitchFamily="18" charset="0"/>
              </a:rPr>
              <a:t>r</a:t>
            </a:r>
            <a:r>
              <a:rPr lang="vi-VN" sz="2696" b="1">
                <a:solidFill>
                  <a:srgbClr val="0070C0"/>
                </a:solidFill>
                <a:latin typeface="Times New Roman" panose="02020603050405020304" pitchFamily="18" charset="0"/>
                <a:cs typeface="Times New Roman" panose="02020603050405020304" pitchFamily="18" charset="0"/>
              </a:rPr>
              <a:t>ích</a:t>
            </a:r>
            <a:endParaRPr lang="en-US" sz="2696" b="1" dirty="0">
              <a:solidFill>
                <a:srgbClr val="0070C0"/>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C54F2E75-87B8-FE4C-83F5-7190F95C1DD9}"/>
              </a:ext>
            </a:extLst>
          </p:cNvPr>
          <p:cNvSpPr txBox="1"/>
          <p:nvPr/>
        </p:nvSpPr>
        <p:spPr>
          <a:xfrm>
            <a:off x="2405918" y="186984"/>
            <a:ext cx="7126163" cy="1538883"/>
          </a:xfrm>
          <a:prstGeom prst="rect">
            <a:avLst/>
          </a:prstGeom>
          <a:noFill/>
        </p:spPr>
        <p:txBody>
          <a:bodyPr wrap="square" lIns="0" tIns="0" rIns="0" bIns="0" rtlCol="0">
            <a:spAutoFit/>
          </a:bodyPr>
          <a:lstStyle/>
          <a:p>
            <a:pPr lvl="0" algn="ctr">
              <a:defRPr/>
            </a:pPr>
            <a:r>
              <a:rPr lang="vi-VN" sz="3200" dirty="0">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Thứ </a:t>
            </a:r>
            <a:r>
              <a:rPr lang="en-GB" sz="3200" dirty="0">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Ba </a:t>
            </a:r>
            <a:r>
              <a:rPr lang="en-GB" sz="3200" dirty="0" err="1">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ngày</a:t>
            </a:r>
            <a:r>
              <a:rPr lang="en-GB" sz="3200" dirty="0">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 12 </a:t>
            </a:r>
            <a:r>
              <a:rPr lang="en-GB" sz="3200" dirty="0" err="1">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tháng</a:t>
            </a:r>
            <a:r>
              <a:rPr lang="en-GB" sz="3200" dirty="0">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 3 </a:t>
            </a:r>
            <a:r>
              <a:rPr lang="en-GB" sz="3200" dirty="0" err="1">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năm</a:t>
            </a:r>
            <a:r>
              <a:rPr lang="en-GB" sz="3200" dirty="0">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 2024</a:t>
            </a:r>
          </a:p>
          <a:p>
            <a:pPr lvl="0" algn="ctr">
              <a:defRPr/>
            </a:pPr>
            <a:r>
              <a:rPr lang="en-GB" sz="3200" u="sng">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Tiếng Việt</a:t>
            </a:r>
            <a:endParaRPr lang="en-GB" sz="3200">
              <a:solidFill>
                <a:srgbClr val="0066FF"/>
              </a:solidFill>
              <a:latin typeface="Times New Roman" panose="02020603050405020304" pitchFamily="18" charset="0"/>
              <a:ea typeface="Arial-Rounded" panose="020B0500000000000000" pitchFamily="34" charset="0"/>
              <a:cs typeface="Times New Roman" panose="02020603050405020304" pitchFamily="18" charset="0"/>
            </a:endParaRPr>
          </a:p>
          <a:p>
            <a:pPr lvl="0" algn="ctr">
              <a:defRPr/>
            </a:pPr>
            <a:r>
              <a:rPr lang="en-GB" sz="3600" b="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Bài </a:t>
            </a:r>
            <a:r>
              <a:rPr lang="en-GB"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13: A </a:t>
            </a:r>
            <a:r>
              <a:rPr lang="en-GB" sz="36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lô</a:t>
            </a:r>
            <a:r>
              <a:rPr lang="en-GB"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tớ</a:t>
            </a:r>
            <a:r>
              <a:rPr lang="en-GB"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36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đây</a:t>
            </a:r>
            <a:r>
              <a:rPr lang="en-GB"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a:t>
            </a:r>
            <a:r>
              <a:rPr lang="en-GB" sz="36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iết</a:t>
            </a:r>
            <a:r>
              <a:rPr lang="en-GB"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2)</a:t>
            </a:r>
            <a:endParaRPr kumimoji="0" lang="en-US" sz="3600" b="1"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Hộp Văn bản 1">
            <a:extLst>
              <a:ext uri="{FF2B5EF4-FFF2-40B4-BE49-F238E27FC236}">
                <a16:creationId xmlns:a16="http://schemas.microsoft.com/office/drawing/2014/main" id="{2AE3164E-3F7D-D413-1320-702B16718211}"/>
              </a:ext>
            </a:extLst>
          </p:cNvPr>
          <p:cNvSpPr txBox="1"/>
          <p:nvPr/>
        </p:nvSpPr>
        <p:spPr>
          <a:xfrm>
            <a:off x="4714875" y="2826280"/>
            <a:ext cx="2383727" cy="584775"/>
          </a:xfrm>
          <a:prstGeom prst="rect">
            <a:avLst/>
          </a:prstGeom>
          <a:noFill/>
        </p:spPr>
        <p:txBody>
          <a:bodyPr wrap="square" rtlCol="0">
            <a:spAutoFit/>
          </a:bodyPr>
          <a:lstStyle/>
          <a:p>
            <a:r>
              <a:rPr lang="en-US" sz="3200" b="1">
                <a:solidFill>
                  <a:schemeClr val="accent5"/>
                </a:solidFill>
                <a:latin typeface="Times New Roman" panose="02020603050405020304" pitchFamily="18" charset="0"/>
                <a:cs typeface="Times New Roman" panose="02020603050405020304" pitchFamily="18" charset="0"/>
              </a:rPr>
              <a:t>- gào lên</a:t>
            </a:r>
            <a:endParaRPr lang="vi-VN" sz="3200" b="1">
              <a:solidFill>
                <a:schemeClr val="accent5"/>
              </a:solidFill>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5C0B9DDB-F98D-CD51-0DB1-E535BD693E52}"/>
              </a:ext>
            </a:extLst>
          </p:cNvPr>
          <p:cNvSpPr txBox="1"/>
          <p:nvPr/>
        </p:nvSpPr>
        <p:spPr>
          <a:xfrm>
            <a:off x="4714875" y="3411055"/>
            <a:ext cx="1828800" cy="584775"/>
          </a:xfrm>
          <a:prstGeom prst="rect">
            <a:avLst/>
          </a:prstGeom>
          <a:noFill/>
        </p:spPr>
        <p:txBody>
          <a:bodyPr wrap="square" rtlCol="0">
            <a:spAutoFit/>
          </a:bodyPr>
          <a:lstStyle/>
          <a:p>
            <a:r>
              <a:rPr lang="en-US" sz="3200" b="1">
                <a:solidFill>
                  <a:schemeClr val="accent5"/>
                </a:solidFill>
                <a:latin typeface="Times New Roman" panose="02020603050405020304" pitchFamily="18" charset="0"/>
                <a:cs typeface="Times New Roman" panose="02020603050405020304" pitchFamily="18" charset="0"/>
              </a:rPr>
              <a:t>- thì thào</a:t>
            </a:r>
            <a:endParaRPr lang="vi-VN" sz="3200" b="1">
              <a:solidFill>
                <a:schemeClr val="accent5"/>
              </a:solidFill>
              <a:latin typeface="Times New Roman" panose="02020603050405020304" pitchFamily="18" charset="0"/>
              <a:cs typeface="Times New Roman" panose="02020603050405020304" pitchFamily="18" charset="0"/>
            </a:endParaRPr>
          </a:p>
        </p:txBody>
      </p:sp>
      <p:sp>
        <p:nvSpPr>
          <p:cNvPr id="3" name="Hình Bầu dục 2">
            <a:extLst>
              <a:ext uri="{FF2B5EF4-FFF2-40B4-BE49-F238E27FC236}">
                <a16:creationId xmlns:a16="http://schemas.microsoft.com/office/drawing/2014/main" id="{71CB06F3-7BFC-3381-A584-05F15B884A60}"/>
              </a:ext>
            </a:extLst>
          </p:cNvPr>
          <p:cNvSpPr/>
          <p:nvPr/>
        </p:nvSpPr>
        <p:spPr>
          <a:xfrm>
            <a:off x="1243301" y="2411794"/>
            <a:ext cx="248875" cy="191696"/>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Tree>
    <p:extLst>
      <p:ext uri="{BB962C8B-B14F-4D97-AF65-F5344CB8AC3E}">
        <p14:creationId xmlns:p14="http://schemas.microsoft.com/office/powerpoint/2010/main" val="100612337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500"/>
                                        <p:tgtEl>
                                          <p:spTgt spid="5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500"/>
                                        <p:tgtEl>
                                          <p:spTgt spid="5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500"/>
                                        <p:tgtEl>
                                          <p:spTgt spid="5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000"/>
                                        <p:tgtEl>
                                          <p:spTgt spid="31"/>
                                        </p:tgtEl>
                                      </p:cBhvr>
                                    </p:animEffect>
                                    <p:anim calcmode="lin" valueType="num">
                                      <p:cBhvr>
                                        <p:cTn id="40" dur="1000" fill="hold"/>
                                        <p:tgtEl>
                                          <p:spTgt spid="31"/>
                                        </p:tgtEl>
                                        <p:attrNameLst>
                                          <p:attrName>ppt_x</p:attrName>
                                        </p:attrNameLst>
                                      </p:cBhvr>
                                      <p:tavLst>
                                        <p:tav tm="0">
                                          <p:val>
                                            <p:strVal val="#ppt_x"/>
                                          </p:val>
                                        </p:tav>
                                        <p:tav tm="100000">
                                          <p:val>
                                            <p:strVal val="#ppt_x"/>
                                          </p:val>
                                        </p:tav>
                                      </p:tavLst>
                                    </p:anim>
                                    <p:anim calcmode="lin" valueType="num">
                                      <p:cBhvr>
                                        <p:cTn id="4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500" fill="hold"/>
                                        <p:tgtEl>
                                          <p:spTgt spid="2"/>
                                        </p:tgtEl>
                                        <p:attrNameLst>
                                          <p:attrName>ppt_x</p:attrName>
                                        </p:attrNameLst>
                                      </p:cBhvr>
                                      <p:tavLst>
                                        <p:tav tm="0">
                                          <p:val>
                                            <p:strVal val="#ppt_x"/>
                                          </p:val>
                                        </p:tav>
                                        <p:tav tm="100000">
                                          <p:val>
                                            <p:strVal val="#ppt_x"/>
                                          </p:val>
                                        </p:tav>
                                      </p:tavLst>
                                    </p:anim>
                                    <p:anim calcmode="lin" valueType="num">
                                      <p:cBhvr additive="base">
                                        <p:cTn id="4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additive="base">
                                        <p:cTn id="52" dur="500" fill="hold"/>
                                        <p:tgtEl>
                                          <p:spTgt spid="5"/>
                                        </p:tgtEl>
                                        <p:attrNameLst>
                                          <p:attrName>ppt_x</p:attrName>
                                        </p:attrNameLst>
                                      </p:cBhvr>
                                      <p:tavLst>
                                        <p:tav tm="0">
                                          <p:val>
                                            <p:strVal val="#ppt_x"/>
                                          </p:val>
                                        </p:tav>
                                        <p:tav tm="100000">
                                          <p:val>
                                            <p:strVal val="#ppt_x"/>
                                          </p:val>
                                        </p:tav>
                                      </p:tavLst>
                                    </p:anim>
                                    <p:anim calcmode="lin" valueType="num">
                                      <p:cBhvr additive="base">
                                        <p:cTn id="5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42" grpId="0"/>
      <p:bldP spid="43" grpId="0"/>
      <p:bldP spid="50" grpId="0"/>
      <p:bldP spid="51" grpId="0"/>
      <p:bldP spid="52" grpId="0"/>
      <p:bldP spid="33" grpId="0"/>
      <p:bldP spid="2" grpId="0"/>
      <p:bldP spid="5"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3">
            <a:lum bright="40000" contrast="-40000"/>
            <a:extLst>
              <a:ext uri="{96DAC541-7B7A-43D3-8B79-37D633B846F1}">
                <asvg:svgBlip xmlns:asvg="http://schemas.microsoft.com/office/drawing/2016/SVG/main" r:embed="rId4"/>
              </a:ext>
            </a:extLst>
          </a:blip>
          <a:stretch>
            <a:fillRect/>
          </a:stretch>
        </p:blipFill>
        <p:spPr>
          <a:xfrm>
            <a:off x="999748" y="-33657"/>
            <a:ext cx="10591800" cy="7001724"/>
          </a:xfrm>
          <a:prstGeom prst="rect">
            <a:avLst/>
          </a:prstGeom>
        </p:spPr>
      </p:pic>
      <p:sp>
        <p:nvSpPr>
          <p:cNvPr id="21" name="Rectangle: Rounded Corners 20">
            <a:extLst>
              <a:ext uri="{FF2B5EF4-FFF2-40B4-BE49-F238E27FC236}">
                <a16:creationId xmlns:a16="http://schemas.microsoft.com/office/drawing/2014/main" id="{D569EFEC-33BE-F004-BC13-7E3BD9EF029B}"/>
              </a:ext>
            </a:extLst>
          </p:cNvPr>
          <p:cNvSpPr/>
          <p:nvPr/>
        </p:nvSpPr>
        <p:spPr>
          <a:xfrm>
            <a:off x="2850077" y="3922974"/>
            <a:ext cx="7096450" cy="2935026"/>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17AA46A6-FC64-43BF-8F64-1B12AA20EBB7}"/>
              </a:ext>
            </a:extLst>
          </p:cNvPr>
          <p:cNvPicPr>
            <a:picLocks noChangeAspect="1"/>
          </p:cNvPicPr>
          <p:nvPr/>
        </p:nvPicPr>
        <p:blipFill>
          <a:blip r:embed="rId5"/>
          <a:stretch>
            <a:fillRect/>
          </a:stretch>
        </p:blipFill>
        <p:spPr>
          <a:xfrm>
            <a:off x="6324599" y="438435"/>
            <a:ext cx="4504268" cy="6072432"/>
          </a:xfrm>
          <a:prstGeom prst="rect">
            <a:avLst/>
          </a:prstGeom>
          <a:ln>
            <a:noFill/>
          </a:ln>
          <a:effectLst>
            <a:softEdge rad="112500"/>
          </a:effectLst>
        </p:spPr>
      </p:pic>
      <p:pic>
        <p:nvPicPr>
          <p:cNvPr id="12" name="Picture 11">
            <a:extLst>
              <a:ext uri="{FF2B5EF4-FFF2-40B4-BE49-F238E27FC236}">
                <a16:creationId xmlns:a16="http://schemas.microsoft.com/office/drawing/2014/main" id="{763E5F83-114D-4027-A025-70EC196B31F5}"/>
              </a:ext>
            </a:extLst>
          </p:cNvPr>
          <p:cNvPicPr>
            <a:picLocks noChangeAspect="1"/>
          </p:cNvPicPr>
          <p:nvPr/>
        </p:nvPicPr>
        <p:blipFill>
          <a:blip r:embed="rId6"/>
          <a:stretch>
            <a:fillRect/>
          </a:stretch>
        </p:blipFill>
        <p:spPr>
          <a:xfrm>
            <a:off x="1439333" y="1041400"/>
            <a:ext cx="4885266" cy="5469467"/>
          </a:xfrm>
          <a:prstGeom prst="rect">
            <a:avLst/>
          </a:prstGeom>
          <a:ln>
            <a:noFill/>
          </a:ln>
          <a:effectLst>
            <a:softEdge rad="112500"/>
          </a:effectLst>
        </p:spPr>
      </p:pic>
    </p:spTree>
    <p:extLst>
      <p:ext uri="{BB962C8B-B14F-4D97-AF65-F5344CB8AC3E}">
        <p14:creationId xmlns:p14="http://schemas.microsoft.com/office/powerpoint/2010/main" val="3839645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69954" y="1889806"/>
            <a:ext cx="2197922" cy="490248"/>
          </a:xfrm>
          <a:prstGeom prst="rect">
            <a:avLst/>
          </a:prstGeom>
          <a:noFill/>
        </p:spPr>
        <p:txBody>
          <a:bodyPr wrap="square" lIns="51801" tIns="25901" rIns="51801" bIns="25901">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46" b="1" u="sng" err="1">
                <a:ln w="11430"/>
                <a:solidFill>
                  <a:srgbClr val="C00000"/>
                </a:solidFill>
                <a:latin typeface="Times New Roman" pitchFamily="18" charset="0"/>
                <a:cs typeface="Times New Roman" pitchFamily="18" charset="0"/>
              </a:rPr>
              <a:t>Luyện</a:t>
            </a:r>
            <a:r>
              <a:rPr lang="en-US" sz="2846" b="1" u="sng">
                <a:ln w="11430"/>
                <a:solidFill>
                  <a:srgbClr val="C00000"/>
                </a:solidFill>
                <a:latin typeface="Times New Roman" pitchFamily="18" charset="0"/>
                <a:cs typeface="Times New Roman" pitchFamily="18" charset="0"/>
              </a:rPr>
              <a:t> đọc</a:t>
            </a:r>
            <a:endParaRPr lang="en-US" sz="2846" b="1" u="sng" dirty="0">
              <a:ln w="11430"/>
              <a:solidFill>
                <a:srgbClr val="C00000"/>
              </a:solidFill>
              <a:latin typeface="Times New Roman" pitchFamily="18" charset="0"/>
              <a:cs typeface="Times New Roman" pitchFamily="18" charset="0"/>
            </a:endParaRPr>
          </a:p>
        </p:txBody>
      </p:sp>
      <p:sp>
        <p:nvSpPr>
          <p:cNvPr id="31" name="Rectangle 30"/>
          <p:cNvSpPr/>
          <p:nvPr/>
        </p:nvSpPr>
        <p:spPr>
          <a:xfrm>
            <a:off x="4645440" y="1931969"/>
            <a:ext cx="2185312" cy="490248"/>
          </a:xfrm>
          <a:prstGeom prst="rect">
            <a:avLst/>
          </a:prstGeom>
          <a:noFill/>
        </p:spPr>
        <p:txBody>
          <a:bodyPr wrap="none" lIns="51801" tIns="25901" rIns="51801" bIns="25901">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46" b="1" u="sng" dirty="0" err="1">
                <a:ln w="11430"/>
                <a:solidFill>
                  <a:srgbClr val="C00000"/>
                </a:solidFill>
                <a:latin typeface="Times New Roman" pitchFamily="18" charset="0"/>
                <a:cs typeface="Times New Roman" pitchFamily="18" charset="0"/>
              </a:rPr>
              <a:t>Tìm</a:t>
            </a:r>
            <a:r>
              <a:rPr lang="en-US" sz="2846" b="1" u="sng" dirty="0">
                <a:ln w="11430"/>
                <a:solidFill>
                  <a:srgbClr val="C00000"/>
                </a:solidFill>
                <a:latin typeface="Times New Roman" pitchFamily="18" charset="0"/>
                <a:cs typeface="Times New Roman" pitchFamily="18" charset="0"/>
              </a:rPr>
              <a:t> </a:t>
            </a:r>
            <a:r>
              <a:rPr lang="en-US" sz="2846" b="1" u="sng" err="1">
                <a:ln w="11430"/>
                <a:solidFill>
                  <a:srgbClr val="C00000"/>
                </a:solidFill>
                <a:latin typeface="Times New Roman" pitchFamily="18" charset="0"/>
                <a:cs typeface="Times New Roman" pitchFamily="18" charset="0"/>
              </a:rPr>
              <a:t>hiểu</a:t>
            </a:r>
            <a:r>
              <a:rPr lang="en-US" sz="2846" b="1" u="sng">
                <a:ln w="11430"/>
                <a:solidFill>
                  <a:srgbClr val="C00000"/>
                </a:solidFill>
                <a:latin typeface="Times New Roman" pitchFamily="18" charset="0"/>
                <a:cs typeface="Times New Roman" pitchFamily="18" charset="0"/>
              </a:rPr>
              <a:t> bài </a:t>
            </a:r>
            <a:endParaRPr lang="en-US" sz="2846" b="1" u="sng" dirty="0">
              <a:ln w="11430"/>
              <a:solidFill>
                <a:srgbClr val="C00000"/>
              </a:solidFill>
              <a:latin typeface="Times New Roman" pitchFamily="18" charset="0"/>
              <a:cs typeface="Times New Roman" pitchFamily="18" charset="0"/>
            </a:endParaRPr>
          </a:p>
        </p:txBody>
      </p:sp>
      <p:sp>
        <p:nvSpPr>
          <p:cNvPr id="23" name="Text Box 2"/>
          <p:cNvSpPr txBox="1">
            <a:spLocks noChangeArrowheads="1"/>
          </p:cNvSpPr>
          <p:nvPr/>
        </p:nvSpPr>
        <p:spPr bwMode="auto">
          <a:xfrm>
            <a:off x="4691124" y="3167184"/>
            <a:ext cx="1768943" cy="55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996" b="1" u="sng" err="1">
                <a:solidFill>
                  <a:srgbClr val="C00000"/>
                </a:solidFill>
                <a:latin typeface="Times New Roman" pitchFamily="18" charset="0"/>
                <a:cs typeface="Times New Roman" pitchFamily="18" charset="0"/>
              </a:rPr>
              <a:t>Nội</a:t>
            </a:r>
            <a:r>
              <a:rPr lang="en-US" altLang="en-US" sz="2996" b="1" u="sng">
                <a:solidFill>
                  <a:srgbClr val="C00000"/>
                </a:solidFill>
                <a:latin typeface="Times New Roman" pitchFamily="18" charset="0"/>
                <a:cs typeface="Times New Roman" pitchFamily="18" charset="0"/>
              </a:rPr>
              <a:t> dung</a:t>
            </a:r>
            <a:endParaRPr lang="en-US" altLang="en-US" sz="2996" b="1" u="sng" dirty="0">
              <a:solidFill>
                <a:srgbClr val="C00000"/>
              </a:solidFill>
              <a:latin typeface="Times New Roman" pitchFamily="18" charset="0"/>
              <a:cs typeface="Times New Roman" pitchFamily="18" charset="0"/>
            </a:endParaRPr>
          </a:p>
        </p:txBody>
      </p:sp>
      <p:grpSp>
        <p:nvGrpSpPr>
          <p:cNvPr id="4" name="Group 3"/>
          <p:cNvGrpSpPr/>
          <p:nvPr/>
        </p:nvGrpSpPr>
        <p:grpSpPr>
          <a:xfrm>
            <a:off x="4691124" y="3720541"/>
            <a:ext cx="7134693" cy="2564948"/>
            <a:chOff x="6057746" y="3987848"/>
            <a:chExt cx="9525001" cy="4089352"/>
          </a:xfrm>
        </p:grpSpPr>
        <p:pic>
          <p:nvPicPr>
            <p:cNvPr id="2054"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775571" y="1270023"/>
              <a:ext cx="4089352" cy="9525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766720" y="4524419"/>
              <a:ext cx="8137524" cy="3287655"/>
            </a:xfrm>
            <a:prstGeom prst="rect">
              <a:avLst/>
            </a:prstGeom>
          </p:spPr>
          <p:txBody>
            <a:bodyPr>
              <a:spAutoFit/>
            </a:bodyPr>
            <a:lstStyle/>
            <a:p>
              <a:pPr lvl="0" algn="just">
                <a:defRPr/>
              </a:pPr>
              <a:r>
                <a:rPr lang="vi-VN" sz="3200" dirty="0">
                  <a:solidFill>
                    <a:srgbClr val="FF5050"/>
                  </a:solidFill>
                  <a:latin typeface="Times New Roman" panose="02020603050405020304" pitchFamily="18" charset="0"/>
                  <a:ea typeface="Arial-Rounded" panose="020B0500000000000000" pitchFamily="34" charset="0"/>
                  <a:cs typeface="Times New Roman" panose="02020603050405020304" pitchFamily="18" charset="0"/>
                </a:rPr>
                <a:t>Trong giao tiếp, cần chú ý cách nói năng sao cho phù hợp, không làm ảnh hưởng đến những người xung quanh.</a:t>
              </a:r>
              <a:endParaRPr lang="vi-VN" sz="4400" dirty="0">
                <a:solidFill>
                  <a:srgbClr val="FF5050"/>
                </a:solidFill>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41" name="Straight Connector 40"/>
          <p:cNvCxnSpPr/>
          <p:nvPr/>
        </p:nvCxnSpPr>
        <p:spPr>
          <a:xfrm flipH="1">
            <a:off x="4453467" y="2015067"/>
            <a:ext cx="2286" cy="4487333"/>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42" name="Rectangle 41"/>
          <p:cNvSpPr/>
          <p:nvPr/>
        </p:nvSpPr>
        <p:spPr>
          <a:xfrm>
            <a:off x="226527" y="2342767"/>
            <a:ext cx="1893098" cy="507190"/>
          </a:xfrm>
          <a:prstGeom prst="rect">
            <a:avLst/>
          </a:prstGeom>
        </p:spPr>
        <p:txBody>
          <a:bodyPr wrap="square">
            <a:spAutoFit/>
          </a:bodyPr>
          <a:lstStyle/>
          <a:p>
            <a:pPr algn="just"/>
            <a:r>
              <a:rPr lang="vi-VN" sz="2696" b="1" dirty="0">
                <a:solidFill>
                  <a:srgbClr val="0070C0"/>
                </a:solidFill>
                <a:latin typeface="Times New Roman" pitchFamily="18" charset="0"/>
                <a:cs typeface="Times New Roman" pitchFamily="18" charset="0"/>
              </a:rPr>
              <a:t> hớn hở,</a:t>
            </a:r>
            <a:endParaRPr lang="en-US" sz="2696" b="1" dirty="0">
              <a:solidFill>
                <a:srgbClr val="0070C0"/>
              </a:solidFill>
              <a:latin typeface="Times New Roman" pitchFamily="18" charset="0"/>
              <a:cs typeface="Times New Roman" pitchFamily="18" charset="0"/>
            </a:endParaRPr>
          </a:p>
        </p:txBody>
      </p:sp>
      <p:sp>
        <p:nvSpPr>
          <p:cNvPr id="43" name="Rectangle 42"/>
          <p:cNvSpPr/>
          <p:nvPr/>
        </p:nvSpPr>
        <p:spPr>
          <a:xfrm>
            <a:off x="296334" y="3813717"/>
            <a:ext cx="3768302" cy="2581476"/>
          </a:xfrm>
          <a:prstGeom prst="rect">
            <a:avLst/>
          </a:prstGeom>
        </p:spPr>
        <p:txBody>
          <a:bodyPr wrap="square">
            <a:spAutoFit/>
          </a:bodyPr>
          <a:lstStyle/>
          <a:p>
            <a:pPr lvl="0" algn="just"/>
            <a:r>
              <a:rPr lang="vi-VN" sz="2696" b="1">
                <a:solidFill>
                  <a:srgbClr val="6600FF"/>
                </a:solidFill>
                <a:latin typeface="Times New Roman" pitchFamily="18" charset="0"/>
                <a:cs typeface="Times New Roman" pitchFamily="18" charset="0"/>
              </a:rPr>
              <a:t>Giờ ra chơi,</a:t>
            </a:r>
            <a:r>
              <a:rPr lang="vi-VN" sz="2696" b="1">
                <a:solidFill>
                  <a:srgbClr val="C00000"/>
                </a:solidFill>
                <a:latin typeface="Times New Roman" pitchFamily="18" charset="0"/>
                <a:cs typeface="Times New Roman" pitchFamily="18" charset="0"/>
              </a:rPr>
              <a:t>/</a:t>
            </a:r>
            <a:r>
              <a:rPr lang="vi-VN" sz="2696" b="1">
                <a:solidFill>
                  <a:srgbClr val="6600FF"/>
                </a:solidFill>
                <a:latin typeface="Times New Roman" pitchFamily="18" charset="0"/>
                <a:cs typeface="Times New Roman" pitchFamily="18" charset="0"/>
              </a:rPr>
              <a:t>An chạy đến bàn tôi hớn hở:</a:t>
            </a:r>
            <a:r>
              <a:rPr lang="vi-VN" sz="2696" b="1">
                <a:solidFill>
                  <a:srgbClr val="C00000"/>
                </a:solidFill>
                <a:latin typeface="Times New Roman" pitchFamily="18" charset="0"/>
                <a:cs typeface="Times New Roman" pitchFamily="18" charset="0"/>
              </a:rPr>
              <a:t>//</a:t>
            </a:r>
            <a:r>
              <a:rPr lang="vi-VN" sz="2696" b="1">
                <a:solidFill>
                  <a:srgbClr val="6600FF"/>
                </a:solidFill>
                <a:latin typeface="Times New Roman" pitchFamily="18" charset="0"/>
                <a:cs typeface="Times New Roman" pitchFamily="18" charset="0"/>
              </a:rPr>
              <a:t> “Bố mẹ cho phép tớ gọi điện cho bạn bè đấy.</a:t>
            </a:r>
            <a:r>
              <a:rPr lang="vi-VN" sz="2696" b="1">
                <a:solidFill>
                  <a:srgbClr val="C00000"/>
                </a:solidFill>
                <a:latin typeface="Times New Roman" pitchFamily="18" charset="0"/>
                <a:cs typeface="Times New Roman" pitchFamily="18" charset="0"/>
              </a:rPr>
              <a:t>//</a:t>
            </a:r>
            <a:r>
              <a:rPr lang="vi-VN" sz="2696" b="1">
                <a:solidFill>
                  <a:srgbClr val="6600FF"/>
                </a:solidFill>
                <a:latin typeface="Times New Roman" pitchFamily="18" charset="0"/>
                <a:cs typeface="Times New Roman" pitchFamily="18" charset="0"/>
              </a:rPr>
              <a:t> Đi học về tớ sẽ gọi cậu nhé!”</a:t>
            </a:r>
            <a:r>
              <a:rPr lang="vi-VN" sz="2696" b="1">
                <a:solidFill>
                  <a:srgbClr val="C00000"/>
                </a:solidFill>
                <a:latin typeface="Times New Roman" pitchFamily="18" charset="0"/>
                <a:cs typeface="Times New Roman" pitchFamily="18" charset="0"/>
              </a:rPr>
              <a:t>//</a:t>
            </a:r>
            <a:endParaRPr lang="en-US" sz="2696" b="1" dirty="0">
              <a:solidFill>
                <a:srgbClr val="C00000"/>
              </a:solidFill>
              <a:latin typeface="Times New Roman" pitchFamily="18" charset="0"/>
              <a:cs typeface="Times New Roman" pitchFamily="18" charset="0"/>
            </a:endParaRPr>
          </a:p>
        </p:txBody>
      </p:sp>
      <p:sp>
        <p:nvSpPr>
          <p:cNvPr id="50" name="Rectangle 49"/>
          <p:cNvSpPr/>
          <p:nvPr/>
        </p:nvSpPr>
        <p:spPr>
          <a:xfrm>
            <a:off x="1520463" y="2319090"/>
            <a:ext cx="2347865" cy="507190"/>
          </a:xfrm>
          <a:prstGeom prst="rect">
            <a:avLst/>
          </a:prstGeom>
        </p:spPr>
        <p:txBody>
          <a:bodyPr wrap="square">
            <a:spAutoFit/>
          </a:bodyPr>
          <a:lstStyle/>
          <a:p>
            <a:pPr algn="just"/>
            <a:r>
              <a:rPr lang="vi-VN" sz="2696" b="1" dirty="0">
                <a:solidFill>
                  <a:srgbClr val="0070C0"/>
                </a:solidFill>
                <a:latin typeface="Times New Roman" pitchFamily="18" charset="0"/>
                <a:cs typeface="Times New Roman" pitchFamily="18" charset="0"/>
              </a:rPr>
              <a:t>khoái chí,</a:t>
            </a:r>
            <a:endParaRPr lang="en-US" sz="2696" b="1" dirty="0">
              <a:solidFill>
                <a:srgbClr val="0070C0"/>
              </a:solidFill>
              <a:latin typeface="Times New Roman" pitchFamily="18" charset="0"/>
              <a:cs typeface="Times New Roman" pitchFamily="18" charset="0"/>
            </a:endParaRPr>
          </a:p>
        </p:txBody>
      </p:sp>
      <p:sp>
        <p:nvSpPr>
          <p:cNvPr id="51" name="Rectangle 50"/>
          <p:cNvSpPr/>
          <p:nvPr/>
        </p:nvSpPr>
        <p:spPr>
          <a:xfrm>
            <a:off x="226527" y="2719633"/>
            <a:ext cx="1702813" cy="507190"/>
          </a:xfrm>
          <a:prstGeom prst="rect">
            <a:avLst/>
          </a:prstGeom>
        </p:spPr>
        <p:txBody>
          <a:bodyPr wrap="square">
            <a:spAutoFit/>
          </a:bodyPr>
          <a:lstStyle/>
          <a:p>
            <a:pPr lvl="0" algn="just"/>
            <a:r>
              <a:rPr lang="en-US" sz="2696" b="1" dirty="0">
                <a:solidFill>
                  <a:srgbClr val="0070C0"/>
                </a:solidFill>
                <a:latin typeface="Times New Roman" pitchFamily="18" charset="0"/>
                <a:cs typeface="Times New Roman" pitchFamily="18" charset="0"/>
              </a:rPr>
              <a:t> </a:t>
            </a:r>
            <a:r>
              <a:rPr lang="en-US" sz="2696" b="1" dirty="0" err="1">
                <a:solidFill>
                  <a:srgbClr val="0070C0"/>
                </a:solidFill>
                <a:latin typeface="Times New Roman" pitchFamily="18" charset="0"/>
                <a:cs typeface="Times New Roman" pitchFamily="18" charset="0"/>
              </a:rPr>
              <a:t>rón</a:t>
            </a:r>
            <a:r>
              <a:rPr lang="en-US" sz="2696" b="1" dirty="0">
                <a:solidFill>
                  <a:srgbClr val="0070C0"/>
                </a:solidFill>
                <a:latin typeface="Times New Roman" pitchFamily="18" charset="0"/>
                <a:cs typeface="Times New Roman" pitchFamily="18" charset="0"/>
              </a:rPr>
              <a:t> </a:t>
            </a:r>
            <a:r>
              <a:rPr lang="en-US" sz="2696" b="1" dirty="0" err="1">
                <a:solidFill>
                  <a:srgbClr val="0070C0"/>
                </a:solidFill>
                <a:latin typeface="Times New Roman" pitchFamily="18" charset="0"/>
                <a:cs typeface="Times New Roman" pitchFamily="18" charset="0"/>
              </a:rPr>
              <a:t>rén</a:t>
            </a:r>
            <a:r>
              <a:rPr lang="en-US" sz="2696" b="1" dirty="0">
                <a:solidFill>
                  <a:srgbClr val="0070C0"/>
                </a:solidFill>
                <a:latin typeface="Times New Roman" pitchFamily="18" charset="0"/>
                <a:cs typeface="Times New Roman" pitchFamily="18" charset="0"/>
              </a:rPr>
              <a:t>, </a:t>
            </a:r>
          </a:p>
        </p:txBody>
      </p:sp>
      <p:sp>
        <p:nvSpPr>
          <p:cNvPr id="52" name="Rectangle 51"/>
          <p:cNvSpPr/>
          <p:nvPr/>
        </p:nvSpPr>
        <p:spPr>
          <a:xfrm>
            <a:off x="1559525" y="2719633"/>
            <a:ext cx="2269740" cy="507190"/>
          </a:xfrm>
          <a:prstGeom prst="rect">
            <a:avLst/>
          </a:prstGeom>
        </p:spPr>
        <p:txBody>
          <a:bodyPr wrap="square">
            <a:spAutoFit/>
          </a:bodyPr>
          <a:lstStyle/>
          <a:p>
            <a:pPr lvl="0" algn="just"/>
            <a:r>
              <a:rPr lang="vi-VN" sz="2696" b="1" dirty="0">
                <a:solidFill>
                  <a:srgbClr val="0070C0"/>
                </a:solidFill>
                <a:latin typeface="Times New Roman" pitchFamily="18" charset="0"/>
                <a:cs typeface="Times New Roman" pitchFamily="18" charset="0"/>
              </a:rPr>
              <a:t>rúc rích,</a:t>
            </a:r>
            <a:endParaRPr lang="en-US" sz="2696" b="1" dirty="0">
              <a:solidFill>
                <a:srgbClr val="0070C0"/>
              </a:solidFill>
              <a:latin typeface="Times New Roman" pitchFamily="18" charset="0"/>
              <a:cs typeface="Times New Roman" pitchFamily="18" charset="0"/>
            </a:endParaRPr>
          </a:p>
        </p:txBody>
      </p:sp>
      <p:sp>
        <p:nvSpPr>
          <p:cNvPr id="33" name="TextBox 32">
            <a:extLst>
              <a:ext uri="{FF2B5EF4-FFF2-40B4-BE49-F238E27FC236}">
                <a16:creationId xmlns:a16="http://schemas.microsoft.com/office/drawing/2014/main" id="{C54F2E75-87B8-FE4C-83F5-7190F95C1DD9}"/>
              </a:ext>
            </a:extLst>
          </p:cNvPr>
          <p:cNvSpPr txBox="1"/>
          <p:nvPr/>
        </p:nvSpPr>
        <p:spPr>
          <a:xfrm>
            <a:off x="2405918" y="186984"/>
            <a:ext cx="7126163" cy="1538883"/>
          </a:xfrm>
          <a:prstGeom prst="rect">
            <a:avLst/>
          </a:prstGeom>
          <a:noFill/>
        </p:spPr>
        <p:txBody>
          <a:bodyPr wrap="square" lIns="0" tIns="0" rIns="0" bIns="0" rtlCol="0">
            <a:spAutoFit/>
          </a:bodyPr>
          <a:lstStyle/>
          <a:p>
            <a:pPr lvl="0" algn="ctr">
              <a:defRPr/>
            </a:pPr>
            <a:r>
              <a:rPr lang="vi-VN" sz="3200" dirty="0">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Thứ </a:t>
            </a:r>
            <a:r>
              <a:rPr lang="en-GB" sz="3200" dirty="0">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Ba </a:t>
            </a:r>
            <a:r>
              <a:rPr lang="en-GB" sz="3200" dirty="0" err="1">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ngày</a:t>
            </a:r>
            <a:r>
              <a:rPr lang="en-GB" sz="3200" dirty="0">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 12 </a:t>
            </a:r>
            <a:r>
              <a:rPr lang="en-GB" sz="3200" dirty="0" err="1">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tháng</a:t>
            </a:r>
            <a:r>
              <a:rPr lang="en-GB" sz="3200" dirty="0">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 3 </a:t>
            </a:r>
            <a:r>
              <a:rPr lang="en-GB" sz="3200" dirty="0" err="1">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năm</a:t>
            </a:r>
            <a:r>
              <a:rPr lang="en-GB" sz="3200" dirty="0">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 2024</a:t>
            </a:r>
          </a:p>
          <a:p>
            <a:pPr lvl="0" algn="ctr">
              <a:defRPr/>
            </a:pPr>
            <a:r>
              <a:rPr lang="en-GB" sz="3200" u="sng">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Tiếng Việt</a:t>
            </a:r>
            <a:endParaRPr lang="en-GB" sz="3200">
              <a:solidFill>
                <a:srgbClr val="0066FF"/>
              </a:solidFill>
              <a:latin typeface="Times New Roman" panose="02020603050405020304" pitchFamily="18" charset="0"/>
              <a:ea typeface="Arial-Rounded" panose="020B0500000000000000" pitchFamily="34" charset="0"/>
              <a:cs typeface="Times New Roman" panose="02020603050405020304" pitchFamily="18" charset="0"/>
            </a:endParaRPr>
          </a:p>
          <a:p>
            <a:pPr lvl="0" algn="ctr">
              <a:defRPr/>
            </a:pPr>
            <a:r>
              <a:rPr lang="en-GB" sz="3600" b="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Bài </a:t>
            </a:r>
            <a:r>
              <a:rPr lang="en-GB"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13: A </a:t>
            </a:r>
            <a:r>
              <a:rPr lang="en-GB" sz="36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lô</a:t>
            </a:r>
            <a:r>
              <a:rPr lang="en-GB"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tớ</a:t>
            </a:r>
            <a:r>
              <a:rPr lang="en-GB"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36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đây</a:t>
            </a:r>
            <a:r>
              <a:rPr lang="en-GB"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a:t>
            </a:r>
            <a:r>
              <a:rPr lang="en-GB" sz="36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iết</a:t>
            </a:r>
            <a:r>
              <a:rPr lang="en-GB"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2)</a:t>
            </a:r>
            <a:endParaRPr kumimoji="0" lang="en-US" sz="3600" b="1"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Hộp Văn bản 1">
            <a:extLst>
              <a:ext uri="{FF2B5EF4-FFF2-40B4-BE49-F238E27FC236}">
                <a16:creationId xmlns:a16="http://schemas.microsoft.com/office/drawing/2014/main" id="{BBA730CC-44B9-1AC7-B0D0-80119DF4E766}"/>
              </a:ext>
            </a:extLst>
          </p:cNvPr>
          <p:cNvSpPr txBox="1"/>
          <p:nvPr/>
        </p:nvSpPr>
        <p:spPr>
          <a:xfrm>
            <a:off x="4645440" y="2211794"/>
            <a:ext cx="2383727" cy="584775"/>
          </a:xfrm>
          <a:prstGeom prst="rect">
            <a:avLst/>
          </a:prstGeom>
          <a:noFill/>
        </p:spPr>
        <p:txBody>
          <a:bodyPr wrap="square" rtlCol="0">
            <a:spAutoFit/>
          </a:bodyPr>
          <a:lstStyle/>
          <a:p>
            <a:r>
              <a:rPr lang="en-US" sz="3200" b="1">
                <a:solidFill>
                  <a:schemeClr val="accent5"/>
                </a:solidFill>
                <a:latin typeface="Times New Roman" panose="02020603050405020304" pitchFamily="18" charset="0"/>
                <a:cs typeface="Times New Roman" panose="02020603050405020304" pitchFamily="18" charset="0"/>
              </a:rPr>
              <a:t>- gào lên</a:t>
            </a:r>
            <a:endParaRPr lang="vi-VN" sz="3200" b="1">
              <a:solidFill>
                <a:schemeClr val="accent5"/>
              </a:solidFill>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E72D320F-4C24-90F1-EBE7-010E0C2E98F5}"/>
              </a:ext>
            </a:extLst>
          </p:cNvPr>
          <p:cNvSpPr txBox="1"/>
          <p:nvPr/>
        </p:nvSpPr>
        <p:spPr>
          <a:xfrm>
            <a:off x="4620879" y="2651118"/>
            <a:ext cx="1828800" cy="584775"/>
          </a:xfrm>
          <a:prstGeom prst="rect">
            <a:avLst/>
          </a:prstGeom>
          <a:noFill/>
        </p:spPr>
        <p:txBody>
          <a:bodyPr wrap="square" rtlCol="0">
            <a:spAutoFit/>
          </a:bodyPr>
          <a:lstStyle/>
          <a:p>
            <a:r>
              <a:rPr lang="en-US" sz="3200" b="1">
                <a:solidFill>
                  <a:schemeClr val="accent5"/>
                </a:solidFill>
                <a:latin typeface="Times New Roman" panose="02020603050405020304" pitchFamily="18" charset="0"/>
                <a:cs typeface="Times New Roman" panose="02020603050405020304" pitchFamily="18" charset="0"/>
              </a:rPr>
              <a:t>- thì thào</a:t>
            </a:r>
            <a:endParaRPr lang="vi-VN" sz="3200" b="1">
              <a:solidFill>
                <a:schemeClr val="accent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863707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500"/>
                                        <p:tgtEl>
                                          <p:spTgt spid="5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500"/>
                                        <p:tgtEl>
                                          <p:spTgt spid="5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500"/>
                                        <p:tgtEl>
                                          <p:spTgt spid="5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1000"/>
                                        <p:tgtEl>
                                          <p:spTgt spid="31"/>
                                        </p:tgtEl>
                                      </p:cBhvr>
                                    </p:animEffect>
                                    <p:anim calcmode="lin" valueType="num">
                                      <p:cBhvr>
                                        <p:cTn id="38" dur="1000" fill="hold"/>
                                        <p:tgtEl>
                                          <p:spTgt spid="31"/>
                                        </p:tgtEl>
                                        <p:attrNameLst>
                                          <p:attrName>ppt_x</p:attrName>
                                        </p:attrNameLst>
                                      </p:cBhvr>
                                      <p:tavLst>
                                        <p:tav tm="0">
                                          <p:val>
                                            <p:strVal val="#ppt_x"/>
                                          </p:val>
                                        </p:tav>
                                        <p:tav tm="100000">
                                          <p:val>
                                            <p:strVal val="#ppt_x"/>
                                          </p:val>
                                        </p:tav>
                                      </p:tavLst>
                                    </p:anim>
                                    <p:anim calcmode="lin" valueType="num">
                                      <p:cBhvr>
                                        <p:cTn id="3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fill="hold"/>
                                        <p:tgtEl>
                                          <p:spTgt spid="5"/>
                                        </p:tgtEl>
                                        <p:attrNameLst>
                                          <p:attrName>ppt_x</p:attrName>
                                        </p:attrNameLst>
                                      </p:cBhvr>
                                      <p:tavLst>
                                        <p:tav tm="0">
                                          <p:val>
                                            <p:strVal val="#ppt_x"/>
                                          </p:val>
                                        </p:tav>
                                        <p:tav tm="100000">
                                          <p:val>
                                            <p:strVal val="#ppt_x"/>
                                          </p:val>
                                        </p:tav>
                                      </p:tavLst>
                                    </p:anim>
                                    <p:anim calcmode="lin" valueType="num">
                                      <p:cBhvr additive="base">
                                        <p:cTn id="4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000"/>
                                        <p:tgtEl>
                                          <p:spTgt spid="23"/>
                                        </p:tgtEl>
                                      </p:cBhvr>
                                    </p:animEffect>
                                    <p:anim calcmode="lin" valueType="num">
                                      <p:cBhvr>
                                        <p:cTn id="56" dur="1000" fill="hold"/>
                                        <p:tgtEl>
                                          <p:spTgt spid="23"/>
                                        </p:tgtEl>
                                        <p:attrNameLst>
                                          <p:attrName>ppt_x</p:attrName>
                                        </p:attrNameLst>
                                      </p:cBhvr>
                                      <p:tavLst>
                                        <p:tav tm="0">
                                          <p:val>
                                            <p:strVal val="#ppt_x"/>
                                          </p:val>
                                        </p:tav>
                                        <p:tav tm="100000">
                                          <p:val>
                                            <p:strVal val="#ppt_x"/>
                                          </p:val>
                                        </p:tav>
                                      </p:tavLst>
                                    </p:anim>
                                    <p:anim calcmode="lin" valueType="num">
                                      <p:cBhvr>
                                        <p:cTn id="5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randombar(horizontal)">
                                      <p:cBhvr>
                                        <p:cTn id="6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23" grpId="0"/>
      <p:bldP spid="42" grpId="0"/>
      <p:bldP spid="43" grpId="0"/>
      <p:bldP spid="50" grpId="0"/>
      <p:bldP spid="51" grpId="0"/>
      <p:bldP spid="52" grpId="0"/>
      <p:bldP spid="33" grpId="0"/>
      <p:bldP spid="2"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3" descr="图片包含 室内, 物体&#10;&#10;描述已自动生成">
            <a:extLst>
              <a:ext uri="{FF2B5EF4-FFF2-40B4-BE49-F238E27FC236}">
                <a16:creationId xmlns:a16="http://schemas.microsoft.com/office/drawing/2014/main" id="{EFB04299-E6E5-47FE-9CAC-695675502C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9718" y="-446649"/>
            <a:ext cx="10097970" cy="7144573"/>
          </a:xfrm>
          <a:prstGeom prst="rect">
            <a:avLst/>
          </a:prstGeom>
        </p:spPr>
      </p:pic>
      <p:pic>
        <p:nvPicPr>
          <p:cNvPr id="8" name="PA_图片 3">
            <a:extLst>
              <a:ext uri="{FF2B5EF4-FFF2-40B4-BE49-F238E27FC236}">
                <a16:creationId xmlns:a16="http://schemas.microsoft.com/office/drawing/2014/main" id="{1FBE2092-68F5-4DE8-B92A-154989D8F29C}"/>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sp>
        <p:nvSpPr>
          <p:cNvPr id="11" name="Rounded Rectangle 6">
            <a:extLst>
              <a:ext uri="{FF2B5EF4-FFF2-40B4-BE49-F238E27FC236}">
                <a16:creationId xmlns:a16="http://schemas.microsoft.com/office/drawing/2014/main" id="{65B3AE67-3186-498A-84B9-D35074942550}"/>
              </a:ext>
            </a:extLst>
          </p:cNvPr>
          <p:cNvSpPr/>
          <p:nvPr/>
        </p:nvSpPr>
        <p:spPr>
          <a:xfrm>
            <a:off x="3133504" y="1152199"/>
            <a:ext cx="6649278" cy="366753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4800" b="1" i="0" u="none" strike="noStrike" kern="1200" cap="none" spc="0" normalizeH="0" noProof="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tập,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thực</a:t>
            </a:r>
            <a:r>
              <a:rPr kumimoji="0" lang="en-US" sz="4800" b="1" i="0" u="none" strike="noStrike" kern="1200" cap="none" spc="0" normalizeH="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hành</a:t>
            </a:r>
            <a:endParaRPr kumimoji="0" lang="en-US" sz="48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086018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7135040" y="748937"/>
            <a:ext cx="4331745" cy="3832004"/>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33025F6-03E4-F7FE-A115-15A451327F80}"/>
              </a:ext>
            </a:extLst>
          </p:cNvPr>
          <p:cNvSpPr txBox="1"/>
          <p:nvPr/>
        </p:nvSpPr>
        <p:spPr>
          <a:xfrm>
            <a:off x="1843090" y="1177579"/>
            <a:ext cx="5096955" cy="1014445"/>
          </a:xfrm>
          <a:prstGeom prst="rect">
            <a:avLst/>
          </a:prstGeom>
          <a:noFill/>
        </p:spPr>
        <p:txBody>
          <a:bodyPr wrap="square" rtlCol="0">
            <a:spAutoFit/>
          </a:bodyPr>
          <a:lstStyle/>
          <a:p>
            <a:pPr defTabSz="913158">
              <a:defRPr/>
            </a:pPr>
            <a:r>
              <a:rPr lang="en-US" sz="5992" b="1" dirty="0" err="1">
                <a:solidFill>
                  <a:srgbClr val="FF0000"/>
                </a:solidFill>
                <a:latin typeface="Times New Roman" panose="02020603050405020304" pitchFamily="18" charset="0"/>
                <a:cs typeface="Times New Roman" panose="02020603050405020304" pitchFamily="18" charset="0"/>
              </a:rPr>
              <a:t>Luyện</a:t>
            </a:r>
            <a:r>
              <a:rPr lang="en-US" sz="5992" b="1" dirty="0">
                <a:solidFill>
                  <a:srgbClr val="FF0000"/>
                </a:solidFill>
                <a:latin typeface="Times New Roman" panose="02020603050405020304" pitchFamily="18" charset="0"/>
                <a:cs typeface="Times New Roman" panose="02020603050405020304" pitchFamily="18" charset="0"/>
              </a:rPr>
              <a:t> </a:t>
            </a:r>
            <a:r>
              <a:rPr lang="en-US" sz="5992" b="1" dirty="0" err="1">
                <a:solidFill>
                  <a:srgbClr val="FF0000"/>
                </a:solidFill>
                <a:latin typeface="Times New Roman" panose="02020603050405020304" pitchFamily="18" charset="0"/>
                <a:cs typeface="Times New Roman" panose="02020603050405020304" pitchFamily="18" charset="0"/>
              </a:rPr>
              <a:t>đọc</a:t>
            </a:r>
            <a:r>
              <a:rPr lang="en-US" sz="5992" b="1" dirty="0">
                <a:solidFill>
                  <a:srgbClr val="FF0000"/>
                </a:solidFill>
                <a:latin typeface="Times New Roman" panose="02020603050405020304" pitchFamily="18" charset="0"/>
                <a:cs typeface="Times New Roman" panose="02020603050405020304" pitchFamily="18" charset="0"/>
              </a:rPr>
              <a:t> </a:t>
            </a:r>
            <a:r>
              <a:rPr lang="en-US" sz="5992" b="1" dirty="0" err="1">
                <a:solidFill>
                  <a:srgbClr val="FF0000"/>
                </a:solidFill>
                <a:latin typeface="Times New Roman" panose="02020603050405020304" pitchFamily="18" charset="0"/>
                <a:cs typeface="Times New Roman" panose="02020603050405020304" pitchFamily="18" charset="0"/>
              </a:rPr>
              <a:t>lại</a:t>
            </a:r>
            <a:endParaRPr lang="en-US" sz="5992"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67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9205124" y="1142260"/>
            <a:ext cx="2577573" cy="2874061"/>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33025F6-03E4-F7FE-A115-15A451327F80}"/>
              </a:ext>
            </a:extLst>
          </p:cNvPr>
          <p:cNvSpPr txBox="1"/>
          <p:nvPr/>
        </p:nvSpPr>
        <p:spPr>
          <a:xfrm>
            <a:off x="1851056" y="1142260"/>
            <a:ext cx="8517466" cy="4401205"/>
          </a:xfrm>
          <a:prstGeom prst="rect">
            <a:avLst/>
          </a:prstGeom>
          <a:noFill/>
        </p:spPr>
        <p:txBody>
          <a:bodyPr wrap="square" rtlCol="0">
            <a:spAutoFit/>
          </a:bodyPr>
          <a:lstStyle/>
          <a:p>
            <a:pPr lvl="0">
              <a:defRPr/>
            </a:pPr>
            <a:r>
              <a:rPr lang="vi-VN" sz="2800" dirty="0">
                <a:solidFill>
                  <a:srgbClr val="6600FF"/>
                </a:solidFill>
                <a:latin typeface="Times New Roman" panose="02020603050405020304" pitchFamily="18" charset="0"/>
                <a:ea typeface="Arial-Rounded" panose="020B0500000000000000" pitchFamily="34" charset="0"/>
                <a:cs typeface="Times New Roman" panose="02020603050405020304" pitchFamily="18" charset="0"/>
              </a:rPr>
              <a:t>Điện thoại reo, cứ như là trái tim tôi đang cất tiếng hát. Tôi khoái chí cầm máy.</a:t>
            </a:r>
          </a:p>
          <a:p>
            <a:pPr lvl="0">
              <a:defRPr/>
            </a:pPr>
            <a:r>
              <a:rPr lang="en-US" sz="2800" dirty="0">
                <a:solidFill>
                  <a:srgbClr val="6600FF"/>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srgbClr val="6600FF"/>
                </a:solidFill>
                <a:latin typeface="Times New Roman" panose="02020603050405020304" pitchFamily="18" charset="0"/>
                <a:ea typeface="Arial-Rounded" panose="020B0500000000000000" pitchFamily="34" charset="0"/>
                <a:cs typeface="Times New Roman" panose="02020603050405020304" pitchFamily="18" charset="0"/>
              </a:rPr>
              <a:t>- A lô... Minh hả? – An gào lên trong máy.</a:t>
            </a:r>
          </a:p>
          <a:p>
            <a:pPr lvl="0">
              <a:defRPr/>
            </a:pPr>
            <a:r>
              <a:rPr lang="en-US" sz="2800" dirty="0">
                <a:solidFill>
                  <a:srgbClr val="6600FF"/>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srgbClr val="6600FF"/>
                </a:solidFill>
                <a:latin typeface="Times New Roman" panose="02020603050405020304" pitchFamily="18" charset="0"/>
                <a:ea typeface="Arial-Rounded" panose="020B0500000000000000" pitchFamily="34" charset="0"/>
                <a:cs typeface="Times New Roman" panose="02020603050405020304" pitchFamily="18" charset="0"/>
              </a:rPr>
              <a:t>- Tớ đây. – Tôi cũng gào lên.</a:t>
            </a:r>
          </a:p>
          <a:p>
            <a:pPr lvl="0">
              <a:defRPr/>
            </a:pPr>
            <a:r>
              <a:rPr lang="en-US" sz="2800" dirty="0">
                <a:solidFill>
                  <a:srgbClr val="6600FF"/>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srgbClr val="6600FF"/>
                </a:solidFill>
                <a:latin typeface="Times New Roman" panose="02020603050405020304" pitchFamily="18" charset="0"/>
                <a:ea typeface="Arial-Rounded" panose="020B0500000000000000" pitchFamily="34" charset="0"/>
                <a:cs typeface="Times New Roman" panose="02020603050405020304" pitchFamily="18" charset="0"/>
              </a:rPr>
              <a:t>- Hay hơn nói chuyện ở lớp nhỉ. – An cười to.</a:t>
            </a:r>
          </a:p>
          <a:p>
            <a:pPr lvl="0">
              <a:defRPr/>
            </a:pPr>
            <a:r>
              <a:rPr lang="en-US" sz="2800" dirty="0">
                <a:solidFill>
                  <a:srgbClr val="6600FF"/>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srgbClr val="6600FF"/>
                </a:solidFill>
                <a:latin typeface="Times New Roman" panose="02020603050405020304" pitchFamily="18" charset="0"/>
                <a:ea typeface="Arial-Rounded" panose="020B0500000000000000" pitchFamily="34" charset="0"/>
                <a:cs typeface="Times New Roman" panose="02020603050405020304" pitchFamily="18" charset="0"/>
              </a:rPr>
              <a:t>- Hơn là cái chắc. – Tôi cũng cười to không kém.</a:t>
            </a:r>
            <a:endParaRPr lang="en-GB" sz="2800" dirty="0">
              <a:solidFill>
                <a:srgbClr val="6600FF"/>
              </a:solidFill>
              <a:latin typeface="Times New Roman" panose="02020603050405020304" pitchFamily="18" charset="0"/>
              <a:ea typeface="Arial-Rounded" panose="020B0500000000000000" pitchFamily="34" charset="0"/>
              <a:cs typeface="Times New Roman" panose="02020603050405020304" pitchFamily="18" charset="0"/>
            </a:endParaRPr>
          </a:p>
          <a:p>
            <a:pPr>
              <a:defRPr/>
            </a:pPr>
            <a:r>
              <a:rPr lang="en-GB" sz="2800" dirty="0">
                <a:solidFill>
                  <a:srgbClr val="6600FF"/>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srgbClr val="6600FF"/>
                </a:solidFill>
                <a:latin typeface="Times New Roman" panose="02020603050405020304" pitchFamily="18" charset="0"/>
                <a:ea typeface="Arial-Rounded" panose="020B0500000000000000" pitchFamily="34" charset="0"/>
                <a:cs typeface="Times New Roman" panose="02020603050405020304" pitchFamily="18" charset="0"/>
              </a:rPr>
              <a:t>- Đến lượt cậu gọi lại cho tớ nhé. – An hét lên rồi tắt máy. Tôi ôm bụng cười. Bố tủm tỉm: “Cả thế giới nghe thấy hai con nói chuyện </a:t>
            </a:r>
            <a:r>
              <a:rPr lang="vi-VN" sz="2800">
                <a:solidFill>
                  <a:srgbClr val="6600FF"/>
                </a:solidFill>
                <a:latin typeface="Times New Roman" panose="02020603050405020304" pitchFamily="18" charset="0"/>
                <a:ea typeface="Arial-Rounded" panose="020B0500000000000000" pitchFamily="34" charset="0"/>
                <a:cs typeface="Times New Roman" panose="02020603050405020304" pitchFamily="18" charset="0"/>
              </a:rPr>
              <a:t>đấy.”.</a:t>
            </a:r>
            <a:endParaRPr lang="vi-VN" sz="2800" dirty="0">
              <a:solidFill>
                <a:srgbClr val="6600FF"/>
              </a:solidFill>
              <a:latin typeface="Times New Roman" panose="02020603050405020304" pitchFamily="18" charset="0"/>
              <a:ea typeface="Arial-Rounded" panose="020B0500000000000000" pitchFamily="34" charset="0"/>
              <a:cs typeface="Times New Roman" panose="02020603050405020304" pitchFamily="18" charset="0"/>
            </a:endParaRPr>
          </a:p>
          <a:p>
            <a:pPr lvl="0">
              <a:defRPr/>
            </a:pPr>
            <a:endParaRPr lang="vi-VN" sz="2800" dirty="0">
              <a:solidFill>
                <a:prstClr val="black"/>
              </a:solidFill>
              <a:latin typeface="+mj-lt"/>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37073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0CEBEEB-6E7F-3E62-0356-B8CDF612A264}"/>
              </a:ext>
            </a:extLst>
          </p:cNvPr>
          <p:cNvSpPr txBox="1"/>
          <p:nvPr/>
        </p:nvSpPr>
        <p:spPr>
          <a:xfrm>
            <a:off x="3020546" y="153603"/>
            <a:ext cx="5138060"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12700">
                  <a:solidFill>
                    <a:prstClr val="black"/>
                  </a:solidFill>
                </a:ln>
                <a:noFill/>
                <a:effectLst/>
                <a:uLnTx/>
                <a:uFillTx/>
                <a:latin typeface="Cambria" panose="02040503050406030204" pitchFamily="18" charset="0"/>
                <a:ea typeface="Cambria" panose="02040503050406030204" pitchFamily="18" charset="0"/>
              </a:rPr>
              <a:t>ĐỌC</a:t>
            </a:r>
            <a:r>
              <a:rPr kumimoji="0" lang="en-US" sz="8800" b="0" i="0" u="none" strike="noStrike" kern="1200" cap="none" spc="0" normalizeH="0" baseline="0" noProof="0" dirty="0">
                <a:ln w="12700">
                  <a:solidFill>
                    <a:prstClr val="black"/>
                  </a:solidFill>
                </a:ln>
                <a:no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2700">
                  <a:solidFill>
                    <a:prstClr val="black"/>
                  </a:solidFill>
                </a:ln>
                <a:noFill/>
                <a:effectLst/>
                <a:uLnTx/>
                <a:uFillTx/>
                <a:latin typeface="Cambria" panose="02040503050406030204" pitchFamily="18" charset="0"/>
                <a:ea typeface="Cambria" panose="02040503050406030204" pitchFamily="18" charset="0"/>
              </a:rPr>
              <a:t>MỞ RỘNG</a:t>
            </a:r>
          </a:p>
        </p:txBody>
      </p:sp>
      <p:sp>
        <p:nvSpPr>
          <p:cNvPr id="15" name="TextBox 14">
            <a:extLst>
              <a:ext uri="{FF2B5EF4-FFF2-40B4-BE49-F238E27FC236}">
                <a16:creationId xmlns:a16="http://schemas.microsoft.com/office/drawing/2014/main" id="{AD0A0FA8-3448-E481-61B0-93561C82454D}"/>
              </a:ext>
            </a:extLst>
          </p:cNvPr>
          <p:cNvSpPr txBox="1"/>
          <p:nvPr/>
        </p:nvSpPr>
        <p:spPr>
          <a:xfrm>
            <a:off x="3020546" y="357301"/>
            <a:ext cx="5138059" cy="24622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12700">
                  <a:solidFill>
                    <a:prstClr val="black"/>
                  </a:solidFill>
                </a:ln>
                <a:solidFill>
                  <a:srgbClr val="FFC000"/>
                </a:solidFill>
                <a:effectLst/>
                <a:uLnTx/>
                <a:uFillTx/>
                <a:latin typeface="Cambria" panose="02040503050406030204" pitchFamily="18" charset="0"/>
                <a:ea typeface="Cambria" panose="02040503050406030204" pitchFamily="18" charset="0"/>
              </a:rPr>
              <a:t>ĐỌC</a:t>
            </a:r>
            <a:endParaRPr kumimoji="0" lang="en-US" sz="8800" b="0" i="0" u="none" strike="noStrike" kern="1200" cap="none" spc="0" normalizeH="0" baseline="0" noProof="0" dirty="0">
              <a:ln w="12700">
                <a:solidFill>
                  <a:prstClr val="black"/>
                </a:solidFill>
              </a:ln>
              <a:solidFill>
                <a:srgbClr val="A7EA52"/>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2700">
                  <a:solidFill>
                    <a:prstClr val="black"/>
                  </a:solidFill>
                </a:ln>
                <a:solidFill>
                  <a:srgbClr val="F14124"/>
                </a:solidFill>
                <a:effectLst/>
                <a:uLnTx/>
                <a:uFillTx/>
                <a:latin typeface="Cambria" panose="02040503050406030204" pitchFamily="18" charset="0"/>
                <a:ea typeface="Cambria" panose="02040503050406030204" pitchFamily="18" charset="0"/>
              </a:rPr>
              <a:t>MỞ RỘNG</a:t>
            </a:r>
          </a:p>
        </p:txBody>
      </p:sp>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12200" y="311176"/>
            <a:ext cx="992468" cy="822397"/>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942574" y="307497"/>
            <a:ext cx="992468" cy="822397"/>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38755" y="480160"/>
            <a:ext cx="1027697" cy="613181"/>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4</a:t>
            </a:r>
          </a:p>
        </p:txBody>
      </p:sp>
      <p:sp>
        <p:nvSpPr>
          <p:cNvPr id="14" name="TextBox 13">
            <a:extLst>
              <a:ext uri="{FF2B5EF4-FFF2-40B4-BE49-F238E27FC236}">
                <a16:creationId xmlns:a16="http://schemas.microsoft.com/office/drawing/2014/main" id="{1660A087-23E5-FD76-B1ED-3E3AA0070017}"/>
              </a:ext>
            </a:extLst>
          </p:cNvPr>
          <p:cNvSpPr txBox="1"/>
          <p:nvPr/>
        </p:nvSpPr>
        <p:spPr>
          <a:xfrm>
            <a:off x="729598" y="2977117"/>
            <a:ext cx="9311867" cy="1477328"/>
          </a:xfrm>
          <a:prstGeom prst="rect">
            <a:avLst/>
          </a:prstGeom>
          <a:noFill/>
        </p:spPr>
        <p:txBody>
          <a:bodyPr wrap="square" lIns="0" tIns="0" rIns="0" bIns="0" rtlCol="0">
            <a:spAutoFit/>
          </a:bodyPr>
          <a:lstStyle/>
          <a:p>
            <a:pPr lvl="0" algn="ctr">
              <a:defRPr/>
            </a:pPr>
            <a:r>
              <a:rPr lang="vi-VN" sz="3200">
                <a:ln w="12700">
                  <a:solidFill>
                    <a:prstClr val="black"/>
                  </a:solidFill>
                </a:ln>
                <a:solidFill>
                  <a:srgbClr val="7030A0"/>
                </a:solidFill>
                <a:latin typeface="Times New Roman" panose="02020603050405020304" pitchFamily="18" charset="0"/>
                <a:ea typeface="Cambria" panose="02040503050406030204" pitchFamily="18" charset="0"/>
                <a:cs typeface="Times New Roman" panose="02020603050405020304" pitchFamily="18" charset="0"/>
              </a:rPr>
              <a:t>Bài tập 1: Đọc </a:t>
            </a:r>
            <a:r>
              <a:rPr lang="vi-VN" sz="3200" dirty="0">
                <a:ln w="12700">
                  <a:solidFill>
                    <a:prstClr val="black"/>
                  </a:solidFill>
                </a:ln>
                <a:solidFill>
                  <a:srgbClr val="7030A0"/>
                </a:solidFill>
                <a:latin typeface="Times New Roman" panose="02020603050405020304" pitchFamily="18" charset="0"/>
                <a:ea typeface="Cambria" panose="02040503050406030204" pitchFamily="18" charset="0"/>
                <a:cs typeface="Times New Roman" panose="02020603050405020304" pitchFamily="18" charset="0"/>
              </a:rPr>
              <a:t>câu chuyện, bài văn, bài thơ...về bài học ứng xử, cách giao tiếp với những người xung </a:t>
            </a:r>
            <a:r>
              <a:rPr lang="vi-VN" sz="3200">
                <a:ln w="12700">
                  <a:solidFill>
                    <a:prstClr val="black"/>
                  </a:solidFill>
                </a:ln>
                <a:solidFill>
                  <a:srgbClr val="7030A0"/>
                </a:solidFill>
                <a:latin typeface="Times New Roman" panose="02020603050405020304" pitchFamily="18" charset="0"/>
                <a:ea typeface="Cambria" panose="02040503050406030204" pitchFamily="18" charset="0"/>
                <a:cs typeface="Times New Roman" panose="02020603050405020304" pitchFamily="18" charset="0"/>
              </a:rPr>
              <a:t>quan</a:t>
            </a:r>
            <a:r>
              <a:rPr lang="en-US" sz="3200">
                <a:ln w="12700">
                  <a:solidFill>
                    <a:prstClr val="black"/>
                  </a:solidFill>
                </a:ln>
                <a:solidFill>
                  <a:srgbClr val="7030A0"/>
                </a:solidFill>
                <a:latin typeface="Times New Roman" panose="02020603050405020304" pitchFamily="18" charset="0"/>
                <a:ea typeface="Cambria" panose="02040503050406030204" pitchFamily="18" charset="0"/>
                <a:cs typeface="Times New Roman" panose="02020603050405020304" pitchFamily="18" charset="0"/>
              </a:rPr>
              <a:t>h và viết phiếu đọc sách theo mẫu.</a:t>
            </a:r>
            <a:endParaRPr kumimoji="0" lang="en-US" sz="3200" b="0" i="0" u="none" strike="noStrike" kern="1200" cap="none" spc="0" normalizeH="0" baseline="0" noProof="0" dirty="0">
              <a:ln w="12700">
                <a:solidFill>
                  <a:prstClr val="black"/>
                </a:solid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6655591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7"/>
                                        </p:tgtEl>
                                        <p:attrNameLst>
                                          <p:attrName>ppt_y</p:attrName>
                                        </p:attrNameLst>
                                      </p:cBhvr>
                                      <p:tavLst>
                                        <p:tav tm="0">
                                          <p:val>
                                            <p:strVal val="#ppt_y"/>
                                          </p:val>
                                        </p:tav>
                                        <p:tav tm="100000">
                                          <p:val>
                                            <p:strVal val="#ppt_y"/>
                                          </p:val>
                                        </p:tav>
                                      </p:tavLst>
                                    </p:anim>
                                    <p:anim calcmode="lin" valueType="num">
                                      <p:cBhvr>
                                        <p:cTn id="9"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7"/>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5"/>
                                        </p:tgtEl>
                                        <p:attrNameLst>
                                          <p:attrName>ppt_y</p:attrName>
                                        </p:attrNameLst>
                                      </p:cBhvr>
                                      <p:tavLst>
                                        <p:tav tm="0">
                                          <p:val>
                                            <p:strVal val="#ppt_y"/>
                                          </p:val>
                                        </p:tav>
                                        <p:tav tm="100000">
                                          <p:val>
                                            <p:strVal val="#ppt_y"/>
                                          </p:val>
                                        </p:tav>
                                      </p:tavLst>
                                    </p:anim>
                                    <p:anim calcmode="lin" valueType="num">
                                      <p:cBhvr>
                                        <p:cTn id="16"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5"/>
                                        </p:tgtEl>
                                      </p:cBhvr>
                                    </p:animEffect>
                                  </p:childTnLst>
                                </p:cTn>
                              </p:par>
                            </p:childTnLst>
                          </p:cTn>
                        </p:par>
                        <p:par>
                          <p:cTn id="19" fill="hold">
                            <p:stCondLst>
                              <p:cond delay="900"/>
                            </p:stCondLst>
                            <p:childTnLst>
                              <p:par>
                                <p:cTn id="20" presetID="17" presetClass="entr" presetSubtype="1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strVal val="#ppt_h"/>
                                          </p:val>
                                        </p:tav>
                                        <p:tav tm="100000">
                                          <p:val>
                                            <p:strVal val="#ppt_h"/>
                                          </p:val>
                                        </p:tav>
                                      </p:tavLst>
                                    </p:anim>
                                  </p:childTnLst>
                                </p:cTn>
                              </p:par>
                            </p:childTnLst>
                          </p:cTn>
                        </p:par>
                        <p:par>
                          <p:cTn id="24" fill="hold">
                            <p:stCondLst>
                              <p:cond delay="1400"/>
                            </p:stCondLst>
                            <p:childTnLst>
                              <p:par>
                                <p:cTn id="25" presetID="53" presetClass="entr" presetSubtype="16"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250" fill="hold"/>
                                        <p:tgtEl>
                                          <p:spTgt spid="17"/>
                                        </p:tgtEl>
                                        <p:attrNameLst>
                                          <p:attrName>ppt_w</p:attrName>
                                        </p:attrNameLst>
                                      </p:cBhvr>
                                      <p:tavLst>
                                        <p:tav tm="0">
                                          <p:val>
                                            <p:fltVal val="0"/>
                                          </p:val>
                                        </p:tav>
                                        <p:tav tm="100000">
                                          <p:val>
                                            <p:strVal val="#ppt_w"/>
                                          </p:val>
                                        </p:tav>
                                      </p:tavLst>
                                    </p:anim>
                                    <p:anim calcmode="lin" valueType="num">
                                      <p:cBhvr>
                                        <p:cTn id="28" dur="250" fill="hold"/>
                                        <p:tgtEl>
                                          <p:spTgt spid="17"/>
                                        </p:tgtEl>
                                        <p:attrNameLst>
                                          <p:attrName>ppt_h</p:attrName>
                                        </p:attrNameLst>
                                      </p:cBhvr>
                                      <p:tavLst>
                                        <p:tav tm="0">
                                          <p:val>
                                            <p:fltVal val="0"/>
                                          </p:val>
                                        </p:tav>
                                        <p:tav tm="100000">
                                          <p:val>
                                            <p:strVal val="#ppt_h"/>
                                          </p:val>
                                        </p:tav>
                                      </p:tavLst>
                                    </p:anim>
                                    <p:animEffect transition="in" filter="fade">
                                      <p:cBhvr>
                                        <p:cTn id="29" dur="250"/>
                                        <p:tgtEl>
                                          <p:spTgt spid="17"/>
                                        </p:tgtEl>
                                      </p:cBhvr>
                                    </p:animEffect>
                                  </p:childTnLst>
                                </p:cTn>
                              </p:par>
                              <p:par>
                                <p:cTn id="30" presetID="53" presetClass="entr" presetSubtype="16"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250" fill="hold"/>
                                        <p:tgtEl>
                                          <p:spTgt spid="18"/>
                                        </p:tgtEl>
                                        <p:attrNameLst>
                                          <p:attrName>ppt_w</p:attrName>
                                        </p:attrNameLst>
                                      </p:cBhvr>
                                      <p:tavLst>
                                        <p:tav tm="0">
                                          <p:val>
                                            <p:fltVal val="0"/>
                                          </p:val>
                                        </p:tav>
                                        <p:tav tm="100000">
                                          <p:val>
                                            <p:strVal val="#ppt_w"/>
                                          </p:val>
                                        </p:tav>
                                      </p:tavLst>
                                    </p:anim>
                                    <p:anim calcmode="lin" valueType="num">
                                      <p:cBhvr>
                                        <p:cTn id="33" dur="250" fill="hold"/>
                                        <p:tgtEl>
                                          <p:spTgt spid="18"/>
                                        </p:tgtEl>
                                        <p:attrNameLst>
                                          <p:attrName>ppt_h</p:attrName>
                                        </p:attrNameLst>
                                      </p:cBhvr>
                                      <p:tavLst>
                                        <p:tav tm="0">
                                          <p:val>
                                            <p:fltVal val="0"/>
                                          </p:val>
                                        </p:tav>
                                        <p:tav tm="100000">
                                          <p:val>
                                            <p:strVal val="#ppt_h"/>
                                          </p:val>
                                        </p:tav>
                                      </p:tavLst>
                                    </p:anim>
                                    <p:animEffect transition="in" filter="fade">
                                      <p:cBhvr>
                                        <p:cTn id="34" dur="250"/>
                                        <p:tgtEl>
                                          <p:spTgt spid="18"/>
                                        </p:tgtEl>
                                      </p:cBhvr>
                                    </p:animEffect>
                                  </p:childTnLst>
                                </p:cTn>
                              </p:par>
                              <p:par>
                                <p:cTn id="35" presetID="32" presetClass="emph" presetSubtype="0" repeatCount="indefinite" fill="hold" grpId="1" nodeType="withEffect">
                                  <p:stCondLst>
                                    <p:cond delay="0"/>
                                  </p:stCondLst>
                                  <p:iterate type="lt">
                                    <p:tmPct val="0"/>
                                  </p:iterate>
                                  <p:childTnLst>
                                    <p:animRot by="120000">
                                      <p:cBhvr>
                                        <p:cTn id="36" dur="75" fill="hold">
                                          <p:stCondLst>
                                            <p:cond delay="0"/>
                                          </p:stCondLst>
                                        </p:cTn>
                                        <p:tgtEl>
                                          <p:spTgt spid="27"/>
                                        </p:tgtEl>
                                        <p:attrNameLst>
                                          <p:attrName>r</p:attrName>
                                        </p:attrNameLst>
                                      </p:cBhvr>
                                    </p:animRot>
                                    <p:animRot by="-240000">
                                      <p:cBhvr>
                                        <p:cTn id="37" dur="150" fill="hold">
                                          <p:stCondLst>
                                            <p:cond delay="150"/>
                                          </p:stCondLst>
                                        </p:cTn>
                                        <p:tgtEl>
                                          <p:spTgt spid="27"/>
                                        </p:tgtEl>
                                        <p:attrNameLst>
                                          <p:attrName>r</p:attrName>
                                        </p:attrNameLst>
                                      </p:cBhvr>
                                    </p:animRot>
                                    <p:animRot by="240000">
                                      <p:cBhvr>
                                        <p:cTn id="38" dur="150" fill="hold">
                                          <p:stCondLst>
                                            <p:cond delay="300"/>
                                          </p:stCondLst>
                                        </p:cTn>
                                        <p:tgtEl>
                                          <p:spTgt spid="27"/>
                                        </p:tgtEl>
                                        <p:attrNameLst>
                                          <p:attrName>r</p:attrName>
                                        </p:attrNameLst>
                                      </p:cBhvr>
                                    </p:animRot>
                                    <p:animRot by="-240000">
                                      <p:cBhvr>
                                        <p:cTn id="39" dur="150" fill="hold">
                                          <p:stCondLst>
                                            <p:cond delay="450"/>
                                          </p:stCondLst>
                                        </p:cTn>
                                        <p:tgtEl>
                                          <p:spTgt spid="27"/>
                                        </p:tgtEl>
                                        <p:attrNameLst>
                                          <p:attrName>r</p:attrName>
                                        </p:attrNameLst>
                                      </p:cBhvr>
                                    </p:animRot>
                                    <p:animRot by="120000">
                                      <p:cBhvr>
                                        <p:cTn id="40" dur="150" fill="hold">
                                          <p:stCondLst>
                                            <p:cond delay="600"/>
                                          </p:stCondLst>
                                        </p:cTn>
                                        <p:tgtEl>
                                          <p:spTgt spid="27"/>
                                        </p:tgtEl>
                                        <p:attrNameLst>
                                          <p:attrName>r</p:attrName>
                                        </p:attrNameLst>
                                      </p:cBhvr>
                                    </p:animRot>
                                  </p:childTnLst>
                                </p:cTn>
                              </p:par>
                              <p:par>
                                <p:cTn id="41" presetID="32" presetClass="emph" presetSubtype="0" repeatCount="indefinite" fill="hold" grpId="1" nodeType="withEffect">
                                  <p:stCondLst>
                                    <p:cond delay="0"/>
                                  </p:stCondLst>
                                  <p:iterate type="lt">
                                    <p:tmPct val="0"/>
                                  </p:iterate>
                                  <p:childTnLst>
                                    <p:animRot by="120000">
                                      <p:cBhvr>
                                        <p:cTn id="42" dur="75" fill="hold">
                                          <p:stCondLst>
                                            <p:cond delay="0"/>
                                          </p:stCondLst>
                                        </p:cTn>
                                        <p:tgtEl>
                                          <p:spTgt spid="15"/>
                                        </p:tgtEl>
                                        <p:attrNameLst>
                                          <p:attrName>r</p:attrName>
                                        </p:attrNameLst>
                                      </p:cBhvr>
                                    </p:animRot>
                                    <p:animRot by="-240000">
                                      <p:cBhvr>
                                        <p:cTn id="43" dur="150" fill="hold">
                                          <p:stCondLst>
                                            <p:cond delay="150"/>
                                          </p:stCondLst>
                                        </p:cTn>
                                        <p:tgtEl>
                                          <p:spTgt spid="15"/>
                                        </p:tgtEl>
                                        <p:attrNameLst>
                                          <p:attrName>r</p:attrName>
                                        </p:attrNameLst>
                                      </p:cBhvr>
                                    </p:animRot>
                                    <p:animRot by="240000">
                                      <p:cBhvr>
                                        <p:cTn id="44" dur="150" fill="hold">
                                          <p:stCondLst>
                                            <p:cond delay="300"/>
                                          </p:stCondLst>
                                        </p:cTn>
                                        <p:tgtEl>
                                          <p:spTgt spid="15"/>
                                        </p:tgtEl>
                                        <p:attrNameLst>
                                          <p:attrName>r</p:attrName>
                                        </p:attrNameLst>
                                      </p:cBhvr>
                                    </p:animRot>
                                    <p:animRot by="-240000">
                                      <p:cBhvr>
                                        <p:cTn id="45" dur="150" fill="hold">
                                          <p:stCondLst>
                                            <p:cond delay="450"/>
                                          </p:stCondLst>
                                        </p:cTn>
                                        <p:tgtEl>
                                          <p:spTgt spid="15"/>
                                        </p:tgtEl>
                                        <p:attrNameLst>
                                          <p:attrName>r</p:attrName>
                                        </p:attrNameLst>
                                      </p:cBhvr>
                                    </p:animRot>
                                    <p:animRot by="120000">
                                      <p:cBhvr>
                                        <p:cTn id="46" dur="150" fill="hold">
                                          <p:stCondLst>
                                            <p:cond delay="600"/>
                                          </p:stCondLst>
                                        </p:cTn>
                                        <p:tgtEl>
                                          <p:spTgt spid="15"/>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75" fill="hold">
                                          <p:stCondLst>
                                            <p:cond delay="0"/>
                                          </p:stCondLst>
                                        </p:cTn>
                                        <p:tgtEl>
                                          <p:spTgt spid="17"/>
                                        </p:tgtEl>
                                        <p:attrNameLst>
                                          <p:attrName>r</p:attrName>
                                        </p:attrNameLst>
                                      </p:cBhvr>
                                    </p:animRot>
                                    <p:animRot by="-240000">
                                      <p:cBhvr>
                                        <p:cTn id="49" dur="150" fill="hold">
                                          <p:stCondLst>
                                            <p:cond delay="150"/>
                                          </p:stCondLst>
                                        </p:cTn>
                                        <p:tgtEl>
                                          <p:spTgt spid="17"/>
                                        </p:tgtEl>
                                        <p:attrNameLst>
                                          <p:attrName>r</p:attrName>
                                        </p:attrNameLst>
                                      </p:cBhvr>
                                    </p:animRot>
                                    <p:animRot by="240000">
                                      <p:cBhvr>
                                        <p:cTn id="50" dur="150" fill="hold">
                                          <p:stCondLst>
                                            <p:cond delay="300"/>
                                          </p:stCondLst>
                                        </p:cTn>
                                        <p:tgtEl>
                                          <p:spTgt spid="17"/>
                                        </p:tgtEl>
                                        <p:attrNameLst>
                                          <p:attrName>r</p:attrName>
                                        </p:attrNameLst>
                                      </p:cBhvr>
                                    </p:animRot>
                                    <p:animRot by="-240000">
                                      <p:cBhvr>
                                        <p:cTn id="51" dur="150" fill="hold">
                                          <p:stCondLst>
                                            <p:cond delay="450"/>
                                          </p:stCondLst>
                                        </p:cTn>
                                        <p:tgtEl>
                                          <p:spTgt spid="17"/>
                                        </p:tgtEl>
                                        <p:attrNameLst>
                                          <p:attrName>r</p:attrName>
                                        </p:attrNameLst>
                                      </p:cBhvr>
                                    </p:animRot>
                                    <p:animRot by="120000">
                                      <p:cBhvr>
                                        <p:cTn id="52" dur="150" fill="hold">
                                          <p:stCondLst>
                                            <p:cond delay="600"/>
                                          </p:stCondLst>
                                        </p:cTn>
                                        <p:tgtEl>
                                          <p:spTgt spid="17"/>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75" fill="hold">
                                          <p:stCondLst>
                                            <p:cond delay="0"/>
                                          </p:stCondLst>
                                        </p:cTn>
                                        <p:tgtEl>
                                          <p:spTgt spid="18"/>
                                        </p:tgtEl>
                                        <p:attrNameLst>
                                          <p:attrName>r</p:attrName>
                                        </p:attrNameLst>
                                      </p:cBhvr>
                                    </p:animRot>
                                    <p:animRot by="-240000">
                                      <p:cBhvr>
                                        <p:cTn id="55" dur="150" fill="hold">
                                          <p:stCondLst>
                                            <p:cond delay="150"/>
                                          </p:stCondLst>
                                        </p:cTn>
                                        <p:tgtEl>
                                          <p:spTgt spid="18"/>
                                        </p:tgtEl>
                                        <p:attrNameLst>
                                          <p:attrName>r</p:attrName>
                                        </p:attrNameLst>
                                      </p:cBhvr>
                                    </p:animRot>
                                    <p:animRot by="240000">
                                      <p:cBhvr>
                                        <p:cTn id="56" dur="150" fill="hold">
                                          <p:stCondLst>
                                            <p:cond delay="300"/>
                                          </p:stCondLst>
                                        </p:cTn>
                                        <p:tgtEl>
                                          <p:spTgt spid="18"/>
                                        </p:tgtEl>
                                        <p:attrNameLst>
                                          <p:attrName>r</p:attrName>
                                        </p:attrNameLst>
                                      </p:cBhvr>
                                    </p:animRot>
                                    <p:animRot by="-240000">
                                      <p:cBhvr>
                                        <p:cTn id="57" dur="150" fill="hold">
                                          <p:stCondLst>
                                            <p:cond delay="450"/>
                                          </p:stCondLst>
                                        </p:cTn>
                                        <p:tgtEl>
                                          <p:spTgt spid="18"/>
                                        </p:tgtEl>
                                        <p:attrNameLst>
                                          <p:attrName>r</p:attrName>
                                        </p:attrNameLst>
                                      </p:cBhvr>
                                    </p:animRot>
                                    <p:animRot by="120000">
                                      <p:cBhvr>
                                        <p:cTn id="58" dur="150" fill="hold">
                                          <p:stCondLst>
                                            <p:cond delay="6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5C903BAB-0DB5-7FBA-8731-BACFB7116B6B}"/>
              </a:ext>
            </a:extLst>
          </p:cNvPr>
          <p:cNvGrpSpPr/>
          <p:nvPr/>
        </p:nvGrpSpPr>
        <p:grpSpPr>
          <a:xfrm>
            <a:off x="621963" y="152400"/>
            <a:ext cx="10144361" cy="1964422"/>
            <a:chOff x="621963" y="152400"/>
            <a:chExt cx="7787397" cy="1964422"/>
          </a:xfrm>
        </p:grpSpPr>
        <p:grpSp>
          <p:nvGrpSpPr>
            <p:cNvPr id="4" name="Group 3">
              <a:extLst>
                <a:ext uri="{FF2B5EF4-FFF2-40B4-BE49-F238E27FC236}">
                  <a16:creationId xmlns:a16="http://schemas.microsoft.com/office/drawing/2014/main" id="{EB45CE1C-10E6-3A37-D35C-67D9BD00E326}"/>
                </a:ext>
              </a:extLst>
            </p:cNvPr>
            <p:cNvGrpSpPr/>
            <p:nvPr/>
          </p:nvGrpSpPr>
          <p:grpSpPr>
            <a:xfrm>
              <a:off x="1071130" y="152400"/>
              <a:ext cx="7338230" cy="1964422"/>
              <a:chOff x="1071130" y="152400"/>
              <a:chExt cx="7338230" cy="1964422"/>
            </a:xfrm>
          </p:grpSpPr>
          <p:grpSp>
            <p:nvGrpSpPr>
              <p:cNvPr id="6" name="Group 5">
                <a:extLst>
                  <a:ext uri="{FF2B5EF4-FFF2-40B4-BE49-F238E27FC236}">
                    <a16:creationId xmlns:a16="http://schemas.microsoft.com/office/drawing/2014/main" id="{722B1ED8-EA70-E8AF-17BD-B6FBE26B579C}"/>
                  </a:ext>
                </a:extLst>
              </p:cNvPr>
              <p:cNvGrpSpPr/>
              <p:nvPr/>
            </p:nvGrpSpPr>
            <p:grpSpPr>
              <a:xfrm>
                <a:off x="1071130" y="152400"/>
                <a:ext cx="7338230" cy="1964422"/>
                <a:chOff x="2188318" y="483352"/>
                <a:chExt cx="10765665" cy="5640168"/>
              </a:xfrm>
            </p:grpSpPr>
            <p:sp>
              <p:nvSpPr>
                <p:cNvPr id="3" name="Rectangle: Rounded Corners 2">
                  <a:extLst>
                    <a:ext uri="{FF2B5EF4-FFF2-40B4-BE49-F238E27FC236}">
                      <a16:creationId xmlns:a16="http://schemas.microsoft.com/office/drawing/2014/main" id="{FEF9EFB3-9C2D-AC54-4AA8-405B99955097}"/>
                    </a:ext>
                  </a:extLst>
                </p:cNvPr>
                <p:cNvSpPr/>
                <p:nvPr/>
              </p:nvSpPr>
              <p:spPr>
                <a:xfrm>
                  <a:off x="2188318" y="483352"/>
                  <a:ext cx="10765665" cy="5640168"/>
                </a:xfrm>
                <a:custGeom>
                  <a:avLst/>
                  <a:gdLst>
                    <a:gd name="connsiteX0" fmla="*/ 0 w 10765665"/>
                    <a:gd name="connsiteY0" fmla="*/ 940047 h 5640168"/>
                    <a:gd name="connsiteX1" fmla="*/ 940047 w 10765665"/>
                    <a:gd name="connsiteY1" fmla="*/ 0 h 5640168"/>
                    <a:gd name="connsiteX2" fmla="*/ 9825618 w 10765665"/>
                    <a:gd name="connsiteY2" fmla="*/ 0 h 5640168"/>
                    <a:gd name="connsiteX3" fmla="*/ 10765665 w 10765665"/>
                    <a:gd name="connsiteY3" fmla="*/ 940047 h 5640168"/>
                    <a:gd name="connsiteX4" fmla="*/ 10765665 w 10765665"/>
                    <a:gd name="connsiteY4" fmla="*/ 4700121 h 5640168"/>
                    <a:gd name="connsiteX5" fmla="*/ 9825618 w 10765665"/>
                    <a:gd name="connsiteY5" fmla="*/ 5640168 h 5640168"/>
                    <a:gd name="connsiteX6" fmla="*/ 940047 w 10765665"/>
                    <a:gd name="connsiteY6" fmla="*/ 5640168 h 5640168"/>
                    <a:gd name="connsiteX7" fmla="*/ 0 w 10765665"/>
                    <a:gd name="connsiteY7" fmla="*/ 4700121 h 5640168"/>
                    <a:gd name="connsiteX8" fmla="*/ 0 w 10765665"/>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5665" h="5640168" fill="none" extrusionOk="0">
                      <a:moveTo>
                        <a:pt x="0" y="940047"/>
                      </a:moveTo>
                      <a:cubicBezTo>
                        <a:pt x="-55673" y="505251"/>
                        <a:pt x="436402" y="11592"/>
                        <a:pt x="940047" y="0"/>
                      </a:cubicBezTo>
                      <a:cubicBezTo>
                        <a:pt x="2537507" y="33873"/>
                        <a:pt x="7708088" y="-109113"/>
                        <a:pt x="9825618" y="0"/>
                      </a:cubicBezTo>
                      <a:cubicBezTo>
                        <a:pt x="10358748" y="12887"/>
                        <a:pt x="10682462" y="388004"/>
                        <a:pt x="10765665" y="940047"/>
                      </a:cubicBezTo>
                      <a:cubicBezTo>
                        <a:pt x="10899853" y="2337767"/>
                        <a:pt x="10801068" y="3715600"/>
                        <a:pt x="10765665" y="4700121"/>
                      </a:cubicBezTo>
                      <a:cubicBezTo>
                        <a:pt x="10828710" y="5247043"/>
                        <a:pt x="10336840" y="5653065"/>
                        <a:pt x="9825618" y="5640168"/>
                      </a:cubicBezTo>
                      <a:cubicBezTo>
                        <a:pt x="6890130" y="5563953"/>
                        <a:pt x="4668088" y="5639036"/>
                        <a:pt x="940047" y="5640168"/>
                      </a:cubicBezTo>
                      <a:cubicBezTo>
                        <a:pt x="489659" y="5626370"/>
                        <a:pt x="2736" y="5242164"/>
                        <a:pt x="0" y="4700121"/>
                      </a:cubicBezTo>
                      <a:cubicBezTo>
                        <a:pt x="-69462" y="3056618"/>
                        <a:pt x="136418" y="1963959"/>
                        <a:pt x="0" y="940047"/>
                      </a:cubicBezTo>
                      <a:close/>
                    </a:path>
                    <a:path w="10765665" h="5640168" stroke="0" extrusionOk="0">
                      <a:moveTo>
                        <a:pt x="0" y="940047"/>
                      </a:moveTo>
                      <a:cubicBezTo>
                        <a:pt x="62604" y="493456"/>
                        <a:pt x="388692" y="20585"/>
                        <a:pt x="940047" y="0"/>
                      </a:cubicBezTo>
                      <a:cubicBezTo>
                        <a:pt x="2006463" y="-261"/>
                        <a:pt x="5572472" y="149202"/>
                        <a:pt x="9825618" y="0"/>
                      </a:cubicBezTo>
                      <a:cubicBezTo>
                        <a:pt x="10330259" y="9570"/>
                        <a:pt x="10742137" y="393377"/>
                        <a:pt x="10765665" y="940047"/>
                      </a:cubicBezTo>
                      <a:cubicBezTo>
                        <a:pt x="10782509" y="1328785"/>
                        <a:pt x="10817891" y="3241711"/>
                        <a:pt x="10765665" y="4700121"/>
                      </a:cubicBezTo>
                      <a:cubicBezTo>
                        <a:pt x="10757925" y="5178426"/>
                        <a:pt x="10354575" y="5569521"/>
                        <a:pt x="9825618" y="5640168"/>
                      </a:cubicBezTo>
                      <a:cubicBezTo>
                        <a:pt x="8122370" y="5706330"/>
                        <a:pt x="4561683"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5"/>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C1802950-AA66-8510-64D5-16FCC829345E}"/>
                    </a:ext>
                  </a:extLst>
                </p:cNvPr>
                <p:cNvSpPr/>
                <p:nvPr/>
              </p:nvSpPr>
              <p:spPr>
                <a:xfrm>
                  <a:off x="2293756" y="635753"/>
                  <a:ext cx="10483056" cy="5307849"/>
                </a:xfrm>
                <a:custGeom>
                  <a:avLst/>
                  <a:gdLst>
                    <a:gd name="connsiteX0" fmla="*/ 0 w 10483056"/>
                    <a:gd name="connsiteY0" fmla="*/ 884659 h 5307849"/>
                    <a:gd name="connsiteX1" fmla="*/ 884659 w 10483056"/>
                    <a:gd name="connsiteY1" fmla="*/ 0 h 5307849"/>
                    <a:gd name="connsiteX2" fmla="*/ 9598397 w 10483056"/>
                    <a:gd name="connsiteY2" fmla="*/ 0 h 5307849"/>
                    <a:gd name="connsiteX3" fmla="*/ 10483056 w 10483056"/>
                    <a:gd name="connsiteY3" fmla="*/ 884659 h 5307849"/>
                    <a:gd name="connsiteX4" fmla="*/ 10483056 w 10483056"/>
                    <a:gd name="connsiteY4" fmla="*/ 4423190 h 5307849"/>
                    <a:gd name="connsiteX5" fmla="*/ 9598397 w 10483056"/>
                    <a:gd name="connsiteY5" fmla="*/ 5307849 h 5307849"/>
                    <a:gd name="connsiteX6" fmla="*/ 884659 w 10483056"/>
                    <a:gd name="connsiteY6" fmla="*/ 5307849 h 5307849"/>
                    <a:gd name="connsiteX7" fmla="*/ 0 w 10483056"/>
                    <a:gd name="connsiteY7" fmla="*/ 4423190 h 5307849"/>
                    <a:gd name="connsiteX8" fmla="*/ 0 w 10483056"/>
                    <a:gd name="connsiteY8" fmla="*/ 884659 h 530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3056" h="5307849" fill="none" extrusionOk="0">
                      <a:moveTo>
                        <a:pt x="0" y="884659"/>
                      </a:moveTo>
                      <a:cubicBezTo>
                        <a:pt x="-53596" y="477307"/>
                        <a:pt x="448843" y="39390"/>
                        <a:pt x="884659" y="0"/>
                      </a:cubicBezTo>
                      <a:cubicBezTo>
                        <a:pt x="4479908" y="33873"/>
                        <a:pt x="8022602" y="-109113"/>
                        <a:pt x="9598397" y="0"/>
                      </a:cubicBezTo>
                      <a:cubicBezTo>
                        <a:pt x="10101452" y="13363"/>
                        <a:pt x="10462452" y="387935"/>
                        <a:pt x="10483056" y="884659"/>
                      </a:cubicBezTo>
                      <a:cubicBezTo>
                        <a:pt x="10617244" y="1740838"/>
                        <a:pt x="10518459" y="3539601"/>
                        <a:pt x="10483056" y="4423190"/>
                      </a:cubicBezTo>
                      <a:cubicBezTo>
                        <a:pt x="10501851" y="4920046"/>
                        <a:pt x="10054524" y="5360489"/>
                        <a:pt x="9598397" y="5307849"/>
                      </a:cubicBezTo>
                      <a:cubicBezTo>
                        <a:pt x="7705652" y="5231634"/>
                        <a:pt x="2837393" y="5306717"/>
                        <a:pt x="884659" y="5307849"/>
                      </a:cubicBezTo>
                      <a:cubicBezTo>
                        <a:pt x="487208" y="5289568"/>
                        <a:pt x="8967" y="4986735"/>
                        <a:pt x="0" y="4423190"/>
                      </a:cubicBezTo>
                      <a:cubicBezTo>
                        <a:pt x="-69462" y="3857855"/>
                        <a:pt x="136418" y="1426075"/>
                        <a:pt x="0" y="884659"/>
                      </a:cubicBezTo>
                      <a:close/>
                    </a:path>
                    <a:path w="10483056" h="5307849" stroke="0" extrusionOk="0">
                      <a:moveTo>
                        <a:pt x="0" y="884659"/>
                      </a:moveTo>
                      <a:cubicBezTo>
                        <a:pt x="62161" y="468145"/>
                        <a:pt x="370690" y="16237"/>
                        <a:pt x="884659" y="0"/>
                      </a:cubicBezTo>
                      <a:cubicBezTo>
                        <a:pt x="5097431" y="-261"/>
                        <a:pt x="7125996" y="149202"/>
                        <a:pt x="9598397" y="0"/>
                      </a:cubicBezTo>
                      <a:cubicBezTo>
                        <a:pt x="10029256" y="38013"/>
                        <a:pt x="10479179" y="391544"/>
                        <a:pt x="10483056" y="884659"/>
                      </a:cubicBezTo>
                      <a:cubicBezTo>
                        <a:pt x="10499900" y="2550997"/>
                        <a:pt x="10535282" y="3466970"/>
                        <a:pt x="10483056" y="4423190"/>
                      </a:cubicBezTo>
                      <a:cubicBezTo>
                        <a:pt x="10465357" y="4818322"/>
                        <a:pt x="10088690" y="5295507"/>
                        <a:pt x="9598397" y="5307849"/>
                      </a:cubicBezTo>
                      <a:cubicBezTo>
                        <a:pt x="5662221" y="5374011"/>
                        <a:pt x="1855540" y="5221606"/>
                        <a:pt x="884659" y="5307849"/>
                      </a:cubicBezTo>
                      <a:cubicBezTo>
                        <a:pt x="350109" y="5344912"/>
                        <a:pt x="-88578" y="4899197"/>
                        <a:pt x="0" y="4423190"/>
                      </a:cubicBezTo>
                      <a:cubicBezTo>
                        <a:pt x="-139529" y="3787632"/>
                        <a:pt x="152978" y="2075085"/>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8" name="TextBox 7">
                <a:extLst>
                  <a:ext uri="{FF2B5EF4-FFF2-40B4-BE49-F238E27FC236}">
                    <a16:creationId xmlns:a16="http://schemas.microsoft.com/office/drawing/2014/main" id="{C116875F-6921-5F1B-79F4-C40C23B3EB49}"/>
                  </a:ext>
                </a:extLst>
              </p:cNvPr>
              <p:cNvSpPr txBox="1"/>
              <p:nvPr/>
            </p:nvSpPr>
            <p:spPr>
              <a:xfrm>
                <a:off x="1882236" y="277422"/>
                <a:ext cx="6400869"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a:noFill/>
                    </a:ln>
                    <a:solidFill>
                      <a:srgbClr val="0066FF"/>
                    </a:solidFill>
                    <a:effectLst/>
                    <a:uLnTx/>
                    <a:uFillTx/>
                    <a:latin typeface="Times New Roman" panose="02020603050405020304" pitchFamily="18" charset="0"/>
                    <a:ea typeface="Cambria" panose="02040503050406030204" pitchFamily="18" charset="0"/>
                    <a:cs typeface="Times New Roman" panose="02020603050405020304" pitchFamily="18" charset="0"/>
                  </a:rPr>
                  <a:t>Đọc</a:t>
                </a:r>
                <a:r>
                  <a:rPr kumimoji="0" lang="en-US" sz="4000" b="0" i="0" u="none" strike="noStrike" kern="1200" cap="none" spc="0" normalizeH="0" baseline="0" noProof="0">
                    <a:ln>
                      <a:noFill/>
                    </a:ln>
                    <a:solidFill>
                      <a:srgbClr val="0066FF"/>
                    </a:solidFill>
                    <a:effectLst/>
                    <a:uLnTx/>
                    <a:uFillTx/>
                    <a:latin typeface="Times New Roman" panose="02020603050405020304" pitchFamily="18" charset="0"/>
                    <a:ea typeface="Cambria" panose="02040503050406030204" pitchFamily="18" charset="0"/>
                    <a:cs typeface="Times New Roman" panose="02020603050405020304" pitchFamily="18" charset="0"/>
                  </a:rPr>
                  <a:t> câu chuyện, bài văn, bài thơ,…về bài học </a:t>
                </a:r>
                <a:r>
                  <a:rPr kumimoji="0" lang="en-US" sz="4000" b="0" i="0" u="none" strike="noStrike" kern="1200" cap="none" spc="0" normalizeH="0" baseline="0" noProof="0" dirty="0" err="1">
                    <a:ln>
                      <a:noFill/>
                    </a:ln>
                    <a:solidFill>
                      <a:srgbClr val="0066FF"/>
                    </a:solidFill>
                    <a:effectLst/>
                    <a:uLnTx/>
                    <a:uFillTx/>
                    <a:latin typeface="Times New Roman" panose="02020603050405020304" pitchFamily="18" charset="0"/>
                    <a:ea typeface="Cambria" panose="02040503050406030204" pitchFamily="18" charset="0"/>
                    <a:cs typeface="Times New Roman" panose="02020603050405020304" pitchFamily="18" charset="0"/>
                  </a:rPr>
                  <a:t>ứng</a:t>
                </a:r>
                <a:r>
                  <a:rPr kumimoji="0" lang="en-US" sz="4000" b="0" i="0" u="none" strike="noStrike" kern="1200" cap="none" spc="0" normalizeH="0" baseline="0" noProof="0" dirty="0">
                    <a:ln>
                      <a:noFill/>
                    </a:ln>
                    <a:solidFill>
                      <a:srgbClr val="0066FF"/>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66FF"/>
                    </a:solidFill>
                    <a:effectLst/>
                    <a:uLnTx/>
                    <a:uFillTx/>
                    <a:latin typeface="Times New Roman" panose="02020603050405020304" pitchFamily="18" charset="0"/>
                    <a:ea typeface="Cambria" panose="02040503050406030204" pitchFamily="18" charset="0"/>
                    <a:cs typeface="Times New Roman" panose="02020603050405020304" pitchFamily="18" charset="0"/>
                  </a:rPr>
                  <a:t>xử</a:t>
                </a:r>
                <a:r>
                  <a:rPr kumimoji="0" lang="en-US" sz="4000" b="0" i="0" u="none" strike="noStrike" kern="1200" cap="none" spc="0" normalizeH="0" baseline="0" noProof="0">
                    <a:ln>
                      <a:noFill/>
                    </a:ln>
                    <a:solidFill>
                      <a:srgbClr val="0066FF"/>
                    </a:solidFill>
                    <a:effectLst/>
                    <a:uLnTx/>
                    <a:uFillTx/>
                    <a:latin typeface="Times New Roman" panose="02020603050405020304" pitchFamily="18" charset="0"/>
                    <a:ea typeface="Cambria" panose="02040503050406030204" pitchFamily="18" charset="0"/>
                    <a:cs typeface="Times New Roman" panose="02020603050405020304" pitchFamily="18" charset="0"/>
                  </a:rPr>
                  <a:t>, cách giao </a:t>
                </a:r>
                <a:r>
                  <a:rPr kumimoji="0" lang="en-US" sz="4000" b="0" i="0" u="none" strike="noStrike" kern="1200" cap="none" spc="0" normalizeH="0" baseline="0" noProof="0" dirty="0" err="1">
                    <a:ln>
                      <a:noFill/>
                    </a:ln>
                    <a:solidFill>
                      <a:srgbClr val="0066FF"/>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tiếp</a:t>
                </a:r>
                <a:endParaRPr kumimoji="0" lang="en-US" sz="4000" b="0" i="0" u="none" strike="noStrike" kern="1200" cap="none" spc="0" normalizeH="0" baseline="0" noProof="0" dirty="0">
                  <a:ln>
                    <a:noFill/>
                  </a:ln>
                  <a:solidFill>
                    <a:srgbClr val="0066FF"/>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16" name="Graphic 15">
              <a:extLst>
                <a:ext uri="{FF2B5EF4-FFF2-40B4-BE49-F238E27FC236}">
                  <a16:creationId xmlns:a16="http://schemas.microsoft.com/office/drawing/2014/main" id="{0E166665-8FBE-7CDF-19D8-3B31380378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1963" y="625602"/>
              <a:ext cx="1188404" cy="1169835"/>
            </a:xfrm>
            <a:prstGeom prst="rect">
              <a:avLst/>
            </a:prstGeom>
          </p:spPr>
        </p:pic>
      </p:grpSp>
      <p:grpSp>
        <p:nvGrpSpPr>
          <p:cNvPr id="41" name="Group 40">
            <a:extLst>
              <a:ext uri="{FF2B5EF4-FFF2-40B4-BE49-F238E27FC236}">
                <a16:creationId xmlns:a16="http://schemas.microsoft.com/office/drawing/2014/main" id="{4AF208CF-C070-3F75-D91B-57A572232EE1}"/>
              </a:ext>
            </a:extLst>
          </p:cNvPr>
          <p:cNvGrpSpPr/>
          <p:nvPr/>
        </p:nvGrpSpPr>
        <p:grpSpPr>
          <a:xfrm>
            <a:off x="3787285" y="4382487"/>
            <a:ext cx="7205398" cy="1785753"/>
            <a:chOff x="4464618" y="4516724"/>
            <a:chExt cx="7205398" cy="2188876"/>
          </a:xfrm>
        </p:grpSpPr>
        <p:grpSp>
          <p:nvGrpSpPr>
            <p:cNvPr id="25" name="Group 24">
              <a:extLst>
                <a:ext uri="{FF2B5EF4-FFF2-40B4-BE49-F238E27FC236}">
                  <a16:creationId xmlns:a16="http://schemas.microsoft.com/office/drawing/2014/main" id="{77C0F8C8-864C-5F93-E9BD-7244B59A6342}"/>
                </a:ext>
              </a:extLst>
            </p:cNvPr>
            <p:cNvGrpSpPr/>
            <p:nvPr/>
          </p:nvGrpSpPr>
          <p:grpSpPr>
            <a:xfrm>
              <a:off x="5406291" y="4516724"/>
              <a:ext cx="6263725" cy="2188876"/>
              <a:chOff x="899074" y="152400"/>
              <a:chExt cx="6263725" cy="2188876"/>
            </a:xfrm>
          </p:grpSpPr>
          <p:grpSp>
            <p:nvGrpSpPr>
              <p:cNvPr id="27" name="Group 26">
                <a:extLst>
                  <a:ext uri="{FF2B5EF4-FFF2-40B4-BE49-F238E27FC236}">
                    <a16:creationId xmlns:a16="http://schemas.microsoft.com/office/drawing/2014/main" id="{87D4DCCB-97F2-B05B-3C4F-1A12A2715193}"/>
                  </a:ext>
                </a:extLst>
              </p:cNvPr>
              <p:cNvGrpSpPr/>
              <p:nvPr/>
            </p:nvGrpSpPr>
            <p:grpSpPr>
              <a:xfrm>
                <a:off x="899074" y="152400"/>
                <a:ext cx="6263725" cy="2188876"/>
                <a:chOff x="1935902" y="483352"/>
                <a:chExt cx="9189297" cy="6284611"/>
              </a:xfrm>
            </p:grpSpPr>
            <p:sp>
              <p:nvSpPr>
                <p:cNvPr id="29" name="Rectangle: Rounded Corners 28">
                  <a:extLst>
                    <a:ext uri="{FF2B5EF4-FFF2-40B4-BE49-F238E27FC236}">
                      <a16:creationId xmlns:a16="http://schemas.microsoft.com/office/drawing/2014/main" id="{6D270E0A-4D74-3D20-6C78-EE36980B67DF}"/>
                    </a:ext>
                  </a:extLst>
                </p:cNvPr>
                <p:cNvSpPr/>
                <p:nvPr/>
              </p:nvSpPr>
              <p:spPr>
                <a:xfrm>
                  <a:off x="1935902" y="483352"/>
                  <a:ext cx="9189297" cy="6284611"/>
                </a:xfrm>
                <a:custGeom>
                  <a:avLst/>
                  <a:gdLst>
                    <a:gd name="connsiteX0" fmla="*/ 0 w 9189297"/>
                    <a:gd name="connsiteY0" fmla="*/ 1047456 h 6284611"/>
                    <a:gd name="connsiteX1" fmla="*/ 1047456 w 9189297"/>
                    <a:gd name="connsiteY1" fmla="*/ 0 h 6284611"/>
                    <a:gd name="connsiteX2" fmla="*/ 8141841 w 9189297"/>
                    <a:gd name="connsiteY2" fmla="*/ 0 h 6284611"/>
                    <a:gd name="connsiteX3" fmla="*/ 9189297 w 9189297"/>
                    <a:gd name="connsiteY3" fmla="*/ 1047456 h 6284611"/>
                    <a:gd name="connsiteX4" fmla="*/ 9189297 w 9189297"/>
                    <a:gd name="connsiteY4" fmla="*/ 5237155 h 6284611"/>
                    <a:gd name="connsiteX5" fmla="*/ 8141841 w 9189297"/>
                    <a:gd name="connsiteY5" fmla="*/ 6284611 h 6284611"/>
                    <a:gd name="connsiteX6" fmla="*/ 1047456 w 9189297"/>
                    <a:gd name="connsiteY6" fmla="*/ 6284611 h 6284611"/>
                    <a:gd name="connsiteX7" fmla="*/ 0 w 9189297"/>
                    <a:gd name="connsiteY7" fmla="*/ 5237155 h 6284611"/>
                    <a:gd name="connsiteX8" fmla="*/ 0 w 9189297"/>
                    <a:gd name="connsiteY8" fmla="*/ 1047456 h 628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9297" h="6284611" fill="none" extrusionOk="0">
                      <a:moveTo>
                        <a:pt x="0" y="1047456"/>
                      </a:moveTo>
                      <a:cubicBezTo>
                        <a:pt x="-37684" y="526077"/>
                        <a:pt x="526063" y="42624"/>
                        <a:pt x="1047456" y="0"/>
                      </a:cubicBezTo>
                      <a:cubicBezTo>
                        <a:pt x="1979112" y="33873"/>
                        <a:pt x="5580679" y="-109113"/>
                        <a:pt x="8141841" y="0"/>
                      </a:cubicBezTo>
                      <a:cubicBezTo>
                        <a:pt x="8734754" y="13314"/>
                        <a:pt x="9176606" y="463948"/>
                        <a:pt x="9189297" y="1047456"/>
                      </a:cubicBezTo>
                      <a:cubicBezTo>
                        <a:pt x="9323485" y="1565608"/>
                        <a:pt x="9224700" y="3368263"/>
                        <a:pt x="9189297" y="5237155"/>
                      </a:cubicBezTo>
                      <a:cubicBezTo>
                        <a:pt x="9252209" y="5843338"/>
                        <a:pt x="8665321" y="6373835"/>
                        <a:pt x="8141841" y="6284611"/>
                      </a:cubicBezTo>
                      <a:cubicBezTo>
                        <a:pt x="5092427" y="6208396"/>
                        <a:pt x="4412290" y="6283479"/>
                        <a:pt x="1047456" y="6284611"/>
                      </a:cubicBezTo>
                      <a:cubicBezTo>
                        <a:pt x="538947" y="6270572"/>
                        <a:pt x="8686" y="5888259"/>
                        <a:pt x="0" y="5237155"/>
                      </a:cubicBezTo>
                      <a:cubicBezTo>
                        <a:pt x="-69462" y="4646443"/>
                        <a:pt x="136418" y="1920597"/>
                        <a:pt x="0" y="1047456"/>
                      </a:cubicBezTo>
                      <a:close/>
                    </a:path>
                    <a:path w="9189297" h="6284611" stroke="0" extrusionOk="0">
                      <a:moveTo>
                        <a:pt x="0" y="1047456"/>
                      </a:moveTo>
                      <a:cubicBezTo>
                        <a:pt x="65677" y="545109"/>
                        <a:pt x="460954" y="5122"/>
                        <a:pt x="1047456" y="0"/>
                      </a:cubicBezTo>
                      <a:cubicBezTo>
                        <a:pt x="2627733" y="-261"/>
                        <a:pt x="6778799" y="149202"/>
                        <a:pt x="8141841" y="0"/>
                      </a:cubicBezTo>
                      <a:cubicBezTo>
                        <a:pt x="8624355" y="63204"/>
                        <a:pt x="9129376" y="398936"/>
                        <a:pt x="9189297" y="1047456"/>
                      </a:cubicBezTo>
                      <a:cubicBezTo>
                        <a:pt x="9206141" y="2046782"/>
                        <a:pt x="9241523" y="3719163"/>
                        <a:pt x="9189297" y="5237155"/>
                      </a:cubicBezTo>
                      <a:cubicBezTo>
                        <a:pt x="9180679" y="5770145"/>
                        <a:pt x="8722303" y="6270397"/>
                        <a:pt x="8141841" y="6284611"/>
                      </a:cubicBezTo>
                      <a:cubicBezTo>
                        <a:pt x="6375014" y="6350773"/>
                        <a:pt x="4203900" y="6198368"/>
                        <a:pt x="1047456" y="6284611"/>
                      </a:cubicBezTo>
                      <a:cubicBezTo>
                        <a:pt x="396363" y="6343149"/>
                        <a:pt x="-38612" y="5810167"/>
                        <a:pt x="0" y="5237155"/>
                      </a:cubicBezTo>
                      <a:cubicBezTo>
                        <a:pt x="-139529" y="3701200"/>
                        <a:pt x="152978" y="1664988"/>
                        <a:pt x="0" y="1047456"/>
                      </a:cubicBezTo>
                      <a:close/>
                    </a:path>
                  </a:pathLst>
                </a:custGeom>
                <a:solidFill>
                  <a:schemeClr val="accent5"/>
                </a:solidFill>
                <a:ln w="19050">
                  <a:solidFill>
                    <a:schemeClr val="accent5"/>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0" name="Rectangle: Rounded Corners 29">
                  <a:extLst>
                    <a:ext uri="{FF2B5EF4-FFF2-40B4-BE49-F238E27FC236}">
                      <a16:creationId xmlns:a16="http://schemas.microsoft.com/office/drawing/2014/main" id="{5062F602-E06B-6E07-95A5-DF56395E4E56}"/>
                    </a:ext>
                  </a:extLst>
                </p:cNvPr>
                <p:cNvSpPr/>
                <p:nvPr/>
              </p:nvSpPr>
              <p:spPr>
                <a:xfrm>
                  <a:off x="2051912" y="635750"/>
                  <a:ext cx="8804527" cy="5914320"/>
                </a:xfrm>
                <a:custGeom>
                  <a:avLst/>
                  <a:gdLst>
                    <a:gd name="connsiteX0" fmla="*/ 0 w 8804527"/>
                    <a:gd name="connsiteY0" fmla="*/ 985740 h 5914320"/>
                    <a:gd name="connsiteX1" fmla="*/ 985740 w 8804527"/>
                    <a:gd name="connsiteY1" fmla="*/ 0 h 5914320"/>
                    <a:gd name="connsiteX2" fmla="*/ 7818787 w 8804527"/>
                    <a:gd name="connsiteY2" fmla="*/ 0 h 5914320"/>
                    <a:gd name="connsiteX3" fmla="*/ 8804527 w 8804527"/>
                    <a:gd name="connsiteY3" fmla="*/ 985740 h 5914320"/>
                    <a:gd name="connsiteX4" fmla="*/ 8804527 w 8804527"/>
                    <a:gd name="connsiteY4" fmla="*/ 4928580 h 5914320"/>
                    <a:gd name="connsiteX5" fmla="*/ 7818787 w 8804527"/>
                    <a:gd name="connsiteY5" fmla="*/ 5914320 h 5914320"/>
                    <a:gd name="connsiteX6" fmla="*/ 985740 w 8804527"/>
                    <a:gd name="connsiteY6" fmla="*/ 5914320 h 5914320"/>
                    <a:gd name="connsiteX7" fmla="*/ 0 w 8804527"/>
                    <a:gd name="connsiteY7" fmla="*/ 4928580 h 5914320"/>
                    <a:gd name="connsiteX8" fmla="*/ 0 w 8804527"/>
                    <a:gd name="connsiteY8" fmla="*/ 985740 h 591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4527" h="5914320" fill="none" extrusionOk="0">
                      <a:moveTo>
                        <a:pt x="0" y="985740"/>
                      </a:moveTo>
                      <a:cubicBezTo>
                        <a:pt x="-27766" y="483414"/>
                        <a:pt x="481899" y="30283"/>
                        <a:pt x="985740" y="0"/>
                      </a:cubicBezTo>
                      <a:cubicBezTo>
                        <a:pt x="4198550" y="33873"/>
                        <a:pt x="5941301" y="-109113"/>
                        <a:pt x="7818787" y="0"/>
                      </a:cubicBezTo>
                      <a:cubicBezTo>
                        <a:pt x="8381649" y="17039"/>
                        <a:pt x="8794205" y="437253"/>
                        <a:pt x="8804527" y="985740"/>
                      </a:cubicBezTo>
                      <a:cubicBezTo>
                        <a:pt x="8938715" y="2269793"/>
                        <a:pt x="8839930" y="4346594"/>
                        <a:pt x="8804527" y="4928580"/>
                      </a:cubicBezTo>
                      <a:cubicBezTo>
                        <a:pt x="8822776" y="5481021"/>
                        <a:pt x="8337714" y="5955648"/>
                        <a:pt x="7818787" y="5914320"/>
                      </a:cubicBezTo>
                      <a:cubicBezTo>
                        <a:pt x="6725928" y="5838105"/>
                        <a:pt x="4102662" y="5913188"/>
                        <a:pt x="985740" y="5914320"/>
                      </a:cubicBezTo>
                      <a:cubicBezTo>
                        <a:pt x="449917" y="5912598"/>
                        <a:pt x="2519" y="5494049"/>
                        <a:pt x="0" y="4928580"/>
                      </a:cubicBezTo>
                      <a:cubicBezTo>
                        <a:pt x="-69462" y="3774975"/>
                        <a:pt x="136418" y="2633272"/>
                        <a:pt x="0" y="985740"/>
                      </a:cubicBezTo>
                      <a:close/>
                    </a:path>
                    <a:path w="8804527" h="5914320" stroke="0" extrusionOk="0">
                      <a:moveTo>
                        <a:pt x="0" y="985740"/>
                      </a:moveTo>
                      <a:cubicBezTo>
                        <a:pt x="6812" y="449229"/>
                        <a:pt x="389196" y="33348"/>
                        <a:pt x="985740" y="0"/>
                      </a:cubicBezTo>
                      <a:cubicBezTo>
                        <a:pt x="3085377" y="-261"/>
                        <a:pt x="6654868" y="149202"/>
                        <a:pt x="7818787" y="0"/>
                      </a:cubicBezTo>
                      <a:cubicBezTo>
                        <a:pt x="8282504" y="53137"/>
                        <a:pt x="8795339" y="430593"/>
                        <a:pt x="8804527" y="985740"/>
                      </a:cubicBezTo>
                      <a:cubicBezTo>
                        <a:pt x="8821371" y="2870949"/>
                        <a:pt x="8856753" y="4528889"/>
                        <a:pt x="8804527" y="4928580"/>
                      </a:cubicBezTo>
                      <a:cubicBezTo>
                        <a:pt x="8790079" y="5396702"/>
                        <a:pt x="8375878" y="5822743"/>
                        <a:pt x="7818787" y="5914320"/>
                      </a:cubicBezTo>
                      <a:cubicBezTo>
                        <a:pt x="5695756" y="5980482"/>
                        <a:pt x="3392094" y="5828077"/>
                        <a:pt x="985740" y="5914320"/>
                      </a:cubicBezTo>
                      <a:cubicBezTo>
                        <a:pt x="403664" y="5944692"/>
                        <a:pt x="-80557" y="5461551"/>
                        <a:pt x="0" y="4928580"/>
                      </a:cubicBezTo>
                      <a:cubicBezTo>
                        <a:pt x="-139529" y="4002975"/>
                        <a:pt x="152978" y="1582193"/>
                        <a:pt x="0" y="985740"/>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8" name="TextBox 27">
                <a:extLst>
                  <a:ext uri="{FF2B5EF4-FFF2-40B4-BE49-F238E27FC236}">
                    <a16:creationId xmlns:a16="http://schemas.microsoft.com/office/drawing/2014/main" id="{6E188A05-C0B2-0138-0F0A-B207ACFD4F47}"/>
                  </a:ext>
                </a:extLst>
              </p:cNvPr>
              <p:cNvSpPr txBox="1"/>
              <p:nvPr/>
            </p:nvSpPr>
            <p:spPr>
              <a:xfrm>
                <a:off x="1326316" y="234062"/>
                <a:ext cx="5660377" cy="15090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u="none" strike="noStrike" kern="1200" cap="none" spc="0" normalizeH="0" baseline="0" noProof="0" dirty="0">
                    <a:ln>
                      <a:noFill/>
                    </a:ln>
                    <a:solidFill>
                      <a:srgbClr val="FF5050"/>
                    </a:solidFill>
                    <a:effectLst/>
                    <a:uLnTx/>
                    <a:uFillTx/>
                    <a:latin typeface="Times New Roman" panose="02020603050405020304" pitchFamily="18" charset="0"/>
                    <a:ea typeface="Cambria" panose="02040503050406030204" pitchFamily="18" charset="0"/>
                    <a:cs typeface="Times New Roman" panose="02020603050405020304" pitchFamily="18" charset="0"/>
                  </a:rPr>
                  <a:t>Chia </a:t>
                </a:r>
                <a:r>
                  <a:rPr kumimoji="0" lang="en-US" sz="4000" b="0" u="none" strike="noStrike" kern="1200" cap="none" spc="0" normalizeH="0" baseline="0" noProof="0" dirty="0" err="1">
                    <a:ln>
                      <a:noFill/>
                    </a:ln>
                    <a:solidFill>
                      <a:srgbClr val="FF5050"/>
                    </a:solidFill>
                    <a:effectLst/>
                    <a:uLnTx/>
                    <a:uFillTx/>
                    <a:latin typeface="Times New Roman" panose="02020603050405020304" pitchFamily="18" charset="0"/>
                    <a:ea typeface="Cambria" panose="02040503050406030204" pitchFamily="18" charset="0"/>
                    <a:cs typeface="Times New Roman" panose="02020603050405020304" pitchFamily="18" charset="0"/>
                  </a:rPr>
                  <a:t>sẻ</a:t>
                </a:r>
                <a:r>
                  <a:rPr kumimoji="0" lang="en-US" sz="4000" b="0" u="none" strike="noStrike" kern="1200" cap="none" spc="0" normalizeH="0" baseline="0" noProof="0" dirty="0">
                    <a:ln>
                      <a:noFill/>
                    </a:ln>
                    <a:solidFill>
                      <a:srgbClr val="FF505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u="none" strike="noStrike" kern="1200" cap="none" spc="0" normalizeH="0" baseline="0" noProof="0" dirty="0" err="1">
                    <a:ln>
                      <a:noFill/>
                    </a:ln>
                    <a:solidFill>
                      <a:srgbClr val="FF5050"/>
                    </a:solidFill>
                    <a:effectLst/>
                    <a:uLnTx/>
                    <a:uFillTx/>
                    <a:latin typeface="Times New Roman" panose="02020603050405020304" pitchFamily="18" charset="0"/>
                    <a:ea typeface="Cambria" panose="02040503050406030204" pitchFamily="18" charset="0"/>
                    <a:cs typeface="Times New Roman" panose="02020603050405020304" pitchFamily="18" charset="0"/>
                  </a:rPr>
                  <a:t>với</a:t>
                </a:r>
                <a:r>
                  <a:rPr kumimoji="0" lang="en-US" sz="4000" b="0" u="none" strike="noStrike" kern="1200" cap="none" spc="0" normalizeH="0" baseline="0" noProof="0" dirty="0">
                    <a:ln>
                      <a:noFill/>
                    </a:ln>
                    <a:solidFill>
                      <a:srgbClr val="FF505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u="none" strike="noStrike" kern="1200" cap="none" spc="0" normalizeH="0" baseline="0" noProof="0" dirty="0" err="1">
                    <a:ln>
                      <a:noFill/>
                    </a:ln>
                    <a:solidFill>
                      <a:srgbClr val="FF5050"/>
                    </a:solidFill>
                    <a:effectLst/>
                    <a:uLnTx/>
                    <a:uFillTx/>
                    <a:latin typeface="Times New Roman" panose="02020603050405020304" pitchFamily="18" charset="0"/>
                    <a:ea typeface="Cambria" panose="02040503050406030204" pitchFamily="18" charset="0"/>
                    <a:cs typeface="Times New Roman" panose="02020603050405020304" pitchFamily="18" charset="0"/>
                  </a:rPr>
                  <a:t>bạn</a:t>
                </a:r>
                <a:r>
                  <a:rPr kumimoji="0" lang="en-US" sz="4000" b="0" u="none" strike="noStrike" kern="1200" cap="none" spc="0" normalizeH="0" baseline="0" noProof="0" dirty="0">
                    <a:ln>
                      <a:noFill/>
                    </a:ln>
                    <a:solidFill>
                      <a:srgbClr val="FF505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u="none" strike="noStrike" kern="1200" cap="none" spc="0" normalizeH="0" baseline="0" noProof="0" err="1">
                    <a:ln>
                      <a:noFill/>
                    </a:ln>
                    <a:solidFill>
                      <a:srgbClr val="FF5050"/>
                    </a:solidFill>
                    <a:effectLst/>
                    <a:uLnTx/>
                    <a:uFillTx/>
                    <a:latin typeface="Times New Roman" panose="02020603050405020304" pitchFamily="18" charset="0"/>
                    <a:ea typeface="Cambria" panose="02040503050406030204" pitchFamily="18" charset="0"/>
                    <a:cs typeface="Times New Roman" panose="02020603050405020304" pitchFamily="18" charset="0"/>
                  </a:rPr>
                  <a:t>về</a:t>
                </a:r>
                <a:r>
                  <a:rPr kumimoji="0" lang="en-US" sz="4000" b="0" u="none" strike="noStrike" kern="1200" cap="none" spc="0" normalizeH="0" baseline="0" noProof="0">
                    <a:ln>
                      <a:noFill/>
                    </a:ln>
                    <a:solidFill>
                      <a:srgbClr val="FF505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4000" dirty="0">
                    <a:solidFill>
                      <a:srgbClr val="FF5050"/>
                    </a:solidFill>
                    <a:latin typeface="Times New Roman" panose="02020603050405020304" pitchFamily="18" charset="0"/>
                    <a:ea typeface="Cambria" panose="02040503050406030204" pitchFamily="18" charset="0"/>
                    <a:cs typeface="Times New Roman" panose="02020603050405020304" pitchFamily="18" charset="0"/>
                  </a:rPr>
                  <a:t>p</a:t>
                </a:r>
                <a:r>
                  <a:rPr kumimoji="0" lang="en-US" sz="4000" b="0" u="none" strike="noStrike" kern="1200" cap="none" spc="0" normalizeH="0" baseline="0" noProof="0">
                    <a:ln>
                      <a:noFill/>
                    </a:ln>
                    <a:solidFill>
                      <a:srgbClr val="FF5050"/>
                    </a:solidFill>
                    <a:effectLst/>
                    <a:uLnTx/>
                    <a:uFillTx/>
                    <a:latin typeface="Times New Roman" panose="02020603050405020304" pitchFamily="18" charset="0"/>
                    <a:ea typeface="Cambria" panose="02040503050406030204" pitchFamily="18" charset="0"/>
                    <a:cs typeface="Times New Roman" panose="02020603050405020304" pitchFamily="18" charset="0"/>
                  </a:rPr>
                  <a:t>hiếu </a:t>
                </a:r>
                <a:r>
                  <a:rPr kumimoji="0" lang="en-US" sz="4000" b="0" u="none" strike="noStrike" kern="1200" cap="none" spc="0" normalizeH="0" baseline="0" noProof="0" dirty="0" err="1">
                    <a:ln>
                      <a:noFill/>
                    </a:ln>
                    <a:solidFill>
                      <a:srgbClr val="FF505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đọc</a:t>
                </a:r>
                <a:r>
                  <a:rPr kumimoji="0" lang="en-US" sz="4000" b="0" u="none" strike="noStrike" kern="1200" cap="none" spc="0" normalizeH="0" baseline="0" noProof="0" dirty="0">
                    <a:ln>
                      <a:noFill/>
                    </a:ln>
                    <a:solidFill>
                      <a:srgbClr val="FF505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u="none" strike="noStrike" kern="1200" cap="none" spc="0" normalizeH="0" baseline="0" noProof="0" dirty="0" err="1">
                    <a:ln>
                      <a:noFill/>
                    </a:ln>
                    <a:solidFill>
                      <a:srgbClr val="FF5050"/>
                    </a:solidFill>
                    <a:effectLst/>
                    <a:uLnTx/>
                    <a:uFillTx/>
                    <a:latin typeface="Times New Roman" panose="02020603050405020304" pitchFamily="18" charset="0"/>
                    <a:ea typeface="Cambria" panose="02040503050406030204" pitchFamily="18" charset="0"/>
                    <a:cs typeface="Times New Roman" panose="02020603050405020304" pitchFamily="18" charset="0"/>
                  </a:rPr>
                  <a:t>sách</a:t>
                </a:r>
                <a:r>
                  <a:rPr kumimoji="0" lang="en-US" sz="4000" b="0" u="none" strike="noStrike" kern="1200" cap="none" spc="0" normalizeH="0" baseline="0" noProof="0" dirty="0">
                    <a:ln>
                      <a:noFill/>
                    </a:ln>
                    <a:solidFill>
                      <a:srgbClr val="FF505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u="none" strike="noStrike" kern="1200" cap="none" spc="0" normalizeH="0" baseline="0" noProof="0" dirty="0" err="1">
                    <a:ln>
                      <a:noFill/>
                    </a:ln>
                    <a:solidFill>
                      <a:srgbClr val="FF5050"/>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4000" b="0" u="none" strike="noStrike" kern="1200" cap="none" spc="0" normalizeH="0" baseline="0" noProof="0" dirty="0">
                    <a:ln>
                      <a:noFill/>
                    </a:ln>
                    <a:solidFill>
                      <a:srgbClr val="FF505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u="none" strike="noStrike" kern="1200" cap="none" spc="0" normalizeH="0" baseline="0" noProof="0" dirty="0" err="1">
                    <a:ln>
                      <a:noFill/>
                    </a:ln>
                    <a:solidFill>
                      <a:srgbClr val="FF5050"/>
                    </a:solidFill>
                    <a:effectLst/>
                    <a:uLnTx/>
                    <a:uFillTx/>
                    <a:latin typeface="Times New Roman" panose="02020603050405020304" pitchFamily="18" charset="0"/>
                    <a:ea typeface="Cambria" panose="02040503050406030204" pitchFamily="18" charset="0"/>
                    <a:cs typeface="Times New Roman" panose="02020603050405020304" pitchFamily="18" charset="0"/>
                  </a:rPr>
                  <a:t>em</a:t>
                </a:r>
                <a:endParaRPr kumimoji="0" lang="en-US" sz="4000" b="0" u="none" strike="noStrike" kern="1200" cap="none" spc="0" normalizeH="0" baseline="0" noProof="0" dirty="0">
                  <a:ln>
                    <a:noFill/>
                  </a:ln>
                  <a:solidFill>
                    <a:srgbClr val="FF505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38" name="Picture 37">
              <a:extLst>
                <a:ext uri="{FF2B5EF4-FFF2-40B4-BE49-F238E27FC236}">
                  <a16:creationId xmlns:a16="http://schemas.microsoft.com/office/drawing/2014/main" id="{687A28C9-145A-1A20-3B3D-9ED99FC05403}"/>
                </a:ext>
              </a:extLst>
            </p:cNvPr>
            <p:cNvPicPr>
              <a:picLocks noChangeAspect="1"/>
            </p:cNvPicPr>
            <p:nvPr/>
          </p:nvPicPr>
          <p:blipFill>
            <a:blip r:embed="rId6"/>
            <a:stretch>
              <a:fillRect/>
            </a:stretch>
          </p:blipFill>
          <p:spPr>
            <a:xfrm>
              <a:off x="4464618" y="5085793"/>
              <a:ext cx="1155011" cy="1054575"/>
            </a:xfrm>
            <a:prstGeom prst="rect">
              <a:avLst/>
            </a:prstGeom>
          </p:spPr>
        </p:pic>
      </p:grpSp>
      <p:grpSp>
        <p:nvGrpSpPr>
          <p:cNvPr id="40" name="Group 39">
            <a:extLst>
              <a:ext uri="{FF2B5EF4-FFF2-40B4-BE49-F238E27FC236}">
                <a16:creationId xmlns:a16="http://schemas.microsoft.com/office/drawing/2014/main" id="{46ABFD6D-B7EF-E130-4C2E-44F0EE16349C}"/>
              </a:ext>
            </a:extLst>
          </p:cNvPr>
          <p:cNvGrpSpPr/>
          <p:nvPr/>
        </p:nvGrpSpPr>
        <p:grpSpPr>
          <a:xfrm>
            <a:off x="2789170" y="2334562"/>
            <a:ext cx="7073261" cy="1964422"/>
            <a:chOff x="2789170" y="2334562"/>
            <a:chExt cx="7073261" cy="1964422"/>
          </a:xfrm>
        </p:grpSpPr>
        <p:grpSp>
          <p:nvGrpSpPr>
            <p:cNvPr id="17" name="Group 16">
              <a:extLst>
                <a:ext uri="{FF2B5EF4-FFF2-40B4-BE49-F238E27FC236}">
                  <a16:creationId xmlns:a16="http://schemas.microsoft.com/office/drawing/2014/main" id="{0F3A606C-B42D-F45A-2DED-F9D7B9C0267C}"/>
                </a:ext>
              </a:extLst>
            </p:cNvPr>
            <p:cNvGrpSpPr/>
            <p:nvPr/>
          </p:nvGrpSpPr>
          <p:grpSpPr>
            <a:xfrm>
              <a:off x="3152683" y="2334562"/>
              <a:ext cx="6709748" cy="1964422"/>
              <a:chOff x="899074" y="152400"/>
              <a:chExt cx="6709748" cy="1964422"/>
            </a:xfrm>
          </p:grpSpPr>
          <p:grpSp>
            <p:nvGrpSpPr>
              <p:cNvPr id="18" name="Group 17">
                <a:extLst>
                  <a:ext uri="{FF2B5EF4-FFF2-40B4-BE49-F238E27FC236}">
                    <a16:creationId xmlns:a16="http://schemas.microsoft.com/office/drawing/2014/main" id="{BE1851F1-A8F2-CE87-A3A7-EDE61D5111A3}"/>
                  </a:ext>
                </a:extLst>
              </p:cNvPr>
              <p:cNvGrpSpPr/>
              <p:nvPr/>
            </p:nvGrpSpPr>
            <p:grpSpPr>
              <a:xfrm>
                <a:off x="899074" y="152400"/>
                <a:ext cx="6263725" cy="1964422"/>
                <a:chOff x="1935902" y="483352"/>
                <a:chExt cx="9189297" cy="5640168"/>
              </a:xfrm>
            </p:grpSpPr>
            <p:sp>
              <p:nvSpPr>
                <p:cNvPr id="20" name="Rectangle: Rounded Corners 19">
                  <a:extLst>
                    <a:ext uri="{FF2B5EF4-FFF2-40B4-BE49-F238E27FC236}">
                      <a16:creationId xmlns:a16="http://schemas.microsoft.com/office/drawing/2014/main" id="{5D159AC8-27AE-EAEB-0C66-52134A75D0CB}"/>
                    </a:ext>
                  </a:extLst>
                </p:cNvPr>
                <p:cNvSpPr/>
                <p:nvPr/>
              </p:nvSpPr>
              <p:spPr>
                <a:xfrm>
                  <a:off x="1935902" y="483352"/>
                  <a:ext cx="9189297" cy="5640168"/>
                </a:xfrm>
                <a:custGeom>
                  <a:avLst/>
                  <a:gdLst>
                    <a:gd name="connsiteX0" fmla="*/ 0 w 9189297"/>
                    <a:gd name="connsiteY0" fmla="*/ 940047 h 5640168"/>
                    <a:gd name="connsiteX1" fmla="*/ 940047 w 9189297"/>
                    <a:gd name="connsiteY1" fmla="*/ 0 h 5640168"/>
                    <a:gd name="connsiteX2" fmla="*/ 8249250 w 9189297"/>
                    <a:gd name="connsiteY2" fmla="*/ 0 h 5640168"/>
                    <a:gd name="connsiteX3" fmla="*/ 9189297 w 9189297"/>
                    <a:gd name="connsiteY3" fmla="*/ 940047 h 5640168"/>
                    <a:gd name="connsiteX4" fmla="*/ 9189297 w 9189297"/>
                    <a:gd name="connsiteY4" fmla="*/ 4700121 h 5640168"/>
                    <a:gd name="connsiteX5" fmla="*/ 8249250 w 9189297"/>
                    <a:gd name="connsiteY5" fmla="*/ 5640168 h 5640168"/>
                    <a:gd name="connsiteX6" fmla="*/ 940047 w 9189297"/>
                    <a:gd name="connsiteY6" fmla="*/ 5640168 h 5640168"/>
                    <a:gd name="connsiteX7" fmla="*/ 0 w 9189297"/>
                    <a:gd name="connsiteY7" fmla="*/ 4700121 h 5640168"/>
                    <a:gd name="connsiteX8" fmla="*/ 0 w 9189297"/>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9297" h="5640168" fill="none" extrusionOk="0">
                      <a:moveTo>
                        <a:pt x="0" y="940047"/>
                      </a:moveTo>
                      <a:cubicBezTo>
                        <a:pt x="-55673" y="505251"/>
                        <a:pt x="436402" y="11592"/>
                        <a:pt x="940047" y="0"/>
                      </a:cubicBezTo>
                      <a:cubicBezTo>
                        <a:pt x="1841775" y="33873"/>
                        <a:pt x="5215764" y="-109113"/>
                        <a:pt x="8249250" y="0"/>
                      </a:cubicBezTo>
                      <a:cubicBezTo>
                        <a:pt x="8782380" y="12887"/>
                        <a:pt x="9106094" y="388004"/>
                        <a:pt x="9189297" y="940047"/>
                      </a:cubicBezTo>
                      <a:cubicBezTo>
                        <a:pt x="9323485" y="2337767"/>
                        <a:pt x="9224700" y="3715600"/>
                        <a:pt x="9189297" y="4700121"/>
                      </a:cubicBezTo>
                      <a:cubicBezTo>
                        <a:pt x="9252342" y="5247043"/>
                        <a:pt x="8760472" y="5653065"/>
                        <a:pt x="8249250" y="5640168"/>
                      </a:cubicBezTo>
                      <a:cubicBezTo>
                        <a:pt x="7072698" y="5563953"/>
                        <a:pt x="3370376" y="5639036"/>
                        <a:pt x="940047" y="5640168"/>
                      </a:cubicBezTo>
                      <a:cubicBezTo>
                        <a:pt x="489659" y="5626370"/>
                        <a:pt x="2736" y="5242164"/>
                        <a:pt x="0" y="4700121"/>
                      </a:cubicBezTo>
                      <a:cubicBezTo>
                        <a:pt x="-69462" y="3056618"/>
                        <a:pt x="136418" y="1963959"/>
                        <a:pt x="0" y="940047"/>
                      </a:cubicBezTo>
                      <a:close/>
                    </a:path>
                    <a:path w="9189297" h="5640168" stroke="0" extrusionOk="0">
                      <a:moveTo>
                        <a:pt x="0" y="940047"/>
                      </a:moveTo>
                      <a:cubicBezTo>
                        <a:pt x="62604" y="493456"/>
                        <a:pt x="388692" y="20585"/>
                        <a:pt x="940047" y="0"/>
                      </a:cubicBezTo>
                      <a:cubicBezTo>
                        <a:pt x="3261584" y="-261"/>
                        <a:pt x="7303360" y="149202"/>
                        <a:pt x="8249250" y="0"/>
                      </a:cubicBezTo>
                      <a:cubicBezTo>
                        <a:pt x="8753891" y="9570"/>
                        <a:pt x="9165769" y="393377"/>
                        <a:pt x="9189297" y="940047"/>
                      </a:cubicBezTo>
                      <a:cubicBezTo>
                        <a:pt x="9206141" y="1328785"/>
                        <a:pt x="9241523" y="3241711"/>
                        <a:pt x="9189297" y="4700121"/>
                      </a:cubicBezTo>
                      <a:cubicBezTo>
                        <a:pt x="9181557" y="5178426"/>
                        <a:pt x="8778207" y="5569521"/>
                        <a:pt x="8249250" y="5640168"/>
                      </a:cubicBezTo>
                      <a:cubicBezTo>
                        <a:pt x="4714351" y="5706330"/>
                        <a:pt x="2190898"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5"/>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0582860A-798F-0665-65EC-546785FDBC16}"/>
                    </a:ext>
                  </a:extLst>
                </p:cNvPr>
                <p:cNvSpPr/>
                <p:nvPr/>
              </p:nvSpPr>
              <p:spPr>
                <a:xfrm>
                  <a:off x="2051912" y="635753"/>
                  <a:ext cx="8804526" cy="5307849"/>
                </a:xfrm>
                <a:custGeom>
                  <a:avLst/>
                  <a:gdLst>
                    <a:gd name="connsiteX0" fmla="*/ 0 w 8804526"/>
                    <a:gd name="connsiteY0" fmla="*/ 884659 h 5307849"/>
                    <a:gd name="connsiteX1" fmla="*/ 884659 w 8804526"/>
                    <a:gd name="connsiteY1" fmla="*/ 0 h 5307849"/>
                    <a:gd name="connsiteX2" fmla="*/ 7919867 w 8804526"/>
                    <a:gd name="connsiteY2" fmla="*/ 0 h 5307849"/>
                    <a:gd name="connsiteX3" fmla="*/ 8804526 w 8804526"/>
                    <a:gd name="connsiteY3" fmla="*/ 884659 h 5307849"/>
                    <a:gd name="connsiteX4" fmla="*/ 8804526 w 8804526"/>
                    <a:gd name="connsiteY4" fmla="*/ 4423190 h 5307849"/>
                    <a:gd name="connsiteX5" fmla="*/ 7919867 w 8804526"/>
                    <a:gd name="connsiteY5" fmla="*/ 5307849 h 5307849"/>
                    <a:gd name="connsiteX6" fmla="*/ 884659 w 8804526"/>
                    <a:gd name="connsiteY6" fmla="*/ 5307849 h 5307849"/>
                    <a:gd name="connsiteX7" fmla="*/ 0 w 8804526"/>
                    <a:gd name="connsiteY7" fmla="*/ 4423190 h 5307849"/>
                    <a:gd name="connsiteX8" fmla="*/ 0 w 8804526"/>
                    <a:gd name="connsiteY8" fmla="*/ 884659 h 530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4526" h="5307849" fill="none" extrusionOk="0">
                      <a:moveTo>
                        <a:pt x="0" y="884659"/>
                      </a:moveTo>
                      <a:cubicBezTo>
                        <a:pt x="-53596" y="477307"/>
                        <a:pt x="448843" y="39390"/>
                        <a:pt x="884659" y="0"/>
                      </a:cubicBezTo>
                      <a:cubicBezTo>
                        <a:pt x="3454646" y="33873"/>
                        <a:pt x="7138189" y="-109113"/>
                        <a:pt x="7919867" y="0"/>
                      </a:cubicBezTo>
                      <a:cubicBezTo>
                        <a:pt x="8422922" y="13363"/>
                        <a:pt x="8783922" y="387935"/>
                        <a:pt x="8804526" y="884659"/>
                      </a:cubicBezTo>
                      <a:cubicBezTo>
                        <a:pt x="8938714" y="1740838"/>
                        <a:pt x="8839929" y="3539601"/>
                        <a:pt x="8804526" y="4423190"/>
                      </a:cubicBezTo>
                      <a:cubicBezTo>
                        <a:pt x="8823321" y="4920046"/>
                        <a:pt x="8375994" y="5360489"/>
                        <a:pt x="7919867" y="5307849"/>
                      </a:cubicBezTo>
                      <a:cubicBezTo>
                        <a:pt x="4704194" y="5231634"/>
                        <a:pt x="3294002" y="5306717"/>
                        <a:pt x="884659" y="5307849"/>
                      </a:cubicBezTo>
                      <a:cubicBezTo>
                        <a:pt x="487208" y="5289568"/>
                        <a:pt x="8967" y="4986735"/>
                        <a:pt x="0" y="4423190"/>
                      </a:cubicBezTo>
                      <a:cubicBezTo>
                        <a:pt x="-69462" y="3857855"/>
                        <a:pt x="136418" y="1426075"/>
                        <a:pt x="0" y="884659"/>
                      </a:cubicBezTo>
                      <a:close/>
                    </a:path>
                    <a:path w="8804526" h="5307849" stroke="0" extrusionOk="0">
                      <a:moveTo>
                        <a:pt x="0" y="884659"/>
                      </a:moveTo>
                      <a:cubicBezTo>
                        <a:pt x="62161" y="468145"/>
                        <a:pt x="370690" y="16237"/>
                        <a:pt x="884659" y="0"/>
                      </a:cubicBezTo>
                      <a:cubicBezTo>
                        <a:pt x="3085423" y="-261"/>
                        <a:pt x="5296481" y="149202"/>
                        <a:pt x="7919867" y="0"/>
                      </a:cubicBezTo>
                      <a:cubicBezTo>
                        <a:pt x="8350726" y="38013"/>
                        <a:pt x="8800649" y="391544"/>
                        <a:pt x="8804526" y="884659"/>
                      </a:cubicBezTo>
                      <a:cubicBezTo>
                        <a:pt x="8821370" y="2550997"/>
                        <a:pt x="8856752" y="3466970"/>
                        <a:pt x="8804526" y="4423190"/>
                      </a:cubicBezTo>
                      <a:cubicBezTo>
                        <a:pt x="8786827" y="4818322"/>
                        <a:pt x="8410160" y="5295507"/>
                        <a:pt x="7919867" y="5307849"/>
                      </a:cubicBezTo>
                      <a:cubicBezTo>
                        <a:pt x="4612132" y="5374011"/>
                        <a:pt x="2130557" y="5221606"/>
                        <a:pt x="884659" y="5307849"/>
                      </a:cubicBezTo>
                      <a:cubicBezTo>
                        <a:pt x="350109" y="5344912"/>
                        <a:pt x="-88578" y="4899197"/>
                        <a:pt x="0" y="4423190"/>
                      </a:cubicBezTo>
                      <a:cubicBezTo>
                        <a:pt x="-139529" y="3787632"/>
                        <a:pt x="152978" y="2075085"/>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9" name="TextBox 18">
                <a:extLst>
                  <a:ext uri="{FF2B5EF4-FFF2-40B4-BE49-F238E27FC236}">
                    <a16:creationId xmlns:a16="http://schemas.microsoft.com/office/drawing/2014/main" id="{32C401DD-9AD5-353F-2F23-4595318AA299}"/>
                  </a:ext>
                </a:extLst>
              </p:cNvPr>
              <p:cNvSpPr txBox="1"/>
              <p:nvPr/>
            </p:nvSpPr>
            <p:spPr>
              <a:xfrm>
                <a:off x="1937391" y="759716"/>
                <a:ext cx="5671431"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u="none" strike="noStrike" kern="1200" cap="none" spc="0" normalizeH="0" baseline="0" noProof="0" dirty="0" err="1">
                    <a:ln>
                      <a:noFill/>
                    </a:ln>
                    <a:solidFill>
                      <a:srgbClr val="9933FF"/>
                    </a:solidFill>
                    <a:effectLst/>
                    <a:uLnTx/>
                    <a:uFillTx/>
                    <a:latin typeface="Times New Roman" panose="02020603050405020304" pitchFamily="18" charset="0"/>
                    <a:ea typeface="Cambria" panose="02040503050406030204" pitchFamily="18" charset="0"/>
                    <a:cs typeface="Times New Roman" panose="02020603050405020304" pitchFamily="18" charset="0"/>
                  </a:rPr>
                  <a:t>Viết</a:t>
                </a:r>
                <a:r>
                  <a:rPr kumimoji="0" lang="en-US" sz="4000" b="0" u="none" strike="noStrike" kern="1200" cap="none" spc="0" normalizeH="0" baseline="0" noProof="0" dirty="0">
                    <a:ln>
                      <a:noFill/>
                    </a:ln>
                    <a:solidFill>
                      <a:srgbClr val="9933FF"/>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9933FF"/>
                    </a:solidFill>
                    <a:latin typeface="Times New Roman" panose="02020603050405020304" pitchFamily="18" charset="0"/>
                    <a:ea typeface="Cambria" panose="02040503050406030204" pitchFamily="18" charset="0"/>
                    <a:cs typeface="Times New Roman" panose="02020603050405020304" pitchFamily="18" charset="0"/>
                  </a:rPr>
                  <a:t>p</a:t>
                </a:r>
                <a:r>
                  <a:rPr kumimoji="0" lang="en-US" sz="4000" b="0" u="none" strike="noStrike" kern="1200" cap="none" spc="0" normalizeH="0" baseline="0" noProof="0" dirty="0" err="1">
                    <a:ln>
                      <a:noFill/>
                    </a:ln>
                    <a:solidFill>
                      <a:srgbClr val="9933FF"/>
                    </a:solidFill>
                    <a:effectLst/>
                    <a:uLnTx/>
                    <a:uFillTx/>
                    <a:latin typeface="Times New Roman" panose="02020603050405020304" pitchFamily="18" charset="0"/>
                    <a:ea typeface="Cambria" panose="02040503050406030204" pitchFamily="18" charset="0"/>
                    <a:cs typeface="Times New Roman" panose="02020603050405020304" pitchFamily="18" charset="0"/>
                  </a:rPr>
                  <a:t>hiếu</a:t>
                </a:r>
                <a:r>
                  <a:rPr kumimoji="0" lang="en-US" sz="4000" b="0" u="none" strike="noStrike" kern="1200" cap="none" spc="0" normalizeH="0" baseline="0" noProof="0" dirty="0">
                    <a:ln>
                      <a:noFill/>
                    </a:ln>
                    <a:solidFill>
                      <a:srgbClr val="9933FF"/>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u="none" strike="noStrike" kern="1200" cap="none" spc="0" normalizeH="0" baseline="0" noProof="0" dirty="0" err="1">
                    <a:ln>
                      <a:noFill/>
                    </a:ln>
                    <a:solidFill>
                      <a:srgbClr val="9933FF"/>
                    </a:solidFill>
                    <a:effectLst/>
                    <a:uLnTx/>
                    <a:uFillTx/>
                    <a:latin typeface="Times New Roman" panose="02020603050405020304" pitchFamily="18" charset="0"/>
                    <a:ea typeface="Cambria" panose="02040503050406030204" pitchFamily="18" charset="0"/>
                    <a:cs typeface="Times New Roman" panose="02020603050405020304" pitchFamily="18" charset="0"/>
                  </a:rPr>
                  <a:t>đọc</a:t>
                </a:r>
                <a:r>
                  <a:rPr kumimoji="0" lang="en-US" sz="4000" b="0" u="none" strike="noStrike" kern="1200" cap="none" spc="0" normalizeH="0" baseline="0" noProof="0" dirty="0">
                    <a:ln>
                      <a:noFill/>
                    </a:ln>
                    <a:solidFill>
                      <a:srgbClr val="9933FF"/>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u="none" strike="noStrike" kern="1200" cap="none" spc="0" normalizeH="0" baseline="0" noProof="0" dirty="0" err="1">
                    <a:ln>
                      <a:noFill/>
                    </a:ln>
                    <a:solidFill>
                      <a:srgbClr val="9933FF"/>
                    </a:solidFill>
                    <a:effectLst/>
                    <a:uLnTx/>
                    <a:uFillTx/>
                    <a:latin typeface="Times New Roman" panose="02020603050405020304" pitchFamily="18" charset="0"/>
                    <a:ea typeface="Cambria" panose="02040503050406030204" pitchFamily="18" charset="0"/>
                    <a:cs typeface="Times New Roman" panose="02020603050405020304" pitchFamily="18" charset="0"/>
                  </a:rPr>
                  <a:t>sách</a:t>
                </a:r>
                <a:endParaRPr kumimoji="0" lang="en-US" sz="4000" b="0" u="none" strike="noStrike" kern="1200" cap="none" spc="0" normalizeH="0" baseline="0" noProof="0" dirty="0">
                  <a:ln>
                    <a:noFill/>
                  </a:ln>
                  <a:solidFill>
                    <a:srgbClr val="9933FF"/>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39" name="Picture 38">
              <a:extLst>
                <a:ext uri="{FF2B5EF4-FFF2-40B4-BE49-F238E27FC236}">
                  <a16:creationId xmlns:a16="http://schemas.microsoft.com/office/drawing/2014/main" id="{EF2DF991-F97E-8608-2F72-BD973E4065C7}"/>
                </a:ext>
              </a:extLst>
            </p:cNvPr>
            <p:cNvPicPr>
              <a:picLocks noChangeAspect="1"/>
            </p:cNvPicPr>
            <p:nvPr/>
          </p:nvPicPr>
          <p:blipFill>
            <a:blip r:embed="rId7"/>
            <a:stretch>
              <a:fillRect/>
            </a:stretch>
          </p:blipFill>
          <p:spPr>
            <a:xfrm>
              <a:off x="2789170" y="2666934"/>
              <a:ext cx="926672" cy="1524132"/>
            </a:xfrm>
            <a:prstGeom prst="rect">
              <a:avLst/>
            </a:prstGeom>
          </p:spPr>
        </p:pic>
      </p:grpSp>
    </p:spTree>
    <p:extLst>
      <p:ext uri="{BB962C8B-B14F-4D97-AF65-F5344CB8AC3E}">
        <p14:creationId xmlns:p14="http://schemas.microsoft.com/office/powerpoint/2010/main" val="16213635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ppt_x</p:attrName>
                                        </p:attrNameLst>
                                      </p:cBhvr>
                                      <p:tavLst>
                                        <p:tav tm="0">
                                          <p:val>
                                            <p:strVal val="#ppt_x-#ppt_w*1.125000"/>
                                          </p:val>
                                        </p:tav>
                                        <p:tav tm="100000">
                                          <p:val>
                                            <p:strVal val="#ppt_x"/>
                                          </p:val>
                                        </p:tav>
                                      </p:tavLst>
                                    </p:anim>
                                    <p:animEffect transition="in" filter="wipe(right)">
                                      <p:cBhvr>
                                        <p:cTn id="8" dur="500"/>
                                        <p:tgtEl>
                                          <p:spTgt spid="3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p:tgtEl>
                                          <p:spTgt spid="40"/>
                                        </p:tgtEl>
                                        <p:attrNameLst>
                                          <p:attrName>ppt_x</p:attrName>
                                        </p:attrNameLst>
                                      </p:cBhvr>
                                      <p:tavLst>
                                        <p:tav tm="0">
                                          <p:val>
                                            <p:strVal val="#ppt_x-#ppt_w*1.125000"/>
                                          </p:val>
                                        </p:tav>
                                        <p:tav tm="100000">
                                          <p:val>
                                            <p:strVal val="#ppt_x"/>
                                          </p:val>
                                        </p:tav>
                                      </p:tavLst>
                                    </p:anim>
                                    <p:animEffect transition="in" filter="wipe(right)">
                                      <p:cBhvr>
                                        <p:cTn id="14" dur="500"/>
                                        <p:tgtEl>
                                          <p:spTgt spid="40"/>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p:tgtEl>
                                          <p:spTgt spid="41"/>
                                        </p:tgtEl>
                                        <p:attrNameLst>
                                          <p:attrName>ppt_x</p:attrName>
                                        </p:attrNameLst>
                                      </p:cBhvr>
                                      <p:tavLst>
                                        <p:tav tm="0">
                                          <p:val>
                                            <p:strVal val="#ppt_x-#ppt_w*1.125000"/>
                                          </p:val>
                                        </p:tav>
                                        <p:tav tm="100000">
                                          <p:val>
                                            <p:strVal val="#ppt_x"/>
                                          </p:val>
                                        </p:tav>
                                      </p:tavLst>
                                    </p:anim>
                                    <p:animEffect transition="in" filter="wipe(right)">
                                      <p:cBhvr>
                                        <p:cTn id="2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0"/>
          <p:cNvGraphicFramePr>
            <a:graphicFrameLocks noGrp="1"/>
          </p:cNvGraphicFramePr>
          <p:nvPr>
            <p:extLst>
              <p:ext uri="{D42A27DB-BD31-4B8C-83A1-F6EECF244321}">
                <p14:modId xmlns:p14="http://schemas.microsoft.com/office/powerpoint/2010/main" val="1051513813"/>
              </p:ext>
            </p:extLst>
          </p:nvPr>
        </p:nvGraphicFramePr>
        <p:xfrm>
          <a:off x="1083733" y="760571"/>
          <a:ext cx="9906000" cy="5133404"/>
        </p:xfrm>
        <a:graphic>
          <a:graphicData uri="http://schemas.openxmlformats.org/drawingml/2006/table">
            <a:tbl>
              <a:tblPr firstRow="1" bandRow="1"/>
              <a:tblGrid>
                <a:gridCol w="4308044">
                  <a:extLst>
                    <a:ext uri="{9D8B030D-6E8A-4147-A177-3AD203B41FA5}">
                      <a16:colId xmlns:a16="http://schemas.microsoft.com/office/drawing/2014/main" val="20000"/>
                    </a:ext>
                  </a:extLst>
                </a:gridCol>
                <a:gridCol w="5597956">
                  <a:extLst>
                    <a:ext uri="{9D8B030D-6E8A-4147-A177-3AD203B41FA5}">
                      <a16:colId xmlns:a16="http://schemas.microsoft.com/office/drawing/2014/main" val="123308939"/>
                    </a:ext>
                  </a:extLst>
                </a:gridCol>
              </a:tblGrid>
              <a:tr h="913358">
                <a:tc gridSpan="2">
                  <a:txBody>
                    <a:bodyPr/>
                    <a:lstStyle>
                      <a:lvl1pPr marL="0" algn="l" defTabSz="1436888" rtl="0" eaLnBrk="1" latinLnBrk="0" hangingPunct="1">
                        <a:defRPr sz="2800" b="1" kern="1200">
                          <a:solidFill>
                            <a:schemeClr val="lt1"/>
                          </a:solidFill>
                        </a:defRPr>
                      </a:lvl1pPr>
                      <a:lvl2pPr marL="718444" algn="l" defTabSz="1436888" rtl="0" eaLnBrk="1" latinLnBrk="0" hangingPunct="1">
                        <a:defRPr sz="2800" b="1" kern="1200">
                          <a:solidFill>
                            <a:schemeClr val="lt1"/>
                          </a:solidFill>
                        </a:defRPr>
                      </a:lvl2pPr>
                      <a:lvl3pPr marL="1436888" algn="l" defTabSz="1436888" rtl="0" eaLnBrk="1" latinLnBrk="0" hangingPunct="1">
                        <a:defRPr sz="2800" b="1" kern="1200">
                          <a:solidFill>
                            <a:schemeClr val="lt1"/>
                          </a:solidFill>
                        </a:defRPr>
                      </a:lvl3pPr>
                      <a:lvl4pPr marL="2155332" algn="l" defTabSz="1436888" rtl="0" eaLnBrk="1" latinLnBrk="0" hangingPunct="1">
                        <a:defRPr sz="2800" b="1" kern="1200">
                          <a:solidFill>
                            <a:schemeClr val="lt1"/>
                          </a:solidFill>
                        </a:defRPr>
                      </a:lvl4pPr>
                      <a:lvl5pPr marL="2873776" algn="l" defTabSz="1436888" rtl="0" eaLnBrk="1" latinLnBrk="0" hangingPunct="1">
                        <a:defRPr sz="2800" b="1" kern="1200">
                          <a:solidFill>
                            <a:schemeClr val="lt1"/>
                          </a:solidFill>
                        </a:defRPr>
                      </a:lvl5pPr>
                      <a:lvl6pPr marL="3592220" algn="l" defTabSz="1436888" rtl="0" eaLnBrk="1" latinLnBrk="0" hangingPunct="1">
                        <a:defRPr sz="2800" b="1" kern="1200">
                          <a:solidFill>
                            <a:schemeClr val="lt1"/>
                          </a:solidFill>
                        </a:defRPr>
                      </a:lvl6pPr>
                      <a:lvl7pPr marL="4310664" algn="l" defTabSz="1436888" rtl="0" eaLnBrk="1" latinLnBrk="0" hangingPunct="1">
                        <a:defRPr sz="2800" b="1" kern="1200">
                          <a:solidFill>
                            <a:schemeClr val="lt1"/>
                          </a:solidFill>
                        </a:defRPr>
                      </a:lvl7pPr>
                      <a:lvl8pPr marL="5029109" algn="l" defTabSz="1436888" rtl="0" eaLnBrk="1" latinLnBrk="0" hangingPunct="1">
                        <a:defRPr sz="2800" b="1" kern="1200">
                          <a:solidFill>
                            <a:schemeClr val="lt1"/>
                          </a:solidFill>
                        </a:defRPr>
                      </a:lvl8pPr>
                      <a:lvl9pPr marL="5747553" algn="l" defTabSz="1436888" rtl="0" eaLnBrk="1" latinLnBrk="0" hangingPunct="1">
                        <a:defRPr sz="2800" b="1" kern="1200">
                          <a:solidFill>
                            <a:schemeClr val="lt1"/>
                          </a:solidFill>
                        </a:defRPr>
                      </a:lvl9pPr>
                    </a:lstStyle>
                    <a:p>
                      <a:pPr algn="ctr"/>
                      <a:r>
                        <a:rPr lang="vi-VN" sz="4400" b="1" dirty="0">
                          <a:solidFill>
                            <a:srgbClr val="0000CC"/>
                          </a:solidFill>
                          <a:latin typeface="Times New Roman" pitchFamily="18" charset="0"/>
                          <a:cs typeface="Times New Roman" pitchFamily="18" charset="0"/>
                        </a:rPr>
                        <a:t>PHIẾU ĐỌC SÁCH</a:t>
                      </a:r>
                      <a:endParaRPr lang="en-US" sz="4400" b="1" dirty="0">
                        <a:solidFill>
                          <a:srgbClr val="0000CC"/>
                        </a:solidFill>
                        <a:latin typeface="Times New Roman" pitchFamily="18" charset="0"/>
                        <a:cs typeface="Times New Roman" pitchFamily="18" charset="0"/>
                      </a:endParaRPr>
                    </a:p>
                  </a:txBody>
                  <a:tcPr marL="68493" marR="68493" marT="34247" marB="34247" anchor="ctr">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EDF6F7"/>
                    </a:solidFill>
                  </a:tcPr>
                </a:tc>
                <a:tc hMerge="1">
                  <a:txBody>
                    <a:bodyPr/>
                    <a:lstStyle/>
                    <a:p>
                      <a:endParaRPr lang="vi-VN"/>
                    </a:p>
                  </a:txBody>
                  <a:tcPr/>
                </a:tc>
                <a:extLst>
                  <a:ext uri="{0D108BD9-81ED-4DB2-BD59-A6C34878D82A}">
                    <a16:rowId xmlns:a16="http://schemas.microsoft.com/office/drawing/2014/main" val="10000"/>
                  </a:ext>
                </a:extLst>
              </a:tr>
              <a:tr h="1314917">
                <a:tc>
                  <a:txBody>
                    <a:bodyPr/>
                    <a:lstStyle>
                      <a:lvl1pPr marL="0" algn="l" defTabSz="1436888" rtl="0" eaLnBrk="1" latinLnBrk="0" hangingPunct="1">
                        <a:defRPr sz="2800" kern="1200">
                          <a:solidFill>
                            <a:schemeClr val="dk1"/>
                          </a:solidFill>
                        </a:defRPr>
                      </a:lvl1pPr>
                      <a:lvl2pPr marL="718444" algn="l" defTabSz="1436888" rtl="0" eaLnBrk="1" latinLnBrk="0" hangingPunct="1">
                        <a:defRPr sz="2800" kern="1200">
                          <a:solidFill>
                            <a:schemeClr val="dk1"/>
                          </a:solidFill>
                        </a:defRPr>
                      </a:lvl2pPr>
                      <a:lvl3pPr marL="1436888" algn="l" defTabSz="1436888" rtl="0" eaLnBrk="1" latinLnBrk="0" hangingPunct="1">
                        <a:defRPr sz="2800" kern="1200">
                          <a:solidFill>
                            <a:schemeClr val="dk1"/>
                          </a:solidFill>
                        </a:defRPr>
                      </a:lvl3pPr>
                      <a:lvl4pPr marL="2155332" algn="l" defTabSz="1436888" rtl="0" eaLnBrk="1" latinLnBrk="0" hangingPunct="1">
                        <a:defRPr sz="2800" kern="1200">
                          <a:solidFill>
                            <a:schemeClr val="dk1"/>
                          </a:solidFill>
                        </a:defRPr>
                      </a:lvl4pPr>
                      <a:lvl5pPr marL="2873776" algn="l" defTabSz="1436888" rtl="0" eaLnBrk="1" latinLnBrk="0" hangingPunct="1">
                        <a:defRPr sz="2800" kern="1200">
                          <a:solidFill>
                            <a:schemeClr val="dk1"/>
                          </a:solidFill>
                        </a:defRPr>
                      </a:lvl5pPr>
                      <a:lvl6pPr marL="3592220" algn="l" defTabSz="1436888" rtl="0" eaLnBrk="1" latinLnBrk="0" hangingPunct="1">
                        <a:defRPr sz="2800" kern="1200">
                          <a:solidFill>
                            <a:schemeClr val="dk1"/>
                          </a:solidFill>
                        </a:defRPr>
                      </a:lvl6pPr>
                      <a:lvl7pPr marL="4310664" algn="l" defTabSz="1436888" rtl="0" eaLnBrk="1" latinLnBrk="0" hangingPunct="1">
                        <a:defRPr sz="2800" kern="1200">
                          <a:solidFill>
                            <a:schemeClr val="dk1"/>
                          </a:solidFill>
                        </a:defRPr>
                      </a:lvl7pPr>
                      <a:lvl8pPr marL="5029109" algn="l" defTabSz="1436888" rtl="0" eaLnBrk="1" latinLnBrk="0" hangingPunct="1">
                        <a:defRPr sz="2800" kern="1200">
                          <a:solidFill>
                            <a:schemeClr val="dk1"/>
                          </a:solidFill>
                        </a:defRPr>
                      </a:lvl8pPr>
                      <a:lvl9pPr marL="5747553" algn="l" defTabSz="1436888" rtl="0" eaLnBrk="1" latinLnBrk="0" hangingPunct="1">
                        <a:defRPr sz="2800" kern="1200">
                          <a:solidFill>
                            <a:schemeClr val="dk1"/>
                          </a:solidFill>
                        </a:defRPr>
                      </a:lvl9pPr>
                    </a:lstStyle>
                    <a:p>
                      <a:pPr marL="0" indent="0" algn="l">
                        <a:buFontTx/>
                        <a:buNone/>
                      </a:pPr>
                      <a:r>
                        <a:rPr lang="en-GB" sz="2400" b="0" dirty="0">
                          <a:solidFill>
                            <a:srgbClr val="0070C0"/>
                          </a:solidFill>
                          <a:latin typeface="Times New Roman" pitchFamily="18" charset="0"/>
                          <a:cs typeface="Times New Roman" pitchFamily="18" charset="0"/>
                        </a:rPr>
                        <a:t>-</a:t>
                      </a:r>
                      <a:r>
                        <a:rPr lang="vi-VN" sz="2400" b="0" dirty="0">
                          <a:solidFill>
                            <a:srgbClr val="0070C0"/>
                          </a:solidFill>
                          <a:latin typeface="Times New Roman" pitchFamily="18" charset="0"/>
                          <a:cs typeface="Times New Roman" pitchFamily="18" charset="0"/>
                        </a:rPr>
                        <a:t>Ngày đọc:..............................</a:t>
                      </a:r>
                      <a:r>
                        <a:rPr lang="en-GB" sz="2400" b="0" dirty="0">
                          <a:solidFill>
                            <a:srgbClr val="0070C0"/>
                          </a:solidFill>
                          <a:latin typeface="Times New Roman" pitchFamily="18" charset="0"/>
                          <a:cs typeface="Times New Roman" pitchFamily="18" charset="0"/>
                        </a:rPr>
                        <a:t>......</a:t>
                      </a:r>
                      <a:endParaRPr lang="vi-VN" sz="2400" b="0" dirty="0">
                        <a:solidFill>
                          <a:srgbClr val="0070C0"/>
                        </a:solidFill>
                        <a:latin typeface="Times New Roman" pitchFamily="18" charset="0"/>
                        <a:cs typeface="Times New Roman" pitchFamily="18" charset="0"/>
                      </a:endParaRPr>
                    </a:p>
                    <a:p>
                      <a:pPr marL="0" indent="0" algn="l">
                        <a:buFontTx/>
                        <a:buNone/>
                      </a:pPr>
                      <a:r>
                        <a:rPr lang="en-GB" sz="2400" b="0" dirty="0">
                          <a:solidFill>
                            <a:srgbClr val="0070C0"/>
                          </a:solidFill>
                          <a:latin typeface="Times New Roman" pitchFamily="18" charset="0"/>
                          <a:cs typeface="Times New Roman" pitchFamily="18" charset="0"/>
                        </a:rPr>
                        <a:t>-</a:t>
                      </a:r>
                      <a:r>
                        <a:rPr lang="vi-VN" sz="2400" b="0" dirty="0">
                          <a:solidFill>
                            <a:srgbClr val="0070C0"/>
                          </a:solidFill>
                          <a:latin typeface="Times New Roman" pitchFamily="18" charset="0"/>
                          <a:cs typeface="Times New Roman" pitchFamily="18" charset="0"/>
                        </a:rPr>
                        <a:t>Tên bài: ................................</a:t>
                      </a:r>
                      <a:r>
                        <a:rPr lang="en-GB" sz="2400" b="0" dirty="0">
                          <a:solidFill>
                            <a:srgbClr val="0070C0"/>
                          </a:solidFill>
                          <a:latin typeface="Times New Roman" pitchFamily="18" charset="0"/>
                          <a:cs typeface="Times New Roman" pitchFamily="18" charset="0"/>
                        </a:rPr>
                        <a:t>......</a:t>
                      </a:r>
                      <a:endParaRPr lang="vi-VN" sz="2400" b="0" dirty="0">
                        <a:solidFill>
                          <a:srgbClr val="0070C0"/>
                        </a:solidFill>
                        <a:latin typeface="Times New Roman" pitchFamily="18" charset="0"/>
                        <a:cs typeface="Times New Roman" pitchFamily="18" charset="0"/>
                      </a:endParaRPr>
                    </a:p>
                  </a:txBody>
                  <a:tcPr marL="68493" marR="68493" marT="34247" marB="34247" anchor="ctr">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EDF6F7"/>
                    </a:solidFill>
                  </a:tcPr>
                </a:tc>
                <a:tc>
                  <a:txBody>
                    <a:bodyPr/>
                    <a:lstStyle/>
                    <a:p>
                      <a:pPr algn="l"/>
                      <a:r>
                        <a:rPr lang="vi-VN" sz="2400" b="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nl-NL" sz="2400" b="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Tác giả</a:t>
                      </a:r>
                      <a:r>
                        <a:rPr lang="vi-VN" sz="2400" b="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GB" sz="2400" b="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b="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r>
                        <a:rPr lang="vi-VN" sz="2400" b="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Sự việc được nói đến:</a:t>
                      </a:r>
                      <a:r>
                        <a:rPr lang="en-GB" sz="2400" b="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br>
                        <a:rPr lang="vi-VN" sz="2400" b="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vi-VN" sz="2400" b="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GB" sz="2400" b="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b="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93" marR="68493" marT="34247" marB="34247" anchor="ctr">
                    <a:lnL w="12700" cap="flat" cmpd="sng" algn="ctr">
                      <a:solidFill>
                        <a:schemeClr val="tx1"/>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EDF6F7"/>
                    </a:solidFill>
                  </a:tcPr>
                </a:tc>
                <a:extLst>
                  <a:ext uri="{0D108BD9-81ED-4DB2-BD59-A6C34878D82A}">
                    <a16:rowId xmlns:a16="http://schemas.microsoft.com/office/drawing/2014/main" val="10001"/>
                  </a:ext>
                </a:extLst>
              </a:tr>
              <a:tr h="1793504">
                <a:tc>
                  <a:txBody>
                    <a:bodyPr/>
                    <a:lstStyle/>
                    <a:p>
                      <a:pPr algn="l"/>
                      <a:r>
                        <a:rPr lang="nl-NL" sz="2400" b="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Điều em học được từ bài </a:t>
                      </a:r>
                      <a:r>
                        <a:rPr lang="vi-VN" sz="2400" b="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br>
                        <a:rPr lang="vi-VN" sz="2400" b="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vi-VN" sz="2400" b="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GB" sz="2400" b="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b="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GB" sz="2400" b="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b="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GB" sz="2400" b="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b="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GB" sz="2400" b="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b="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GB" sz="2400" b="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b="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EDF6F7"/>
                    </a:solidFill>
                  </a:tcPr>
                </a:tc>
                <a:tc>
                  <a:txBody>
                    <a:bodyPr/>
                    <a:lstStyle/>
                    <a:p>
                      <a:pPr algn="l"/>
                      <a:r>
                        <a:rPr lang="nl-NL" sz="2400" b="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Một câu hỏi của em về nội dung bài</a:t>
                      </a:r>
                      <a:r>
                        <a:rPr lang="vi-VN" sz="2400" b="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b="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GB" sz="2400" b="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b="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GB" sz="2400" b="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b="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GB" sz="2400" b="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b="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EDF6F7"/>
                    </a:solidFill>
                  </a:tcPr>
                </a:tc>
                <a:extLst>
                  <a:ext uri="{0D108BD9-81ED-4DB2-BD59-A6C34878D82A}">
                    <a16:rowId xmlns:a16="http://schemas.microsoft.com/office/drawing/2014/main" val="10002"/>
                  </a:ext>
                </a:extLst>
              </a:tr>
              <a:tr h="710569">
                <a:tc gridSpan="2">
                  <a:txBody>
                    <a:bodyPr/>
                    <a:lstStyle>
                      <a:lvl1pPr marL="0" algn="l" defTabSz="1436888" rtl="0" eaLnBrk="1" latinLnBrk="0" hangingPunct="1">
                        <a:defRPr sz="2800" kern="1200">
                          <a:solidFill>
                            <a:schemeClr val="dk1"/>
                          </a:solidFill>
                        </a:defRPr>
                      </a:lvl1pPr>
                      <a:lvl2pPr marL="718444" algn="l" defTabSz="1436888" rtl="0" eaLnBrk="1" latinLnBrk="0" hangingPunct="1">
                        <a:defRPr sz="2800" kern="1200">
                          <a:solidFill>
                            <a:schemeClr val="dk1"/>
                          </a:solidFill>
                        </a:defRPr>
                      </a:lvl2pPr>
                      <a:lvl3pPr marL="1436888" algn="l" defTabSz="1436888" rtl="0" eaLnBrk="1" latinLnBrk="0" hangingPunct="1">
                        <a:defRPr sz="2800" kern="1200">
                          <a:solidFill>
                            <a:schemeClr val="dk1"/>
                          </a:solidFill>
                        </a:defRPr>
                      </a:lvl3pPr>
                      <a:lvl4pPr marL="2155332" algn="l" defTabSz="1436888" rtl="0" eaLnBrk="1" latinLnBrk="0" hangingPunct="1">
                        <a:defRPr sz="2800" kern="1200">
                          <a:solidFill>
                            <a:schemeClr val="dk1"/>
                          </a:solidFill>
                        </a:defRPr>
                      </a:lvl4pPr>
                      <a:lvl5pPr marL="2873776" algn="l" defTabSz="1436888" rtl="0" eaLnBrk="1" latinLnBrk="0" hangingPunct="1">
                        <a:defRPr sz="2800" kern="1200">
                          <a:solidFill>
                            <a:schemeClr val="dk1"/>
                          </a:solidFill>
                        </a:defRPr>
                      </a:lvl5pPr>
                      <a:lvl6pPr marL="3592220" algn="l" defTabSz="1436888" rtl="0" eaLnBrk="1" latinLnBrk="0" hangingPunct="1">
                        <a:defRPr sz="2800" kern="1200">
                          <a:solidFill>
                            <a:schemeClr val="dk1"/>
                          </a:solidFill>
                        </a:defRPr>
                      </a:lvl6pPr>
                      <a:lvl7pPr marL="4310664" algn="l" defTabSz="1436888" rtl="0" eaLnBrk="1" latinLnBrk="0" hangingPunct="1">
                        <a:defRPr sz="2800" kern="1200">
                          <a:solidFill>
                            <a:schemeClr val="dk1"/>
                          </a:solidFill>
                        </a:defRPr>
                      </a:lvl7pPr>
                      <a:lvl8pPr marL="5029109" algn="l" defTabSz="1436888" rtl="0" eaLnBrk="1" latinLnBrk="0" hangingPunct="1">
                        <a:defRPr sz="2800" kern="1200">
                          <a:solidFill>
                            <a:schemeClr val="dk1"/>
                          </a:solidFill>
                        </a:defRPr>
                      </a:lvl8pPr>
                      <a:lvl9pPr marL="5747553" algn="l" defTabSz="1436888" rtl="0" eaLnBrk="1" latinLnBrk="0" hangingPunct="1">
                        <a:defRPr sz="2800" kern="1200">
                          <a:solidFill>
                            <a:schemeClr val="dk1"/>
                          </a:solidFill>
                        </a:defRPr>
                      </a:lvl9pPr>
                    </a:lstStyle>
                    <a:p>
                      <a:pPr algn="l"/>
                      <a:r>
                        <a:rPr lang="vi-VN" sz="2400" b="0" dirty="0">
                          <a:solidFill>
                            <a:srgbClr val="0000CC"/>
                          </a:solidFill>
                          <a:latin typeface="Times New Roman" pitchFamily="18" charset="0"/>
                          <a:cs typeface="Times New Roman" pitchFamily="18" charset="0"/>
                        </a:rPr>
                        <a:t>Mức độ em yêu thích: </a:t>
                      </a:r>
                      <a:endParaRPr lang="en-US" sz="2400" b="0" dirty="0">
                        <a:solidFill>
                          <a:srgbClr val="0000CC"/>
                        </a:solidFill>
                        <a:latin typeface="Times New Roman" pitchFamily="18" charset="0"/>
                        <a:cs typeface="Times New Roman" pitchFamily="18" charset="0"/>
                      </a:endParaRPr>
                    </a:p>
                  </a:txBody>
                  <a:tcPr marL="68493" marR="68493" marT="34247" marB="34247" anchor="ctr">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vi-VN"/>
                    </a:p>
                  </a:txBody>
                  <a:tcPr/>
                </a:tc>
                <a:extLst>
                  <a:ext uri="{0D108BD9-81ED-4DB2-BD59-A6C34878D82A}">
                    <a16:rowId xmlns:a16="http://schemas.microsoft.com/office/drawing/2014/main" val="10003"/>
                  </a:ext>
                </a:extLst>
              </a:tr>
            </a:tbl>
          </a:graphicData>
        </a:graphic>
      </p:graphicFrame>
      <p:sp>
        <p:nvSpPr>
          <p:cNvPr id="4" name="5-Point Star 25">
            <a:extLst>
              <a:ext uri="{FF2B5EF4-FFF2-40B4-BE49-F238E27FC236}">
                <a16:creationId xmlns:a16="http://schemas.microsoft.com/office/drawing/2014/main" id="{DC8AC1E4-D743-93F8-1F2E-82D70727349A}"/>
              </a:ext>
            </a:extLst>
          </p:cNvPr>
          <p:cNvSpPr/>
          <p:nvPr/>
        </p:nvSpPr>
        <p:spPr>
          <a:xfrm>
            <a:off x="3982468" y="5290893"/>
            <a:ext cx="513698" cy="484217"/>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solidFill>
                <a:srgbClr val="FFFFFF"/>
              </a:solidFill>
            </a:endParaRPr>
          </a:p>
        </p:txBody>
      </p:sp>
      <p:sp>
        <p:nvSpPr>
          <p:cNvPr id="5" name="5-Point Star 26">
            <a:extLst>
              <a:ext uri="{FF2B5EF4-FFF2-40B4-BE49-F238E27FC236}">
                <a16:creationId xmlns:a16="http://schemas.microsoft.com/office/drawing/2014/main" id="{3CEBD24F-E4DE-C407-B182-157FEAF6B23F}"/>
              </a:ext>
            </a:extLst>
          </p:cNvPr>
          <p:cNvSpPr/>
          <p:nvPr/>
        </p:nvSpPr>
        <p:spPr>
          <a:xfrm>
            <a:off x="4563899" y="5290893"/>
            <a:ext cx="513698" cy="484217"/>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solidFill>
                <a:srgbClr val="FFFFFF"/>
              </a:solidFill>
            </a:endParaRPr>
          </a:p>
        </p:txBody>
      </p:sp>
      <p:sp>
        <p:nvSpPr>
          <p:cNvPr id="6" name="5-Point Star 27">
            <a:extLst>
              <a:ext uri="{FF2B5EF4-FFF2-40B4-BE49-F238E27FC236}">
                <a16:creationId xmlns:a16="http://schemas.microsoft.com/office/drawing/2014/main" id="{525E7F1E-0A57-F7ED-7945-A799BD940372}"/>
              </a:ext>
            </a:extLst>
          </p:cNvPr>
          <p:cNvSpPr/>
          <p:nvPr/>
        </p:nvSpPr>
        <p:spPr>
          <a:xfrm>
            <a:off x="5177088" y="5290892"/>
            <a:ext cx="513698" cy="484217"/>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solidFill>
                <a:srgbClr val="FFFFFF"/>
              </a:solidFill>
            </a:endParaRPr>
          </a:p>
        </p:txBody>
      </p:sp>
      <p:sp>
        <p:nvSpPr>
          <p:cNvPr id="7" name="5-Point Star 28">
            <a:extLst>
              <a:ext uri="{FF2B5EF4-FFF2-40B4-BE49-F238E27FC236}">
                <a16:creationId xmlns:a16="http://schemas.microsoft.com/office/drawing/2014/main" id="{8471240D-695E-724A-F5EF-4CBEDEAF0CC9}"/>
              </a:ext>
            </a:extLst>
          </p:cNvPr>
          <p:cNvSpPr/>
          <p:nvPr/>
        </p:nvSpPr>
        <p:spPr>
          <a:xfrm>
            <a:off x="6371708" y="5290891"/>
            <a:ext cx="513698" cy="484217"/>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solidFill>
                <a:srgbClr val="FFFFFF"/>
              </a:solidFill>
            </a:endParaRPr>
          </a:p>
        </p:txBody>
      </p:sp>
      <p:sp>
        <p:nvSpPr>
          <p:cNvPr id="8" name="5-Point Star 29">
            <a:extLst>
              <a:ext uri="{FF2B5EF4-FFF2-40B4-BE49-F238E27FC236}">
                <a16:creationId xmlns:a16="http://schemas.microsoft.com/office/drawing/2014/main" id="{E507384A-5741-CCDB-6267-15A41F3C1C2F}"/>
              </a:ext>
            </a:extLst>
          </p:cNvPr>
          <p:cNvSpPr/>
          <p:nvPr/>
        </p:nvSpPr>
        <p:spPr>
          <a:xfrm>
            <a:off x="5758519" y="5290892"/>
            <a:ext cx="513698" cy="484217"/>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solidFill>
                <a:srgbClr val="FFFFFF"/>
              </a:solidFill>
            </a:endParaRPr>
          </a:p>
        </p:txBody>
      </p:sp>
    </p:spTree>
    <p:extLst>
      <p:ext uri="{BB962C8B-B14F-4D97-AF65-F5344CB8AC3E}">
        <p14:creationId xmlns:p14="http://schemas.microsoft.com/office/powerpoint/2010/main" val="335137884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3" descr="图片包含 室内, 物体&#10;&#10;描述已自动生成">
            <a:extLst>
              <a:ext uri="{FF2B5EF4-FFF2-40B4-BE49-F238E27FC236}">
                <a16:creationId xmlns:a16="http://schemas.microsoft.com/office/drawing/2014/main" id="{EFB04299-E6E5-47FE-9CAC-695675502C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3573" y="-143287"/>
            <a:ext cx="10097970" cy="7144573"/>
          </a:xfrm>
          <a:prstGeom prst="rect">
            <a:avLst/>
          </a:prstGeom>
        </p:spPr>
      </p:pic>
      <p:pic>
        <p:nvPicPr>
          <p:cNvPr id="8" name="PA_图片 3">
            <a:extLst>
              <a:ext uri="{FF2B5EF4-FFF2-40B4-BE49-F238E27FC236}">
                <a16:creationId xmlns:a16="http://schemas.microsoft.com/office/drawing/2014/main" id="{1FBE2092-68F5-4DE8-B92A-154989D8F29C}"/>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sp>
        <p:nvSpPr>
          <p:cNvPr id="11" name="Rounded Rectangle 6">
            <a:extLst>
              <a:ext uri="{FF2B5EF4-FFF2-40B4-BE49-F238E27FC236}">
                <a16:creationId xmlns:a16="http://schemas.microsoft.com/office/drawing/2014/main" id="{65B3AE67-3186-498A-84B9-D35074942550}"/>
              </a:ext>
            </a:extLst>
          </p:cNvPr>
          <p:cNvSpPr/>
          <p:nvPr/>
        </p:nvSpPr>
        <p:spPr>
          <a:xfrm>
            <a:off x="3250285" y="1409220"/>
            <a:ext cx="6223916" cy="315349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Mở đầu</a:t>
            </a:r>
            <a:endPar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273591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0CEBEEB-6E7F-3E62-0356-B8CDF612A264}"/>
              </a:ext>
            </a:extLst>
          </p:cNvPr>
          <p:cNvSpPr txBox="1"/>
          <p:nvPr/>
        </p:nvSpPr>
        <p:spPr>
          <a:xfrm>
            <a:off x="3020546" y="153603"/>
            <a:ext cx="5138060"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12700">
                  <a:solidFill>
                    <a:prstClr val="black"/>
                  </a:solidFill>
                </a:ln>
                <a:noFill/>
                <a:effectLst/>
                <a:uLnTx/>
                <a:uFillTx/>
                <a:latin typeface="Cambria" panose="02040503050406030204" pitchFamily="18" charset="0"/>
                <a:ea typeface="Cambria" panose="02040503050406030204" pitchFamily="18" charset="0"/>
              </a:rPr>
              <a:t>ĐỌC</a:t>
            </a:r>
            <a:r>
              <a:rPr kumimoji="0" lang="en-US" sz="8800" b="0" i="0" u="none" strike="noStrike" kern="1200" cap="none" spc="0" normalizeH="0" baseline="0" noProof="0" dirty="0">
                <a:ln w="12700">
                  <a:solidFill>
                    <a:prstClr val="black"/>
                  </a:solidFill>
                </a:ln>
                <a:no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2700">
                  <a:solidFill>
                    <a:prstClr val="black"/>
                  </a:solidFill>
                </a:ln>
                <a:noFill/>
                <a:effectLst/>
                <a:uLnTx/>
                <a:uFillTx/>
                <a:latin typeface="Cambria" panose="02040503050406030204" pitchFamily="18" charset="0"/>
                <a:ea typeface="Cambria" panose="02040503050406030204" pitchFamily="18" charset="0"/>
              </a:rPr>
              <a:t>MỞ RỘNG</a:t>
            </a:r>
          </a:p>
        </p:txBody>
      </p:sp>
      <p:sp>
        <p:nvSpPr>
          <p:cNvPr id="15" name="TextBox 14">
            <a:extLst>
              <a:ext uri="{FF2B5EF4-FFF2-40B4-BE49-F238E27FC236}">
                <a16:creationId xmlns:a16="http://schemas.microsoft.com/office/drawing/2014/main" id="{AD0A0FA8-3448-E481-61B0-93561C82454D}"/>
              </a:ext>
            </a:extLst>
          </p:cNvPr>
          <p:cNvSpPr txBox="1"/>
          <p:nvPr/>
        </p:nvSpPr>
        <p:spPr>
          <a:xfrm>
            <a:off x="3020546" y="357301"/>
            <a:ext cx="5138059" cy="24622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12700">
                  <a:solidFill>
                    <a:prstClr val="black"/>
                  </a:solidFill>
                </a:ln>
                <a:solidFill>
                  <a:srgbClr val="FFC000"/>
                </a:solidFill>
                <a:effectLst/>
                <a:uLnTx/>
                <a:uFillTx/>
                <a:latin typeface="Cambria" panose="02040503050406030204" pitchFamily="18" charset="0"/>
                <a:ea typeface="Cambria" panose="02040503050406030204" pitchFamily="18" charset="0"/>
              </a:rPr>
              <a:t>ĐỌC</a:t>
            </a:r>
            <a:endParaRPr kumimoji="0" lang="en-US" sz="8800" b="0" i="0" u="none" strike="noStrike" kern="1200" cap="none" spc="0" normalizeH="0" baseline="0" noProof="0" dirty="0">
              <a:ln w="12700">
                <a:solidFill>
                  <a:prstClr val="black"/>
                </a:solidFill>
              </a:ln>
              <a:solidFill>
                <a:srgbClr val="A7EA52"/>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2700">
                  <a:solidFill>
                    <a:prstClr val="black"/>
                  </a:solidFill>
                </a:ln>
                <a:solidFill>
                  <a:srgbClr val="F14124"/>
                </a:solidFill>
                <a:effectLst/>
                <a:uLnTx/>
                <a:uFillTx/>
                <a:latin typeface="Cambria" panose="02040503050406030204" pitchFamily="18" charset="0"/>
                <a:ea typeface="Cambria" panose="02040503050406030204" pitchFamily="18" charset="0"/>
              </a:rPr>
              <a:t>MỞ RỘNG</a:t>
            </a:r>
          </a:p>
        </p:txBody>
      </p:sp>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12200" y="311176"/>
            <a:ext cx="992468" cy="822397"/>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7942574" y="307497"/>
            <a:ext cx="992468" cy="822397"/>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38755" y="480160"/>
            <a:ext cx="1027697" cy="613181"/>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4</a:t>
            </a:r>
          </a:p>
        </p:txBody>
      </p:sp>
      <p:sp>
        <p:nvSpPr>
          <p:cNvPr id="14" name="TextBox 13">
            <a:extLst>
              <a:ext uri="{FF2B5EF4-FFF2-40B4-BE49-F238E27FC236}">
                <a16:creationId xmlns:a16="http://schemas.microsoft.com/office/drawing/2014/main" id="{1660A087-23E5-FD76-B1ED-3E3AA0070017}"/>
              </a:ext>
            </a:extLst>
          </p:cNvPr>
          <p:cNvSpPr txBox="1"/>
          <p:nvPr/>
        </p:nvSpPr>
        <p:spPr>
          <a:xfrm>
            <a:off x="729598" y="2977117"/>
            <a:ext cx="9311867" cy="492443"/>
          </a:xfrm>
          <a:prstGeom prst="rect">
            <a:avLst/>
          </a:prstGeom>
          <a:noFill/>
        </p:spPr>
        <p:txBody>
          <a:bodyPr wrap="square" lIns="0" tIns="0" rIns="0" bIns="0" rtlCol="0">
            <a:spAutoFit/>
          </a:bodyPr>
          <a:lstStyle/>
          <a:p>
            <a:pPr lvl="0" algn="ctr">
              <a:defRPr/>
            </a:pPr>
            <a:r>
              <a:rPr lang="vi-VN" sz="3200">
                <a:ln w="12700">
                  <a:solidFill>
                    <a:prstClr val="black"/>
                  </a:solidFill>
                </a:ln>
                <a:solidFill>
                  <a:srgbClr val="7030A0"/>
                </a:solidFill>
                <a:latin typeface="Times New Roman" panose="02020603050405020304" pitchFamily="18" charset="0"/>
                <a:ea typeface="Cambria" panose="02040503050406030204" pitchFamily="18" charset="0"/>
                <a:cs typeface="Times New Roman" panose="02020603050405020304" pitchFamily="18" charset="0"/>
              </a:rPr>
              <a:t>Bài tập 2: </a:t>
            </a:r>
            <a:r>
              <a:rPr lang="en-US" sz="3200">
                <a:ln w="12700">
                  <a:solidFill>
                    <a:prstClr val="black"/>
                  </a:solidFill>
                </a:ln>
                <a:solidFill>
                  <a:srgbClr val="7030A0"/>
                </a:solidFill>
                <a:latin typeface="Times New Roman" panose="02020603050405020304" pitchFamily="18" charset="0"/>
                <a:ea typeface="Cambria" panose="02040503050406030204" pitchFamily="18" charset="0"/>
                <a:cs typeface="Times New Roman" panose="02020603050405020304" pitchFamily="18" charset="0"/>
              </a:rPr>
              <a:t>Chia sẻ với bạn về bài đã đoc.</a:t>
            </a:r>
            <a:endParaRPr kumimoji="0" lang="en-US" sz="3200" b="0" i="0" u="none" strike="noStrike" kern="1200" cap="none" spc="0" normalizeH="0" baseline="0" noProof="0" dirty="0">
              <a:ln w="12700">
                <a:solidFill>
                  <a:prstClr val="black"/>
                </a:solid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85600148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7"/>
                                        </p:tgtEl>
                                        <p:attrNameLst>
                                          <p:attrName>ppt_y</p:attrName>
                                        </p:attrNameLst>
                                      </p:cBhvr>
                                      <p:tavLst>
                                        <p:tav tm="0">
                                          <p:val>
                                            <p:strVal val="#ppt_y"/>
                                          </p:val>
                                        </p:tav>
                                        <p:tav tm="100000">
                                          <p:val>
                                            <p:strVal val="#ppt_y"/>
                                          </p:val>
                                        </p:tav>
                                      </p:tavLst>
                                    </p:anim>
                                    <p:anim calcmode="lin" valueType="num">
                                      <p:cBhvr>
                                        <p:cTn id="9"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7"/>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5"/>
                                        </p:tgtEl>
                                        <p:attrNameLst>
                                          <p:attrName>ppt_y</p:attrName>
                                        </p:attrNameLst>
                                      </p:cBhvr>
                                      <p:tavLst>
                                        <p:tav tm="0">
                                          <p:val>
                                            <p:strVal val="#ppt_y"/>
                                          </p:val>
                                        </p:tav>
                                        <p:tav tm="100000">
                                          <p:val>
                                            <p:strVal val="#ppt_y"/>
                                          </p:val>
                                        </p:tav>
                                      </p:tavLst>
                                    </p:anim>
                                    <p:anim calcmode="lin" valueType="num">
                                      <p:cBhvr>
                                        <p:cTn id="16"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5"/>
                                        </p:tgtEl>
                                      </p:cBhvr>
                                    </p:animEffect>
                                  </p:childTnLst>
                                </p:cTn>
                              </p:par>
                            </p:childTnLst>
                          </p:cTn>
                        </p:par>
                        <p:par>
                          <p:cTn id="19" fill="hold">
                            <p:stCondLst>
                              <p:cond delay="900"/>
                            </p:stCondLst>
                            <p:childTnLst>
                              <p:par>
                                <p:cTn id="20" presetID="17" presetClass="entr" presetSubtype="1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strVal val="#ppt_h"/>
                                          </p:val>
                                        </p:tav>
                                        <p:tav tm="100000">
                                          <p:val>
                                            <p:strVal val="#ppt_h"/>
                                          </p:val>
                                        </p:tav>
                                      </p:tavLst>
                                    </p:anim>
                                  </p:childTnLst>
                                </p:cTn>
                              </p:par>
                            </p:childTnLst>
                          </p:cTn>
                        </p:par>
                        <p:par>
                          <p:cTn id="24" fill="hold">
                            <p:stCondLst>
                              <p:cond delay="1400"/>
                            </p:stCondLst>
                            <p:childTnLst>
                              <p:par>
                                <p:cTn id="25" presetID="53" presetClass="entr" presetSubtype="16"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250" fill="hold"/>
                                        <p:tgtEl>
                                          <p:spTgt spid="17"/>
                                        </p:tgtEl>
                                        <p:attrNameLst>
                                          <p:attrName>ppt_w</p:attrName>
                                        </p:attrNameLst>
                                      </p:cBhvr>
                                      <p:tavLst>
                                        <p:tav tm="0">
                                          <p:val>
                                            <p:fltVal val="0"/>
                                          </p:val>
                                        </p:tav>
                                        <p:tav tm="100000">
                                          <p:val>
                                            <p:strVal val="#ppt_w"/>
                                          </p:val>
                                        </p:tav>
                                      </p:tavLst>
                                    </p:anim>
                                    <p:anim calcmode="lin" valueType="num">
                                      <p:cBhvr>
                                        <p:cTn id="28" dur="250" fill="hold"/>
                                        <p:tgtEl>
                                          <p:spTgt spid="17"/>
                                        </p:tgtEl>
                                        <p:attrNameLst>
                                          <p:attrName>ppt_h</p:attrName>
                                        </p:attrNameLst>
                                      </p:cBhvr>
                                      <p:tavLst>
                                        <p:tav tm="0">
                                          <p:val>
                                            <p:fltVal val="0"/>
                                          </p:val>
                                        </p:tav>
                                        <p:tav tm="100000">
                                          <p:val>
                                            <p:strVal val="#ppt_h"/>
                                          </p:val>
                                        </p:tav>
                                      </p:tavLst>
                                    </p:anim>
                                    <p:animEffect transition="in" filter="fade">
                                      <p:cBhvr>
                                        <p:cTn id="29" dur="250"/>
                                        <p:tgtEl>
                                          <p:spTgt spid="17"/>
                                        </p:tgtEl>
                                      </p:cBhvr>
                                    </p:animEffect>
                                  </p:childTnLst>
                                </p:cTn>
                              </p:par>
                              <p:par>
                                <p:cTn id="30" presetID="53" presetClass="entr" presetSubtype="16"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250" fill="hold"/>
                                        <p:tgtEl>
                                          <p:spTgt spid="18"/>
                                        </p:tgtEl>
                                        <p:attrNameLst>
                                          <p:attrName>ppt_w</p:attrName>
                                        </p:attrNameLst>
                                      </p:cBhvr>
                                      <p:tavLst>
                                        <p:tav tm="0">
                                          <p:val>
                                            <p:fltVal val="0"/>
                                          </p:val>
                                        </p:tav>
                                        <p:tav tm="100000">
                                          <p:val>
                                            <p:strVal val="#ppt_w"/>
                                          </p:val>
                                        </p:tav>
                                      </p:tavLst>
                                    </p:anim>
                                    <p:anim calcmode="lin" valueType="num">
                                      <p:cBhvr>
                                        <p:cTn id="33" dur="250" fill="hold"/>
                                        <p:tgtEl>
                                          <p:spTgt spid="18"/>
                                        </p:tgtEl>
                                        <p:attrNameLst>
                                          <p:attrName>ppt_h</p:attrName>
                                        </p:attrNameLst>
                                      </p:cBhvr>
                                      <p:tavLst>
                                        <p:tav tm="0">
                                          <p:val>
                                            <p:fltVal val="0"/>
                                          </p:val>
                                        </p:tav>
                                        <p:tav tm="100000">
                                          <p:val>
                                            <p:strVal val="#ppt_h"/>
                                          </p:val>
                                        </p:tav>
                                      </p:tavLst>
                                    </p:anim>
                                    <p:animEffect transition="in" filter="fade">
                                      <p:cBhvr>
                                        <p:cTn id="34" dur="250"/>
                                        <p:tgtEl>
                                          <p:spTgt spid="18"/>
                                        </p:tgtEl>
                                      </p:cBhvr>
                                    </p:animEffect>
                                  </p:childTnLst>
                                </p:cTn>
                              </p:par>
                              <p:par>
                                <p:cTn id="35" presetID="32" presetClass="emph" presetSubtype="0" repeatCount="indefinite" fill="hold" grpId="1" nodeType="withEffect">
                                  <p:stCondLst>
                                    <p:cond delay="0"/>
                                  </p:stCondLst>
                                  <p:iterate type="lt">
                                    <p:tmPct val="0"/>
                                  </p:iterate>
                                  <p:childTnLst>
                                    <p:animRot by="120000">
                                      <p:cBhvr>
                                        <p:cTn id="36" dur="75" fill="hold">
                                          <p:stCondLst>
                                            <p:cond delay="0"/>
                                          </p:stCondLst>
                                        </p:cTn>
                                        <p:tgtEl>
                                          <p:spTgt spid="27"/>
                                        </p:tgtEl>
                                        <p:attrNameLst>
                                          <p:attrName>r</p:attrName>
                                        </p:attrNameLst>
                                      </p:cBhvr>
                                    </p:animRot>
                                    <p:animRot by="-240000">
                                      <p:cBhvr>
                                        <p:cTn id="37" dur="150" fill="hold">
                                          <p:stCondLst>
                                            <p:cond delay="150"/>
                                          </p:stCondLst>
                                        </p:cTn>
                                        <p:tgtEl>
                                          <p:spTgt spid="27"/>
                                        </p:tgtEl>
                                        <p:attrNameLst>
                                          <p:attrName>r</p:attrName>
                                        </p:attrNameLst>
                                      </p:cBhvr>
                                    </p:animRot>
                                    <p:animRot by="240000">
                                      <p:cBhvr>
                                        <p:cTn id="38" dur="150" fill="hold">
                                          <p:stCondLst>
                                            <p:cond delay="300"/>
                                          </p:stCondLst>
                                        </p:cTn>
                                        <p:tgtEl>
                                          <p:spTgt spid="27"/>
                                        </p:tgtEl>
                                        <p:attrNameLst>
                                          <p:attrName>r</p:attrName>
                                        </p:attrNameLst>
                                      </p:cBhvr>
                                    </p:animRot>
                                    <p:animRot by="-240000">
                                      <p:cBhvr>
                                        <p:cTn id="39" dur="150" fill="hold">
                                          <p:stCondLst>
                                            <p:cond delay="450"/>
                                          </p:stCondLst>
                                        </p:cTn>
                                        <p:tgtEl>
                                          <p:spTgt spid="27"/>
                                        </p:tgtEl>
                                        <p:attrNameLst>
                                          <p:attrName>r</p:attrName>
                                        </p:attrNameLst>
                                      </p:cBhvr>
                                    </p:animRot>
                                    <p:animRot by="120000">
                                      <p:cBhvr>
                                        <p:cTn id="40" dur="150" fill="hold">
                                          <p:stCondLst>
                                            <p:cond delay="600"/>
                                          </p:stCondLst>
                                        </p:cTn>
                                        <p:tgtEl>
                                          <p:spTgt spid="27"/>
                                        </p:tgtEl>
                                        <p:attrNameLst>
                                          <p:attrName>r</p:attrName>
                                        </p:attrNameLst>
                                      </p:cBhvr>
                                    </p:animRot>
                                  </p:childTnLst>
                                </p:cTn>
                              </p:par>
                              <p:par>
                                <p:cTn id="41" presetID="32" presetClass="emph" presetSubtype="0" repeatCount="indefinite" fill="hold" grpId="1" nodeType="withEffect">
                                  <p:stCondLst>
                                    <p:cond delay="0"/>
                                  </p:stCondLst>
                                  <p:iterate type="lt">
                                    <p:tmPct val="0"/>
                                  </p:iterate>
                                  <p:childTnLst>
                                    <p:animRot by="120000">
                                      <p:cBhvr>
                                        <p:cTn id="42" dur="75" fill="hold">
                                          <p:stCondLst>
                                            <p:cond delay="0"/>
                                          </p:stCondLst>
                                        </p:cTn>
                                        <p:tgtEl>
                                          <p:spTgt spid="15"/>
                                        </p:tgtEl>
                                        <p:attrNameLst>
                                          <p:attrName>r</p:attrName>
                                        </p:attrNameLst>
                                      </p:cBhvr>
                                    </p:animRot>
                                    <p:animRot by="-240000">
                                      <p:cBhvr>
                                        <p:cTn id="43" dur="150" fill="hold">
                                          <p:stCondLst>
                                            <p:cond delay="150"/>
                                          </p:stCondLst>
                                        </p:cTn>
                                        <p:tgtEl>
                                          <p:spTgt spid="15"/>
                                        </p:tgtEl>
                                        <p:attrNameLst>
                                          <p:attrName>r</p:attrName>
                                        </p:attrNameLst>
                                      </p:cBhvr>
                                    </p:animRot>
                                    <p:animRot by="240000">
                                      <p:cBhvr>
                                        <p:cTn id="44" dur="150" fill="hold">
                                          <p:stCondLst>
                                            <p:cond delay="300"/>
                                          </p:stCondLst>
                                        </p:cTn>
                                        <p:tgtEl>
                                          <p:spTgt spid="15"/>
                                        </p:tgtEl>
                                        <p:attrNameLst>
                                          <p:attrName>r</p:attrName>
                                        </p:attrNameLst>
                                      </p:cBhvr>
                                    </p:animRot>
                                    <p:animRot by="-240000">
                                      <p:cBhvr>
                                        <p:cTn id="45" dur="150" fill="hold">
                                          <p:stCondLst>
                                            <p:cond delay="450"/>
                                          </p:stCondLst>
                                        </p:cTn>
                                        <p:tgtEl>
                                          <p:spTgt spid="15"/>
                                        </p:tgtEl>
                                        <p:attrNameLst>
                                          <p:attrName>r</p:attrName>
                                        </p:attrNameLst>
                                      </p:cBhvr>
                                    </p:animRot>
                                    <p:animRot by="120000">
                                      <p:cBhvr>
                                        <p:cTn id="46" dur="150" fill="hold">
                                          <p:stCondLst>
                                            <p:cond delay="600"/>
                                          </p:stCondLst>
                                        </p:cTn>
                                        <p:tgtEl>
                                          <p:spTgt spid="15"/>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75" fill="hold">
                                          <p:stCondLst>
                                            <p:cond delay="0"/>
                                          </p:stCondLst>
                                        </p:cTn>
                                        <p:tgtEl>
                                          <p:spTgt spid="17"/>
                                        </p:tgtEl>
                                        <p:attrNameLst>
                                          <p:attrName>r</p:attrName>
                                        </p:attrNameLst>
                                      </p:cBhvr>
                                    </p:animRot>
                                    <p:animRot by="-240000">
                                      <p:cBhvr>
                                        <p:cTn id="49" dur="150" fill="hold">
                                          <p:stCondLst>
                                            <p:cond delay="150"/>
                                          </p:stCondLst>
                                        </p:cTn>
                                        <p:tgtEl>
                                          <p:spTgt spid="17"/>
                                        </p:tgtEl>
                                        <p:attrNameLst>
                                          <p:attrName>r</p:attrName>
                                        </p:attrNameLst>
                                      </p:cBhvr>
                                    </p:animRot>
                                    <p:animRot by="240000">
                                      <p:cBhvr>
                                        <p:cTn id="50" dur="150" fill="hold">
                                          <p:stCondLst>
                                            <p:cond delay="300"/>
                                          </p:stCondLst>
                                        </p:cTn>
                                        <p:tgtEl>
                                          <p:spTgt spid="17"/>
                                        </p:tgtEl>
                                        <p:attrNameLst>
                                          <p:attrName>r</p:attrName>
                                        </p:attrNameLst>
                                      </p:cBhvr>
                                    </p:animRot>
                                    <p:animRot by="-240000">
                                      <p:cBhvr>
                                        <p:cTn id="51" dur="150" fill="hold">
                                          <p:stCondLst>
                                            <p:cond delay="450"/>
                                          </p:stCondLst>
                                        </p:cTn>
                                        <p:tgtEl>
                                          <p:spTgt spid="17"/>
                                        </p:tgtEl>
                                        <p:attrNameLst>
                                          <p:attrName>r</p:attrName>
                                        </p:attrNameLst>
                                      </p:cBhvr>
                                    </p:animRot>
                                    <p:animRot by="120000">
                                      <p:cBhvr>
                                        <p:cTn id="52" dur="150" fill="hold">
                                          <p:stCondLst>
                                            <p:cond delay="600"/>
                                          </p:stCondLst>
                                        </p:cTn>
                                        <p:tgtEl>
                                          <p:spTgt spid="17"/>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75" fill="hold">
                                          <p:stCondLst>
                                            <p:cond delay="0"/>
                                          </p:stCondLst>
                                        </p:cTn>
                                        <p:tgtEl>
                                          <p:spTgt spid="18"/>
                                        </p:tgtEl>
                                        <p:attrNameLst>
                                          <p:attrName>r</p:attrName>
                                        </p:attrNameLst>
                                      </p:cBhvr>
                                    </p:animRot>
                                    <p:animRot by="-240000">
                                      <p:cBhvr>
                                        <p:cTn id="55" dur="150" fill="hold">
                                          <p:stCondLst>
                                            <p:cond delay="150"/>
                                          </p:stCondLst>
                                        </p:cTn>
                                        <p:tgtEl>
                                          <p:spTgt spid="18"/>
                                        </p:tgtEl>
                                        <p:attrNameLst>
                                          <p:attrName>r</p:attrName>
                                        </p:attrNameLst>
                                      </p:cBhvr>
                                    </p:animRot>
                                    <p:animRot by="240000">
                                      <p:cBhvr>
                                        <p:cTn id="56" dur="150" fill="hold">
                                          <p:stCondLst>
                                            <p:cond delay="300"/>
                                          </p:stCondLst>
                                        </p:cTn>
                                        <p:tgtEl>
                                          <p:spTgt spid="18"/>
                                        </p:tgtEl>
                                        <p:attrNameLst>
                                          <p:attrName>r</p:attrName>
                                        </p:attrNameLst>
                                      </p:cBhvr>
                                    </p:animRot>
                                    <p:animRot by="-240000">
                                      <p:cBhvr>
                                        <p:cTn id="57" dur="150" fill="hold">
                                          <p:stCondLst>
                                            <p:cond delay="450"/>
                                          </p:stCondLst>
                                        </p:cTn>
                                        <p:tgtEl>
                                          <p:spTgt spid="18"/>
                                        </p:tgtEl>
                                        <p:attrNameLst>
                                          <p:attrName>r</p:attrName>
                                        </p:attrNameLst>
                                      </p:cBhvr>
                                    </p:animRot>
                                    <p:animRot by="120000">
                                      <p:cBhvr>
                                        <p:cTn id="58" dur="150" fill="hold">
                                          <p:stCondLst>
                                            <p:cond delay="6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7CB674F-3283-4438-BC0F-549BCF8465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1999" cy="68579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63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5"/>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5"/>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2489200" y="640079"/>
            <a:ext cx="7358303" cy="4582161"/>
          </a:xfrm>
          <a:custGeom>
            <a:avLst/>
            <a:gdLst>
              <a:gd name="connsiteX0" fmla="*/ 0 w 7358303"/>
              <a:gd name="connsiteY0" fmla="*/ 763709 h 4582161"/>
              <a:gd name="connsiteX1" fmla="*/ 763709 w 7358303"/>
              <a:gd name="connsiteY1" fmla="*/ 0 h 4582161"/>
              <a:gd name="connsiteX2" fmla="*/ 6594594 w 7358303"/>
              <a:gd name="connsiteY2" fmla="*/ 0 h 4582161"/>
              <a:gd name="connsiteX3" fmla="*/ 7358303 w 7358303"/>
              <a:gd name="connsiteY3" fmla="*/ 763709 h 4582161"/>
              <a:gd name="connsiteX4" fmla="*/ 7358303 w 7358303"/>
              <a:gd name="connsiteY4" fmla="*/ 3818452 h 4582161"/>
              <a:gd name="connsiteX5" fmla="*/ 6594594 w 7358303"/>
              <a:gd name="connsiteY5" fmla="*/ 4582161 h 4582161"/>
              <a:gd name="connsiteX6" fmla="*/ 763709 w 7358303"/>
              <a:gd name="connsiteY6" fmla="*/ 4582161 h 4582161"/>
              <a:gd name="connsiteX7" fmla="*/ 0 w 7358303"/>
              <a:gd name="connsiteY7" fmla="*/ 3818452 h 4582161"/>
              <a:gd name="connsiteX8" fmla="*/ 0 w 7358303"/>
              <a:gd name="connsiteY8" fmla="*/ 763709 h 4582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8303" h="4582161" fill="none" extrusionOk="0">
                <a:moveTo>
                  <a:pt x="0" y="763709"/>
                </a:moveTo>
                <a:cubicBezTo>
                  <a:pt x="-22820" y="321560"/>
                  <a:pt x="332727" y="5879"/>
                  <a:pt x="763709" y="0"/>
                </a:cubicBezTo>
                <a:cubicBezTo>
                  <a:pt x="2936189" y="-30893"/>
                  <a:pt x="4822282" y="99340"/>
                  <a:pt x="6594594" y="0"/>
                </a:cubicBezTo>
                <a:cubicBezTo>
                  <a:pt x="7058066" y="62484"/>
                  <a:pt x="7330335" y="383663"/>
                  <a:pt x="7358303" y="763709"/>
                </a:cubicBezTo>
                <a:cubicBezTo>
                  <a:pt x="7272725" y="1555388"/>
                  <a:pt x="7285939" y="3077603"/>
                  <a:pt x="7358303" y="3818452"/>
                </a:cubicBezTo>
                <a:cubicBezTo>
                  <a:pt x="7297753" y="4261938"/>
                  <a:pt x="6995915" y="4566321"/>
                  <a:pt x="6594594" y="4582161"/>
                </a:cubicBezTo>
                <a:cubicBezTo>
                  <a:pt x="5454506" y="4626229"/>
                  <a:pt x="3488215" y="4592427"/>
                  <a:pt x="763709" y="4582161"/>
                </a:cubicBezTo>
                <a:cubicBezTo>
                  <a:pt x="311037" y="4624214"/>
                  <a:pt x="40984" y="4213527"/>
                  <a:pt x="0" y="3818452"/>
                </a:cubicBezTo>
                <a:cubicBezTo>
                  <a:pt x="161883" y="3189567"/>
                  <a:pt x="71112" y="2079227"/>
                  <a:pt x="0" y="763709"/>
                </a:cubicBezTo>
                <a:close/>
              </a:path>
              <a:path w="7358303" h="4582161" stroke="0" extrusionOk="0">
                <a:moveTo>
                  <a:pt x="0" y="763709"/>
                </a:moveTo>
                <a:cubicBezTo>
                  <a:pt x="34973" y="369300"/>
                  <a:pt x="326349" y="-71405"/>
                  <a:pt x="763709" y="0"/>
                </a:cubicBezTo>
                <a:cubicBezTo>
                  <a:pt x="1944623" y="55113"/>
                  <a:pt x="5814278" y="-40744"/>
                  <a:pt x="6594594" y="0"/>
                </a:cubicBezTo>
                <a:cubicBezTo>
                  <a:pt x="7019119" y="-58668"/>
                  <a:pt x="7359936" y="323222"/>
                  <a:pt x="7358303" y="763709"/>
                </a:cubicBezTo>
                <a:cubicBezTo>
                  <a:pt x="7409975" y="2020830"/>
                  <a:pt x="7203527" y="3477955"/>
                  <a:pt x="7358303" y="3818452"/>
                </a:cubicBezTo>
                <a:cubicBezTo>
                  <a:pt x="7357953" y="4168299"/>
                  <a:pt x="6990931" y="4527014"/>
                  <a:pt x="6594594" y="4582161"/>
                </a:cubicBezTo>
                <a:cubicBezTo>
                  <a:pt x="5585500" y="4425036"/>
                  <a:pt x="2566225" y="4441658"/>
                  <a:pt x="763709" y="4582161"/>
                </a:cubicBezTo>
                <a:cubicBezTo>
                  <a:pt x="281659" y="4634970"/>
                  <a:pt x="-80760" y="4260701"/>
                  <a:pt x="0" y="3818452"/>
                </a:cubicBezTo>
                <a:cubicBezTo>
                  <a:pt x="-147270" y="2442979"/>
                  <a:pt x="164437" y="1981603"/>
                  <a:pt x="0" y="763709"/>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6">
            <a:lum contrast="20000"/>
            <a:extLst>
              <a:ext uri="{96DAC541-7B7A-43D3-8B79-37D633B846F1}">
                <asvg:svgBlip xmlns:asvg="http://schemas.microsoft.com/office/drawing/2016/SVG/main" r:embed="rId7"/>
              </a:ext>
            </a:extLst>
          </a:blip>
          <a:stretch>
            <a:fillRect/>
          </a:stretch>
        </p:blipFill>
        <p:spPr>
          <a:xfrm>
            <a:off x="9977916" y="4195741"/>
            <a:ext cx="1613878" cy="257849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8">
            <a:lum contrast="20000"/>
            <a:extLst>
              <a:ext uri="{96DAC541-7B7A-43D3-8B79-37D633B846F1}">
                <asvg:svgBlip xmlns:asvg="http://schemas.microsoft.com/office/drawing/2016/SVG/main" r:embed="rId9"/>
              </a:ext>
            </a:extLst>
          </a:blip>
          <a:stretch>
            <a:fillRect/>
          </a:stretch>
        </p:blipFill>
        <p:spPr>
          <a:xfrm>
            <a:off x="648482" y="4223718"/>
            <a:ext cx="1706423" cy="2522541"/>
          </a:xfrm>
          <a:prstGeom prst="rect">
            <a:avLst/>
          </a:prstGeom>
        </p:spPr>
      </p:pic>
      <p:pic>
        <p:nvPicPr>
          <p:cNvPr id="2" name="Picture 1">
            <a:extLst>
              <a:ext uri="{FF2B5EF4-FFF2-40B4-BE49-F238E27FC236}">
                <a16:creationId xmlns:a16="http://schemas.microsoft.com/office/drawing/2014/main" id="{29879563-6A8F-46C1-81F0-37F376231667}"/>
              </a:ext>
            </a:extLst>
          </p:cNvPr>
          <p:cNvPicPr>
            <a:picLocks noChangeAspect="1"/>
          </p:cNvPicPr>
          <p:nvPr/>
        </p:nvPicPr>
        <p:blipFill>
          <a:blip r:embed="rId10">
            <a:duotone>
              <a:prstClr val="black"/>
              <a:schemeClr val="accent6">
                <a:tint val="45000"/>
                <a:satMod val="400000"/>
              </a:schemeClr>
            </a:duotone>
          </a:blip>
          <a:stretch>
            <a:fillRect/>
          </a:stretch>
        </p:blipFill>
        <p:spPr>
          <a:xfrm>
            <a:off x="3115310" y="1635760"/>
            <a:ext cx="5669280" cy="239419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80685622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8872538" y="748937"/>
            <a:ext cx="3900487" cy="3832004"/>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33025F6-03E4-F7FE-A115-15A451327F80}"/>
              </a:ext>
            </a:extLst>
          </p:cNvPr>
          <p:cNvSpPr txBox="1"/>
          <p:nvPr/>
        </p:nvSpPr>
        <p:spPr>
          <a:xfrm>
            <a:off x="1157288" y="1177579"/>
            <a:ext cx="8215312" cy="1014445"/>
          </a:xfrm>
          <a:prstGeom prst="rect">
            <a:avLst/>
          </a:prstGeom>
          <a:noFill/>
        </p:spPr>
        <p:txBody>
          <a:bodyPr wrap="square" rtlCol="0">
            <a:spAutoFit/>
          </a:bodyPr>
          <a:lstStyle/>
          <a:p>
            <a:pPr defTabSz="913158">
              <a:defRPr/>
            </a:pPr>
            <a:r>
              <a:rPr lang="en-US" sz="5992" b="1">
                <a:solidFill>
                  <a:srgbClr val="FF0000"/>
                </a:solidFill>
                <a:latin typeface="Times New Roman" panose="02020603050405020304" pitchFamily="18" charset="0"/>
                <a:cs typeface="Times New Roman" panose="02020603050405020304" pitchFamily="18" charset="0"/>
              </a:rPr>
              <a:t>Vận dụng, trải nghiệm</a:t>
            </a:r>
            <a:endParaRPr lang="en-US" sz="5992"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258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69954" y="1889806"/>
            <a:ext cx="2197922" cy="490248"/>
          </a:xfrm>
          <a:prstGeom prst="rect">
            <a:avLst/>
          </a:prstGeom>
          <a:noFill/>
        </p:spPr>
        <p:txBody>
          <a:bodyPr wrap="square" lIns="51801" tIns="25901" rIns="51801" bIns="25901">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46" b="1" u="sng" err="1">
                <a:ln w="11430"/>
                <a:solidFill>
                  <a:srgbClr val="C00000"/>
                </a:solidFill>
                <a:latin typeface="Times New Roman" pitchFamily="18" charset="0"/>
                <a:cs typeface="Times New Roman" pitchFamily="18" charset="0"/>
              </a:rPr>
              <a:t>Luyện</a:t>
            </a:r>
            <a:r>
              <a:rPr lang="en-US" sz="2846" b="1" u="sng">
                <a:ln w="11430"/>
                <a:solidFill>
                  <a:srgbClr val="C00000"/>
                </a:solidFill>
                <a:latin typeface="Times New Roman" pitchFamily="18" charset="0"/>
                <a:cs typeface="Times New Roman" pitchFamily="18" charset="0"/>
              </a:rPr>
              <a:t> đọc</a:t>
            </a:r>
            <a:endParaRPr lang="en-US" sz="2846" b="1" u="sng" dirty="0">
              <a:ln w="11430"/>
              <a:solidFill>
                <a:srgbClr val="C00000"/>
              </a:solidFill>
              <a:latin typeface="Times New Roman" pitchFamily="18" charset="0"/>
              <a:cs typeface="Times New Roman" pitchFamily="18" charset="0"/>
            </a:endParaRPr>
          </a:p>
        </p:txBody>
      </p:sp>
      <p:sp>
        <p:nvSpPr>
          <p:cNvPr id="31" name="Rectangle 30"/>
          <p:cNvSpPr/>
          <p:nvPr/>
        </p:nvSpPr>
        <p:spPr>
          <a:xfrm>
            <a:off x="4645440" y="1931969"/>
            <a:ext cx="2185312" cy="490248"/>
          </a:xfrm>
          <a:prstGeom prst="rect">
            <a:avLst/>
          </a:prstGeom>
          <a:noFill/>
        </p:spPr>
        <p:txBody>
          <a:bodyPr wrap="none" lIns="51801" tIns="25901" rIns="51801" bIns="25901">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46" b="1" u="sng" dirty="0" err="1">
                <a:ln w="11430"/>
                <a:solidFill>
                  <a:srgbClr val="C00000"/>
                </a:solidFill>
                <a:latin typeface="Times New Roman" pitchFamily="18" charset="0"/>
                <a:cs typeface="Times New Roman" pitchFamily="18" charset="0"/>
              </a:rPr>
              <a:t>Tìm</a:t>
            </a:r>
            <a:r>
              <a:rPr lang="en-US" sz="2846" b="1" u="sng" dirty="0">
                <a:ln w="11430"/>
                <a:solidFill>
                  <a:srgbClr val="C00000"/>
                </a:solidFill>
                <a:latin typeface="Times New Roman" pitchFamily="18" charset="0"/>
                <a:cs typeface="Times New Roman" pitchFamily="18" charset="0"/>
              </a:rPr>
              <a:t> </a:t>
            </a:r>
            <a:r>
              <a:rPr lang="en-US" sz="2846" b="1" u="sng" err="1">
                <a:ln w="11430"/>
                <a:solidFill>
                  <a:srgbClr val="C00000"/>
                </a:solidFill>
                <a:latin typeface="Times New Roman" pitchFamily="18" charset="0"/>
                <a:cs typeface="Times New Roman" pitchFamily="18" charset="0"/>
              </a:rPr>
              <a:t>hiểu</a:t>
            </a:r>
            <a:r>
              <a:rPr lang="en-US" sz="2846" b="1" u="sng">
                <a:ln w="11430"/>
                <a:solidFill>
                  <a:srgbClr val="C00000"/>
                </a:solidFill>
                <a:latin typeface="Times New Roman" pitchFamily="18" charset="0"/>
                <a:cs typeface="Times New Roman" pitchFamily="18" charset="0"/>
              </a:rPr>
              <a:t> bài </a:t>
            </a:r>
            <a:endParaRPr lang="en-US" sz="2846" b="1" u="sng" dirty="0">
              <a:ln w="11430"/>
              <a:solidFill>
                <a:srgbClr val="C00000"/>
              </a:solidFill>
              <a:latin typeface="Times New Roman" pitchFamily="18" charset="0"/>
              <a:cs typeface="Times New Roman" pitchFamily="18" charset="0"/>
            </a:endParaRPr>
          </a:p>
        </p:txBody>
      </p:sp>
      <p:sp>
        <p:nvSpPr>
          <p:cNvPr id="23" name="Text Box 2"/>
          <p:cNvSpPr txBox="1">
            <a:spLocks noChangeArrowheads="1"/>
          </p:cNvSpPr>
          <p:nvPr/>
        </p:nvSpPr>
        <p:spPr bwMode="auto">
          <a:xfrm>
            <a:off x="4691124" y="3167184"/>
            <a:ext cx="1768943" cy="55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996" b="1" u="sng" err="1">
                <a:solidFill>
                  <a:srgbClr val="C00000"/>
                </a:solidFill>
                <a:latin typeface="Times New Roman" pitchFamily="18" charset="0"/>
                <a:cs typeface="Times New Roman" pitchFamily="18" charset="0"/>
              </a:rPr>
              <a:t>Nội</a:t>
            </a:r>
            <a:r>
              <a:rPr lang="en-US" altLang="en-US" sz="2996" b="1" u="sng">
                <a:solidFill>
                  <a:srgbClr val="C00000"/>
                </a:solidFill>
                <a:latin typeface="Times New Roman" pitchFamily="18" charset="0"/>
                <a:cs typeface="Times New Roman" pitchFamily="18" charset="0"/>
              </a:rPr>
              <a:t> dung</a:t>
            </a:r>
            <a:endParaRPr lang="en-US" altLang="en-US" sz="2996" b="1" u="sng" dirty="0">
              <a:solidFill>
                <a:srgbClr val="C00000"/>
              </a:solidFill>
              <a:latin typeface="Times New Roman" pitchFamily="18" charset="0"/>
              <a:cs typeface="Times New Roman" pitchFamily="18" charset="0"/>
            </a:endParaRPr>
          </a:p>
        </p:txBody>
      </p:sp>
      <p:grpSp>
        <p:nvGrpSpPr>
          <p:cNvPr id="4" name="Group 3"/>
          <p:cNvGrpSpPr/>
          <p:nvPr/>
        </p:nvGrpSpPr>
        <p:grpSpPr>
          <a:xfrm>
            <a:off x="4691124" y="3720541"/>
            <a:ext cx="7134693" cy="2564948"/>
            <a:chOff x="6057746" y="3987848"/>
            <a:chExt cx="9525001" cy="4089352"/>
          </a:xfrm>
        </p:grpSpPr>
        <p:pic>
          <p:nvPicPr>
            <p:cNvPr id="2054"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775571" y="1270023"/>
              <a:ext cx="4089352" cy="9525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766720" y="4524419"/>
              <a:ext cx="8137524" cy="3287655"/>
            </a:xfrm>
            <a:prstGeom prst="rect">
              <a:avLst/>
            </a:prstGeom>
          </p:spPr>
          <p:txBody>
            <a:bodyPr>
              <a:spAutoFit/>
            </a:bodyPr>
            <a:lstStyle/>
            <a:p>
              <a:pPr lvl="0" algn="just">
                <a:defRPr/>
              </a:pPr>
              <a:r>
                <a:rPr lang="vi-VN" sz="3200" dirty="0">
                  <a:solidFill>
                    <a:srgbClr val="FF5050"/>
                  </a:solidFill>
                  <a:latin typeface="Times New Roman" panose="02020603050405020304" pitchFamily="18" charset="0"/>
                  <a:ea typeface="Arial-Rounded" panose="020B0500000000000000" pitchFamily="34" charset="0"/>
                  <a:cs typeface="Times New Roman" panose="02020603050405020304" pitchFamily="18" charset="0"/>
                </a:rPr>
                <a:t>Trong giao tiếp, cần chú ý cách nói năng sao cho phù hợp, không làm ảnh hưởng đến những người xung quanh.</a:t>
              </a:r>
              <a:endParaRPr lang="vi-VN" sz="4400" dirty="0">
                <a:solidFill>
                  <a:srgbClr val="FF5050"/>
                </a:solidFill>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41" name="Straight Connector 40"/>
          <p:cNvCxnSpPr/>
          <p:nvPr/>
        </p:nvCxnSpPr>
        <p:spPr>
          <a:xfrm flipH="1">
            <a:off x="4453467" y="2015067"/>
            <a:ext cx="2286" cy="4487333"/>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42" name="Rectangle 41"/>
          <p:cNvSpPr/>
          <p:nvPr/>
        </p:nvSpPr>
        <p:spPr>
          <a:xfrm>
            <a:off x="226527" y="2342767"/>
            <a:ext cx="1893098" cy="507190"/>
          </a:xfrm>
          <a:prstGeom prst="rect">
            <a:avLst/>
          </a:prstGeom>
        </p:spPr>
        <p:txBody>
          <a:bodyPr wrap="square">
            <a:spAutoFit/>
          </a:bodyPr>
          <a:lstStyle/>
          <a:p>
            <a:pPr algn="just"/>
            <a:r>
              <a:rPr lang="vi-VN" sz="2696" b="1" dirty="0">
                <a:solidFill>
                  <a:srgbClr val="0070C0"/>
                </a:solidFill>
                <a:latin typeface="Times New Roman" pitchFamily="18" charset="0"/>
                <a:cs typeface="Times New Roman" pitchFamily="18" charset="0"/>
              </a:rPr>
              <a:t> hớn hở,</a:t>
            </a:r>
            <a:endParaRPr lang="en-US" sz="2696" b="1" dirty="0">
              <a:solidFill>
                <a:srgbClr val="0070C0"/>
              </a:solidFill>
              <a:latin typeface="Times New Roman" pitchFamily="18" charset="0"/>
              <a:cs typeface="Times New Roman" pitchFamily="18" charset="0"/>
            </a:endParaRPr>
          </a:p>
        </p:txBody>
      </p:sp>
      <p:sp>
        <p:nvSpPr>
          <p:cNvPr id="43" name="Rectangle 42"/>
          <p:cNvSpPr/>
          <p:nvPr/>
        </p:nvSpPr>
        <p:spPr>
          <a:xfrm>
            <a:off x="296334" y="3813717"/>
            <a:ext cx="3768302" cy="2581476"/>
          </a:xfrm>
          <a:prstGeom prst="rect">
            <a:avLst/>
          </a:prstGeom>
        </p:spPr>
        <p:txBody>
          <a:bodyPr wrap="square">
            <a:spAutoFit/>
          </a:bodyPr>
          <a:lstStyle/>
          <a:p>
            <a:pPr lvl="0" algn="just"/>
            <a:r>
              <a:rPr lang="vi-VN" sz="2696" b="1" dirty="0">
                <a:solidFill>
                  <a:srgbClr val="6600FF"/>
                </a:solidFill>
                <a:latin typeface="Times New Roman" pitchFamily="18" charset="0"/>
                <a:cs typeface="Times New Roman" pitchFamily="18" charset="0"/>
              </a:rPr>
              <a:t>Giờ ra chơi,</a:t>
            </a:r>
            <a:r>
              <a:rPr lang="vi-VN" sz="2696" b="1" dirty="0">
                <a:solidFill>
                  <a:srgbClr val="C00000"/>
                </a:solidFill>
                <a:latin typeface="Times New Roman" pitchFamily="18" charset="0"/>
                <a:cs typeface="Times New Roman" pitchFamily="18" charset="0"/>
              </a:rPr>
              <a:t>/</a:t>
            </a:r>
            <a:r>
              <a:rPr lang="vi-VN" sz="2696" b="1" dirty="0">
                <a:solidFill>
                  <a:srgbClr val="6600FF"/>
                </a:solidFill>
                <a:latin typeface="Times New Roman" pitchFamily="18" charset="0"/>
                <a:cs typeface="Times New Roman" pitchFamily="18" charset="0"/>
              </a:rPr>
              <a:t>An chạy đến bàn tôi hớn hở:</a:t>
            </a:r>
            <a:r>
              <a:rPr lang="vi-VN" sz="2696" b="1" dirty="0">
                <a:solidFill>
                  <a:srgbClr val="C00000"/>
                </a:solidFill>
                <a:latin typeface="Times New Roman" pitchFamily="18" charset="0"/>
                <a:cs typeface="Times New Roman" pitchFamily="18" charset="0"/>
              </a:rPr>
              <a:t>//</a:t>
            </a:r>
            <a:r>
              <a:rPr lang="vi-VN" sz="2696" b="1" dirty="0">
                <a:solidFill>
                  <a:srgbClr val="6600FF"/>
                </a:solidFill>
                <a:latin typeface="Times New Roman" pitchFamily="18" charset="0"/>
                <a:cs typeface="Times New Roman" pitchFamily="18" charset="0"/>
              </a:rPr>
              <a:t> “Bố mẹ cho phép tớ gọi điện cho bạn bè đấy.</a:t>
            </a:r>
            <a:r>
              <a:rPr lang="vi-VN" sz="2696" b="1" dirty="0">
                <a:solidFill>
                  <a:srgbClr val="C00000"/>
                </a:solidFill>
                <a:latin typeface="Times New Roman" pitchFamily="18" charset="0"/>
                <a:cs typeface="Times New Roman" pitchFamily="18" charset="0"/>
              </a:rPr>
              <a:t>//</a:t>
            </a:r>
            <a:r>
              <a:rPr lang="vi-VN" sz="2696" b="1" dirty="0">
                <a:solidFill>
                  <a:srgbClr val="6600FF"/>
                </a:solidFill>
                <a:latin typeface="Times New Roman" pitchFamily="18" charset="0"/>
                <a:cs typeface="Times New Roman" pitchFamily="18" charset="0"/>
              </a:rPr>
              <a:t> Đi học về tớ sẽ gọi cậu nhé!”</a:t>
            </a:r>
            <a:r>
              <a:rPr lang="vi-VN" sz="2696" b="1" dirty="0">
                <a:solidFill>
                  <a:srgbClr val="C00000"/>
                </a:solidFill>
                <a:latin typeface="Times New Roman" pitchFamily="18" charset="0"/>
                <a:cs typeface="Times New Roman" pitchFamily="18" charset="0"/>
              </a:rPr>
              <a:t>//</a:t>
            </a:r>
            <a:endParaRPr lang="en-US" sz="2696" b="1" dirty="0">
              <a:solidFill>
                <a:srgbClr val="C00000"/>
              </a:solidFill>
              <a:latin typeface="Times New Roman" pitchFamily="18" charset="0"/>
              <a:cs typeface="Times New Roman" pitchFamily="18" charset="0"/>
            </a:endParaRPr>
          </a:p>
        </p:txBody>
      </p:sp>
      <p:sp>
        <p:nvSpPr>
          <p:cNvPr id="50" name="Rectangle 49"/>
          <p:cNvSpPr/>
          <p:nvPr/>
        </p:nvSpPr>
        <p:spPr>
          <a:xfrm>
            <a:off x="1520463" y="2319090"/>
            <a:ext cx="2347865" cy="507190"/>
          </a:xfrm>
          <a:prstGeom prst="rect">
            <a:avLst/>
          </a:prstGeom>
        </p:spPr>
        <p:txBody>
          <a:bodyPr wrap="square">
            <a:spAutoFit/>
          </a:bodyPr>
          <a:lstStyle/>
          <a:p>
            <a:pPr algn="just"/>
            <a:r>
              <a:rPr lang="vi-VN" sz="2696" b="1" dirty="0">
                <a:solidFill>
                  <a:srgbClr val="0070C0"/>
                </a:solidFill>
                <a:latin typeface="Times New Roman" pitchFamily="18" charset="0"/>
                <a:cs typeface="Times New Roman" pitchFamily="18" charset="0"/>
              </a:rPr>
              <a:t>kh</a:t>
            </a:r>
            <a:r>
              <a:rPr lang="vi-VN" sz="2696" b="1" dirty="0">
                <a:solidFill>
                  <a:srgbClr val="C00000"/>
                </a:solidFill>
                <a:latin typeface="Times New Roman" pitchFamily="18" charset="0"/>
                <a:cs typeface="Times New Roman" pitchFamily="18" charset="0"/>
              </a:rPr>
              <a:t>oái</a:t>
            </a:r>
            <a:r>
              <a:rPr lang="vi-VN" sz="2696" b="1" dirty="0">
                <a:solidFill>
                  <a:srgbClr val="0070C0"/>
                </a:solidFill>
                <a:latin typeface="Times New Roman" pitchFamily="18" charset="0"/>
                <a:cs typeface="Times New Roman" pitchFamily="18" charset="0"/>
              </a:rPr>
              <a:t> chí,</a:t>
            </a:r>
            <a:endParaRPr lang="en-US" sz="2696" b="1" dirty="0">
              <a:solidFill>
                <a:srgbClr val="0070C0"/>
              </a:solidFill>
              <a:latin typeface="Times New Roman" pitchFamily="18" charset="0"/>
              <a:cs typeface="Times New Roman" pitchFamily="18" charset="0"/>
            </a:endParaRPr>
          </a:p>
        </p:txBody>
      </p:sp>
      <p:sp>
        <p:nvSpPr>
          <p:cNvPr id="51" name="Rectangle 50"/>
          <p:cNvSpPr/>
          <p:nvPr/>
        </p:nvSpPr>
        <p:spPr>
          <a:xfrm>
            <a:off x="226527" y="2719633"/>
            <a:ext cx="1702813" cy="507190"/>
          </a:xfrm>
          <a:prstGeom prst="rect">
            <a:avLst/>
          </a:prstGeom>
        </p:spPr>
        <p:txBody>
          <a:bodyPr wrap="square">
            <a:spAutoFit/>
          </a:bodyPr>
          <a:lstStyle/>
          <a:p>
            <a:pPr lvl="0" algn="just"/>
            <a:r>
              <a:rPr lang="en-US" sz="2696" b="1" dirty="0">
                <a:solidFill>
                  <a:srgbClr val="0070C0"/>
                </a:solidFill>
                <a:latin typeface="Times New Roman" pitchFamily="18" charset="0"/>
                <a:cs typeface="Times New Roman" pitchFamily="18" charset="0"/>
              </a:rPr>
              <a:t> </a:t>
            </a:r>
            <a:r>
              <a:rPr lang="en-US" sz="2696" b="1" dirty="0" err="1">
                <a:solidFill>
                  <a:srgbClr val="0070C0"/>
                </a:solidFill>
                <a:latin typeface="Times New Roman" pitchFamily="18" charset="0"/>
                <a:cs typeface="Times New Roman" pitchFamily="18" charset="0"/>
              </a:rPr>
              <a:t>rón</a:t>
            </a:r>
            <a:r>
              <a:rPr lang="en-US" sz="2696" b="1" dirty="0">
                <a:solidFill>
                  <a:srgbClr val="0070C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r</a:t>
            </a:r>
            <a:r>
              <a:rPr lang="en-US" sz="2696" b="1" dirty="0" err="1">
                <a:solidFill>
                  <a:srgbClr val="0070C0"/>
                </a:solidFill>
                <a:latin typeface="Times New Roman" pitchFamily="18" charset="0"/>
                <a:cs typeface="Times New Roman" pitchFamily="18" charset="0"/>
              </a:rPr>
              <a:t>én</a:t>
            </a:r>
            <a:r>
              <a:rPr lang="en-US" sz="2696" b="1" dirty="0">
                <a:solidFill>
                  <a:srgbClr val="0070C0"/>
                </a:solidFill>
                <a:latin typeface="Times New Roman" pitchFamily="18" charset="0"/>
                <a:cs typeface="Times New Roman" pitchFamily="18" charset="0"/>
              </a:rPr>
              <a:t>, </a:t>
            </a:r>
          </a:p>
        </p:txBody>
      </p:sp>
      <p:sp>
        <p:nvSpPr>
          <p:cNvPr id="52" name="Rectangle 51"/>
          <p:cNvSpPr/>
          <p:nvPr/>
        </p:nvSpPr>
        <p:spPr>
          <a:xfrm>
            <a:off x="1559525" y="2719633"/>
            <a:ext cx="2269740" cy="507190"/>
          </a:xfrm>
          <a:prstGeom prst="rect">
            <a:avLst/>
          </a:prstGeom>
        </p:spPr>
        <p:txBody>
          <a:bodyPr wrap="square">
            <a:spAutoFit/>
          </a:bodyPr>
          <a:lstStyle/>
          <a:p>
            <a:pPr lvl="0" algn="just"/>
            <a:r>
              <a:rPr lang="vi-VN" sz="2696" b="1" dirty="0">
                <a:solidFill>
                  <a:srgbClr val="C00000"/>
                </a:solidFill>
                <a:latin typeface="Times New Roman" pitchFamily="18" charset="0"/>
                <a:cs typeface="Times New Roman" pitchFamily="18" charset="0"/>
              </a:rPr>
              <a:t>r</a:t>
            </a:r>
            <a:r>
              <a:rPr lang="vi-VN" sz="2696" b="1" dirty="0">
                <a:solidFill>
                  <a:srgbClr val="0070C0"/>
                </a:solidFill>
                <a:latin typeface="Times New Roman" pitchFamily="18" charset="0"/>
                <a:cs typeface="Times New Roman" pitchFamily="18" charset="0"/>
              </a:rPr>
              <a:t>úc </a:t>
            </a:r>
            <a:r>
              <a:rPr lang="vi-VN" sz="2696" b="1" dirty="0">
                <a:solidFill>
                  <a:srgbClr val="C00000"/>
                </a:solidFill>
                <a:latin typeface="Times New Roman" pitchFamily="18" charset="0"/>
                <a:cs typeface="Times New Roman" pitchFamily="18" charset="0"/>
              </a:rPr>
              <a:t>r</a:t>
            </a:r>
            <a:r>
              <a:rPr lang="vi-VN" sz="2696" b="1" dirty="0">
                <a:solidFill>
                  <a:srgbClr val="0070C0"/>
                </a:solidFill>
                <a:latin typeface="Times New Roman" pitchFamily="18" charset="0"/>
                <a:cs typeface="Times New Roman" pitchFamily="18" charset="0"/>
              </a:rPr>
              <a:t>ích,</a:t>
            </a:r>
            <a:endParaRPr lang="en-US" sz="2696" b="1" dirty="0">
              <a:solidFill>
                <a:srgbClr val="0070C0"/>
              </a:solidFill>
              <a:latin typeface="Times New Roman" pitchFamily="18" charset="0"/>
              <a:cs typeface="Times New Roman" pitchFamily="18" charset="0"/>
            </a:endParaRPr>
          </a:p>
        </p:txBody>
      </p:sp>
      <p:sp>
        <p:nvSpPr>
          <p:cNvPr id="33" name="TextBox 32">
            <a:extLst>
              <a:ext uri="{FF2B5EF4-FFF2-40B4-BE49-F238E27FC236}">
                <a16:creationId xmlns:a16="http://schemas.microsoft.com/office/drawing/2014/main" id="{C54F2E75-87B8-FE4C-83F5-7190F95C1DD9}"/>
              </a:ext>
            </a:extLst>
          </p:cNvPr>
          <p:cNvSpPr txBox="1"/>
          <p:nvPr/>
        </p:nvSpPr>
        <p:spPr>
          <a:xfrm>
            <a:off x="2405918" y="186984"/>
            <a:ext cx="7126163" cy="1538883"/>
          </a:xfrm>
          <a:prstGeom prst="rect">
            <a:avLst/>
          </a:prstGeom>
          <a:noFill/>
        </p:spPr>
        <p:txBody>
          <a:bodyPr wrap="square" lIns="0" tIns="0" rIns="0" bIns="0" rtlCol="0">
            <a:spAutoFit/>
          </a:bodyPr>
          <a:lstStyle/>
          <a:p>
            <a:pPr lvl="0" algn="ctr">
              <a:defRPr/>
            </a:pPr>
            <a:r>
              <a:rPr lang="vi-VN" sz="3200" dirty="0">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Thứ </a:t>
            </a:r>
            <a:r>
              <a:rPr lang="en-GB" sz="3200" dirty="0">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Ba </a:t>
            </a:r>
            <a:r>
              <a:rPr lang="en-GB" sz="3200" dirty="0" err="1">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ngày</a:t>
            </a:r>
            <a:r>
              <a:rPr lang="en-GB" sz="3200" dirty="0">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 12 </a:t>
            </a:r>
            <a:r>
              <a:rPr lang="en-GB" sz="3200" dirty="0" err="1">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tháng</a:t>
            </a:r>
            <a:r>
              <a:rPr lang="en-GB" sz="3200" dirty="0">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 3 </a:t>
            </a:r>
            <a:r>
              <a:rPr lang="en-GB" sz="3200" dirty="0" err="1">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năm</a:t>
            </a:r>
            <a:r>
              <a:rPr lang="en-GB" sz="3200" dirty="0">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 2024</a:t>
            </a:r>
          </a:p>
          <a:p>
            <a:pPr lvl="0" algn="ctr">
              <a:defRPr/>
            </a:pPr>
            <a:r>
              <a:rPr lang="en-GB" sz="3200" u="sng">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Tiếng Việt</a:t>
            </a:r>
            <a:endParaRPr lang="en-GB" sz="3200">
              <a:solidFill>
                <a:srgbClr val="0066FF"/>
              </a:solidFill>
              <a:latin typeface="Times New Roman" panose="02020603050405020304" pitchFamily="18" charset="0"/>
              <a:ea typeface="Arial-Rounded" panose="020B0500000000000000" pitchFamily="34" charset="0"/>
              <a:cs typeface="Times New Roman" panose="02020603050405020304" pitchFamily="18" charset="0"/>
            </a:endParaRPr>
          </a:p>
          <a:p>
            <a:pPr lvl="0" algn="ctr">
              <a:defRPr/>
            </a:pPr>
            <a:r>
              <a:rPr lang="en-GB" sz="3600" b="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Bài </a:t>
            </a:r>
            <a:r>
              <a:rPr lang="en-GB"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13: A </a:t>
            </a:r>
            <a:r>
              <a:rPr lang="en-GB" sz="36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lô</a:t>
            </a:r>
            <a:r>
              <a:rPr lang="en-GB"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tớ</a:t>
            </a:r>
            <a:r>
              <a:rPr lang="en-GB"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36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đây</a:t>
            </a:r>
            <a:r>
              <a:rPr lang="en-GB"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a:t>
            </a:r>
            <a:r>
              <a:rPr lang="en-GB" sz="36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iết</a:t>
            </a:r>
            <a:r>
              <a:rPr lang="en-GB"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2)</a:t>
            </a:r>
            <a:endParaRPr kumimoji="0" lang="en-US" sz="3600" b="1"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Hộp Văn bản 1">
            <a:extLst>
              <a:ext uri="{FF2B5EF4-FFF2-40B4-BE49-F238E27FC236}">
                <a16:creationId xmlns:a16="http://schemas.microsoft.com/office/drawing/2014/main" id="{BBA730CC-44B9-1AC7-B0D0-80119DF4E766}"/>
              </a:ext>
            </a:extLst>
          </p:cNvPr>
          <p:cNvSpPr txBox="1"/>
          <p:nvPr/>
        </p:nvSpPr>
        <p:spPr>
          <a:xfrm>
            <a:off x="4645440" y="2211794"/>
            <a:ext cx="2383727" cy="584775"/>
          </a:xfrm>
          <a:prstGeom prst="rect">
            <a:avLst/>
          </a:prstGeom>
          <a:noFill/>
        </p:spPr>
        <p:txBody>
          <a:bodyPr wrap="square" rtlCol="0">
            <a:spAutoFit/>
          </a:bodyPr>
          <a:lstStyle/>
          <a:p>
            <a:r>
              <a:rPr lang="en-US" sz="3200" b="1">
                <a:solidFill>
                  <a:schemeClr val="accent5"/>
                </a:solidFill>
                <a:latin typeface="Times New Roman" panose="02020603050405020304" pitchFamily="18" charset="0"/>
                <a:cs typeface="Times New Roman" panose="02020603050405020304" pitchFamily="18" charset="0"/>
              </a:rPr>
              <a:t>- gào lên</a:t>
            </a:r>
            <a:endParaRPr lang="vi-VN" sz="3200" b="1">
              <a:solidFill>
                <a:schemeClr val="accent5"/>
              </a:solidFill>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E72D320F-4C24-90F1-EBE7-010E0C2E98F5}"/>
              </a:ext>
            </a:extLst>
          </p:cNvPr>
          <p:cNvSpPr txBox="1"/>
          <p:nvPr/>
        </p:nvSpPr>
        <p:spPr>
          <a:xfrm>
            <a:off x="4620879" y="2651118"/>
            <a:ext cx="1828800" cy="584775"/>
          </a:xfrm>
          <a:prstGeom prst="rect">
            <a:avLst/>
          </a:prstGeom>
          <a:noFill/>
        </p:spPr>
        <p:txBody>
          <a:bodyPr wrap="square" rtlCol="0">
            <a:spAutoFit/>
          </a:bodyPr>
          <a:lstStyle/>
          <a:p>
            <a:r>
              <a:rPr lang="en-US" sz="3200" b="1">
                <a:solidFill>
                  <a:schemeClr val="accent5"/>
                </a:solidFill>
                <a:latin typeface="Times New Roman" panose="02020603050405020304" pitchFamily="18" charset="0"/>
                <a:cs typeface="Times New Roman" panose="02020603050405020304" pitchFamily="18" charset="0"/>
              </a:rPr>
              <a:t>- thì thào</a:t>
            </a:r>
            <a:endParaRPr lang="vi-VN" sz="3200" b="1">
              <a:solidFill>
                <a:schemeClr val="accent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372923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500"/>
                                        <p:tgtEl>
                                          <p:spTgt spid="5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500"/>
                                        <p:tgtEl>
                                          <p:spTgt spid="5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500"/>
                                        <p:tgtEl>
                                          <p:spTgt spid="5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1000"/>
                                        <p:tgtEl>
                                          <p:spTgt spid="31"/>
                                        </p:tgtEl>
                                      </p:cBhvr>
                                    </p:animEffect>
                                    <p:anim calcmode="lin" valueType="num">
                                      <p:cBhvr>
                                        <p:cTn id="38" dur="1000" fill="hold"/>
                                        <p:tgtEl>
                                          <p:spTgt spid="31"/>
                                        </p:tgtEl>
                                        <p:attrNameLst>
                                          <p:attrName>ppt_x</p:attrName>
                                        </p:attrNameLst>
                                      </p:cBhvr>
                                      <p:tavLst>
                                        <p:tav tm="0">
                                          <p:val>
                                            <p:strVal val="#ppt_x"/>
                                          </p:val>
                                        </p:tav>
                                        <p:tav tm="100000">
                                          <p:val>
                                            <p:strVal val="#ppt_x"/>
                                          </p:val>
                                        </p:tav>
                                      </p:tavLst>
                                    </p:anim>
                                    <p:anim calcmode="lin" valueType="num">
                                      <p:cBhvr>
                                        <p:cTn id="3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fill="hold"/>
                                        <p:tgtEl>
                                          <p:spTgt spid="5"/>
                                        </p:tgtEl>
                                        <p:attrNameLst>
                                          <p:attrName>ppt_x</p:attrName>
                                        </p:attrNameLst>
                                      </p:cBhvr>
                                      <p:tavLst>
                                        <p:tav tm="0">
                                          <p:val>
                                            <p:strVal val="#ppt_x"/>
                                          </p:val>
                                        </p:tav>
                                        <p:tav tm="100000">
                                          <p:val>
                                            <p:strVal val="#ppt_x"/>
                                          </p:val>
                                        </p:tav>
                                      </p:tavLst>
                                    </p:anim>
                                    <p:anim calcmode="lin" valueType="num">
                                      <p:cBhvr additive="base">
                                        <p:cTn id="4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000"/>
                                        <p:tgtEl>
                                          <p:spTgt spid="23"/>
                                        </p:tgtEl>
                                      </p:cBhvr>
                                    </p:animEffect>
                                    <p:anim calcmode="lin" valueType="num">
                                      <p:cBhvr>
                                        <p:cTn id="56" dur="1000" fill="hold"/>
                                        <p:tgtEl>
                                          <p:spTgt spid="23"/>
                                        </p:tgtEl>
                                        <p:attrNameLst>
                                          <p:attrName>ppt_x</p:attrName>
                                        </p:attrNameLst>
                                      </p:cBhvr>
                                      <p:tavLst>
                                        <p:tav tm="0">
                                          <p:val>
                                            <p:strVal val="#ppt_x"/>
                                          </p:val>
                                        </p:tav>
                                        <p:tav tm="100000">
                                          <p:val>
                                            <p:strVal val="#ppt_x"/>
                                          </p:val>
                                        </p:tav>
                                      </p:tavLst>
                                    </p:anim>
                                    <p:anim calcmode="lin" valueType="num">
                                      <p:cBhvr>
                                        <p:cTn id="5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randombar(horizontal)">
                                      <p:cBhvr>
                                        <p:cTn id="6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23" grpId="0"/>
      <p:bldP spid="42" grpId="0"/>
      <p:bldP spid="43" grpId="0"/>
      <p:bldP spid="50" grpId="0"/>
      <p:bldP spid="51" grpId="0"/>
      <p:bldP spid="52" grpId="0"/>
      <p:bldP spid="33" grpId="0"/>
      <p:bldP spid="2"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8"/>
          <p:cNvGraphicFramePr>
            <a:graphicFrameLocks noChangeAspect="1"/>
          </p:cNvGraphicFramePr>
          <p:nvPr/>
        </p:nvGraphicFramePr>
        <p:xfrm>
          <a:off x="1529797" y="5179378"/>
          <a:ext cx="1312783" cy="1674274"/>
        </p:xfrm>
        <a:graphic>
          <a:graphicData uri="http://schemas.openxmlformats.org/presentationml/2006/ole">
            <mc:AlternateContent xmlns:mc="http://schemas.openxmlformats.org/markup-compatibility/2006">
              <mc:Choice xmlns:v="urn:schemas-microsoft-com:vml" Requires="v">
                <p:oleObj name="Photo Editor Photo" r:id="rId2" imgW="1314286" imgH="1171429" progId="">
                  <p:embed/>
                </p:oleObj>
              </mc:Choice>
              <mc:Fallback>
                <p:oleObj name="Photo Editor Photo" r:id="rId2" imgW="1314286" imgH="1171429" progId="">
                  <p:embed/>
                  <p:pic>
                    <p:nvPicPr>
                      <p:cNvPr id="1026"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9797" y="5179378"/>
                        <a:ext cx="1312783" cy="1674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9"/>
          <p:cNvGraphicFramePr>
            <a:graphicFrameLocks noChangeAspect="1"/>
          </p:cNvGraphicFramePr>
          <p:nvPr/>
        </p:nvGraphicFramePr>
        <p:xfrm>
          <a:off x="9368445" y="5255481"/>
          <a:ext cx="1293758" cy="1598171"/>
        </p:xfrm>
        <a:graphic>
          <a:graphicData uri="http://schemas.openxmlformats.org/presentationml/2006/ole">
            <mc:AlternateContent xmlns:mc="http://schemas.openxmlformats.org/markup-compatibility/2006">
              <mc:Choice xmlns:v="urn:schemas-microsoft-com:vml" Requires="v">
                <p:oleObj name="Photo Editor Photo" r:id="rId4" imgW="1314286" imgH="1171429" progId="">
                  <p:embed/>
                </p:oleObj>
              </mc:Choice>
              <mc:Fallback>
                <p:oleObj name="Photo Editor Photo" r:id="rId4" imgW="1314286" imgH="1171429" progId="">
                  <p:embed/>
                  <p:pic>
                    <p:nvPicPr>
                      <p:cNvPr id="1027" name="Object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8445" y="5255481"/>
                        <a:ext cx="1293758" cy="1598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14"/>
          <p:cNvGrpSpPr>
            <a:grpSpLocks/>
          </p:cNvGrpSpPr>
          <p:nvPr/>
        </p:nvGrpSpPr>
        <p:grpSpPr bwMode="auto">
          <a:xfrm>
            <a:off x="2671348" y="4494447"/>
            <a:ext cx="6925408" cy="2359205"/>
            <a:chOff x="1958" y="372"/>
            <a:chExt cx="1884" cy="742"/>
          </a:xfrm>
        </p:grpSpPr>
        <p:pic>
          <p:nvPicPr>
            <p:cNvPr id="1036" name="Picture 15" descr="flower1_div_md_wht"/>
            <p:cNvPicPr>
              <a:picLocks noChangeAspect="1" noChangeArrowheads="1" noCrop="1"/>
            </p:cNvPicPr>
            <p:nvPr/>
          </p:nvPicPr>
          <p:blipFill>
            <a:blip r:embed="rId5"/>
            <a:srcRect/>
            <a:stretch>
              <a:fillRect/>
            </a:stretch>
          </p:blipFill>
          <p:spPr bwMode="auto">
            <a:xfrm>
              <a:off x="1958" y="372"/>
              <a:ext cx="1884" cy="300"/>
            </a:xfrm>
            <a:prstGeom prst="rect">
              <a:avLst/>
            </a:prstGeom>
            <a:noFill/>
            <a:ln w="9525">
              <a:noFill/>
              <a:miter lim="800000"/>
              <a:headEnd/>
              <a:tailEnd/>
            </a:ln>
          </p:spPr>
        </p:pic>
        <p:pic>
          <p:nvPicPr>
            <p:cNvPr id="1037" name="Picture 16" descr="Bellcoll"/>
            <p:cNvPicPr>
              <a:picLocks noChangeAspect="1" noChangeArrowheads="1" noCrop="1"/>
            </p:cNvPicPr>
            <p:nvPr/>
          </p:nvPicPr>
          <p:blipFill>
            <a:blip r:embed="rId6"/>
            <a:srcRect/>
            <a:stretch>
              <a:fillRect/>
            </a:stretch>
          </p:blipFill>
          <p:spPr bwMode="auto">
            <a:xfrm>
              <a:off x="2496" y="480"/>
              <a:ext cx="864" cy="634"/>
            </a:xfrm>
            <a:prstGeom prst="rect">
              <a:avLst/>
            </a:prstGeom>
            <a:noFill/>
            <a:ln w="9525">
              <a:noFill/>
              <a:miter lim="800000"/>
              <a:headEnd/>
              <a:tailEnd/>
            </a:ln>
          </p:spPr>
        </p:pic>
      </p:grpSp>
      <p:sp>
        <p:nvSpPr>
          <p:cNvPr id="1029" name="WordArt 18"/>
          <p:cNvSpPr>
            <a:spLocks noChangeArrowheads="1" noChangeShapeType="1" noTextEdit="1"/>
          </p:cNvSpPr>
          <p:nvPr/>
        </p:nvSpPr>
        <p:spPr bwMode="auto">
          <a:xfrm>
            <a:off x="2062521" y="3232399"/>
            <a:ext cx="7001511" cy="399543"/>
          </a:xfrm>
          <a:prstGeom prst="rect">
            <a:avLst/>
          </a:prstGeom>
        </p:spPr>
        <p:txBody>
          <a:bodyPr wrap="none" fromWordArt="1">
            <a:prstTxWarp prst="textArchUpPour">
              <a:avLst>
                <a:gd name="adj1" fmla="val 10800004"/>
                <a:gd name="adj2" fmla="val 50000"/>
              </a:avLst>
            </a:prstTxWarp>
          </a:bodyPr>
          <a:lstStyle/>
          <a:p>
            <a:pPr algn="ctr" defTabSz="913158"/>
            <a:r>
              <a:rPr lang="en-US" sz="2796"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cs typeface="Arial"/>
              </a:rPr>
              <a:t> </a:t>
            </a:r>
          </a:p>
        </p:txBody>
      </p:sp>
      <p:sp>
        <p:nvSpPr>
          <p:cNvPr id="1030" name="WordArt 19"/>
          <p:cNvSpPr>
            <a:spLocks noChangeArrowheads="1" noChangeShapeType="1" noTextEdit="1"/>
          </p:cNvSpPr>
          <p:nvPr/>
        </p:nvSpPr>
        <p:spPr bwMode="auto">
          <a:xfrm>
            <a:off x="1529797" y="1867281"/>
            <a:ext cx="9703182" cy="2346540"/>
          </a:xfrm>
          <a:prstGeom prst="rect">
            <a:avLst/>
          </a:prstGeom>
        </p:spPr>
        <p:txBody>
          <a:bodyPr wrap="none" fromWordArt="1">
            <a:prstTxWarp prst="textPlain">
              <a:avLst>
                <a:gd name="adj" fmla="val 50000"/>
              </a:avLst>
            </a:prstTxWarp>
          </a:bodyPr>
          <a:lstStyle/>
          <a:p>
            <a:pPr algn="ctr" defTabSz="913158"/>
            <a:r>
              <a:rPr lang="en-US" sz="4394"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cs typeface="Arial"/>
              </a:rPr>
              <a:t> TRÒ CHƠI</a:t>
            </a:r>
          </a:p>
          <a:p>
            <a:pPr algn="ctr" defTabSz="913158"/>
            <a:r>
              <a:rPr lang="en-US" sz="4394"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cs typeface="Arial"/>
              </a:rPr>
              <a:t>RUNG CHUÔNG VÀNG</a:t>
            </a:r>
          </a:p>
        </p:txBody>
      </p:sp>
      <p:pic>
        <p:nvPicPr>
          <p:cNvPr id="1032" name="Picture 27" descr="tht25788865"/>
          <p:cNvPicPr>
            <a:picLocks noChangeAspect="1" noChangeArrowheads="1" noCrop="1"/>
          </p:cNvPicPr>
          <p:nvPr/>
        </p:nvPicPr>
        <p:blipFill>
          <a:blip r:embed="rId7"/>
          <a:srcRect/>
          <a:stretch>
            <a:fillRect/>
          </a:stretch>
        </p:blipFill>
        <p:spPr bwMode="auto">
          <a:xfrm>
            <a:off x="1743807" y="1217233"/>
            <a:ext cx="2359205" cy="650049"/>
          </a:xfrm>
          <a:prstGeom prst="rect">
            <a:avLst/>
          </a:prstGeom>
          <a:noFill/>
          <a:ln w="9525">
            <a:noFill/>
            <a:miter lim="800000"/>
            <a:headEnd/>
            <a:tailEnd/>
          </a:ln>
        </p:spPr>
      </p:pic>
      <p:pic>
        <p:nvPicPr>
          <p:cNvPr id="1033" name="Picture 28" descr="tht25788865"/>
          <p:cNvPicPr>
            <a:picLocks noChangeAspect="1" noChangeArrowheads="1" noCrop="1"/>
          </p:cNvPicPr>
          <p:nvPr/>
        </p:nvPicPr>
        <p:blipFill>
          <a:blip r:embed="rId7"/>
          <a:srcRect/>
          <a:stretch>
            <a:fillRect/>
          </a:stretch>
        </p:blipFill>
        <p:spPr bwMode="auto">
          <a:xfrm>
            <a:off x="4026925" y="1217233"/>
            <a:ext cx="2359205" cy="650049"/>
          </a:xfrm>
          <a:prstGeom prst="rect">
            <a:avLst/>
          </a:prstGeom>
          <a:noFill/>
          <a:ln w="9525">
            <a:noFill/>
            <a:miter lim="800000"/>
            <a:headEnd/>
            <a:tailEnd/>
          </a:ln>
        </p:spPr>
      </p:pic>
      <p:pic>
        <p:nvPicPr>
          <p:cNvPr id="1034" name="Picture 29" descr="tht25788865"/>
          <p:cNvPicPr>
            <a:picLocks noChangeAspect="1" noChangeArrowheads="1" noCrop="1"/>
          </p:cNvPicPr>
          <p:nvPr/>
        </p:nvPicPr>
        <p:blipFill>
          <a:blip r:embed="rId7"/>
          <a:srcRect/>
          <a:stretch>
            <a:fillRect/>
          </a:stretch>
        </p:blipFill>
        <p:spPr bwMode="auto">
          <a:xfrm>
            <a:off x="6238695" y="1217233"/>
            <a:ext cx="2359205" cy="650049"/>
          </a:xfrm>
          <a:prstGeom prst="rect">
            <a:avLst/>
          </a:prstGeom>
          <a:noFill/>
          <a:ln w="9525">
            <a:noFill/>
            <a:miter lim="800000"/>
            <a:headEnd/>
            <a:tailEnd/>
          </a:ln>
        </p:spPr>
      </p:pic>
      <p:pic>
        <p:nvPicPr>
          <p:cNvPr id="1035" name="Picture 30" descr="tht25788865"/>
          <p:cNvPicPr>
            <a:picLocks noChangeAspect="1" noChangeArrowheads="1" noCrop="1"/>
          </p:cNvPicPr>
          <p:nvPr/>
        </p:nvPicPr>
        <p:blipFill>
          <a:blip r:embed="rId7"/>
          <a:srcRect/>
          <a:stretch>
            <a:fillRect/>
          </a:stretch>
        </p:blipFill>
        <p:spPr bwMode="auto">
          <a:xfrm>
            <a:off x="8531308" y="1217233"/>
            <a:ext cx="2130895" cy="650049"/>
          </a:xfrm>
          <a:prstGeom prst="rect">
            <a:avLst/>
          </a:prstGeom>
          <a:noFill/>
          <a:ln w="9525">
            <a:noFill/>
            <a:miter lim="800000"/>
            <a:headEnd/>
            <a:tailEnd/>
          </a:ln>
        </p:spPr>
      </p:pic>
      <p:grpSp>
        <p:nvGrpSpPr>
          <p:cNvPr id="20" name="Group 19"/>
          <p:cNvGrpSpPr/>
          <p:nvPr/>
        </p:nvGrpSpPr>
        <p:grpSpPr>
          <a:xfrm>
            <a:off x="3070891" y="239966"/>
            <a:ext cx="5256805" cy="1115921"/>
            <a:chOff x="4244547" y="238780"/>
            <a:chExt cx="7017972" cy="1489783"/>
          </a:xfrm>
        </p:grpSpPr>
        <p:grpSp>
          <p:nvGrpSpPr>
            <p:cNvPr id="21" name="Group 20"/>
            <p:cNvGrpSpPr/>
            <p:nvPr/>
          </p:nvGrpSpPr>
          <p:grpSpPr>
            <a:xfrm>
              <a:off x="5084509" y="238780"/>
              <a:ext cx="5714364" cy="936003"/>
              <a:chOff x="4998717" y="299739"/>
              <a:chExt cx="5617947" cy="936003"/>
            </a:xfrm>
          </p:grpSpPr>
          <p:grpSp>
            <p:nvGrpSpPr>
              <p:cNvPr id="23" name="Group 22"/>
              <p:cNvGrpSpPr/>
              <p:nvPr/>
            </p:nvGrpSpPr>
            <p:grpSpPr>
              <a:xfrm>
                <a:off x="4998717" y="299739"/>
                <a:ext cx="5617947" cy="936003"/>
                <a:chOff x="4998717" y="299739"/>
                <a:chExt cx="5617947" cy="936003"/>
              </a:xfrm>
            </p:grpSpPr>
            <p:sp>
              <p:nvSpPr>
                <p:cNvPr id="25" name="TextBox 24"/>
                <p:cNvSpPr txBox="1"/>
                <p:nvPr/>
              </p:nvSpPr>
              <p:spPr>
                <a:xfrm>
                  <a:off x="4998717" y="299739"/>
                  <a:ext cx="5617947" cy="554102"/>
                </a:xfrm>
                <a:prstGeom prst="rect">
                  <a:avLst/>
                </a:prstGeom>
                <a:noFill/>
              </p:spPr>
              <p:txBody>
                <a:bodyPr wrap="none" rtlCol="0">
                  <a:spAutoFit/>
                </a:bodyPr>
                <a:lstStyle/>
                <a:p>
                  <a:r>
                    <a:rPr lang="en-US" sz="2097" kern="0" dirty="0" err="1">
                      <a:solidFill>
                        <a:srgbClr val="0000CC"/>
                      </a:solidFill>
                      <a:latin typeface="Times New Roman" pitchFamily="18" charset="0"/>
                      <a:cs typeface="Times New Roman" pitchFamily="18" charset="0"/>
                    </a:rPr>
                    <a:t>Thư</a:t>
                  </a:r>
                  <a:r>
                    <a:rPr lang="en-US" sz="2097" kern="0" dirty="0">
                      <a:solidFill>
                        <a:srgbClr val="0000CC"/>
                      </a:solidFill>
                      <a:latin typeface="Times New Roman" pitchFamily="18" charset="0"/>
                      <a:cs typeface="Times New Roman" pitchFamily="18" charset="0"/>
                    </a:rPr>
                    <a:t>́ </a:t>
                  </a:r>
                  <a:r>
                    <a:rPr lang="en-US" sz="2097" kern="0" dirty="0" err="1">
                      <a:solidFill>
                        <a:srgbClr val="0000CC"/>
                      </a:solidFill>
                      <a:latin typeface="Times New Roman" pitchFamily="18" charset="0"/>
                      <a:cs typeface="Times New Roman" pitchFamily="18" charset="0"/>
                    </a:rPr>
                    <a:t>Năm</a:t>
                  </a:r>
                  <a:r>
                    <a:rPr lang="en-US" sz="2097" kern="0" dirty="0">
                      <a:solidFill>
                        <a:srgbClr val="0000CC"/>
                      </a:solidFill>
                      <a:latin typeface="Times New Roman" pitchFamily="18" charset="0"/>
                      <a:cs typeface="Times New Roman" pitchFamily="18" charset="0"/>
                    </a:rPr>
                    <a:t> </a:t>
                  </a:r>
                  <a:r>
                    <a:rPr lang="en-US" sz="2097" kern="0" dirty="0" err="1">
                      <a:solidFill>
                        <a:srgbClr val="0000CC"/>
                      </a:solidFill>
                      <a:latin typeface="Times New Roman" pitchFamily="18" charset="0"/>
                      <a:cs typeface="Times New Roman" pitchFamily="18" charset="0"/>
                    </a:rPr>
                    <a:t>ngày</a:t>
                  </a:r>
                  <a:r>
                    <a:rPr lang="en-US" sz="2097" kern="0" dirty="0">
                      <a:solidFill>
                        <a:srgbClr val="0000CC"/>
                      </a:solidFill>
                      <a:latin typeface="Times New Roman" pitchFamily="18" charset="0"/>
                      <a:cs typeface="Times New Roman" pitchFamily="18" charset="0"/>
                    </a:rPr>
                    <a:t> 30 </a:t>
                  </a:r>
                  <a:r>
                    <a:rPr lang="en-US" sz="2097" kern="0" dirty="0" err="1">
                      <a:solidFill>
                        <a:srgbClr val="0000CC"/>
                      </a:solidFill>
                      <a:latin typeface="Times New Roman" pitchFamily="18" charset="0"/>
                      <a:cs typeface="Times New Roman" pitchFamily="18" charset="0"/>
                    </a:rPr>
                    <a:t>tháng</a:t>
                  </a:r>
                  <a:r>
                    <a:rPr lang="en-US" sz="2097" kern="0" dirty="0">
                      <a:solidFill>
                        <a:srgbClr val="0000CC"/>
                      </a:solidFill>
                      <a:latin typeface="Times New Roman" pitchFamily="18" charset="0"/>
                      <a:cs typeface="Times New Roman" pitchFamily="18" charset="0"/>
                    </a:rPr>
                    <a:t> 11 </a:t>
                  </a:r>
                  <a:r>
                    <a:rPr lang="en-US" sz="2097" kern="0" dirty="0" err="1">
                      <a:solidFill>
                        <a:srgbClr val="0000CC"/>
                      </a:solidFill>
                      <a:latin typeface="Times New Roman" pitchFamily="18" charset="0"/>
                      <a:cs typeface="Times New Roman" pitchFamily="18" charset="0"/>
                    </a:rPr>
                    <a:t>năm</a:t>
                  </a:r>
                  <a:r>
                    <a:rPr lang="en-US" sz="2097" kern="0" dirty="0">
                      <a:solidFill>
                        <a:srgbClr val="0000CC"/>
                      </a:solidFill>
                      <a:latin typeface="Times New Roman" pitchFamily="18" charset="0"/>
                      <a:cs typeface="Times New Roman" pitchFamily="18" charset="0"/>
                    </a:rPr>
                    <a:t> 2023</a:t>
                  </a:r>
                </a:p>
              </p:txBody>
            </p:sp>
            <p:sp>
              <p:nvSpPr>
                <p:cNvPr id="26" name="TextBox 25"/>
                <p:cNvSpPr txBox="1"/>
                <p:nvPr/>
              </p:nvSpPr>
              <p:spPr>
                <a:xfrm>
                  <a:off x="6651116" y="743102"/>
                  <a:ext cx="2034932" cy="492640"/>
                </a:xfrm>
                <a:prstGeom prst="rect">
                  <a:avLst/>
                </a:prstGeom>
                <a:noFill/>
              </p:spPr>
              <p:txBody>
                <a:bodyPr wrap="none" rtlCol="0">
                  <a:spAutoFit/>
                </a:bodyPr>
                <a:lstStyle/>
                <a:p>
                  <a:r>
                    <a:rPr lang="en-US" sz="1798" b="1" kern="0" dirty="0">
                      <a:solidFill>
                        <a:srgbClr val="FF0066"/>
                      </a:solidFill>
                      <a:latin typeface="Times New Roman" pitchFamily="18" charset="0"/>
                      <a:cs typeface="Times New Roman" pitchFamily="18" charset="0"/>
                    </a:rPr>
                    <a:t>TIẾNG VIỆT</a:t>
                  </a:r>
                </a:p>
              </p:txBody>
            </p:sp>
          </p:grpSp>
          <p:cxnSp>
            <p:nvCxnSpPr>
              <p:cNvPr id="24" name="Straight Connector 23"/>
              <p:cNvCxnSpPr/>
              <p:nvPr/>
            </p:nvCxnSpPr>
            <p:spPr>
              <a:xfrm>
                <a:off x="6790748" y="1151823"/>
                <a:ext cx="1659737" cy="0"/>
              </a:xfrm>
              <a:prstGeom prst="line">
                <a:avLst/>
              </a:prstGeom>
              <a:noFill/>
              <a:ln w="25400" cap="flat" cmpd="sng" algn="ctr">
                <a:solidFill>
                  <a:srgbClr val="FF0066"/>
                </a:solidFill>
                <a:prstDash val="solid"/>
              </a:ln>
              <a:effectLst>
                <a:outerShdw blurRad="40000" dist="20000" dir="5400000" rotWithShape="0">
                  <a:srgbClr val="000000">
                    <a:alpha val="38000"/>
                  </a:srgbClr>
                </a:outerShdw>
              </a:effectLst>
            </p:spPr>
          </p:cxnSp>
        </p:grpSp>
        <p:sp>
          <p:nvSpPr>
            <p:cNvPr id="22" name="Text Box 14"/>
            <p:cNvSpPr txBox="1">
              <a:spLocks noChangeArrowheads="1"/>
            </p:cNvSpPr>
            <p:nvPr/>
          </p:nvSpPr>
          <p:spPr bwMode="auto">
            <a:xfrm>
              <a:off x="4244547" y="1091002"/>
              <a:ext cx="7017972" cy="637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2400" b="1">
                  <a:solidFill>
                    <a:srgbClr val="0000CC"/>
                  </a:solidFill>
                  <a:latin typeface="Times New Roman" panose="02020603050405020304" pitchFamily="18" charset="0"/>
                  <a:cs typeface="Times New Roman" pitchFamily="18" charset="0"/>
                </a:rPr>
                <a:t> </a:t>
              </a:r>
              <a:r>
                <a:rPr lang="en-US" sz="2400" b="1">
                  <a:solidFill>
                    <a:srgbClr val="7030A0"/>
                  </a:solidFill>
                  <a:latin typeface="Times New Roman" panose="02020603050405020304" pitchFamily="18" charset="0"/>
                  <a:cs typeface="Times New Roman" pitchFamily="18" charset="0"/>
                </a:rPr>
                <a:t>Đọc: A lô, tớ đây (tiết 2)</a:t>
              </a:r>
              <a:endParaRPr lang="en-US" sz="1498" b="1" kern="0" dirty="0">
                <a:solidFill>
                  <a:srgbClr val="0000CC"/>
                </a:solidFill>
                <a:effectLst>
                  <a:outerShdw blurRad="38100" dist="38100" dir="2700000" algn="tl">
                    <a:srgbClr val="000000">
                      <a:alpha val="43137"/>
                    </a:srgbClr>
                  </a:outerShdw>
                </a:effectLst>
                <a:latin typeface="Times New Roman" pitchFamily="18" charset="0"/>
              </a:endParaRPr>
            </a:p>
          </p:txBody>
        </p:sp>
      </p:grpSp>
    </p:spTree>
    <p:extLst>
      <p:ext uri="{BB962C8B-B14F-4D97-AF65-F5344CB8AC3E}">
        <p14:creationId xmlns:p14="http://schemas.microsoft.com/office/powerpoint/2010/main" val="3988660935"/>
      </p:ext>
    </p:extLst>
  </p:cSld>
  <p:clrMapOvr>
    <a:masterClrMapping/>
  </p:clrMapOvr>
  <p:transition spd="slow">
    <p:randomBa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p:cNvSpPr>
            <a:spLocks noChangeArrowheads="1"/>
          </p:cNvSpPr>
          <p:nvPr/>
        </p:nvSpPr>
        <p:spPr bwMode="auto">
          <a:xfrm>
            <a:off x="4345622" y="3961724"/>
            <a:ext cx="1978688" cy="520040"/>
          </a:xfrm>
          <a:prstGeom prst="roundRect">
            <a:avLst>
              <a:gd name="adj" fmla="val 16667"/>
            </a:avLst>
          </a:prstGeom>
          <a:solidFill>
            <a:srgbClr val="FFCC00"/>
          </a:solidFill>
          <a:ln w="9525" algn="ctr">
            <a:solidFill>
              <a:schemeClr val="tx1"/>
            </a:solidFill>
            <a:round/>
            <a:headEnd/>
            <a:tailEnd/>
          </a:ln>
        </p:spPr>
        <p:txBody>
          <a:bodyPr wrap="none" anchor="ctr"/>
          <a:lstStyle/>
          <a:p>
            <a:pPr defTabSz="913158">
              <a:defRPr/>
            </a:pPr>
            <a:endParaRPr lang="en-US" sz="1798">
              <a:solidFill>
                <a:prstClr val="black"/>
              </a:solidFill>
              <a:latin typeface="Times New Roman" panose="02020603050405020304" pitchFamily="18" charset="0"/>
              <a:cs typeface="Times New Roman" panose="02020603050405020304" pitchFamily="18" charset="0"/>
            </a:endParaRPr>
          </a:p>
        </p:txBody>
      </p:sp>
      <p:sp>
        <p:nvSpPr>
          <p:cNvPr id="4099" name="AutoShape 2"/>
          <p:cNvSpPr>
            <a:spLocks noChangeArrowheads="1"/>
          </p:cNvSpPr>
          <p:nvPr/>
        </p:nvSpPr>
        <p:spPr bwMode="auto">
          <a:xfrm>
            <a:off x="1777462" y="1602832"/>
            <a:ext cx="8523579" cy="5024084"/>
          </a:xfrm>
          <a:prstGeom prst="roundRect">
            <a:avLst>
              <a:gd name="adj" fmla="val 16667"/>
            </a:avLst>
          </a:prstGeom>
          <a:solidFill>
            <a:schemeClr val="bg1"/>
          </a:solidFill>
          <a:ln w="76200" cmpd="tri">
            <a:solidFill>
              <a:srgbClr val="CC0000"/>
            </a:solidFill>
            <a:round/>
            <a:headEnd/>
            <a:tailEnd/>
          </a:ln>
        </p:spPr>
        <p:txBody>
          <a:bodyPr wrap="none" anchor="ctr"/>
          <a:lstStyle/>
          <a:p>
            <a:pPr defTabSz="913158">
              <a:defRPr/>
            </a:pPr>
            <a:endParaRPr lang="vi-VN" sz="1798">
              <a:solidFill>
                <a:prstClr val="black"/>
              </a:solidFill>
              <a:latin typeface="Times New Roman" panose="02020603050405020304" pitchFamily="18" charset="0"/>
              <a:cs typeface="Times New Roman" panose="02020603050405020304" pitchFamily="18" charset="0"/>
            </a:endParaRPr>
          </a:p>
        </p:txBody>
      </p:sp>
      <p:pic>
        <p:nvPicPr>
          <p:cNvPr id="4100" name="Picture 3" descr="an30"/>
          <p:cNvPicPr>
            <a:picLocks noChangeAspect="1" noChangeArrowheads="1" noCrop="1"/>
          </p:cNvPicPr>
          <p:nvPr/>
        </p:nvPicPr>
        <p:blipFill>
          <a:blip r:embed="rId5"/>
          <a:srcRect/>
          <a:stretch>
            <a:fillRect/>
          </a:stretch>
        </p:blipFill>
        <p:spPr bwMode="auto">
          <a:xfrm>
            <a:off x="2314587" y="1359927"/>
            <a:ext cx="1060926" cy="856168"/>
          </a:xfrm>
          <a:prstGeom prst="rect">
            <a:avLst/>
          </a:prstGeom>
          <a:noFill/>
          <a:ln w="9525">
            <a:noFill/>
            <a:miter lim="800000"/>
            <a:headEnd/>
            <a:tailEnd/>
          </a:ln>
        </p:spPr>
      </p:pic>
      <p:pic>
        <p:nvPicPr>
          <p:cNvPr id="4101" name="Picture 4" descr="33"/>
          <p:cNvPicPr>
            <a:picLocks noChangeAspect="1" noChangeArrowheads="1" noCrop="1"/>
          </p:cNvPicPr>
          <p:nvPr/>
        </p:nvPicPr>
        <p:blipFill>
          <a:blip r:embed="rId6"/>
          <a:srcRect/>
          <a:stretch>
            <a:fillRect/>
          </a:stretch>
        </p:blipFill>
        <p:spPr bwMode="auto">
          <a:xfrm>
            <a:off x="1858022" y="2282685"/>
            <a:ext cx="8447476" cy="76103"/>
          </a:xfrm>
          <a:prstGeom prst="rect">
            <a:avLst/>
          </a:prstGeom>
          <a:noFill/>
          <a:ln w="9525">
            <a:noFill/>
            <a:miter lim="800000"/>
            <a:headEnd/>
            <a:tailEnd/>
          </a:ln>
        </p:spPr>
      </p:pic>
      <p:sp>
        <p:nvSpPr>
          <p:cNvPr id="4103" name="AutoShape 6"/>
          <p:cNvSpPr>
            <a:spLocks noChangeArrowheads="1"/>
          </p:cNvSpPr>
          <p:nvPr/>
        </p:nvSpPr>
        <p:spPr bwMode="auto">
          <a:xfrm>
            <a:off x="4811747" y="2490389"/>
            <a:ext cx="1674274" cy="439179"/>
          </a:xfrm>
          <a:prstGeom prst="roundRect">
            <a:avLst>
              <a:gd name="adj" fmla="val 16667"/>
            </a:avLst>
          </a:prstGeom>
          <a:gradFill rotWithShape="1">
            <a:gsLst>
              <a:gs pos="0">
                <a:srgbClr val="FFCC00"/>
              </a:gs>
              <a:gs pos="100000">
                <a:srgbClr val="CC9900"/>
              </a:gs>
            </a:gsLst>
            <a:lin ang="0" scaled="1"/>
          </a:gradFill>
          <a:ln w="9525">
            <a:noFill/>
            <a:round/>
            <a:headEnd/>
            <a:tailEnd/>
          </a:ln>
        </p:spPr>
        <p:txBody>
          <a:bodyPr wrap="none" anchor="ctr"/>
          <a:lstStyle/>
          <a:p>
            <a:pPr defTabSz="913158">
              <a:defRPr/>
            </a:pPr>
            <a:endParaRPr lang="en-US" sz="1798">
              <a:solidFill>
                <a:prstClr val="black"/>
              </a:solidFill>
              <a:latin typeface="Times New Roman" panose="02020603050405020304" pitchFamily="18" charset="0"/>
              <a:cs typeface="Times New Roman" panose="02020603050405020304" pitchFamily="18" charset="0"/>
            </a:endParaRPr>
          </a:p>
        </p:txBody>
      </p:sp>
      <p:sp>
        <p:nvSpPr>
          <p:cNvPr id="4105" name="Text Box 8"/>
          <p:cNvSpPr txBox="1">
            <a:spLocks noChangeArrowheads="1"/>
          </p:cNvSpPr>
          <p:nvPr/>
        </p:nvSpPr>
        <p:spPr bwMode="auto">
          <a:xfrm>
            <a:off x="4984578" y="2501484"/>
            <a:ext cx="1610855" cy="830099"/>
          </a:xfrm>
          <a:prstGeom prst="rect">
            <a:avLst/>
          </a:prstGeom>
          <a:noFill/>
          <a:ln w="9525">
            <a:noFill/>
            <a:miter lim="800000"/>
            <a:headEnd/>
            <a:tailEnd/>
          </a:ln>
        </p:spPr>
        <p:txBody>
          <a:bodyPr wrap="square">
            <a:spAutoFit/>
          </a:bodyPr>
          <a:lstStyle/>
          <a:p>
            <a:pPr defTabSz="913158">
              <a:spcBef>
                <a:spcPct val="50000"/>
              </a:spcBef>
              <a:defRPr/>
            </a:pPr>
            <a:r>
              <a:rPr lang="en-US" sz="2097" b="1" dirty="0" err="1">
                <a:solidFill>
                  <a:prstClr val="black"/>
                </a:solidFill>
                <a:latin typeface="Times New Roman" panose="02020603050405020304" pitchFamily="18" charset="0"/>
                <a:cs typeface="Times New Roman" panose="02020603050405020304" pitchFamily="18" charset="0"/>
              </a:rPr>
              <a:t>Câu</a:t>
            </a:r>
            <a:r>
              <a:rPr lang="en-US" sz="2097" b="1" dirty="0">
                <a:solidFill>
                  <a:prstClr val="black"/>
                </a:solidFill>
                <a:latin typeface="Times New Roman" panose="02020603050405020304" pitchFamily="18" charset="0"/>
                <a:cs typeface="Times New Roman" panose="02020603050405020304" pitchFamily="18" charset="0"/>
              </a:rPr>
              <a:t> </a:t>
            </a:r>
            <a:r>
              <a:rPr lang="en-US" sz="2097" b="1" err="1">
                <a:solidFill>
                  <a:prstClr val="black"/>
                </a:solidFill>
                <a:latin typeface="Times New Roman" panose="02020603050405020304" pitchFamily="18" charset="0"/>
                <a:cs typeface="Times New Roman" panose="02020603050405020304" pitchFamily="18" charset="0"/>
              </a:rPr>
              <a:t>hỏi</a:t>
            </a:r>
            <a:r>
              <a:rPr lang="en-US" sz="2097" b="1">
                <a:solidFill>
                  <a:prstClr val="black"/>
                </a:solidFill>
                <a:latin typeface="Times New Roman" panose="02020603050405020304" pitchFamily="18" charset="0"/>
                <a:cs typeface="Times New Roman" panose="02020603050405020304" pitchFamily="18" charset="0"/>
              </a:rPr>
              <a:t> 1</a:t>
            </a:r>
            <a:endParaRPr lang="en-US" sz="2097" b="1" dirty="0">
              <a:solidFill>
                <a:prstClr val="black"/>
              </a:solidFill>
              <a:latin typeface="Times New Roman" panose="02020603050405020304" pitchFamily="18" charset="0"/>
              <a:cs typeface="Times New Roman" panose="02020603050405020304" pitchFamily="18" charset="0"/>
            </a:endParaRPr>
          </a:p>
          <a:p>
            <a:pPr defTabSz="913158">
              <a:spcBef>
                <a:spcPct val="50000"/>
              </a:spcBef>
              <a:defRPr/>
            </a:pPr>
            <a:endParaRPr lang="en-US" sz="1798" dirty="0">
              <a:solidFill>
                <a:prstClr val="black"/>
              </a:solidFill>
              <a:latin typeface="Times New Roman" panose="02020603050405020304" pitchFamily="18" charset="0"/>
              <a:cs typeface="Times New Roman" panose="02020603050405020304" pitchFamily="18" charset="0"/>
            </a:endParaRPr>
          </a:p>
        </p:txBody>
      </p:sp>
      <p:pic>
        <p:nvPicPr>
          <p:cNvPr id="2" name="Picture 14" descr="star_tip_md_wht"/>
          <p:cNvPicPr>
            <a:picLocks noChangeAspect="1" noChangeArrowheads="1" noCrop="1"/>
          </p:cNvPicPr>
          <p:nvPr/>
        </p:nvPicPr>
        <p:blipFill>
          <a:blip r:embed="rId7"/>
          <a:srcRect/>
          <a:stretch>
            <a:fillRect/>
          </a:stretch>
        </p:blipFill>
        <p:spPr bwMode="auto">
          <a:xfrm>
            <a:off x="9520676" y="1645314"/>
            <a:ext cx="532724" cy="532724"/>
          </a:xfrm>
          <a:prstGeom prst="rect">
            <a:avLst/>
          </a:prstGeom>
          <a:noFill/>
          <a:ln w="9525">
            <a:noFill/>
            <a:miter lim="800000"/>
            <a:headEnd/>
            <a:tailEnd/>
          </a:ln>
        </p:spPr>
      </p:pic>
      <p:sp>
        <p:nvSpPr>
          <p:cNvPr id="4112" name="Text Box 16"/>
          <p:cNvSpPr txBox="1">
            <a:spLocks noChangeArrowheads="1"/>
          </p:cNvSpPr>
          <p:nvPr/>
        </p:nvSpPr>
        <p:spPr bwMode="auto">
          <a:xfrm>
            <a:off x="1815154" y="3000917"/>
            <a:ext cx="8447476" cy="1722587"/>
          </a:xfrm>
          <a:prstGeom prst="rect">
            <a:avLst/>
          </a:prstGeom>
          <a:noFill/>
          <a:ln w="9525">
            <a:noFill/>
            <a:miter lim="800000"/>
            <a:headEnd/>
            <a:tailEnd/>
          </a:ln>
        </p:spPr>
        <p:txBody>
          <a:bodyPr wrap="square">
            <a:spAutoFit/>
          </a:bodyPr>
          <a:lstStyle/>
          <a:p>
            <a:r>
              <a:rPr lang="en-US" sz="2796" b="1">
                <a:solidFill>
                  <a:srgbClr val="FF0000"/>
                </a:solidFill>
                <a:latin typeface="Times New Roman" panose="02020603050405020304" pitchFamily="18" charset="0"/>
                <a:cs typeface="Times New Roman" panose="02020603050405020304" pitchFamily="18" charset="0"/>
              </a:rPr>
              <a:t>    </a:t>
            </a:r>
            <a:r>
              <a:rPr lang="nl-NL" sz="3200" b="1">
                <a:solidFill>
                  <a:srgbClr val="FF0000"/>
                </a:solidFill>
                <a:latin typeface="Times New Roman" panose="02020603050405020304" pitchFamily="18" charset="0"/>
                <a:cs typeface="Times New Roman" panose="02020603050405020304" pitchFamily="18" charset="0"/>
              </a:rPr>
              <a:t>Nếu bố mẹ cho phép sử dụng điện thoại</a:t>
            </a:r>
          </a:p>
          <a:p>
            <a:r>
              <a:rPr lang="nl-NL" sz="3200" b="1">
                <a:solidFill>
                  <a:srgbClr val="FF0000"/>
                </a:solidFill>
                <a:latin typeface="Times New Roman" panose="02020603050405020304" pitchFamily="18" charset="0"/>
                <a:cs typeface="Times New Roman" panose="02020603050405020304" pitchFamily="18" charset="0"/>
              </a:rPr>
              <a:t> thì các em chỉ được:</a:t>
            </a:r>
            <a:endParaRPr lang="en-US" altLang="en-US" sz="3200" b="1">
              <a:solidFill>
                <a:srgbClr val="FF0000"/>
              </a:solidFill>
              <a:latin typeface="Times New Roman" panose="02020603050405020304" pitchFamily="18" charset="0"/>
              <a:cs typeface="Times New Roman" panose="02020603050405020304" pitchFamily="18" charset="0"/>
            </a:endParaRPr>
          </a:p>
          <a:p>
            <a:pPr defTabSz="913158">
              <a:spcBef>
                <a:spcPct val="50000"/>
              </a:spcBef>
              <a:defRPr/>
            </a:pPr>
            <a:endParaRPr lang="en-US" sz="2796" b="1" dirty="0">
              <a:solidFill>
                <a:srgbClr val="C00000"/>
              </a:solidFill>
              <a:latin typeface="Times New Roman" panose="02020603050405020304" pitchFamily="18" charset="0"/>
              <a:cs typeface="Times New Roman" panose="02020603050405020304" pitchFamily="18" charset="0"/>
            </a:endParaRPr>
          </a:p>
        </p:txBody>
      </p:sp>
      <p:sp>
        <p:nvSpPr>
          <p:cNvPr id="4114" name="Text Box 18"/>
          <p:cNvSpPr txBox="1">
            <a:spLocks noChangeArrowheads="1"/>
          </p:cNvSpPr>
          <p:nvPr/>
        </p:nvSpPr>
        <p:spPr bwMode="auto">
          <a:xfrm>
            <a:off x="9796528" y="6515944"/>
            <a:ext cx="932050" cy="338234"/>
          </a:xfrm>
          <a:prstGeom prst="rect">
            <a:avLst/>
          </a:prstGeom>
          <a:solidFill>
            <a:srgbClr val="FF9933"/>
          </a:solidFill>
          <a:ln w="38100">
            <a:solidFill>
              <a:srgbClr val="FF9900"/>
            </a:solidFill>
            <a:miter lim="800000"/>
            <a:headEnd/>
            <a:tailEnd/>
          </a:ln>
        </p:spPr>
        <p:txBody>
          <a:bodyPr wrap="none">
            <a:spAutoFit/>
          </a:bodyPr>
          <a:lstStyle/>
          <a:p>
            <a:pPr defTabSz="913158">
              <a:defRPr/>
            </a:pPr>
            <a:r>
              <a:rPr lang="en-US" sz="1598">
                <a:solidFill>
                  <a:srgbClr val="FFFF00"/>
                </a:solidFill>
                <a:latin typeface="Times New Roman" panose="02020603050405020304" pitchFamily="18" charset="0"/>
                <a:cs typeface="Times New Roman" panose="02020603050405020304" pitchFamily="18" charset="0"/>
              </a:rPr>
              <a:t>ĐÁP ÁN</a:t>
            </a:r>
          </a:p>
        </p:txBody>
      </p:sp>
      <p:sp>
        <p:nvSpPr>
          <p:cNvPr id="4148" name="AutoShape 52"/>
          <p:cNvSpPr>
            <a:spLocks noChangeArrowheads="1"/>
          </p:cNvSpPr>
          <p:nvPr/>
        </p:nvSpPr>
        <p:spPr bwMode="auto">
          <a:xfrm>
            <a:off x="2301887" y="4285751"/>
            <a:ext cx="5411611" cy="520040"/>
          </a:xfrm>
          <a:prstGeom prst="roundRect">
            <a:avLst>
              <a:gd name="adj" fmla="val 16667"/>
            </a:avLst>
          </a:prstGeom>
          <a:solidFill>
            <a:srgbClr val="FFCC00"/>
          </a:solidFill>
          <a:ln w="9525" algn="ctr">
            <a:solidFill>
              <a:schemeClr val="tx1"/>
            </a:solidFill>
            <a:round/>
            <a:headEnd/>
            <a:tailEnd/>
          </a:ln>
        </p:spPr>
        <p:txBody>
          <a:bodyPr wrap="none" anchor="ctr"/>
          <a:lstStyle/>
          <a:p>
            <a:pPr defTabSz="913158">
              <a:defRPr/>
            </a:pPr>
            <a:endParaRPr lang="en-US" sz="1798">
              <a:solidFill>
                <a:prstClr val="black"/>
              </a:solidFill>
              <a:latin typeface="Times New Roman" panose="02020603050405020304" pitchFamily="18" charset="0"/>
              <a:cs typeface="Times New Roman" panose="02020603050405020304" pitchFamily="18" charset="0"/>
            </a:endParaRPr>
          </a:p>
        </p:txBody>
      </p:sp>
      <p:sp>
        <p:nvSpPr>
          <p:cNvPr id="4146" name="Text Box 50"/>
          <p:cNvSpPr txBox="1">
            <a:spLocks noChangeArrowheads="1"/>
          </p:cNvSpPr>
          <p:nvPr/>
        </p:nvSpPr>
        <p:spPr bwMode="auto">
          <a:xfrm>
            <a:off x="2272494" y="4321507"/>
            <a:ext cx="6710643" cy="2323072"/>
          </a:xfrm>
          <a:prstGeom prst="rect">
            <a:avLst/>
          </a:prstGeom>
          <a:noFill/>
          <a:ln w="9525">
            <a:noFill/>
            <a:miter lim="800000"/>
            <a:headEnd/>
            <a:tailEnd/>
          </a:ln>
        </p:spPr>
        <p:txBody>
          <a:bodyPr wrap="square">
            <a:spAutoFit/>
          </a:bodyPr>
          <a:lstStyle/>
          <a:p>
            <a:pPr marL="342435" indent="-342435" defTabSz="913158">
              <a:spcBef>
                <a:spcPct val="50000"/>
              </a:spcBef>
              <a:defRPr/>
            </a:pPr>
            <a:r>
              <a:rPr lang="en-US" sz="2622">
                <a:latin typeface="Times New Roman" panose="02020603050405020304" pitchFamily="18" charset="0"/>
                <a:cs typeface="Times New Roman" pitchFamily="18" charset="0"/>
              </a:rPr>
              <a:t>A</a:t>
            </a:r>
            <a:r>
              <a:rPr lang="en-US" sz="2696">
                <a:latin typeface="Times New Roman" panose="02020603050405020304" pitchFamily="18" charset="0"/>
                <a:cs typeface="Times New Roman" panose="02020603050405020304" pitchFamily="18" charset="0"/>
              </a:rPr>
              <a:t>. nghe, gọi</a:t>
            </a:r>
            <a:endParaRPr lang="en-US" sz="2696" dirty="0">
              <a:latin typeface="Times New Roman" panose="02020603050405020304" pitchFamily="18" charset="0"/>
              <a:cs typeface="Times New Roman" panose="02020603050405020304" pitchFamily="18" charset="0"/>
            </a:endParaRPr>
          </a:p>
          <a:p>
            <a:pPr marL="342435" indent="-342435" defTabSz="913158">
              <a:spcBef>
                <a:spcPct val="50000"/>
              </a:spcBef>
              <a:defRPr/>
            </a:pPr>
            <a:r>
              <a:rPr lang="en-US" sz="2622" dirty="0">
                <a:solidFill>
                  <a:prstClr val="black"/>
                </a:solidFill>
                <a:latin typeface="Times New Roman" pitchFamily="18" charset="0"/>
                <a:cs typeface="Times New Roman" pitchFamily="18" charset="0"/>
              </a:rPr>
              <a:t>B</a:t>
            </a:r>
            <a:r>
              <a:rPr lang="en-US" sz="2622">
                <a:solidFill>
                  <a:prstClr val="black"/>
                </a:solidFill>
                <a:latin typeface="Times New Roman" pitchFamily="18" charset="0"/>
                <a:cs typeface="Times New Roman" pitchFamily="18" charset="0"/>
              </a:rPr>
              <a:t>. chơi game</a:t>
            </a:r>
            <a:endParaRPr lang="en-US" sz="2622" dirty="0">
              <a:solidFill>
                <a:prstClr val="black"/>
              </a:solidFill>
              <a:latin typeface="Times New Roman" pitchFamily="18" charset="0"/>
              <a:cs typeface="Times New Roman" pitchFamily="18" charset="0"/>
            </a:endParaRPr>
          </a:p>
          <a:p>
            <a:pPr marL="342435" indent="-342435" defTabSz="913158">
              <a:spcBef>
                <a:spcPct val="50000"/>
              </a:spcBef>
              <a:defRPr/>
            </a:pPr>
            <a:r>
              <a:rPr lang="en-US" sz="2622">
                <a:solidFill>
                  <a:prstClr val="black"/>
                </a:solidFill>
                <a:latin typeface="Times New Roman" pitchFamily="18" charset="0"/>
                <a:cs typeface="Times New Roman" pitchFamily="18" charset="0"/>
              </a:rPr>
              <a:t>C. đánh cờ</a:t>
            </a:r>
            <a:endParaRPr lang="en-US" sz="2622" dirty="0">
              <a:solidFill>
                <a:prstClr val="black"/>
              </a:solidFill>
              <a:latin typeface="Times New Roman" pitchFamily="18" charset="0"/>
              <a:cs typeface="Times New Roman" pitchFamily="18" charset="0"/>
            </a:endParaRPr>
          </a:p>
          <a:p>
            <a:pPr marL="342435" indent="-342435" defTabSz="913158">
              <a:spcBef>
                <a:spcPct val="50000"/>
              </a:spcBef>
              <a:defRPr/>
            </a:pPr>
            <a:r>
              <a:rPr lang="en-US" sz="2622" dirty="0">
                <a:solidFill>
                  <a:prstClr val="black"/>
                </a:solidFill>
                <a:latin typeface="Times New Roman" pitchFamily="18" charset="0"/>
                <a:cs typeface="Times New Roman" pitchFamily="18" charset="0"/>
              </a:rPr>
              <a:t>D</a:t>
            </a:r>
            <a:r>
              <a:rPr lang="en-US" sz="2622">
                <a:solidFill>
                  <a:prstClr val="black"/>
                </a:solidFill>
                <a:latin typeface="Times New Roman" pitchFamily="18" charset="0"/>
                <a:cs typeface="Times New Roman" pitchFamily="18" charset="0"/>
              </a:rPr>
              <a:t>. xem phim</a:t>
            </a:r>
            <a:endParaRPr lang="en-US" sz="2622" dirty="0">
              <a:solidFill>
                <a:prstClr val="black"/>
              </a:solidFill>
              <a:latin typeface="Times New Roman" pitchFamily="18" charset="0"/>
              <a:cs typeface="Times New Roman" pitchFamily="18" charset="0"/>
            </a:endParaRPr>
          </a:p>
        </p:txBody>
      </p:sp>
      <p:sp>
        <p:nvSpPr>
          <p:cNvPr id="4113" name="Action Button: Home 53">
            <a:hlinkClick r:id="rId8" action="ppaction://hlinksldjump" highlightClick="1"/>
          </p:cNvPr>
          <p:cNvSpPr>
            <a:spLocks noChangeArrowheads="1"/>
          </p:cNvSpPr>
          <p:nvPr/>
        </p:nvSpPr>
        <p:spPr bwMode="auto">
          <a:xfrm>
            <a:off x="10053376" y="4348"/>
            <a:ext cx="608827" cy="532724"/>
          </a:xfrm>
          <a:prstGeom prst="actionButtonHome">
            <a:avLst/>
          </a:prstGeom>
          <a:solidFill>
            <a:srgbClr val="FF9900"/>
          </a:solidFill>
          <a:ln w="9525" algn="ctr">
            <a:solidFill>
              <a:srgbClr val="FF9933"/>
            </a:solidFill>
            <a:round/>
            <a:headEnd/>
            <a:tailEnd/>
          </a:ln>
        </p:spPr>
        <p:txBody>
          <a:bodyPr/>
          <a:lstStyle/>
          <a:p>
            <a:pPr defTabSz="913158">
              <a:defRPr/>
            </a:pPr>
            <a:endParaRPr lang="en-US" sz="1798">
              <a:solidFill>
                <a:prstClr val="black"/>
              </a:solidFill>
              <a:latin typeface="Times New Roman" panose="02020603050405020304" pitchFamily="18" charset="0"/>
              <a:cs typeface="Times New Roman" panose="02020603050405020304" pitchFamily="18" charset="0"/>
            </a:endParaRPr>
          </a:p>
        </p:txBody>
      </p:sp>
      <p:sp>
        <p:nvSpPr>
          <p:cNvPr id="52" name="Oval 85"/>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defRPr/>
            </a:pPr>
            <a:r>
              <a:rPr lang="en-US" sz="5992">
                <a:solidFill>
                  <a:prstClr val="white"/>
                </a:solidFill>
                <a:latin typeface="Times New Roman" panose="02020603050405020304" pitchFamily="18" charset="0"/>
                <a:cs typeface="Times New Roman" panose="02020603050405020304" pitchFamily="18" charset="0"/>
              </a:rPr>
              <a:t>30</a:t>
            </a:r>
          </a:p>
        </p:txBody>
      </p:sp>
      <p:sp>
        <p:nvSpPr>
          <p:cNvPr id="53" name="Oval 86"/>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defRPr/>
            </a:pPr>
            <a:r>
              <a:rPr lang="en-US" sz="5992">
                <a:solidFill>
                  <a:prstClr val="white"/>
                </a:solidFill>
                <a:latin typeface="Times New Roman" panose="02020603050405020304" pitchFamily="18" charset="0"/>
                <a:cs typeface="Times New Roman" panose="02020603050405020304" pitchFamily="18" charset="0"/>
              </a:rPr>
              <a:t>29</a:t>
            </a:r>
          </a:p>
        </p:txBody>
      </p:sp>
      <p:sp>
        <p:nvSpPr>
          <p:cNvPr id="54" name="Oval 87"/>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defRPr/>
            </a:pPr>
            <a:r>
              <a:rPr lang="en-US" sz="5992">
                <a:solidFill>
                  <a:prstClr val="white"/>
                </a:solidFill>
                <a:latin typeface="Times New Roman" panose="02020603050405020304" pitchFamily="18" charset="0"/>
                <a:cs typeface="Times New Roman" panose="02020603050405020304" pitchFamily="18" charset="0"/>
              </a:rPr>
              <a:t>28</a:t>
            </a:r>
          </a:p>
        </p:txBody>
      </p:sp>
      <p:sp>
        <p:nvSpPr>
          <p:cNvPr id="56" name="Oval 88"/>
          <p:cNvSpPr>
            <a:spLocks noChangeArrowheads="1"/>
          </p:cNvSpPr>
          <p:nvPr/>
        </p:nvSpPr>
        <p:spPr bwMode="auto">
          <a:xfrm>
            <a:off x="8079445" y="3771465"/>
            <a:ext cx="1902585" cy="1598171"/>
          </a:xfrm>
          <a:prstGeom prst="ellipse">
            <a:avLst/>
          </a:prstGeom>
          <a:solidFill>
            <a:srgbClr val="0000FF"/>
          </a:solidFill>
          <a:ln w="9525">
            <a:solidFill>
              <a:schemeClr val="tx1"/>
            </a:solidFill>
            <a:round/>
            <a:headEnd/>
            <a:tailEnd/>
          </a:ln>
        </p:spPr>
        <p:txBody>
          <a:bodyPr wrap="none" anchor="ctr"/>
          <a:lstStyle/>
          <a:p>
            <a:pPr defTabSz="913158">
              <a:defRPr/>
            </a:pPr>
            <a:r>
              <a:rPr lang="en-US" sz="5992">
                <a:solidFill>
                  <a:prstClr val="white"/>
                </a:solidFill>
                <a:latin typeface="Times New Roman" panose="02020603050405020304" pitchFamily="18" charset="0"/>
                <a:cs typeface="Times New Roman" panose="02020603050405020304" pitchFamily="18" charset="0"/>
              </a:rPr>
              <a:t>27</a:t>
            </a:r>
          </a:p>
        </p:txBody>
      </p:sp>
      <p:sp>
        <p:nvSpPr>
          <p:cNvPr id="57" name="Oval 89"/>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defRPr/>
            </a:pPr>
            <a:r>
              <a:rPr lang="en-US" sz="5992">
                <a:solidFill>
                  <a:prstClr val="white"/>
                </a:solidFill>
                <a:latin typeface="Times New Roman" panose="02020603050405020304" pitchFamily="18" charset="0"/>
                <a:cs typeface="Times New Roman" panose="02020603050405020304" pitchFamily="18" charset="0"/>
              </a:rPr>
              <a:t>26</a:t>
            </a:r>
          </a:p>
        </p:txBody>
      </p:sp>
      <p:sp>
        <p:nvSpPr>
          <p:cNvPr id="58" name="Oval 90"/>
          <p:cNvSpPr>
            <a:spLocks noChangeArrowheads="1"/>
          </p:cNvSpPr>
          <p:nvPr/>
        </p:nvSpPr>
        <p:spPr bwMode="auto">
          <a:xfrm>
            <a:off x="8098471" y="3771465"/>
            <a:ext cx="1902585" cy="1598171"/>
          </a:xfrm>
          <a:prstGeom prst="ellipse">
            <a:avLst/>
          </a:prstGeom>
          <a:solidFill>
            <a:srgbClr val="0000FF"/>
          </a:solidFill>
          <a:ln w="9525">
            <a:solidFill>
              <a:schemeClr val="tx1"/>
            </a:solidFill>
            <a:round/>
            <a:headEnd/>
            <a:tailEnd/>
          </a:ln>
        </p:spPr>
        <p:txBody>
          <a:bodyPr wrap="none" anchor="ctr"/>
          <a:lstStyle/>
          <a:p>
            <a:pPr defTabSz="913158">
              <a:defRPr/>
            </a:pPr>
            <a:r>
              <a:rPr lang="en-US" sz="5992">
                <a:solidFill>
                  <a:prstClr val="white"/>
                </a:solidFill>
                <a:latin typeface="Times New Roman" panose="02020603050405020304" pitchFamily="18" charset="0"/>
                <a:cs typeface="Times New Roman" panose="02020603050405020304" pitchFamily="18" charset="0"/>
              </a:rPr>
              <a:t>25</a:t>
            </a:r>
          </a:p>
        </p:txBody>
      </p:sp>
      <p:sp>
        <p:nvSpPr>
          <p:cNvPr id="59" name="Oval 91"/>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defRPr/>
            </a:pPr>
            <a:r>
              <a:rPr lang="en-US" sz="5992">
                <a:solidFill>
                  <a:prstClr val="white"/>
                </a:solidFill>
                <a:latin typeface="Times New Roman" panose="02020603050405020304" pitchFamily="18" charset="0"/>
                <a:cs typeface="Times New Roman" panose="02020603050405020304" pitchFamily="18" charset="0"/>
              </a:rPr>
              <a:t>24</a:t>
            </a:r>
          </a:p>
        </p:txBody>
      </p:sp>
      <p:sp>
        <p:nvSpPr>
          <p:cNvPr id="60" name="Oval 92"/>
          <p:cNvSpPr>
            <a:spLocks noChangeArrowheads="1"/>
          </p:cNvSpPr>
          <p:nvPr/>
        </p:nvSpPr>
        <p:spPr bwMode="auto">
          <a:xfrm>
            <a:off x="8079445" y="3790491"/>
            <a:ext cx="1902585" cy="1598171"/>
          </a:xfrm>
          <a:prstGeom prst="ellipse">
            <a:avLst/>
          </a:prstGeom>
          <a:solidFill>
            <a:srgbClr val="0000FF"/>
          </a:solidFill>
          <a:ln w="9525">
            <a:solidFill>
              <a:schemeClr val="tx1"/>
            </a:solidFill>
            <a:round/>
            <a:headEnd/>
            <a:tailEnd/>
          </a:ln>
        </p:spPr>
        <p:txBody>
          <a:bodyPr wrap="none" anchor="ctr"/>
          <a:lstStyle/>
          <a:p>
            <a:pPr defTabSz="913158">
              <a:defRPr/>
            </a:pPr>
            <a:r>
              <a:rPr lang="en-US" sz="5992">
                <a:solidFill>
                  <a:prstClr val="white"/>
                </a:solidFill>
                <a:latin typeface="Times New Roman" panose="02020603050405020304" pitchFamily="18" charset="0"/>
                <a:cs typeface="Times New Roman" panose="02020603050405020304" pitchFamily="18" charset="0"/>
              </a:rPr>
              <a:t>23</a:t>
            </a:r>
          </a:p>
        </p:txBody>
      </p:sp>
      <p:sp>
        <p:nvSpPr>
          <p:cNvPr id="61" name="Oval 93"/>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defRPr/>
            </a:pPr>
            <a:r>
              <a:rPr lang="en-US" sz="5992">
                <a:solidFill>
                  <a:prstClr val="white"/>
                </a:solidFill>
                <a:latin typeface="Times New Roman" panose="02020603050405020304" pitchFamily="18" charset="0"/>
                <a:cs typeface="Times New Roman" panose="02020603050405020304" pitchFamily="18" charset="0"/>
              </a:rPr>
              <a:t>22</a:t>
            </a:r>
          </a:p>
        </p:txBody>
      </p:sp>
      <p:sp>
        <p:nvSpPr>
          <p:cNvPr id="62" name="Oval 94"/>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defRPr/>
            </a:pPr>
            <a:r>
              <a:rPr lang="en-US" sz="5992">
                <a:solidFill>
                  <a:prstClr val="white"/>
                </a:solidFill>
                <a:latin typeface="Times New Roman" panose="02020603050405020304" pitchFamily="18" charset="0"/>
                <a:cs typeface="Times New Roman" panose="02020603050405020304" pitchFamily="18" charset="0"/>
              </a:rPr>
              <a:t>21</a:t>
            </a:r>
          </a:p>
        </p:txBody>
      </p:sp>
      <p:sp>
        <p:nvSpPr>
          <p:cNvPr id="63" name="Oval 95"/>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defRPr/>
            </a:pPr>
            <a:r>
              <a:rPr lang="en-US" sz="5992">
                <a:solidFill>
                  <a:prstClr val="white"/>
                </a:solidFill>
                <a:latin typeface="Times New Roman" panose="02020603050405020304" pitchFamily="18" charset="0"/>
                <a:cs typeface="Times New Roman" panose="02020603050405020304" pitchFamily="18" charset="0"/>
              </a:rPr>
              <a:t>20</a:t>
            </a:r>
          </a:p>
        </p:txBody>
      </p:sp>
      <p:sp>
        <p:nvSpPr>
          <p:cNvPr id="64" name="Oval 96"/>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defRPr/>
            </a:pPr>
            <a:r>
              <a:rPr lang="en-US" sz="5992">
                <a:solidFill>
                  <a:prstClr val="white"/>
                </a:solidFill>
                <a:latin typeface="Times New Roman" panose="02020603050405020304" pitchFamily="18" charset="0"/>
                <a:cs typeface="Times New Roman" panose="02020603050405020304" pitchFamily="18" charset="0"/>
              </a:rPr>
              <a:t>19</a:t>
            </a:r>
          </a:p>
        </p:txBody>
      </p:sp>
      <p:sp>
        <p:nvSpPr>
          <p:cNvPr id="65" name="Oval 97"/>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defRPr/>
            </a:pPr>
            <a:r>
              <a:rPr lang="en-US" sz="5992">
                <a:solidFill>
                  <a:prstClr val="white"/>
                </a:solidFill>
                <a:latin typeface="Times New Roman" panose="02020603050405020304" pitchFamily="18" charset="0"/>
                <a:cs typeface="Times New Roman" panose="02020603050405020304" pitchFamily="18" charset="0"/>
              </a:rPr>
              <a:t>18</a:t>
            </a:r>
          </a:p>
        </p:txBody>
      </p:sp>
      <p:sp>
        <p:nvSpPr>
          <p:cNvPr id="66" name="Oval 98"/>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defRPr/>
            </a:pPr>
            <a:r>
              <a:rPr lang="en-US" sz="5992">
                <a:solidFill>
                  <a:prstClr val="white"/>
                </a:solidFill>
                <a:latin typeface="Times New Roman" panose="02020603050405020304" pitchFamily="18" charset="0"/>
                <a:cs typeface="Times New Roman" panose="02020603050405020304" pitchFamily="18" charset="0"/>
              </a:rPr>
              <a:t>17</a:t>
            </a:r>
          </a:p>
        </p:txBody>
      </p:sp>
      <p:sp>
        <p:nvSpPr>
          <p:cNvPr id="67" name="Oval 99"/>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defRPr/>
            </a:pPr>
            <a:r>
              <a:rPr lang="en-US" sz="5992">
                <a:solidFill>
                  <a:prstClr val="white"/>
                </a:solidFill>
                <a:latin typeface="Times New Roman" panose="02020603050405020304" pitchFamily="18" charset="0"/>
                <a:cs typeface="Times New Roman" panose="02020603050405020304" pitchFamily="18" charset="0"/>
              </a:rPr>
              <a:t>16</a:t>
            </a:r>
          </a:p>
        </p:txBody>
      </p:sp>
      <p:sp>
        <p:nvSpPr>
          <p:cNvPr id="68" name="Oval 100"/>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defRPr/>
            </a:pPr>
            <a:r>
              <a:rPr lang="en-US" sz="5992">
                <a:solidFill>
                  <a:prstClr val="white"/>
                </a:solidFill>
                <a:latin typeface="Times New Roman" panose="02020603050405020304" pitchFamily="18" charset="0"/>
                <a:cs typeface="Times New Roman" panose="02020603050405020304" pitchFamily="18" charset="0"/>
              </a:rPr>
              <a:t>15</a:t>
            </a:r>
          </a:p>
        </p:txBody>
      </p:sp>
      <p:sp>
        <p:nvSpPr>
          <p:cNvPr id="69" name="Oval 101"/>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defRPr/>
            </a:pPr>
            <a:r>
              <a:rPr lang="en-US" sz="5992">
                <a:solidFill>
                  <a:prstClr val="white"/>
                </a:solidFill>
                <a:latin typeface="Times New Roman" panose="02020603050405020304" pitchFamily="18" charset="0"/>
                <a:cs typeface="Times New Roman" panose="02020603050405020304" pitchFamily="18" charset="0"/>
              </a:rPr>
              <a:t>14</a:t>
            </a:r>
          </a:p>
        </p:txBody>
      </p:sp>
      <p:sp>
        <p:nvSpPr>
          <p:cNvPr id="70" name="Oval 102"/>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defRPr/>
            </a:pPr>
            <a:r>
              <a:rPr lang="en-US" sz="5992">
                <a:solidFill>
                  <a:prstClr val="white"/>
                </a:solidFill>
                <a:latin typeface="Times New Roman" panose="02020603050405020304" pitchFamily="18" charset="0"/>
                <a:cs typeface="Times New Roman" panose="02020603050405020304" pitchFamily="18" charset="0"/>
              </a:rPr>
              <a:t>13</a:t>
            </a:r>
          </a:p>
        </p:txBody>
      </p:sp>
      <p:sp>
        <p:nvSpPr>
          <p:cNvPr id="71" name="Oval 103"/>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defRPr/>
            </a:pPr>
            <a:r>
              <a:rPr lang="en-US" sz="5992">
                <a:solidFill>
                  <a:prstClr val="white"/>
                </a:solidFill>
                <a:latin typeface="Times New Roman" panose="02020603050405020304" pitchFamily="18" charset="0"/>
                <a:cs typeface="Times New Roman" panose="02020603050405020304" pitchFamily="18" charset="0"/>
              </a:rPr>
              <a:t>12</a:t>
            </a:r>
          </a:p>
        </p:txBody>
      </p:sp>
      <p:sp>
        <p:nvSpPr>
          <p:cNvPr id="72" name="Oval 104"/>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defRPr/>
            </a:pPr>
            <a:r>
              <a:rPr lang="en-US" sz="5992">
                <a:solidFill>
                  <a:prstClr val="white"/>
                </a:solidFill>
                <a:latin typeface="Times New Roman" panose="02020603050405020304" pitchFamily="18" charset="0"/>
                <a:cs typeface="Times New Roman" panose="02020603050405020304" pitchFamily="18" charset="0"/>
              </a:rPr>
              <a:t>11</a:t>
            </a:r>
          </a:p>
        </p:txBody>
      </p:sp>
      <p:sp>
        <p:nvSpPr>
          <p:cNvPr id="73" name="Oval 105"/>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defRPr/>
            </a:pPr>
            <a:r>
              <a:rPr lang="en-US" sz="5992">
                <a:solidFill>
                  <a:prstClr val="white"/>
                </a:solidFill>
                <a:latin typeface="Times New Roman" panose="02020603050405020304" pitchFamily="18" charset="0"/>
                <a:cs typeface="Times New Roman" panose="02020603050405020304" pitchFamily="18" charset="0"/>
              </a:rPr>
              <a:t>10</a:t>
            </a:r>
          </a:p>
        </p:txBody>
      </p:sp>
      <p:sp>
        <p:nvSpPr>
          <p:cNvPr id="74" name="Oval 106"/>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defRPr/>
            </a:pPr>
            <a:r>
              <a:rPr lang="en-US" sz="5992">
                <a:solidFill>
                  <a:prstClr val="white"/>
                </a:solidFill>
                <a:latin typeface="Times New Roman" panose="02020603050405020304" pitchFamily="18" charset="0"/>
                <a:cs typeface="Times New Roman" panose="02020603050405020304" pitchFamily="18" charset="0"/>
              </a:rPr>
              <a:t>09</a:t>
            </a:r>
          </a:p>
        </p:txBody>
      </p:sp>
      <p:sp>
        <p:nvSpPr>
          <p:cNvPr id="75" name="Oval 107"/>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defRPr/>
            </a:pPr>
            <a:r>
              <a:rPr lang="en-US" sz="5992">
                <a:solidFill>
                  <a:prstClr val="white"/>
                </a:solidFill>
                <a:latin typeface="Times New Roman" panose="02020603050405020304" pitchFamily="18" charset="0"/>
                <a:cs typeface="Times New Roman" panose="02020603050405020304" pitchFamily="18" charset="0"/>
              </a:rPr>
              <a:t>08</a:t>
            </a:r>
          </a:p>
        </p:txBody>
      </p:sp>
      <p:sp>
        <p:nvSpPr>
          <p:cNvPr id="76" name="Oval 108"/>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defRPr/>
            </a:pPr>
            <a:r>
              <a:rPr lang="en-US" sz="5992">
                <a:solidFill>
                  <a:prstClr val="white"/>
                </a:solidFill>
                <a:latin typeface="Times New Roman" panose="02020603050405020304" pitchFamily="18" charset="0"/>
                <a:cs typeface="Times New Roman" panose="02020603050405020304" pitchFamily="18" charset="0"/>
              </a:rPr>
              <a:t>07</a:t>
            </a:r>
          </a:p>
        </p:txBody>
      </p:sp>
      <p:sp>
        <p:nvSpPr>
          <p:cNvPr id="77" name="Oval 109"/>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defRPr/>
            </a:pPr>
            <a:r>
              <a:rPr lang="en-US" sz="5992">
                <a:solidFill>
                  <a:prstClr val="white"/>
                </a:solidFill>
                <a:latin typeface="Times New Roman" panose="02020603050405020304" pitchFamily="18" charset="0"/>
                <a:cs typeface="Times New Roman" panose="02020603050405020304" pitchFamily="18" charset="0"/>
              </a:rPr>
              <a:t>06</a:t>
            </a:r>
          </a:p>
        </p:txBody>
      </p:sp>
      <p:sp>
        <p:nvSpPr>
          <p:cNvPr id="78" name="Oval 110"/>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defRPr/>
            </a:pPr>
            <a:r>
              <a:rPr lang="en-US" sz="5992">
                <a:solidFill>
                  <a:srgbClr val="FF0066"/>
                </a:solidFill>
                <a:latin typeface="Times New Roman" panose="02020603050405020304" pitchFamily="18" charset="0"/>
                <a:cs typeface="Times New Roman" panose="02020603050405020304" pitchFamily="18" charset="0"/>
              </a:rPr>
              <a:t>05</a:t>
            </a:r>
          </a:p>
        </p:txBody>
      </p:sp>
      <p:sp>
        <p:nvSpPr>
          <p:cNvPr id="79" name="Oval 111"/>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defRPr/>
            </a:pPr>
            <a:r>
              <a:rPr lang="en-US" sz="5992">
                <a:solidFill>
                  <a:srgbClr val="FF0066"/>
                </a:solidFill>
                <a:latin typeface="Times New Roman" panose="02020603050405020304" pitchFamily="18" charset="0"/>
                <a:cs typeface="Times New Roman" panose="02020603050405020304" pitchFamily="18" charset="0"/>
              </a:rPr>
              <a:t>04</a:t>
            </a:r>
          </a:p>
        </p:txBody>
      </p:sp>
      <p:sp>
        <p:nvSpPr>
          <p:cNvPr id="80" name="Oval 112"/>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defRPr/>
            </a:pPr>
            <a:r>
              <a:rPr lang="en-US" sz="5992">
                <a:solidFill>
                  <a:srgbClr val="FF0066"/>
                </a:solidFill>
                <a:latin typeface="Times New Roman" panose="02020603050405020304" pitchFamily="18" charset="0"/>
                <a:cs typeface="Times New Roman" panose="02020603050405020304" pitchFamily="18" charset="0"/>
              </a:rPr>
              <a:t>03</a:t>
            </a:r>
          </a:p>
        </p:txBody>
      </p:sp>
      <p:sp>
        <p:nvSpPr>
          <p:cNvPr id="81" name="Oval 113"/>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defRPr/>
            </a:pPr>
            <a:r>
              <a:rPr lang="en-US" sz="5992">
                <a:solidFill>
                  <a:srgbClr val="FF0066"/>
                </a:solidFill>
                <a:latin typeface="Times New Roman" panose="02020603050405020304" pitchFamily="18" charset="0"/>
                <a:cs typeface="Times New Roman" panose="02020603050405020304" pitchFamily="18" charset="0"/>
              </a:rPr>
              <a:t>02</a:t>
            </a:r>
          </a:p>
        </p:txBody>
      </p:sp>
      <p:sp>
        <p:nvSpPr>
          <p:cNvPr id="82" name="Oval 114"/>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defRPr/>
            </a:pPr>
            <a:r>
              <a:rPr lang="en-US" sz="5992">
                <a:solidFill>
                  <a:srgbClr val="FF0066"/>
                </a:solidFill>
                <a:latin typeface="Times New Roman" panose="02020603050405020304" pitchFamily="18" charset="0"/>
                <a:cs typeface="Times New Roman" panose="02020603050405020304" pitchFamily="18" charset="0"/>
              </a:rPr>
              <a:t>01</a:t>
            </a:r>
          </a:p>
        </p:txBody>
      </p:sp>
      <p:sp>
        <p:nvSpPr>
          <p:cNvPr id="83" name="Oval 115"/>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defRPr/>
            </a:pPr>
            <a:r>
              <a:rPr lang="en-US" sz="5992">
                <a:solidFill>
                  <a:srgbClr val="FF0066"/>
                </a:solidFill>
                <a:latin typeface="Times New Roman" panose="02020603050405020304" pitchFamily="18" charset="0"/>
                <a:cs typeface="Times New Roman" panose="02020603050405020304" pitchFamily="18" charset="0"/>
              </a:rPr>
              <a:t>00</a:t>
            </a:r>
          </a:p>
        </p:txBody>
      </p:sp>
      <p:sp>
        <p:nvSpPr>
          <p:cNvPr id="84" name="Oval 116"/>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defRPr/>
            </a:pPr>
            <a:r>
              <a:rPr lang="en-US" sz="3196">
                <a:solidFill>
                  <a:srgbClr val="FF0066"/>
                </a:solidFill>
                <a:latin typeface="Times New Roman" panose="02020603050405020304" pitchFamily="18" charset="0"/>
                <a:cs typeface="Times New Roman" panose="02020603050405020304" pitchFamily="18" charset="0"/>
              </a:rPr>
              <a:t>Hết</a:t>
            </a:r>
          </a:p>
          <a:p>
            <a:pPr defTabSz="913158">
              <a:defRPr/>
            </a:pPr>
            <a:r>
              <a:rPr lang="en-US" sz="3196">
                <a:solidFill>
                  <a:srgbClr val="FF0066"/>
                </a:solidFill>
                <a:latin typeface="Times New Roman" panose="02020603050405020304" pitchFamily="18" charset="0"/>
                <a:cs typeface="Times New Roman" panose="02020603050405020304" pitchFamily="18" charset="0"/>
              </a:rPr>
              <a:t> giờ</a:t>
            </a:r>
          </a:p>
        </p:txBody>
      </p:sp>
      <p:sp>
        <p:nvSpPr>
          <p:cNvPr id="85" name="Oval 117"/>
          <p:cNvSpPr>
            <a:spLocks noChangeArrowheads="1"/>
          </p:cNvSpPr>
          <p:nvPr/>
        </p:nvSpPr>
        <p:spPr bwMode="auto">
          <a:xfrm>
            <a:off x="8612169" y="5712101"/>
            <a:ext cx="761034" cy="532724"/>
          </a:xfrm>
          <a:prstGeom prst="ellipse">
            <a:avLst/>
          </a:prstGeom>
          <a:solidFill>
            <a:srgbClr val="0000FF"/>
          </a:solidFill>
          <a:ln w="9525">
            <a:solidFill>
              <a:schemeClr val="tx1"/>
            </a:solidFill>
            <a:round/>
            <a:headEnd/>
            <a:tailEnd/>
          </a:ln>
        </p:spPr>
        <p:txBody>
          <a:bodyPr wrap="none" anchor="ctr"/>
          <a:lstStyle/>
          <a:p>
            <a:pPr defTabSz="913158">
              <a:defRPr/>
            </a:pPr>
            <a:r>
              <a:rPr lang="en-US" sz="1798">
                <a:solidFill>
                  <a:prstClr val="white"/>
                </a:solidFill>
                <a:latin typeface="Times New Roman" panose="02020603050405020304" pitchFamily="18" charset="0"/>
                <a:cs typeface="Times New Roman" panose="02020603050405020304" pitchFamily="18" charset="0"/>
              </a:rPr>
              <a:t>Start</a:t>
            </a:r>
          </a:p>
        </p:txBody>
      </p:sp>
      <p:pic>
        <p:nvPicPr>
          <p:cNvPr id="3" name="Picture 119" descr="dongho3"/>
          <p:cNvPicPr>
            <a:picLocks noChangeAspect="1" noChangeArrowheads="1"/>
          </p:cNvPicPr>
          <p:nvPr/>
        </p:nvPicPr>
        <p:blipFill>
          <a:blip r:embed="rId9"/>
          <a:srcRect/>
          <a:stretch>
            <a:fillRect/>
          </a:stretch>
        </p:blipFill>
        <p:spPr bwMode="auto">
          <a:xfrm>
            <a:off x="7717955" y="3371923"/>
            <a:ext cx="2639835" cy="2435308"/>
          </a:xfrm>
          <a:prstGeom prst="rect">
            <a:avLst/>
          </a:prstGeom>
          <a:noFill/>
          <a:ln w="9525">
            <a:noFill/>
            <a:miter lim="800000"/>
            <a:headEnd/>
            <a:tailEnd/>
          </a:ln>
        </p:spPr>
      </p:pic>
      <p:grpSp>
        <p:nvGrpSpPr>
          <p:cNvPr id="11" name="Group 14">
            <a:extLst>
              <a:ext uri="{FF2B5EF4-FFF2-40B4-BE49-F238E27FC236}">
                <a16:creationId xmlns:a16="http://schemas.microsoft.com/office/drawing/2014/main" id="{B7BBAFFD-0895-81C1-45AB-9272D2A11594}"/>
              </a:ext>
            </a:extLst>
          </p:cNvPr>
          <p:cNvGrpSpPr/>
          <p:nvPr/>
        </p:nvGrpSpPr>
        <p:grpSpPr>
          <a:xfrm>
            <a:off x="2995978" y="138063"/>
            <a:ext cx="4549643" cy="764931"/>
            <a:chOff x="4539228" y="77391"/>
            <a:chExt cx="5971406" cy="1021202"/>
          </a:xfrm>
        </p:grpSpPr>
        <p:sp>
          <p:nvSpPr>
            <p:cNvPr id="13" name="TextBox 16">
              <a:extLst>
                <a:ext uri="{FF2B5EF4-FFF2-40B4-BE49-F238E27FC236}">
                  <a16:creationId xmlns:a16="http://schemas.microsoft.com/office/drawing/2014/main" id="{B987E541-79AF-F0D2-2B6D-954FA6076AAF}"/>
                </a:ext>
              </a:extLst>
            </p:cNvPr>
            <p:cNvSpPr txBox="1"/>
            <p:nvPr/>
          </p:nvSpPr>
          <p:spPr>
            <a:xfrm>
              <a:off x="4539228" y="77391"/>
              <a:ext cx="5971406" cy="615736"/>
            </a:xfrm>
            <a:prstGeom prst="rect">
              <a:avLst/>
            </a:prstGeom>
            <a:noFill/>
          </p:spPr>
          <p:txBody>
            <a:bodyPr wrap="none" rtlCol="0">
              <a:spAutoFit/>
            </a:bodyPr>
            <a:lstStyle/>
            <a:p>
              <a:pPr defTabSz="684886">
                <a:defRPr/>
              </a:pPr>
              <a:r>
                <a:rPr lang="en-US" sz="2397" kern="0">
                  <a:solidFill>
                    <a:srgbClr val="0000CC"/>
                  </a:solidFill>
                  <a:latin typeface="Times New Roman" panose="02020603050405020304" pitchFamily="18" charset="0"/>
                  <a:cs typeface="Times New Roman" pitchFamily="18" charset="0"/>
                </a:rPr>
                <a:t>Thứ Ba ngày 12 tháng 3 năm 2024 </a:t>
              </a:r>
              <a:endParaRPr lang="en-US" sz="2397" kern="0" dirty="0">
                <a:solidFill>
                  <a:srgbClr val="0000CC"/>
                </a:solidFill>
                <a:latin typeface="Times New Roman" pitchFamily="18" charset="0"/>
                <a:cs typeface="Times New Roman" pitchFamily="18" charset="0"/>
              </a:endParaRPr>
            </a:p>
          </p:txBody>
        </p:sp>
        <p:sp>
          <p:nvSpPr>
            <p:cNvPr id="14" name="TextBox 17">
              <a:extLst>
                <a:ext uri="{FF2B5EF4-FFF2-40B4-BE49-F238E27FC236}">
                  <a16:creationId xmlns:a16="http://schemas.microsoft.com/office/drawing/2014/main" id="{6D6C8FFB-6C45-3905-3E7C-FDFEF730D4D7}"/>
                </a:ext>
              </a:extLst>
            </p:cNvPr>
            <p:cNvSpPr txBox="1"/>
            <p:nvPr/>
          </p:nvSpPr>
          <p:spPr>
            <a:xfrm>
              <a:off x="6429606" y="544491"/>
              <a:ext cx="1820331" cy="554102"/>
            </a:xfrm>
            <a:prstGeom prst="rect">
              <a:avLst/>
            </a:prstGeom>
            <a:noFill/>
          </p:spPr>
          <p:txBody>
            <a:bodyPr wrap="none" rtlCol="0">
              <a:spAutoFit/>
            </a:bodyPr>
            <a:lstStyle/>
            <a:p>
              <a:pPr algn="ctr"/>
              <a:r>
                <a:rPr lang="en-US" sz="2097" b="1" dirty="0" err="1">
                  <a:solidFill>
                    <a:srgbClr val="3333FF"/>
                  </a:solidFill>
                  <a:latin typeface="Times New Roman" panose="02020603050405020304" pitchFamily="18" charset="0"/>
                  <a:cs typeface="Times New Roman" pitchFamily="18" charset="0"/>
                </a:rPr>
                <a:t>Tiếng</a:t>
              </a:r>
              <a:r>
                <a:rPr lang="en-US" sz="2097" b="1" dirty="0">
                  <a:solidFill>
                    <a:srgbClr val="3333FF"/>
                  </a:solidFill>
                  <a:latin typeface="Times New Roman" panose="02020603050405020304" pitchFamily="18" charset="0"/>
                  <a:cs typeface="Times New Roman" pitchFamily="18" charset="0"/>
                </a:rPr>
                <a:t> </a:t>
              </a:r>
              <a:r>
                <a:rPr lang="en-US" sz="2097" b="1" dirty="0" err="1">
                  <a:solidFill>
                    <a:srgbClr val="3333FF"/>
                  </a:solidFill>
                  <a:latin typeface="Times New Roman" panose="02020603050405020304" pitchFamily="18" charset="0"/>
                  <a:cs typeface="Times New Roman" pitchFamily="18" charset="0"/>
                </a:rPr>
                <a:t>Việt</a:t>
              </a:r>
              <a:endParaRPr lang="en-US" sz="2097" b="1" dirty="0">
                <a:solidFill>
                  <a:srgbClr val="3333FF"/>
                </a:solidFill>
                <a:latin typeface="Times New Roman" pitchFamily="18" charset="0"/>
                <a:cs typeface="Times New Roman" pitchFamily="18" charset="0"/>
              </a:endParaRPr>
            </a:p>
          </p:txBody>
        </p:sp>
      </p:grpSp>
      <p:sp>
        <p:nvSpPr>
          <p:cNvPr id="15" name="Rectangle 95">
            <a:extLst>
              <a:ext uri="{FF2B5EF4-FFF2-40B4-BE49-F238E27FC236}">
                <a16:creationId xmlns:a16="http://schemas.microsoft.com/office/drawing/2014/main" id="{4078B156-19FF-C4D7-BA46-F022965AA51E}"/>
              </a:ext>
            </a:extLst>
          </p:cNvPr>
          <p:cNvSpPr>
            <a:spLocks noChangeArrowheads="1"/>
          </p:cNvSpPr>
          <p:nvPr/>
        </p:nvSpPr>
        <p:spPr bwMode="auto">
          <a:xfrm>
            <a:off x="881336" y="838439"/>
            <a:ext cx="9817337" cy="55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defRPr/>
            </a:pPr>
            <a:r>
              <a:rPr lang="en-US" sz="2996" b="1">
                <a:solidFill>
                  <a:srgbClr val="0000CC"/>
                </a:solidFill>
                <a:latin typeface="Times New Roman" panose="02020603050405020304" pitchFamily="18" charset="0"/>
                <a:cs typeface="Times New Roman" pitchFamily="18" charset="0"/>
              </a:rPr>
              <a:t> </a:t>
            </a:r>
            <a:r>
              <a:rPr lang="en-US" sz="2996" b="1">
                <a:solidFill>
                  <a:srgbClr val="7030A0"/>
                </a:solidFill>
                <a:latin typeface="Times New Roman" panose="02020603050405020304" pitchFamily="18" charset="0"/>
                <a:cs typeface="Times New Roman" pitchFamily="18" charset="0"/>
              </a:rPr>
              <a:t>Đọc: A lô, tớ đây (tiết 2)</a:t>
            </a:r>
            <a:endParaRPr lang="en-US" sz="2097"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WordArt 5">
            <a:extLst>
              <a:ext uri="{FF2B5EF4-FFF2-40B4-BE49-F238E27FC236}">
                <a16:creationId xmlns:a16="http://schemas.microsoft.com/office/drawing/2014/main" id="{F48FCB25-9511-5E9C-B4F5-091DE414DE8C}"/>
              </a:ext>
            </a:extLst>
          </p:cNvPr>
          <p:cNvSpPr>
            <a:spLocks noChangeArrowheads="1" noChangeShapeType="1" noTextEdit="1"/>
          </p:cNvSpPr>
          <p:nvPr/>
        </p:nvSpPr>
        <p:spPr bwMode="auto">
          <a:xfrm>
            <a:off x="3570309" y="1574119"/>
            <a:ext cx="5508003" cy="608827"/>
          </a:xfrm>
          <a:prstGeom prst="rect">
            <a:avLst/>
          </a:prstGeom>
        </p:spPr>
        <p:txBody>
          <a:bodyPr wrap="none" fromWordArt="1">
            <a:prstTxWarp prst="textPlain">
              <a:avLst>
                <a:gd name="adj" fmla="val 50000"/>
              </a:avLst>
            </a:prstTxWarp>
          </a:bodyPr>
          <a:lstStyle/>
          <a:p>
            <a:pPr defTabSz="913158"/>
            <a:r>
              <a:rPr lang="en-US" sz="3595"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Cooper" panose="020B7200000000000000" pitchFamily="34" charset="0"/>
              </a:rPr>
              <a:t>Rung </a:t>
            </a:r>
            <a:r>
              <a:rPr lang="en-US" sz="3595"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Cooper" panose="020B7200000000000000" pitchFamily="34" charset="0"/>
              </a:rPr>
              <a:t>chu«ng</a:t>
            </a:r>
            <a:r>
              <a:rPr lang="en-US" sz="3595"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Cooper" panose="020B7200000000000000" pitchFamily="34" charset="0"/>
              </a:rPr>
              <a:t> </a:t>
            </a:r>
            <a:r>
              <a:rPr lang="en-US" sz="3595"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Cooper" panose="020B7200000000000000" pitchFamily="34" charset="0"/>
              </a:rPr>
              <a:t>vµng</a:t>
            </a:r>
            <a:r>
              <a:rPr lang="en-US" sz="3595"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Cooper" panose="020B7200000000000000" pitchFamily="34" charset="0"/>
              </a:rPr>
              <a:t> </a:t>
            </a:r>
          </a:p>
        </p:txBody>
      </p:sp>
    </p:spTree>
    <p:extLst>
      <p:ext uri="{BB962C8B-B14F-4D97-AF65-F5344CB8AC3E}">
        <p14:creationId xmlns:p14="http://schemas.microsoft.com/office/powerpoint/2010/main" val="3853796413"/>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1000"/>
                                  </p:stCondLst>
                                  <p:iterate type="lt">
                                    <p:tmPct val="0"/>
                                  </p:iterate>
                                  <p:childTnLst>
                                    <p:set>
                                      <p:cBhvr>
                                        <p:cTn id="6" dur="1" fill="hold">
                                          <p:stCondLst>
                                            <p:cond delay="0"/>
                                          </p:stCondLst>
                                        </p:cTn>
                                        <p:tgtEl>
                                          <p:spTgt spid="4112"/>
                                        </p:tgtEl>
                                        <p:attrNameLst>
                                          <p:attrName>style.visibility</p:attrName>
                                        </p:attrNameLst>
                                      </p:cBhvr>
                                      <p:to>
                                        <p:strVal val="visible"/>
                                      </p:to>
                                    </p:set>
                                    <p:anim calcmode="discrete" valueType="clr">
                                      <p:cBhvr override="childStyle">
                                        <p:cTn id="7"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2"/>
                                        </p:tgtEl>
                                        <p:attrNameLst>
                                          <p:attrName>fillcolor</p:attrName>
                                        </p:attrNameLst>
                                      </p:cBhvr>
                                      <p:tavLst>
                                        <p:tav tm="0">
                                          <p:val>
                                            <p:clrVal>
                                              <a:schemeClr val="accent2"/>
                                            </p:clrVal>
                                          </p:val>
                                        </p:tav>
                                        <p:tav tm="50000">
                                          <p:val>
                                            <p:clrVal>
                                              <a:schemeClr val="hlink"/>
                                            </p:clrVal>
                                          </p:val>
                                        </p:tav>
                                      </p:tavLst>
                                    </p:anim>
                                    <p:set>
                                      <p:cBhvr>
                                        <p:cTn id="9" dur="80"/>
                                        <p:tgtEl>
                                          <p:spTgt spid="4112"/>
                                        </p:tgtEl>
                                        <p:attrNameLst>
                                          <p:attrName>fill.type</p:attrName>
                                        </p:attrNameLst>
                                      </p:cBhvr>
                                      <p:to>
                                        <p:strVal val="solid"/>
                                      </p:to>
                                    </p:set>
                                  </p:childTnLst>
                                </p:cTn>
                              </p:par>
                              <p:par>
                                <p:cTn id="10" presetID="27" presetClass="entr" presetSubtype="0" fill="hold" nodeType="withEffect">
                                  <p:stCondLst>
                                    <p:cond delay="2000"/>
                                  </p:stCondLst>
                                  <p:iterate type="lt">
                                    <p:tmPct val="0"/>
                                  </p:iterate>
                                  <p:childTnLst>
                                    <p:set>
                                      <p:cBhvr>
                                        <p:cTn id="11" dur="1" fill="hold">
                                          <p:stCondLst>
                                            <p:cond delay="0"/>
                                          </p:stCondLst>
                                        </p:cTn>
                                        <p:tgtEl>
                                          <p:spTgt spid="4146"/>
                                        </p:tgtEl>
                                        <p:attrNameLst>
                                          <p:attrName>style.visibility</p:attrName>
                                        </p:attrNameLst>
                                      </p:cBhvr>
                                      <p:to>
                                        <p:strVal val="visible"/>
                                      </p:to>
                                    </p:set>
                                    <p:anim calcmode="discrete" valueType="clr">
                                      <p:cBhvr override="childStyle">
                                        <p:cTn id="12"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13" dur="150"/>
                                        <p:tgtEl>
                                          <p:spTgt spid="4146"/>
                                        </p:tgtEl>
                                        <p:attrNameLst>
                                          <p:attrName>fillcolor</p:attrName>
                                        </p:attrNameLst>
                                      </p:cBhvr>
                                      <p:tavLst>
                                        <p:tav tm="0">
                                          <p:val>
                                            <p:clrVal>
                                              <a:schemeClr val="accent2"/>
                                            </p:clrVal>
                                          </p:val>
                                        </p:tav>
                                        <p:tav tm="50000">
                                          <p:val>
                                            <p:clrVal>
                                              <a:schemeClr val="hlink"/>
                                            </p:clrVal>
                                          </p:val>
                                        </p:tav>
                                      </p:tavLst>
                                    </p:anim>
                                    <p:set>
                                      <p:cBhvr>
                                        <p:cTn id="14"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14"/>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FELIZ2.WAV"/>
                                        </p:tgtEl>
                                      </p:cMediaNode>
                                    </p:audio>
                                  </p:subTnLst>
                                </p:cTn>
                              </p:par>
                              <p:par>
                                <p:cTn id="20" presetID="3" presetClass="entr" presetSubtype="10" fill="hold" grpId="0" nodeType="withEffect">
                                  <p:stCondLst>
                                    <p:cond delay="0"/>
                                  </p:stCondLst>
                                  <p:childTnLst>
                                    <p:set>
                                      <p:cBhvr>
                                        <p:cTn id="21" dur="1" fill="hold">
                                          <p:stCondLst>
                                            <p:cond delay="0"/>
                                          </p:stCondLst>
                                        </p:cTn>
                                        <p:tgtEl>
                                          <p:spTgt spid="4148"/>
                                        </p:tgtEl>
                                        <p:attrNameLst>
                                          <p:attrName>style.visibility</p:attrName>
                                        </p:attrNameLst>
                                      </p:cBhvr>
                                      <p:to>
                                        <p:strVal val="visible"/>
                                      </p:to>
                                    </p:set>
                                    <p:animEffect transition="in" filter="blinds(horizontal)">
                                      <p:cBhvr>
                                        <p:cTn id="22" dur="500"/>
                                        <p:tgtEl>
                                          <p:spTgt spid="4148"/>
                                        </p:tgtEl>
                                      </p:cBhvr>
                                    </p:animEffect>
                                  </p:childTnLst>
                                </p:cTn>
                              </p:par>
                              <p:par>
                                <p:cTn id="23" presetID="22" presetClass="emph" presetSubtype="0" repeatCount="10000" fill="remove" grpId="1" nodeType="withEffect">
                                  <p:stCondLst>
                                    <p:cond delay="0"/>
                                  </p:stCondLst>
                                  <p:childTnLst>
                                    <p:animClr clrSpc="hsl" dir="cw">
                                      <p:cBhvr override="childStyle">
                                        <p:cTn id="24" dur="500" fill="hold"/>
                                        <p:tgtEl>
                                          <p:spTgt spid="4148"/>
                                        </p:tgtEl>
                                        <p:attrNameLst>
                                          <p:attrName>style.color</p:attrName>
                                        </p:attrNameLst>
                                      </p:cBhvr>
                                      <p:by>
                                        <p:hsl h="-7200000" s="0" l="0"/>
                                      </p:by>
                                    </p:animClr>
                                    <p:animClr clrSpc="hsl" dir="cw">
                                      <p:cBhvr>
                                        <p:cTn id="25" dur="500" fill="hold"/>
                                        <p:tgtEl>
                                          <p:spTgt spid="4148"/>
                                        </p:tgtEl>
                                        <p:attrNameLst>
                                          <p:attrName>fillcolor</p:attrName>
                                        </p:attrNameLst>
                                      </p:cBhvr>
                                      <p:by>
                                        <p:hsl h="-7200000" s="0" l="0"/>
                                      </p:by>
                                    </p:animClr>
                                    <p:animClr clrSpc="hsl" dir="cw">
                                      <p:cBhvr>
                                        <p:cTn id="26" dur="500" fill="hold"/>
                                        <p:tgtEl>
                                          <p:spTgt spid="4148"/>
                                        </p:tgtEl>
                                        <p:attrNameLst>
                                          <p:attrName>stroke.color</p:attrName>
                                        </p:attrNameLst>
                                      </p:cBhvr>
                                      <p:by>
                                        <p:hsl h="-7200000" s="0" l="0"/>
                                      </p:by>
                                    </p:animClr>
                                    <p:set>
                                      <p:cBhvr>
                                        <p:cTn id="27" dur="500" fill="hold"/>
                                        <p:tgtEl>
                                          <p:spTgt spid="4148"/>
                                        </p:tgtEl>
                                        <p:attrNameLst>
                                          <p:attrName>fill.type</p:attrName>
                                        </p:attrNameLst>
                                      </p:cBhvr>
                                      <p:to>
                                        <p:strVal val="solid"/>
                                      </p:to>
                                    </p:set>
                                  </p:childTnLst>
                                </p:cTn>
                              </p:par>
                              <p:par>
                                <p:cTn id="28" presetID="22" presetClass="emph" presetSubtype="0" repeatCount="10000" fill="remove" grpId="1" nodeType="withEffect">
                                  <p:stCondLst>
                                    <p:cond delay="0"/>
                                  </p:stCondLst>
                                  <p:childTnLst>
                                    <p:animClr clrSpc="hsl" dir="cw">
                                      <p:cBhvr override="childStyle">
                                        <p:cTn id="29" dur="500" fill="hold"/>
                                        <p:tgtEl>
                                          <p:spTgt spid="4147"/>
                                        </p:tgtEl>
                                        <p:attrNameLst>
                                          <p:attrName>style.color</p:attrName>
                                        </p:attrNameLst>
                                      </p:cBhvr>
                                      <p:by>
                                        <p:hsl h="-7200000" s="0" l="0"/>
                                      </p:by>
                                    </p:animClr>
                                    <p:animClr clrSpc="hsl" dir="cw">
                                      <p:cBhvr>
                                        <p:cTn id="30" dur="500" fill="hold"/>
                                        <p:tgtEl>
                                          <p:spTgt spid="4147"/>
                                        </p:tgtEl>
                                        <p:attrNameLst>
                                          <p:attrName>fillcolor</p:attrName>
                                        </p:attrNameLst>
                                      </p:cBhvr>
                                      <p:by>
                                        <p:hsl h="-7200000" s="0" l="0"/>
                                      </p:by>
                                    </p:animClr>
                                    <p:animClr clrSpc="hsl" dir="cw">
                                      <p:cBhvr>
                                        <p:cTn id="31" dur="500" fill="hold"/>
                                        <p:tgtEl>
                                          <p:spTgt spid="4147"/>
                                        </p:tgtEl>
                                        <p:attrNameLst>
                                          <p:attrName>stroke.color</p:attrName>
                                        </p:attrNameLst>
                                      </p:cBhvr>
                                      <p:by>
                                        <p:hsl h="-7200000" s="0" l="0"/>
                                      </p:by>
                                    </p:animClr>
                                    <p:set>
                                      <p:cBhvr>
                                        <p:cTn id="32"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seq concurrent="1" nextAc="seek">
              <p:cTn id="33" restart="whenNotActive" fill="hold" evtFilter="cancelBubble" nodeType="interactiveSeq">
                <p:stCondLst>
                  <p:cond evt="onClick" delay="0">
                    <p:tgtEl>
                      <p:spTgt spid="85"/>
                    </p:tgtEl>
                  </p:cond>
                </p:stCondLst>
                <p:endSync evt="end" delay="0">
                  <p:rtn val="all"/>
                </p:endSync>
                <p:childTnLst>
                  <p:par>
                    <p:cTn id="34" fill="hold" nodeType="clickPar">
                      <p:stCondLst>
                        <p:cond delay="0"/>
                      </p:stCondLst>
                      <p:childTnLst>
                        <p:par>
                          <p:cTn id="35" fill="hold" nodeType="afterGroup">
                            <p:stCondLst>
                              <p:cond delay="0"/>
                            </p:stCondLst>
                            <p:childTnLst>
                              <p:par>
                                <p:cTn id="36" presetID="4" presetClass="entr" presetSubtype="16" fill="hold" grpId="0" nodeType="afterEffect">
                                  <p:stCondLst>
                                    <p:cond delay="0"/>
                                  </p:stCondLst>
                                  <p:childTnLst>
                                    <p:set>
                                      <p:cBhvr>
                                        <p:cTn id="37" dur="1" fill="hold">
                                          <p:stCondLst>
                                            <p:cond delay="0"/>
                                          </p:stCondLst>
                                        </p:cTn>
                                        <p:tgtEl>
                                          <p:spTgt spid="74"/>
                                        </p:tgtEl>
                                        <p:attrNameLst>
                                          <p:attrName>style.visibility</p:attrName>
                                        </p:attrNameLst>
                                      </p:cBhvr>
                                      <p:to>
                                        <p:strVal val="visible"/>
                                      </p:to>
                                    </p:set>
                                    <p:animEffect transition="in" filter="box(in)">
                                      <p:cBhvr>
                                        <p:cTn id="38" dur="1000"/>
                                        <p:tgtEl>
                                          <p:spTgt spid="74"/>
                                        </p:tgtEl>
                                      </p:cBhvr>
                                    </p:animEffect>
                                  </p:childTnLst>
                                  <p:subTnLst>
                                    <p:audio>
                                      <p:cMediaNode>
                                        <p:cTn display="0" masterRel="sameClick">
                                          <p:stCondLst>
                                            <p:cond evt="begin" delay="0">
                                              <p:tn val="36"/>
                                            </p:cond>
                                          </p:stCondLst>
                                          <p:endCondLst>
                                            <p:cond evt="onStopAudio" delay="0">
                                              <p:tgtEl>
                                                <p:sldTgt/>
                                              </p:tgtEl>
                                            </p:cond>
                                          </p:endCondLst>
                                        </p:cTn>
                                        <p:tgtEl>
                                          <p:sndTgt r:embed="rId3" name="coin.wav"/>
                                        </p:tgtEl>
                                      </p:cMediaNode>
                                    </p:audio>
                                  </p:subTnLst>
                                </p:cTn>
                              </p:par>
                            </p:childTnLst>
                          </p:cTn>
                        </p:par>
                        <p:par>
                          <p:cTn id="39" fill="hold" nodeType="afterGroup">
                            <p:stCondLst>
                              <p:cond delay="1000"/>
                            </p:stCondLst>
                            <p:childTnLst>
                              <p:par>
                                <p:cTn id="40" presetID="4" presetClass="entr" presetSubtype="16" fill="hold" grpId="0" nodeType="after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box(in)">
                                      <p:cBhvr>
                                        <p:cTn id="42" dur="1000"/>
                                        <p:tgtEl>
                                          <p:spTgt spid="75"/>
                                        </p:tgtEl>
                                      </p:cBhvr>
                                    </p:animEffect>
                                  </p:childTnLst>
                                  <p:subTnLst>
                                    <p:audio>
                                      <p:cMediaNode>
                                        <p:cTn display="0" masterRel="sameClick">
                                          <p:stCondLst>
                                            <p:cond evt="begin" delay="0">
                                              <p:tn val="40"/>
                                            </p:cond>
                                          </p:stCondLst>
                                          <p:endCondLst>
                                            <p:cond evt="onStopAudio" delay="0">
                                              <p:tgtEl>
                                                <p:sldTgt/>
                                              </p:tgtEl>
                                            </p:cond>
                                          </p:endCondLst>
                                        </p:cTn>
                                        <p:tgtEl>
                                          <p:sndTgt r:embed="rId3" name="coin.wav"/>
                                        </p:tgtEl>
                                      </p:cMediaNode>
                                    </p:audio>
                                  </p:subTnLst>
                                </p:cTn>
                              </p:par>
                            </p:childTnLst>
                          </p:cTn>
                        </p:par>
                        <p:par>
                          <p:cTn id="43" fill="hold" nodeType="afterGroup">
                            <p:stCondLst>
                              <p:cond delay="2000"/>
                            </p:stCondLst>
                            <p:childTnLst>
                              <p:par>
                                <p:cTn id="44" presetID="4" presetClass="entr" presetSubtype="16" fill="hold" grpId="0" nodeType="afterEffect">
                                  <p:stCondLst>
                                    <p:cond delay="0"/>
                                  </p:stCondLst>
                                  <p:childTnLst>
                                    <p:set>
                                      <p:cBhvr>
                                        <p:cTn id="45" dur="1" fill="hold">
                                          <p:stCondLst>
                                            <p:cond delay="0"/>
                                          </p:stCondLst>
                                        </p:cTn>
                                        <p:tgtEl>
                                          <p:spTgt spid="76"/>
                                        </p:tgtEl>
                                        <p:attrNameLst>
                                          <p:attrName>style.visibility</p:attrName>
                                        </p:attrNameLst>
                                      </p:cBhvr>
                                      <p:to>
                                        <p:strVal val="visible"/>
                                      </p:to>
                                    </p:set>
                                    <p:animEffect transition="in" filter="box(in)">
                                      <p:cBhvr>
                                        <p:cTn id="46" dur="1000"/>
                                        <p:tgtEl>
                                          <p:spTgt spid="76"/>
                                        </p:tgtEl>
                                      </p:cBhvr>
                                    </p:animEffect>
                                  </p:childTnLst>
                                  <p:subTnLst>
                                    <p:audio>
                                      <p:cMediaNode>
                                        <p:cTn display="0" masterRel="sameClick">
                                          <p:stCondLst>
                                            <p:cond evt="begin" delay="0">
                                              <p:tn val="44"/>
                                            </p:cond>
                                          </p:stCondLst>
                                          <p:endCondLst>
                                            <p:cond evt="onStopAudio" delay="0">
                                              <p:tgtEl>
                                                <p:sldTgt/>
                                              </p:tgtEl>
                                            </p:cond>
                                          </p:endCondLst>
                                        </p:cTn>
                                        <p:tgtEl>
                                          <p:sndTgt r:embed="rId3" name="coin.wav"/>
                                        </p:tgtEl>
                                      </p:cMediaNode>
                                    </p:audio>
                                  </p:subTnLst>
                                </p:cTn>
                              </p:par>
                            </p:childTnLst>
                          </p:cTn>
                        </p:par>
                        <p:par>
                          <p:cTn id="47" fill="hold" nodeType="afterGroup">
                            <p:stCondLst>
                              <p:cond delay="3000"/>
                            </p:stCondLst>
                            <p:childTnLst>
                              <p:par>
                                <p:cTn id="48" presetID="4" presetClass="entr" presetSubtype="16" fill="hold" grpId="0" nodeType="afterEffect">
                                  <p:stCondLst>
                                    <p:cond delay="0"/>
                                  </p:stCondLst>
                                  <p:childTnLst>
                                    <p:set>
                                      <p:cBhvr>
                                        <p:cTn id="49" dur="1" fill="hold">
                                          <p:stCondLst>
                                            <p:cond delay="0"/>
                                          </p:stCondLst>
                                        </p:cTn>
                                        <p:tgtEl>
                                          <p:spTgt spid="77"/>
                                        </p:tgtEl>
                                        <p:attrNameLst>
                                          <p:attrName>style.visibility</p:attrName>
                                        </p:attrNameLst>
                                      </p:cBhvr>
                                      <p:to>
                                        <p:strVal val="visible"/>
                                      </p:to>
                                    </p:set>
                                    <p:animEffect transition="in" filter="box(in)">
                                      <p:cBhvr>
                                        <p:cTn id="50" dur="1000"/>
                                        <p:tgtEl>
                                          <p:spTgt spid="77"/>
                                        </p:tgtEl>
                                      </p:cBhvr>
                                    </p:animEffect>
                                  </p:childTnLst>
                                  <p:subTnLst>
                                    <p:audio>
                                      <p:cMediaNode>
                                        <p:cTn display="0" masterRel="sameClick">
                                          <p:stCondLst>
                                            <p:cond evt="begin" delay="0">
                                              <p:tn val="48"/>
                                            </p:cond>
                                          </p:stCondLst>
                                          <p:endCondLst>
                                            <p:cond evt="onStopAudio" delay="0">
                                              <p:tgtEl>
                                                <p:sldTgt/>
                                              </p:tgtEl>
                                            </p:cond>
                                          </p:endCondLst>
                                        </p:cTn>
                                        <p:tgtEl>
                                          <p:sndTgt r:embed="rId3" name="coin.wav"/>
                                        </p:tgtEl>
                                      </p:cMediaNode>
                                    </p:audio>
                                  </p:subTnLst>
                                </p:cTn>
                              </p:par>
                            </p:childTnLst>
                          </p:cTn>
                        </p:par>
                        <p:par>
                          <p:cTn id="51" fill="hold" nodeType="afterGroup">
                            <p:stCondLst>
                              <p:cond delay="4000"/>
                            </p:stCondLst>
                            <p:childTnLst>
                              <p:par>
                                <p:cTn id="52" presetID="4" presetClass="entr" presetSubtype="16" fill="hold" grpId="0" nodeType="afterEffect">
                                  <p:stCondLst>
                                    <p:cond delay="0"/>
                                  </p:stCondLst>
                                  <p:childTnLst>
                                    <p:set>
                                      <p:cBhvr>
                                        <p:cTn id="53" dur="1" fill="hold">
                                          <p:stCondLst>
                                            <p:cond delay="0"/>
                                          </p:stCondLst>
                                        </p:cTn>
                                        <p:tgtEl>
                                          <p:spTgt spid="78"/>
                                        </p:tgtEl>
                                        <p:attrNameLst>
                                          <p:attrName>style.visibility</p:attrName>
                                        </p:attrNameLst>
                                      </p:cBhvr>
                                      <p:to>
                                        <p:strVal val="visible"/>
                                      </p:to>
                                    </p:set>
                                    <p:animEffect transition="in" filter="box(in)">
                                      <p:cBhvr>
                                        <p:cTn id="54" dur="1000"/>
                                        <p:tgtEl>
                                          <p:spTgt spid="78"/>
                                        </p:tgtEl>
                                      </p:cBhvr>
                                    </p:animEffect>
                                  </p:childTnLst>
                                  <p:subTnLst>
                                    <p:audio>
                                      <p:cMediaNode>
                                        <p:cTn display="0" masterRel="sameClick">
                                          <p:stCondLst>
                                            <p:cond evt="begin" delay="0">
                                              <p:tn val="52"/>
                                            </p:cond>
                                          </p:stCondLst>
                                          <p:endCondLst>
                                            <p:cond evt="onStopAudio" delay="0">
                                              <p:tgtEl>
                                                <p:sldTgt/>
                                              </p:tgtEl>
                                            </p:cond>
                                          </p:endCondLst>
                                        </p:cTn>
                                        <p:tgtEl>
                                          <p:sndTgt r:embed="rId3" name="coin.wav"/>
                                        </p:tgtEl>
                                      </p:cMediaNode>
                                    </p:audio>
                                  </p:subTnLst>
                                </p:cTn>
                              </p:par>
                            </p:childTnLst>
                          </p:cTn>
                        </p:par>
                        <p:par>
                          <p:cTn id="55" fill="hold" nodeType="afterGroup">
                            <p:stCondLst>
                              <p:cond delay="5000"/>
                            </p:stCondLst>
                            <p:childTnLst>
                              <p:par>
                                <p:cTn id="56" presetID="4" presetClass="entr" presetSubtype="16" fill="hold" grpId="0" nodeType="afterEffect">
                                  <p:stCondLst>
                                    <p:cond delay="0"/>
                                  </p:stCondLst>
                                  <p:childTnLst>
                                    <p:set>
                                      <p:cBhvr>
                                        <p:cTn id="57" dur="1" fill="hold">
                                          <p:stCondLst>
                                            <p:cond delay="0"/>
                                          </p:stCondLst>
                                        </p:cTn>
                                        <p:tgtEl>
                                          <p:spTgt spid="79"/>
                                        </p:tgtEl>
                                        <p:attrNameLst>
                                          <p:attrName>style.visibility</p:attrName>
                                        </p:attrNameLst>
                                      </p:cBhvr>
                                      <p:to>
                                        <p:strVal val="visible"/>
                                      </p:to>
                                    </p:set>
                                    <p:animEffect transition="in" filter="box(in)">
                                      <p:cBhvr>
                                        <p:cTn id="58" dur="1000"/>
                                        <p:tgtEl>
                                          <p:spTgt spid="79"/>
                                        </p:tgtEl>
                                      </p:cBhvr>
                                    </p:animEffect>
                                  </p:childTnLst>
                                  <p:subTnLst>
                                    <p:audio>
                                      <p:cMediaNode>
                                        <p:cTn display="0" masterRel="sameClick">
                                          <p:stCondLst>
                                            <p:cond evt="begin" delay="0">
                                              <p:tn val="56"/>
                                            </p:cond>
                                          </p:stCondLst>
                                          <p:endCondLst>
                                            <p:cond evt="onStopAudio" delay="0">
                                              <p:tgtEl>
                                                <p:sldTgt/>
                                              </p:tgtEl>
                                            </p:cond>
                                          </p:endCondLst>
                                        </p:cTn>
                                        <p:tgtEl>
                                          <p:sndTgt r:embed="rId3" name="coin.wav"/>
                                        </p:tgtEl>
                                      </p:cMediaNode>
                                    </p:audio>
                                  </p:subTnLst>
                                </p:cTn>
                              </p:par>
                            </p:childTnLst>
                          </p:cTn>
                        </p:par>
                        <p:par>
                          <p:cTn id="59" fill="hold" nodeType="afterGroup">
                            <p:stCondLst>
                              <p:cond delay="6000"/>
                            </p:stCondLst>
                            <p:childTnLst>
                              <p:par>
                                <p:cTn id="60" presetID="4" presetClass="entr" presetSubtype="16" fill="hold" grpId="0" nodeType="afterEffect">
                                  <p:stCondLst>
                                    <p:cond delay="0"/>
                                  </p:stCondLst>
                                  <p:childTnLst>
                                    <p:set>
                                      <p:cBhvr>
                                        <p:cTn id="61" dur="1" fill="hold">
                                          <p:stCondLst>
                                            <p:cond delay="0"/>
                                          </p:stCondLst>
                                        </p:cTn>
                                        <p:tgtEl>
                                          <p:spTgt spid="80"/>
                                        </p:tgtEl>
                                        <p:attrNameLst>
                                          <p:attrName>style.visibility</p:attrName>
                                        </p:attrNameLst>
                                      </p:cBhvr>
                                      <p:to>
                                        <p:strVal val="visible"/>
                                      </p:to>
                                    </p:set>
                                    <p:animEffect transition="in" filter="box(in)">
                                      <p:cBhvr>
                                        <p:cTn id="62" dur="1000"/>
                                        <p:tgtEl>
                                          <p:spTgt spid="80"/>
                                        </p:tgtEl>
                                      </p:cBhvr>
                                    </p:animEffect>
                                  </p:childTnLst>
                                  <p:subTnLst>
                                    <p:audio>
                                      <p:cMediaNode>
                                        <p:cTn display="0" masterRel="sameClick">
                                          <p:stCondLst>
                                            <p:cond evt="begin" delay="0">
                                              <p:tn val="60"/>
                                            </p:cond>
                                          </p:stCondLst>
                                          <p:endCondLst>
                                            <p:cond evt="onStopAudio" delay="0">
                                              <p:tgtEl>
                                                <p:sldTgt/>
                                              </p:tgtEl>
                                            </p:cond>
                                          </p:endCondLst>
                                        </p:cTn>
                                        <p:tgtEl>
                                          <p:sndTgt r:embed="rId3" name="coin.wav"/>
                                        </p:tgtEl>
                                      </p:cMediaNode>
                                    </p:audio>
                                  </p:subTnLst>
                                </p:cTn>
                              </p:par>
                            </p:childTnLst>
                          </p:cTn>
                        </p:par>
                        <p:par>
                          <p:cTn id="63" fill="hold" nodeType="afterGroup">
                            <p:stCondLst>
                              <p:cond delay="7000"/>
                            </p:stCondLst>
                            <p:childTnLst>
                              <p:par>
                                <p:cTn id="64" presetID="4" presetClass="entr" presetSubtype="16" fill="hold" grpId="0" nodeType="afterEffect">
                                  <p:stCondLst>
                                    <p:cond delay="0"/>
                                  </p:stCondLst>
                                  <p:childTnLst>
                                    <p:set>
                                      <p:cBhvr>
                                        <p:cTn id="65" dur="1" fill="hold">
                                          <p:stCondLst>
                                            <p:cond delay="0"/>
                                          </p:stCondLst>
                                        </p:cTn>
                                        <p:tgtEl>
                                          <p:spTgt spid="81"/>
                                        </p:tgtEl>
                                        <p:attrNameLst>
                                          <p:attrName>style.visibility</p:attrName>
                                        </p:attrNameLst>
                                      </p:cBhvr>
                                      <p:to>
                                        <p:strVal val="visible"/>
                                      </p:to>
                                    </p:set>
                                    <p:animEffect transition="in" filter="box(in)">
                                      <p:cBhvr>
                                        <p:cTn id="66" dur="1000"/>
                                        <p:tgtEl>
                                          <p:spTgt spid="81"/>
                                        </p:tgtEl>
                                      </p:cBhvr>
                                    </p:animEffect>
                                  </p:childTnLst>
                                  <p:subTnLst>
                                    <p:audio>
                                      <p:cMediaNode>
                                        <p:cTn display="0" masterRel="sameClick">
                                          <p:stCondLst>
                                            <p:cond evt="begin" delay="0">
                                              <p:tn val="64"/>
                                            </p:cond>
                                          </p:stCondLst>
                                          <p:endCondLst>
                                            <p:cond evt="onStopAudio" delay="0">
                                              <p:tgtEl>
                                                <p:sldTgt/>
                                              </p:tgtEl>
                                            </p:cond>
                                          </p:endCondLst>
                                        </p:cTn>
                                        <p:tgtEl>
                                          <p:sndTgt r:embed="rId3" name="coin.wav"/>
                                        </p:tgtEl>
                                      </p:cMediaNode>
                                    </p:audio>
                                  </p:subTnLst>
                                </p:cTn>
                              </p:par>
                            </p:childTnLst>
                          </p:cTn>
                        </p:par>
                        <p:par>
                          <p:cTn id="67" fill="hold" nodeType="afterGroup">
                            <p:stCondLst>
                              <p:cond delay="8000"/>
                            </p:stCondLst>
                            <p:childTnLst>
                              <p:par>
                                <p:cTn id="68" presetID="4" presetClass="entr" presetSubtype="16" fill="hold" grpId="0" nodeType="afterEffect">
                                  <p:stCondLst>
                                    <p:cond delay="0"/>
                                  </p:stCondLst>
                                  <p:childTnLst>
                                    <p:set>
                                      <p:cBhvr>
                                        <p:cTn id="69" dur="1" fill="hold">
                                          <p:stCondLst>
                                            <p:cond delay="0"/>
                                          </p:stCondLst>
                                        </p:cTn>
                                        <p:tgtEl>
                                          <p:spTgt spid="82"/>
                                        </p:tgtEl>
                                        <p:attrNameLst>
                                          <p:attrName>style.visibility</p:attrName>
                                        </p:attrNameLst>
                                      </p:cBhvr>
                                      <p:to>
                                        <p:strVal val="visible"/>
                                      </p:to>
                                    </p:set>
                                    <p:animEffect transition="in" filter="box(in)">
                                      <p:cBhvr>
                                        <p:cTn id="70" dur="1000"/>
                                        <p:tgtEl>
                                          <p:spTgt spid="82"/>
                                        </p:tgtEl>
                                      </p:cBhvr>
                                    </p:animEffect>
                                  </p:childTnLst>
                                  <p:subTnLst>
                                    <p:audio>
                                      <p:cMediaNode>
                                        <p:cTn display="0" masterRel="sameClick">
                                          <p:stCondLst>
                                            <p:cond evt="begin" delay="0">
                                              <p:tn val="68"/>
                                            </p:cond>
                                          </p:stCondLst>
                                          <p:endCondLst>
                                            <p:cond evt="onStopAudio" delay="0">
                                              <p:tgtEl>
                                                <p:sldTgt/>
                                              </p:tgtEl>
                                            </p:cond>
                                          </p:endCondLst>
                                        </p:cTn>
                                        <p:tgtEl>
                                          <p:sndTgt r:embed="rId3" name="coin.wav"/>
                                        </p:tgtEl>
                                      </p:cMediaNode>
                                    </p:audio>
                                  </p:subTnLst>
                                </p:cTn>
                              </p:par>
                            </p:childTnLst>
                          </p:cTn>
                        </p:par>
                        <p:par>
                          <p:cTn id="71" fill="hold" nodeType="afterGroup">
                            <p:stCondLst>
                              <p:cond delay="9000"/>
                            </p:stCondLst>
                            <p:childTnLst>
                              <p:par>
                                <p:cTn id="72" presetID="4" presetClass="entr" presetSubtype="16" fill="hold" grpId="0" nodeType="afterEffect">
                                  <p:stCondLst>
                                    <p:cond delay="500"/>
                                  </p:stCondLst>
                                  <p:childTnLst>
                                    <p:set>
                                      <p:cBhvr>
                                        <p:cTn id="73" dur="1" fill="hold">
                                          <p:stCondLst>
                                            <p:cond delay="0"/>
                                          </p:stCondLst>
                                        </p:cTn>
                                        <p:tgtEl>
                                          <p:spTgt spid="83"/>
                                        </p:tgtEl>
                                        <p:attrNameLst>
                                          <p:attrName>style.visibility</p:attrName>
                                        </p:attrNameLst>
                                      </p:cBhvr>
                                      <p:to>
                                        <p:strVal val="visible"/>
                                      </p:to>
                                    </p:set>
                                    <p:animEffect transition="in" filter="box(in)">
                                      <p:cBhvr>
                                        <p:cTn id="74" dur="1000"/>
                                        <p:tgtEl>
                                          <p:spTgt spid="83"/>
                                        </p:tgtEl>
                                      </p:cBhvr>
                                    </p:animEffect>
                                  </p:childTnLst>
                                  <p:subTnLst>
                                    <p:audio>
                                      <p:cMediaNode vol="100000">
                                        <p:cTn display="0" masterRel="sameClick">
                                          <p:stCondLst>
                                            <p:cond evt="begin" delay="0">
                                              <p:tn val="72"/>
                                            </p:cond>
                                          </p:stCondLst>
                                          <p:endCondLst>
                                            <p:cond evt="onStopAudio" delay="0">
                                              <p:tgtEl>
                                                <p:sldTgt/>
                                              </p:tgtEl>
                                            </p:cond>
                                          </p:endCondLst>
                                        </p:cTn>
                                        <p:tgtEl>
                                          <p:sndTgt r:embed="rId3" name="coin.wav"/>
                                        </p:tgtEl>
                                      </p:cMediaNode>
                                    </p:audio>
                                  </p:subTnLst>
                                </p:cTn>
                              </p:par>
                            </p:childTnLst>
                          </p:cTn>
                        </p:par>
                        <p:par>
                          <p:cTn id="75" fill="hold" nodeType="afterGroup">
                            <p:stCondLst>
                              <p:cond delay="10500"/>
                            </p:stCondLst>
                            <p:childTnLst>
                              <p:par>
                                <p:cTn id="76" presetID="4" presetClass="entr" presetSubtype="16" fill="hold" grpId="0" nodeType="afterEffect">
                                  <p:stCondLst>
                                    <p:cond delay="500"/>
                                  </p:stCondLst>
                                  <p:childTnLst>
                                    <p:set>
                                      <p:cBhvr>
                                        <p:cTn id="77" dur="1" fill="hold">
                                          <p:stCondLst>
                                            <p:cond delay="0"/>
                                          </p:stCondLst>
                                        </p:cTn>
                                        <p:tgtEl>
                                          <p:spTgt spid="84"/>
                                        </p:tgtEl>
                                        <p:attrNameLst>
                                          <p:attrName>style.visibility</p:attrName>
                                        </p:attrNameLst>
                                      </p:cBhvr>
                                      <p:to>
                                        <p:strVal val="visible"/>
                                      </p:to>
                                    </p:set>
                                    <p:animEffect transition="in" filter="box(in)">
                                      <p:cBhvr>
                                        <p:cTn id="78" dur="1000"/>
                                        <p:tgtEl>
                                          <p:spTgt spid="84"/>
                                        </p:tgtEl>
                                      </p:cBhvr>
                                    </p:animEffect>
                                  </p:childTnLst>
                                  <p:subTnLst>
                                    <p:audio>
                                      <p:cMediaNode>
                                        <p:cTn display="0" masterRel="sameClick">
                                          <p:stCondLst>
                                            <p:cond evt="begin" delay="0">
                                              <p:tn val="76"/>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85"/>
                  </p:tgtEl>
                </p:cond>
              </p:nextCondLst>
            </p:seq>
          </p:childTnLst>
        </p:cTn>
      </p:par>
    </p:tnLst>
    <p:bldLst>
      <p:bldP spid="4147" grpId="0" animBg="1"/>
      <p:bldP spid="4147" grpId="1" animBg="1"/>
      <p:bldP spid="4148" grpId="0" animBg="1"/>
      <p:bldP spid="4148" grpId="1"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p:cNvSpPr>
            <a:spLocks noChangeArrowheads="1"/>
          </p:cNvSpPr>
          <p:nvPr/>
        </p:nvSpPr>
        <p:spPr bwMode="auto">
          <a:xfrm>
            <a:off x="473858" y="1935354"/>
            <a:ext cx="9817337" cy="4965039"/>
          </a:xfrm>
          <a:prstGeom prst="roundRect">
            <a:avLst>
              <a:gd name="adj" fmla="val 16667"/>
            </a:avLst>
          </a:prstGeom>
          <a:solidFill>
            <a:schemeClr val="bg1"/>
          </a:solidFill>
          <a:ln w="57150" cmpd="thinThick">
            <a:solidFill>
              <a:srgbClr val="CC0000"/>
            </a:solidFill>
            <a:round/>
            <a:headEnd/>
            <a:tailEnd/>
          </a:ln>
        </p:spPr>
        <p:txBody>
          <a:bodyPr wrap="none" anchor="ctr"/>
          <a:lstStyle/>
          <a:p>
            <a:pPr defTabSz="913158"/>
            <a:endParaRPr lang="vi-VN" sz="1798">
              <a:solidFill>
                <a:prstClr val="black"/>
              </a:solidFill>
              <a:latin typeface="Arial" panose="020B0604020202020204" pitchFamily="34" charset="0"/>
            </a:endParaRPr>
          </a:p>
        </p:txBody>
      </p:sp>
      <p:pic>
        <p:nvPicPr>
          <p:cNvPr id="6147" name="Picture 3" descr="an30"/>
          <p:cNvPicPr>
            <a:picLocks noChangeAspect="1" noChangeArrowheads="1" noCrop="1"/>
          </p:cNvPicPr>
          <p:nvPr/>
        </p:nvPicPr>
        <p:blipFill>
          <a:blip r:embed="rId5"/>
          <a:srcRect/>
          <a:stretch>
            <a:fillRect/>
          </a:stretch>
        </p:blipFill>
        <p:spPr bwMode="auto">
          <a:xfrm>
            <a:off x="2385935" y="1280363"/>
            <a:ext cx="1122548" cy="993307"/>
          </a:xfrm>
          <a:prstGeom prst="rect">
            <a:avLst/>
          </a:prstGeom>
          <a:noFill/>
          <a:ln w="9525">
            <a:noFill/>
            <a:miter lim="800000"/>
            <a:headEnd/>
            <a:tailEnd/>
          </a:ln>
        </p:spPr>
      </p:pic>
      <p:pic>
        <p:nvPicPr>
          <p:cNvPr id="6148" name="Picture 4" descr="33"/>
          <p:cNvPicPr>
            <a:picLocks noChangeAspect="1" noChangeArrowheads="1" noCrop="1"/>
          </p:cNvPicPr>
          <p:nvPr/>
        </p:nvPicPr>
        <p:blipFill>
          <a:blip r:embed="rId6"/>
          <a:srcRect/>
          <a:stretch>
            <a:fillRect/>
          </a:stretch>
        </p:blipFill>
        <p:spPr bwMode="auto">
          <a:xfrm>
            <a:off x="407272" y="2274243"/>
            <a:ext cx="9912466" cy="89302"/>
          </a:xfrm>
          <a:prstGeom prst="rect">
            <a:avLst/>
          </a:prstGeom>
          <a:noFill/>
          <a:ln w="9525">
            <a:noFill/>
            <a:miter lim="800000"/>
            <a:headEnd/>
            <a:tailEnd/>
          </a:ln>
        </p:spPr>
      </p:pic>
      <p:sp>
        <p:nvSpPr>
          <p:cNvPr id="6149" name="WordArt 5"/>
          <p:cNvSpPr>
            <a:spLocks noChangeArrowheads="1" noChangeShapeType="1" noTextEdit="1"/>
          </p:cNvSpPr>
          <p:nvPr/>
        </p:nvSpPr>
        <p:spPr bwMode="auto">
          <a:xfrm>
            <a:off x="3570309" y="1574119"/>
            <a:ext cx="5508003" cy="608827"/>
          </a:xfrm>
          <a:prstGeom prst="rect">
            <a:avLst/>
          </a:prstGeom>
        </p:spPr>
        <p:txBody>
          <a:bodyPr wrap="none" fromWordArt="1">
            <a:prstTxWarp prst="textPlain">
              <a:avLst>
                <a:gd name="adj" fmla="val 50000"/>
              </a:avLst>
            </a:prstTxWarp>
          </a:bodyPr>
          <a:lstStyle/>
          <a:p>
            <a:pPr defTabSz="913158"/>
            <a:r>
              <a:rPr lang="en-US" sz="3595"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Cooper" panose="020B7200000000000000" pitchFamily="34" charset="0"/>
              </a:rPr>
              <a:t>Rung </a:t>
            </a:r>
            <a:r>
              <a:rPr lang="en-US" sz="3595"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Cooper" panose="020B7200000000000000" pitchFamily="34" charset="0"/>
              </a:rPr>
              <a:t>chu«ng</a:t>
            </a:r>
            <a:r>
              <a:rPr lang="en-US" sz="3595"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Cooper" panose="020B7200000000000000" pitchFamily="34" charset="0"/>
              </a:rPr>
              <a:t> </a:t>
            </a:r>
            <a:r>
              <a:rPr lang="en-US" sz="3595"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Cooper" panose="020B7200000000000000" pitchFamily="34" charset="0"/>
              </a:rPr>
              <a:t>vµng</a:t>
            </a:r>
            <a:r>
              <a:rPr lang="en-US" sz="3595"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Cooper" panose="020B7200000000000000" pitchFamily="34" charset="0"/>
              </a:rPr>
              <a:t> </a:t>
            </a:r>
          </a:p>
        </p:txBody>
      </p:sp>
      <p:sp>
        <p:nvSpPr>
          <p:cNvPr id="6150" name="AutoShape 9"/>
          <p:cNvSpPr>
            <a:spLocks noChangeArrowheads="1"/>
          </p:cNvSpPr>
          <p:nvPr/>
        </p:nvSpPr>
        <p:spPr bwMode="auto">
          <a:xfrm>
            <a:off x="5525224" y="2501484"/>
            <a:ext cx="1392054" cy="439179"/>
          </a:xfrm>
          <a:prstGeom prst="roundRect">
            <a:avLst>
              <a:gd name="adj" fmla="val 16667"/>
            </a:avLst>
          </a:prstGeom>
          <a:gradFill rotWithShape="1">
            <a:gsLst>
              <a:gs pos="0">
                <a:srgbClr val="FFCC00"/>
              </a:gs>
              <a:gs pos="100000">
                <a:srgbClr val="CC9900"/>
              </a:gs>
            </a:gsLst>
            <a:lin ang="0" scaled="1"/>
          </a:gradFill>
          <a:ln w="9525">
            <a:noFill/>
            <a:round/>
            <a:headEnd/>
            <a:tailEnd/>
          </a:ln>
        </p:spPr>
        <p:txBody>
          <a:bodyPr wrap="none" anchor="ctr"/>
          <a:lstStyle/>
          <a:p>
            <a:pPr defTabSz="913158"/>
            <a:endParaRPr lang="en-US" sz="1798">
              <a:solidFill>
                <a:prstClr val="black"/>
              </a:solidFill>
              <a:latin typeface="Calibri"/>
            </a:endParaRPr>
          </a:p>
        </p:txBody>
      </p:sp>
      <p:sp>
        <p:nvSpPr>
          <p:cNvPr id="6151" name="AutoShape 10"/>
          <p:cNvSpPr>
            <a:spLocks noChangeArrowheads="1"/>
          </p:cNvSpPr>
          <p:nvPr/>
        </p:nvSpPr>
        <p:spPr bwMode="auto">
          <a:xfrm>
            <a:off x="5382527" y="2572832"/>
            <a:ext cx="1534751" cy="340879"/>
          </a:xfrm>
          <a:prstGeom prst="roundRect">
            <a:avLst>
              <a:gd name="adj" fmla="val 16667"/>
            </a:avLst>
          </a:prstGeom>
          <a:gradFill rotWithShape="1">
            <a:gsLst>
              <a:gs pos="0">
                <a:srgbClr val="FFFF66"/>
              </a:gs>
              <a:gs pos="100000">
                <a:srgbClr val="FFFFCC"/>
              </a:gs>
            </a:gsLst>
            <a:lin ang="0" scaled="1"/>
          </a:gradFill>
          <a:ln w="9525">
            <a:noFill/>
            <a:round/>
            <a:headEnd/>
            <a:tailEnd/>
          </a:ln>
        </p:spPr>
        <p:txBody>
          <a:bodyPr wrap="none" anchor="ctr"/>
          <a:lstStyle/>
          <a:p>
            <a:pPr algn="ctr" defTabSz="913158"/>
            <a:endParaRPr lang="en-US" sz="2097">
              <a:solidFill>
                <a:prstClr val="black"/>
              </a:solidFill>
              <a:latin typeface="Calibri"/>
            </a:endParaRPr>
          </a:p>
        </p:txBody>
      </p:sp>
      <p:sp>
        <p:nvSpPr>
          <p:cNvPr id="6152" name="Text Box 11"/>
          <p:cNvSpPr txBox="1">
            <a:spLocks noChangeArrowheads="1"/>
          </p:cNvSpPr>
          <p:nvPr/>
        </p:nvSpPr>
        <p:spPr bwMode="auto">
          <a:xfrm>
            <a:off x="5382527" y="2548981"/>
            <a:ext cx="1602927" cy="899157"/>
          </a:xfrm>
          <a:prstGeom prst="rect">
            <a:avLst/>
          </a:prstGeom>
          <a:noFill/>
          <a:ln w="9525">
            <a:noFill/>
            <a:miter lim="800000"/>
            <a:headEnd/>
            <a:tailEnd/>
          </a:ln>
        </p:spPr>
        <p:txBody>
          <a:bodyPr wrap="square">
            <a:spAutoFit/>
          </a:bodyPr>
          <a:lstStyle/>
          <a:p>
            <a:pPr defTabSz="913158">
              <a:spcBef>
                <a:spcPct val="50000"/>
              </a:spcBef>
            </a:pPr>
            <a:r>
              <a:rPr lang="en-US" sz="1798">
                <a:solidFill>
                  <a:prstClr val="black"/>
                </a:solidFill>
                <a:latin typeface="Times New Roman" panose="02020603050405020304" pitchFamily="18" charset="0"/>
                <a:cs typeface="Times New Roman" panose="02020603050405020304" pitchFamily="18" charset="0"/>
              </a:rPr>
              <a:t>     </a:t>
            </a:r>
            <a:r>
              <a:rPr lang="en-US" sz="2097" b="1">
                <a:solidFill>
                  <a:prstClr val="black"/>
                </a:solidFill>
                <a:latin typeface="Times New Roman" panose="02020603050405020304" pitchFamily="18" charset="0"/>
                <a:cs typeface="Times New Roman" panose="02020603050405020304" pitchFamily="18" charset="0"/>
              </a:rPr>
              <a:t>Câu hỏi 2</a:t>
            </a:r>
          </a:p>
          <a:p>
            <a:pPr defTabSz="913158">
              <a:spcBef>
                <a:spcPct val="50000"/>
              </a:spcBef>
            </a:pPr>
            <a:endParaRPr lang="en-US" sz="2097" b="1">
              <a:solidFill>
                <a:prstClr val="black"/>
              </a:solidFill>
              <a:latin typeface="Times New Roman" panose="02020603050405020304" pitchFamily="18" charset="0"/>
              <a:cs typeface="Times New Roman" panose="02020603050405020304" pitchFamily="18" charset="0"/>
            </a:endParaRPr>
          </a:p>
        </p:txBody>
      </p:sp>
      <p:pic>
        <p:nvPicPr>
          <p:cNvPr id="6153" name="Picture 12" descr="star_tip_md_wht"/>
          <p:cNvPicPr>
            <a:picLocks noChangeAspect="1" noChangeArrowheads="1" noCrop="1"/>
          </p:cNvPicPr>
          <p:nvPr/>
        </p:nvPicPr>
        <p:blipFill>
          <a:blip r:embed="rId7"/>
          <a:srcRect/>
          <a:stretch>
            <a:fillRect/>
          </a:stretch>
        </p:blipFill>
        <p:spPr bwMode="auto">
          <a:xfrm>
            <a:off x="9520676" y="1716662"/>
            <a:ext cx="532724" cy="532724"/>
          </a:xfrm>
          <a:prstGeom prst="rect">
            <a:avLst/>
          </a:prstGeom>
          <a:noFill/>
          <a:ln w="9525">
            <a:noFill/>
            <a:miter lim="800000"/>
            <a:headEnd/>
            <a:tailEnd/>
          </a:ln>
        </p:spPr>
      </p:pic>
      <p:sp>
        <p:nvSpPr>
          <p:cNvPr id="13328" name="Text Box 16"/>
          <p:cNvSpPr txBox="1">
            <a:spLocks noChangeArrowheads="1"/>
          </p:cNvSpPr>
          <p:nvPr/>
        </p:nvSpPr>
        <p:spPr bwMode="auto">
          <a:xfrm>
            <a:off x="576146" y="2833230"/>
            <a:ext cx="8290485" cy="4566956"/>
          </a:xfrm>
          <a:prstGeom prst="rect">
            <a:avLst/>
          </a:prstGeom>
          <a:noFill/>
          <a:ln w="9525">
            <a:noFill/>
            <a:miter lim="800000"/>
            <a:headEnd/>
            <a:tailEnd/>
          </a:ln>
        </p:spPr>
        <p:txBody>
          <a:bodyPr wrap="square">
            <a:spAutoFit/>
          </a:bodyPr>
          <a:lstStyle/>
          <a:p>
            <a:pPr defTabSz="913158">
              <a:spcBef>
                <a:spcPct val="50000"/>
              </a:spcBef>
            </a:pPr>
            <a:r>
              <a:rPr lang="en-US" sz="2397">
                <a:solidFill>
                  <a:srgbClr val="FF0000"/>
                </a:solidFill>
                <a:latin typeface="Calibri"/>
              </a:rPr>
              <a:t>      </a:t>
            </a:r>
            <a:r>
              <a:rPr lang="en-US" sz="2996" b="1">
                <a:solidFill>
                  <a:srgbClr val="C00000"/>
                </a:solidFill>
                <a:latin typeface="Times New Roman" panose="02020603050405020304" pitchFamily="18" charset="0"/>
                <a:cs typeface="Times New Roman" panose="02020603050405020304" pitchFamily="18" charset="0"/>
              </a:rPr>
              <a:t>Điền từ còn thiếu vào chỗ chấm trong câu sau:</a:t>
            </a:r>
          </a:p>
          <a:p>
            <a:pPr defTabSz="913158">
              <a:spcBef>
                <a:spcPct val="50000"/>
              </a:spcBef>
            </a:pPr>
            <a:r>
              <a:rPr lang="nl-NL" sz="2800">
                <a:solidFill>
                  <a:srgbClr val="6600FF"/>
                </a:solidFill>
                <a:latin typeface="Times New Roman" panose="02020603050405020304" pitchFamily="18" charset="0"/>
                <a:cs typeface="Times New Roman" panose="02020603050405020304" pitchFamily="18" charset="0"/>
              </a:rPr>
              <a:t> Trong ....... cần chú ý cách nói năng sao cho</a:t>
            </a:r>
            <a:r>
              <a:rPr lang="vi-VN" sz="2800">
                <a:solidFill>
                  <a:srgbClr val="6600FF"/>
                </a:solidFill>
                <a:latin typeface="Times New Roman" panose="02020603050405020304" pitchFamily="18" charset="0"/>
                <a:cs typeface="Times New Roman" panose="02020603050405020304" pitchFamily="18" charset="0"/>
              </a:rPr>
              <a:t> </a:t>
            </a:r>
            <a:r>
              <a:rPr lang="nl-NL" sz="2800">
                <a:solidFill>
                  <a:srgbClr val="6600FF"/>
                </a:solidFill>
                <a:latin typeface="Times New Roman" panose="02020603050405020304" pitchFamily="18" charset="0"/>
                <a:cs typeface="Times New Roman" panose="02020603050405020304" pitchFamily="18" charset="0"/>
              </a:rPr>
              <a:t>phù</a:t>
            </a:r>
            <a:endParaRPr lang="vi-VN" sz="2800">
              <a:solidFill>
                <a:srgbClr val="6600FF"/>
              </a:solidFill>
              <a:latin typeface="Times New Roman" panose="02020603050405020304" pitchFamily="18" charset="0"/>
              <a:cs typeface="Times New Roman" panose="02020603050405020304" pitchFamily="18" charset="0"/>
            </a:endParaRPr>
          </a:p>
          <a:p>
            <a:pPr defTabSz="913158">
              <a:spcBef>
                <a:spcPct val="50000"/>
              </a:spcBef>
            </a:pPr>
            <a:r>
              <a:rPr lang="nl-NL" sz="2800">
                <a:solidFill>
                  <a:srgbClr val="6600FF"/>
                </a:solidFill>
                <a:latin typeface="Times New Roman" panose="02020603050405020304" pitchFamily="18" charset="0"/>
                <a:cs typeface="Times New Roman" panose="02020603050405020304" pitchFamily="18" charset="0"/>
              </a:rPr>
              <a:t>  hợp, không làm ảnh hưởng đến những người</a:t>
            </a:r>
            <a:endParaRPr lang="vi-VN" sz="2800">
              <a:solidFill>
                <a:srgbClr val="6600FF"/>
              </a:solidFill>
              <a:latin typeface="Times New Roman" panose="02020603050405020304" pitchFamily="18" charset="0"/>
              <a:cs typeface="Times New Roman" panose="02020603050405020304" pitchFamily="18" charset="0"/>
            </a:endParaRPr>
          </a:p>
          <a:p>
            <a:pPr defTabSz="913158">
              <a:spcBef>
                <a:spcPct val="50000"/>
              </a:spcBef>
            </a:pPr>
            <a:r>
              <a:rPr lang="nl-NL" sz="2800">
                <a:solidFill>
                  <a:srgbClr val="6600FF"/>
                </a:solidFill>
                <a:latin typeface="Times New Roman" panose="02020603050405020304" pitchFamily="18" charset="0"/>
                <a:cs typeface="Times New Roman" panose="02020603050405020304" pitchFamily="18" charset="0"/>
              </a:rPr>
              <a:t>  xung </a:t>
            </a:r>
            <a:r>
              <a:rPr lang="vi-VN" sz="2800">
                <a:solidFill>
                  <a:srgbClr val="6600FF"/>
                </a:solidFill>
                <a:latin typeface="Times New Roman" panose="02020603050405020304" pitchFamily="18" charset="0"/>
                <a:cs typeface="Times New Roman" panose="02020603050405020304" pitchFamily="18" charset="0"/>
              </a:rPr>
              <a:t>quanh.</a:t>
            </a:r>
            <a:endParaRPr lang="en-US" sz="2996" b="1">
              <a:solidFill>
                <a:srgbClr val="C00000"/>
              </a:solidFill>
              <a:latin typeface="Times New Roman" panose="02020603050405020304" pitchFamily="18" charset="0"/>
              <a:cs typeface="Times New Roman" panose="02020603050405020304" pitchFamily="18" charset="0"/>
            </a:endParaRPr>
          </a:p>
          <a:p>
            <a:pPr defTabSz="913158">
              <a:spcBef>
                <a:spcPct val="50000"/>
              </a:spcBef>
            </a:pPr>
            <a:endParaRPr lang="en-US" sz="2996" b="1">
              <a:solidFill>
                <a:srgbClr val="C00000"/>
              </a:solidFill>
              <a:latin typeface="Times New Roman" panose="02020603050405020304" pitchFamily="18" charset="0"/>
              <a:cs typeface="Times New Roman" panose="02020603050405020304" pitchFamily="18" charset="0"/>
            </a:endParaRPr>
          </a:p>
          <a:p>
            <a:pPr defTabSz="913158">
              <a:spcBef>
                <a:spcPct val="50000"/>
              </a:spcBef>
            </a:pPr>
            <a:endParaRPr lang="en-US" sz="2996" b="1">
              <a:solidFill>
                <a:srgbClr val="C00000"/>
              </a:solidFill>
              <a:latin typeface="Times New Roman" panose="02020603050405020304" pitchFamily="18" charset="0"/>
              <a:cs typeface="Times New Roman" panose="02020603050405020304" pitchFamily="18" charset="0"/>
            </a:endParaRPr>
          </a:p>
          <a:p>
            <a:pPr defTabSz="913158">
              <a:spcBef>
                <a:spcPct val="50000"/>
              </a:spcBef>
            </a:pPr>
            <a:endParaRPr lang="en-US" sz="2996" dirty="0">
              <a:solidFill>
                <a:srgbClr val="0000CC"/>
              </a:solidFill>
              <a:latin typeface="Calibri"/>
            </a:endParaRPr>
          </a:p>
        </p:txBody>
      </p:sp>
      <p:sp>
        <p:nvSpPr>
          <p:cNvPr id="13330" name="Text Box 18"/>
          <p:cNvSpPr txBox="1">
            <a:spLocks noChangeArrowheads="1"/>
          </p:cNvSpPr>
          <p:nvPr/>
        </p:nvSpPr>
        <p:spPr bwMode="auto">
          <a:xfrm>
            <a:off x="1865899" y="6078495"/>
            <a:ext cx="2034589" cy="522579"/>
          </a:xfrm>
          <a:prstGeom prst="rect">
            <a:avLst/>
          </a:prstGeom>
          <a:solidFill>
            <a:srgbClr val="FFCC00"/>
          </a:solidFill>
          <a:ln w="38100" cmpd="dbl">
            <a:solidFill>
              <a:schemeClr val="tx1"/>
            </a:solidFill>
            <a:prstDash val="sysDot"/>
            <a:miter lim="800000"/>
            <a:headEnd/>
            <a:tailEnd/>
          </a:ln>
        </p:spPr>
        <p:txBody>
          <a:bodyPr wrap="square">
            <a:spAutoFit/>
          </a:bodyPr>
          <a:lstStyle/>
          <a:p>
            <a:pPr marL="342435" indent="-342435" defTabSz="913158">
              <a:spcBef>
                <a:spcPct val="50000"/>
              </a:spcBef>
            </a:pPr>
            <a:r>
              <a:rPr lang="en-US" sz="2796" b="1">
                <a:solidFill>
                  <a:prstClr val="black"/>
                </a:solidFill>
                <a:latin typeface="Times New Roman" pitchFamily="18" charset="0"/>
                <a:cs typeface="Times New Roman" pitchFamily="18" charset="0"/>
              </a:rPr>
              <a:t>    giao tiếp</a:t>
            </a:r>
            <a:endParaRPr lang="en-US" sz="2796" b="1" dirty="0">
              <a:solidFill>
                <a:prstClr val="black"/>
              </a:solidFill>
              <a:latin typeface="Times New Roman" pitchFamily="18" charset="0"/>
              <a:cs typeface="Times New Roman" pitchFamily="18" charset="0"/>
            </a:endParaRPr>
          </a:p>
        </p:txBody>
      </p:sp>
      <p:sp>
        <p:nvSpPr>
          <p:cNvPr id="13331" name="Text Box 19"/>
          <p:cNvSpPr txBox="1">
            <a:spLocks noChangeArrowheads="1"/>
          </p:cNvSpPr>
          <p:nvPr/>
        </p:nvSpPr>
        <p:spPr bwMode="auto">
          <a:xfrm>
            <a:off x="9882144" y="6546068"/>
            <a:ext cx="761747" cy="307456"/>
          </a:xfrm>
          <a:prstGeom prst="rect">
            <a:avLst/>
          </a:prstGeom>
          <a:solidFill>
            <a:srgbClr val="FF9933"/>
          </a:solidFill>
          <a:ln w="38100">
            <a:solidFill>
              <a:srgbClr val="FF9900"/>
            </a:solidFill>
            <a:miter lim="800000"/>
            <a:headEnd/>
            <a:tailEnd/>
          </a:ln>
          <a:effectLst/>
        </p:spPr>
        <p:txBody>
          <a:bodyPr wrap="none">
            <a:spAutoFit/>
            <a:flatTx/>
          </a:bodyPr>
          <a:lstStyle/>
          <a:p>
            <a:pPr defTabSz="913158">
              <a:defRPr/>
            </a:pPr>
            <a:r>
              <a:rPr lang="en-US" sz="1398" dirty="0">
                <a:solidFill>
                  <a:srgbClr val="FFFF00"/>
                </a:solidFill>
                <a:effectLst>
                  <a:outerShdw blurRad="38100" dist="38100" dir="2700000" algn="tl">
                    <a:srgbClr val="FFFFFF"/>
                  </a:outerShdw>
                </a:effectLst>
                <a:latin typeface=".VnArial" pitchFamily="34" charset="0"/>
              </a:rPr>
              <a:t>§¸p ¸n</a:t>
            </a:r>
          </a:p>
        </p:txBody>
      </p:sp>
      <p:sp>
        <p:nvSpPr>
          <p:cNvPr id="6159" name="Action Button: Home 49">
            <a:hlinkClick r:id="rId8" action="ppaction://hlinksldjump" highlightClick="1"/>
          </p:cNvPr>
          <p:cNvSpPr>
            <a:spLocks noChangeArrowheads="1"/>
          </p:cNvSpPr>
          <p:nvPr/>
        </p:nvSpPr>
        <p:spPr bwMode="auto">
          <a:xfrm>
            <a:off x="10053376" y="4348"/>
            <a:ext cx="608827" cy="532724"/>
          </a:xfrm>
          <a:prstGeom prst="actionButtonHome">
            <a:avLst/>
          </a:prstGeom>
          <a:solidFill>
            <a:srgbClr val="FF9900"/>
          </a:solidFill>
          <a:ln w="9525" algn="ctr">
            <a:solidFill>
              <a:srgbClr val="FF9933"/>
            </a:solidFill>
            <a:round/>
            <a:headEnd/>
            <a:tailEnd/>
          </a:ln>
        </p:spPr>
        <p:txBody>
          <a:bodyPr/>
          <a:lstStyle/>
          <a:p>
            <a:pPr defTabSz="913158"/>
            <a:endParaRPr lang="en-US" sz="1798">
              <a:solidFill>
                <a:prstClr val="black"/>
              </a:solidFill>
              <a:latin typeface="Calibri"/>
            </a:endParaRPr>
          </a:p>
        </p:txBody>
      </p:sp>
      <p:sp>
        <p:nvSpPr>
          <p:cNvPr id="50" name="Oval 85"/>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Calibri"/>
              </a:rPr>
              <a:t>30</a:t>
            </a:r>
          </a:p>
        </p:txBody>
      </p:sp>
      <p:sp>
        <p:nvSpPr>
          <p:cNvPr id="84" name="Oval 86"/>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Calibri"/>
              </a:rPr>
              <a:t>29</a:t>
            </a:r>
          </a:p>
        </p:txBody>
      </p:sp>
      <p:sp>
        <p:nvSpPr>
          <p:cNvPr id="85" name="Oval 87"/>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Calibri"/>
              </a:rPr>
              <a:t>28</a:t>
            </a:r>
          </a:p>
        </p:txBody>
      </p:sp>
      <p:sp>
        <p:nvSpPr>
          <p:cNvPr id="86" name="Oval 88"/>
          <p:cNvSpPr>
            <a:spLocks noChangeArrowheads="1"/>
          </p:cNvSpPr>
          <p:nvPr/>
        </p:nvSpPr>
        <p:spPr bwMode="auto">
          <a:xfrm>
            <a:off x="8079445" y="3771465"/>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Calibri"/>
              </a:rPr>
              <a:t>27</a:t>
            </a:r>
          </a:p>
        </p:txBody>
      </p:sp>
      <p:sp>
        <p:nvSpPr>
          <p:cNvPr id="87" name="Oval 89"/>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Calibri"/>
              </a:rPr>
              <a:t>26</a:t>
            </a:r>
          </a:p>
        </p:txBody>
      </p:sp>
      <p:sp>
        <p:nvSpPr>
          <p:cNvPr id="88" name="Oval 90"/>
          <p:cNvSpPr>
            <a:spLocks noChangeArrowheads="1"/>
          </p:cNvSpPr>
          <p:nvPr/>
        </p:nvSpPr>
        <p:spPr bwMode="auto">
          <a:xfrm>
            <a:off x="8098471" y="3771465"/>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Calibri"/>
              </a:rPr>
              <a:t>25</a:t>
            </a:r>
          </a:p>
        </p:txBody>
      </p:sp>
      <p:sp>
        <p:nvSpPr>
          <p:cNvPr id="89" name="Oval 91"/>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Calibri"/>
              </a:rPr>
              <a:t>24</a:t>
            </a:r>
          </a:p>
        </p:txBody>
      </p:sp>
      <p:sp>
        <p:nvSpPr>
          <p:cNvPr id="90" name="Oval 92"/>
          <p:cNvSpPr>
            <a:spLocks noChangeArrowheads="1"/>
          </p:cNvSpPr>
          <p:nvPr/>
        </p:nvSpPr>
        <p:spPr bwMode="auto">
          <a:xfrm>
            <a:off x="8079445" y="3790491"/>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Calibri"/>
              </a:rPr>
              <a:t>23</a:t>
            </a:r>
          </a:p>
        </p:txBody>
      </p:sp>
      <p:sp>
        <p:nvSpPr>
          <p:cNvPr id="91" name="Oval 93"/>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Calibri"/>
              </a:rPr>
              <a:t>22</a:t>
            </a:r>
          </a:p>
        </p:txBody>
      </p:sp>
      <p:sp>
        <p:nvSpPr>
          <p:cNvPr id="92" name="Oval 94"/>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Calibri"/>
              </a:rPr>
              <a:t>21</a:t>
            </a:r>
          </a:p>
        </p:txBody>
      </p:sp>
      <p:sp>
        <p:nvSpPr>
          <p:cNvPr id="93" name="Oval 95"/>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Calibri"/>
              </a:rPr>
              <a:t>20</a:t>
            </a:r>
          </a:p>
        </p:txBody>
      </p:sp>
      <p:sp>
        <p:nvSpPr>
          <p:cNvPr id="94" name="Oval 96"/>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Calibri"/>
              </a:rPr>
              <a:t>19</a:t>
            </a:r>
          </a:p>
        </p:txBody>
      </p:sp>
      <p:sp>
        <p:nvSpPr>
          <p:cNvPr id="95" name="Oval 97"/>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Calibri"/>
              </a:rPr>
              <a:t>18</a:t>
            </a:r>
          </a:p>
        </p:txBody>
      </p:sp>
      <p:sp>
        <p:nvSpPr>
          <p:cNvPr id="96" name="Oval 98"/>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Calibri"/>
              </a:rPr>
              <a:t>17</a:t>
            </a:r>
          </a:p>
        </p:txBody>
      </p:sp>
      <p:sp>
        <p:nvSpPr>
          <p:cNvPr id="97" name="Oval 99"/>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Calibri"/>
              </a:rPr>
              <a:t>16</a:t>
            </a:r>
          </a:p>
        </p:txBody>
      </p:sp>
      <p:sp>
        <p:nvSpPr>
          <p:cNvPr id="98" name="Oval 100"/>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Calibri"/>
              </a:rPr>
              <a:t>15</a:t>
            </a:r>
          </a:p>
        </p:txBody>
      </p:sp>
      <p:sp>
        <p:nvSpPr>
          <p:cNvPr id="99" name="Oval 101"/>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Calibri"/>
              </a:rPr>
              <a:t>14</a:t>
            </a:r>
          </a:p>
        </p:txBody>
      </p:sp>
      <p:sp>
        <p:nvSpPr>
          <p:cNvPr id="100" name="Oval 102"/>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Calibri"/>
              </a:rPr>
              <a:t>13</a:t>
            </a:r>
          </a:p>
        </p:txBody>
      </p:sp>
      <p:sp>
        <p:nvSpPr>
          <p:cNvPr id="101" name="Oval 103"/>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Calibri"/>
              </a:rPr>
              <a:t>12</a:t>
            </a:r>
          </a:p>
        </p:txBody>
      </p:sp>
      <p:sp>
        <p:nvSpPr>
          <p:cNvPr id="102" name="Oval 104"/>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Calibri"/>
              </a:rPr>
              <a:t>11</a:t>
            </a:r>
          </a:p>
        </p:txBody>
      </p:sp>
      <p:sp>
        <p:nvSpPr>
          <p:cNvPr id="103" name="Oval 105"/>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Calibri"/>
              </a:rPr>
              <a:t>10</a:t>
            </a:r>
          </a:p>
        </p:txBody>
      </p:sp>
      <p:sp>
        <p:nvSpPr>
          <p:cNvPr id="104" name="Oval 106"/>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Calibri"/>
              </a:rPr>
              <a:t>09</a:t>
            </a:r>
          </a:p>
        </p:txBody>
      </p:sp>
      <p:sp>
        <p:nvSpPr>
          <p:cNvPr id="105" name="Oval 107"/>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Calibri"/>
              </a:rPr>
              <a:t>08</a:t>
            </a:r>
          </a:p>
        </p:txBody>
      </p:sp>
      <p:sp>
        <p:nvSpPr>
          <p:cNvPr id="106" name="Oval 108"/>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Calibri"/>
              </a:rPr>
              <a:t>07</a:t>
            </a:r>
          </a:p>
        </p:txBody>
      </p:sp>
      <p:sp>
        <p:nvSpPr>
          <p:cNvPr id="107" name="Oval 109"/>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Calibri"/>
              </a:rPr>
              <a:t>06</a:t>
            </a:r>
          </a:p>
        </p:txBody>
      </p:sp>
      <p:sp>
        <p:nvSpPr>
          <p:cNvPr id="108" name="Oval 110"/>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srgbClr val="FF0066"/>
                </a:solidFill>
                <a:latin typeface="Calibri"/>
              </a:rPr>
              <a:t>05</a:t>
            </a:r>
          </a:p>
        </p:txBody>
      </p:sp>
      <p:sp>
        <p:nvSpPr>
          <p:cNvPr id="109" name="Oval 111"/>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srgbClr val="FF0066"/>
                </a:solidFill>
                <a:latin typeface="Calibri"/>
              </a:rPr>
              <a:t>04</a:t>
            </a:r>
          </a:p>
        </p:txBody>
      </p:sp>
      <p:sp>
        <p:nvSpPr>
          <p:cNvPr id="110" name="Oval 112"/>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srgbClr val="FF0066"/>
                </a:solidFill>
                <a:latin typeface="Calibri"/>
              </a:rPr>
              <a:t>03</a:t>
            </a:r>
          </a:p>
        </p:txBody>
      </p:sp>
      <p:sp>
        <p:nvSpPr>
          <p:cNvPr id="111" name="Oval 113"/>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srgbClr val="FF0066"/>
                </a:solidFill>
                <a:latin typeface="Calibri"/>
              </a:rPr>
              <a:t>02</a:t>
            </a:r>
          </a:p>
        </p:txBody>
      </p:sp>
      <p:sp>
        <p:nvSpPr>
          <p:cNvPr id="112" name="Oval 114"/>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srgbClr val="FF0066"/>
                </a:solidFill>
                <a:latin typeface="Calibri"/>
              </a:rPr>
              <a:t>01</a:t>
            </a:r>
          </a:p>
        </p:txBody>
      </p:sp>
      <p:sp>
        <p:nvSpPr>
          <p:cNvPr id="113" name="Oval 115"/>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srgbClr val="FF0066"/>
                </a:solidFill>
                <a:latin typeface="Calibri"/>
              </a:rPr>
              <a:t>00</a:t>
            </a:r>
          </a:p>
        </p:txBody>
      </p:sp>
      <p:sp>
        <p:nvSpPr>
          <p:cNvPr id="114" name="Oval 116"/>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3196">
                <a:solidFill>
                  <a:srgbClr val="FF0066"/>
                </a:solidFill>
                <a:latin typeface="Calibri"/>
              </a:rPr>
              <a:t>Hết</a:t>
            </a:r>
          </a:p>
          <a:p>
            <a:pPr defTabSz="913158"/>
            <a:r>
              <a:rPr lang="en-US" sz="3196">
                <a:solidFill>
                  <a:srgbClr val="FF0066"/>
                </a:solidFill>
                <a:latin typeface="Calibri"/>
              </a:rPr>
              <a:t> giờ</a:t>
            </a:r>
          </a:p>
        </p:txBody>
      </p:sp>
      <p:sp>
        <p:nvSpPr>
          <p:cNvPr id="115" name="Oval 117"/>
          <p:cNvSpPr>
            <a:spLocks noChangeArrowheads="1"/>
          </p:cNvSpPr>
          <p:nvPr/>
        </p:nvSpPr>
        <p:spPr bwMode="auto">
          <a:xfrm>
            <a:off x="8612169" y="5712101"/>
            <a:ext cx="761034" cy="532724"/>
          </a:xfrm>
          <a:prstGeom prst="ellipse">
            <a:avLst/>
          </a:prstGeom>
          <a:solidFill>
            <a:srgbClr val="0000FF"/>
          </a:solidFill>
          <a:ln w="9525">
            <a:solidFill>
              <a:schemeClr val="tx1"/>
            </a:solidFill>
            <a:round/>
            <a:headEnd/>
            <a:tailEnd/>
          </a:ln>
        </p:spPr>
        <p:txBody>
          <a:bodyPr wrap="none" anchor="ctr"/>
          <a:lstStyle/>
          <a:p>
            <a:pPr defTabSz="913158"/>
            <a:r>
              <a:rPr lang="en-US" sz="1798">
                <a:solidFill>
                  <a:prstClr val="white"/>
                </a:solidFill>
                <a:latin typeface="Calibri"/>
              </a:rPr>
              <a:t>Start</a:t>
            </a:r>
          </a:p>
        </p:txBody>
      </p:sp>
      <p:pic>
        <p:nvPicPr>
          <p:cNvPr id="6193" name="Picture 119" descr="dongho3"/>
          <p:cNvPicPr>
            <a:picLocks noChangeAspect="1" noChangeArrowheads="1"/>
          </p:cNvPicPr>
          <p:nvPr/>
        </p:nvPicPr>
        <p:blipFill>
          <a:blip r:embed="rId9"/>
          <a:srcRect/>
          <a:stretch>
            <a:fillRect/>
          </a:stretch>
        </p:blipFill>
        <p:spPr bwMode="auto">
          <a:xfrm>
            <a:off x="7637093" y="3390948"/>
            <a:ext cx="2756389" cy="2435308"/>
          </a:xfrm>
          <a:prstGeom prst="rect">
            <a:avLst/>
          </a:prstGeom>
          <a:noFill/>
          <a:ln w="9525">
            <a:noFill/>
            <a:miter lim="800000"/>
            <a:headEnd/>
            <a:tailEnd/>
          </a:ln>
        </p:spPr>
      </p:pic>
      <p:grpSp>
        <p:nvGrpSpPr>
          <p:cNvPr id="3" name="Group 14">
            <a:extLst>
              <a:ext uri="{FF2B5EF4-FFF2-40B4-BE49-F238E27FC236}">
                <a16:creationId xmlns:a16="http://schemas.microsoft.com/office/drawing/2014/main" id="{5FAC0AFA-4147-B0CC-47B2-CBDFCC084F82}"/>
              </a:ext>
            </a:extLst>
          </p:cNvPr>
          <p:cNvGrpSpPr/>
          <p:nvPr/>
        </p:nvGrpSpPr>
        <p:grpSpPr>
          <a:xfrm>
            <a:off x="3674865" y="-59211"/>
            <a:ext cx="4549643" cy="815117"/>
            <a:chOff x="4539228" y="-95363"/>
            <a:chExt cx="5971407" cy="1088202"/>
          </a:xfrm>
        </p:grpSpPr>
        <p:sp>
          <p:nvSpPr>
            <p:cNvPr id="5" name="TextBox 16">
              <a:extLst>
                <a:ext uri="{FF2B5EF4-FFF2-40B4-BE49-F238E27FC236}">
                  <a16:creationId xmlns:a16="http://schemas.microsoft.com/office/drawing/2014/main" id="{CC31E23F-F354-5731-0B0B-98A5474BE65A}"/>
                </a:ext>
              </a:extLst>
            </p:cNvPr>
            <p:cNvSpPr txBox="1"/>
            <p:nvPr/>
          </p:nvSpPr>
          <p:spPr>
            <a:xfrm>
              <a:off x="4539228" y="-95363"/>
              <a:ext cx="5971407" cy="615737"/>
            </a:xfrm>
            <a:prstGeom prst="rect">
              <a:avLst/>
            </a:prstGeom>
            <a:noFill/>
          </p:spPr>
          <p:txBody>
            <a:bodyPr wrap="none" rtlCol="0">
              <a:spAutoFit/>
            </a:bodyPr>
            <a:lstStyle/>
            <a:p>
              <a:pPr defTabSz="684886">
                <a:defRPr/>
              </a:pPr>
              <a:r>
                <a:rPr lang="en-US" sz="2397" kern="0">
                  <a:solidFill>
                    <a:srgbClr val="0000CC"/>
                  </a:solidFill>
                  <a:latin typeface="Times New Roman" panose="02020603050405020304" pitchFamily="18" charset="0"/>
                  <a:cs typeface="Times New Roman" pitchFamily="18" charset="0"/>
                </a:rPr>
                <a:t>Thứ Ba ngày 12 tháng 3 năm 2024 </a:t>
              </a:r>
              <a:endParaRPr lang="en-US" sz="2397" kern="0" dirty="0">
                <a:solidFill>
                  <a:srgbClr val="0000CC"/>
                </a:solidFill>
                <a:latin typeface="Times New Roman" pitchFamily="18" charset="0"/>
                <a:cs typeface="Times New Roman" pitchFamily="18" charset="0"/>
              </a:endParaRPr>
            </a:p>
          </p:txBody>
        </p:sp>
        <p:sp>
          <p:nvSpPr>
            <p:cNvPr id="6" name="TextBox 17">
              <a:extLst>
                <a:ext uri="{FF2B5EF4-FFF2-40B4-BE49-F238E27FC236}">
                  <a16:creationId xmlns:a16="http://schemas.microsoft.com/office/drawing/2014/main" id="{D28532BB-F6D0-E8C0-3A75-78ED6791314E}"/>
                </a:ext>
              </a:extLst>
            </p:cNvPr>
            <p:cNvSpPr txBox="1"/>
            <p:nvPr/>
          </p:nvSpPr>
          <p:spPr>
            <a:xfrm>
              <a:off x="6443425" y="438737"/>
              <a:ext cx="1820330" cy="554102"/>
            </a:xfrm>
            <a:prstGeom prst="rect">
              <a:avLst/>
            </a:prstGeom>
            <a:noFill/>
          </p:spPr>
          <p:txBody>
            <a:bodyPr wrap="none" rtlCol="0">
              <a:spAutoFit/>
            </a:bodyPr>
            <a:lstStyle/>
            <a:p>
              <a:r>
                <a:rPr lang="en-US" sz="2097" b="1" dirty="0" err="1">
                  <a:solidFill>
                    <a:srgbClr val="0000CC"/>
                  </a:solidFill>
                  <a:latin typeface="Times New Roman" pitchFamily="18" charset="0"/>
                  <a:cs typeface="Times New Roman" pitchFamily="18" charset="0"/>
                </a:rPr>
                <a:t>Tiếng</a:t>
              </a:r>
              <a:r>
                <a:rPr lang="en-US" sz="2097" b="1" dirty="0">
                  <a:solidFill>
                    <a:srgbClr val="0000CC"/>
                  </a:solidFill>
                  <a:latin typeface="Times New Roman" pitchFamily="18" charset="0"/>
                  <a:cs typeface="Times New Roman" pitchFamily="18" charset="0"/>
                </a:rPr>
                <a:t> </a:t>
              </a:r>
              <a:r>
                <a:rPr lang="en-US" sz="2097" b="1" dirty="0" err="1">
                  <a:solidFill>
                    <a:srgbClr val="0000CC"/>
                  </a:solidFill>
                  <a:latin typeface="Times New Roman" pitchFamily="18" charset="0"/>
                  <a:cs typeface="Times New Roman" pitchFamily="18" charset="0"/>
                </a:rPr>
                <a:t>Việt</a:t>
              </a:r>
              <a:endParaRPr lang="en-US" sz="2097" b="1" dirty="0">
                <a:solidFill>
                  <a:srgbClr val="0000CC"/>
                </a:solidFill>
                <a:latin typeface="Times New Roman" pitchFamily="18" charset="0"/>
                <a:cs typeface="Times New Roman" pitchFamily="18" charset="0"/>
              </a:endParaRPr>
            </a:p>
          </p:txBody>
        </p:sp>
      </p:grpSp>
      <p:sp>
        <p:nvSpPr>
          <p:cNvPr id="7" name="Rectangle 95">
            <a:extLst>
              <a:ext uri="{FF2B5EF4-FFF2-40B4-BE49-F238E27FC236}">
                <a16:creationId xmlns:a16="http://schemas.microsoft.com/office/drawing/2014/main" id="{858AEF12-C180-A95C-EFA5-3F7C5B9D5467}"/>
              </a:ext>
            </a:extLst>
          </p:cNvPr>
          <p:cNvSpPr>
            <a:spLocks noChangeArrowheads="1"/>
          </p:cNvSpPr>
          <p:nvPr/>
        </p:nvSpPr>
        <p:spPr bwMode="auto">
          <a:xfrm>
            <a:off x="836924" y="779505"/>
            <a:ext cx="10625956" cy="9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defRPr/>
            </a:pPr>
            <a:r>
              <a:rPr lang="en-US" sz="2996"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a:solidFill>
                  <a:srgbClr val="0000CC"/>
                </a:solidFill>
                <a:latin typeface="Times New Roman" panose="02020603050405020304" pitchFamily="18" charset="0"/>
                <a:cs typeface="Times New Roman" pitchFamily="18" charset="0"/>
              </a:rPr>
              <a:t> </a:t>
            </a:r>
            <a:r>
              <a:rPr lang="en-US" sz="2996" b="1">
                <a:solidFill>
                  <a:srgbClr val="7030A0"/>
                </a:solidFill>
                <a:latin typeface="Times New Roman" panose="02020603050405020304" pitchFamily="18" charset="0"/>
                <a:cs typeface="Times New Roman" pitchFamily="18" charset="0"/>
              </a:rPr>
              <a:t>Đọc: A lô, tớ đây (tiết 2)</a:t>
            </a:r>
            <a:endParaRPr lang="en-US" sz="2996" b="1" dirty="0">
              <a:solidFill>
                <a:srgbClr val="7030A0"/>
              </a:solidFill>
              <a:latin typeface="Times New Roman" pitchFamily="18" charset="0"/>
              <a:cs typeface="Times New Roman" pitchFamily="18" charset="0"/>
            </a:endParaRPr>
          </a:p>
          <a:p>
            <a:pPr eaLnBrk="1" hangingPunct="1">
              <a:defRPr/>
            </a:pPr>
            <a:endParaRPr lang="en-US" sz="2397"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58132355"/>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1000"/>
                                  </p:stCondLst>
                                  <p:iterate type="lt">
                                    <p:tmPct val="0"/>
                                  </p:iterate>
                                  <p:childTnLst>
                                    <p:set>
                                      <p:cBhvr>
                                        <p:cTn id="6" dur="1" fill="hold">
                                          <p:stCondLst>
                                            <p:cond delay="0"/>
                                          </p:stCondLst>
                                        </p:cTn>
                                        <p:tgtEl>
                                          <p:spTgt spid="13328"/>
                                        </p:tgtEl>
                                        <p:attrNameLst>
                                          <p:attrName>style.visibility</p:attrName>
                                        </p:attrNameLst>
                                      </p:cBhvr>
                                      <p:to>
                                        <p:strVal val="visible"/>
                                      </p:to>
                                    </p:set>
                                    <p:anim calcmode="discrete" valueType="clr">
                                      <p:cBhvr override="childStyle">
                                        <p:cTn id="7" dur="80"/>
                                        <p:tgtEl>
                                          <p:spTgt spid="1332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328"/>
                                        </p:tgtEl>
                                        <p:attrNameLst>
                                          <p:attrName>fillcolor</p:attrName>
                                        </p:attrNameLst>
                                      </p:cBhvr>
                                      <p:tavLst>
                                        <p:tav tm="0">
                                          <p:val>
                                            <p:clrVal>
                                              <a:schemeClr val="accent2"/>
                                            </p:clrVal>
                                          </p:val>
                                        </p:tav>
                                        <p:tav tm="50000">
                                          <p:val>
                                            <p:clrVal>
                                              <a:schemeClr val="hlink"/>
                                            </p:clrVal>
                                          </p:val>
                                        </p:tav>
                                      </p:tavLst>
                                    </p:anim>
                                    <p:set>
                                      <p:cBhvr>
                                        <p:cTn id="9" dur="80"/>
                                        <p:tgtEl>
                                          <p:spTgt spid="133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3331"/>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FELIZ2.WAV"/>
                                        </p:tgtEl>
                                      </p:cMediaNode>
                                    </p:audio>
                                  </p:subTnLst>
                                </p:cTn>
                              </p:par>
                              <p:par>
                                <p:cTn id="15" presetID="22" presetClass="emph" presetSubtype="0" repeatCount="10000" fill="remove" grpId="1" nodeType="withEffect">
                                  <p:stCondLst>
                                    <p:cond delay="0"/>
                                  </p:stCondLst>
                                  <p:childTnLst>
                                    <p:animClr clrSpc="hsl" dir="cw">
                                      <p:cBhvr override="childStyle">
                                        <p:cTn id="16" dur="500" fill="hold"/>
                                        <p:tgtEl>
                                          <p:spTgt spid="13330"/>
                                        </p:tgtEl>
                                        <p:attrNameLst>
                                          <p:attrName>style.color</p:attrName>
                                        </p:attrNameLst>
                                      </p:cBhvr>
                                      <p:by>
                                        <p:hsl h="-7200000" s="0" l="0"/>
                                      </p:by>
                                    </p:animClr>
                                    <p:animClr clrSpc="hsl" dir="cw">
                                      <p:cBhvr>
                                        <p:cTn id="17" dur="500" fill="hold"/>
                                        <p:tgtEl>
                                          <p:spTgt spid="13330"/>
                                        </p:tgtEl>
                                        <p:attrNameLst>
                                          <p:attrName>fillcolor</p:attrName>
                                        </p:attrNameLst>
                                      </p:cBhvr>
                                      <p:by>
                                        <p:hsl h="-7200000" s="0" l="0"/>
                                      </p:by>
                                    </p:animClr>
                                    <p:animClr clrSpc="hsl" dir="cw">
                                      <p:cBhvr>
                                        <p:cTn id="18" dur="500" fill="hold"/>
                                        <p:tgtEl>
                                          <p:spTgt spid="13330"/>
                                        </p:tgtEl>
                                        <p:attrNameLst>
                                          <p:attrName>stroke.color</p:attrName>
                                        </p:attrNameLst>
                                      </p:cBhvr>
                                      <p:by>
                                        <p:hsl h="-7200000" s="0" l="0"/>
                                      </p:by>
                                    </p:animClr>
                                    <p:set>
                                      <p:cBhvr>
                                        <p:cTn id="19" dur="500" fill="hold"/>
                                        <p:tgtEl>
                                          <p:spTgt spid="13330"/>
                                        </p:tgtEl>
                                        <p:attrNameLst>
                                          <p:attrName>fill.type</p:attrName>
                                        </p:attrNameLst>
                                      </p:cBhvr>
                                      <p:to>
                                        <p:strVal val="solid"/>
                                      </p:to>
                                    </p:set>
                                  </p:childTnLst>
                                </p:cTn>
                              </p:par>
                            </p:childTnLst>
                          </p:cTn>
                        </p:par>
                      </p:childTnLst>
                    </p:cTn>
                  </p:par>
                </p:childTnLst>
              </p:cTn>
              <p:nextCondLst>
                <p:cond evt="onClick" delay="0">
                  <p:tgtEl>
                    <p:spTgt spid="13331"/>
                  </p:tgtEl>
                </p:cond>
              </p:nextCondLst>
            </p:seq>
            <p:seq concurrent="1" nextAc="seek">
              <p:cTn id="20" restart="whenNotActive" fill="hold" evtFilter="cancelBubble" nodeType="interactiveSeq">
                <p:stCondLst>
                  <p:cond evt="onClick" delay="0">
                    <p:tgtEl>
                      <p:spTgt spid="115"/>
                    </p:tgtEl>
                  </p:cond>
                </p:stCondLst>
                <p:endSync evt="end" delay="0">
                  <p:rtn val="all"/>
                </p:endSync>
                <p:childTnLst>
                  <p:par>
                    <p:cTn id="21" fill="hold" nodeType="clickPar">
                      <p:stCondLst>
                        <p:cond delay="0"/>
                      </p:stCondLst>
                      <p:childTnLst>
                        <p:par>
                          <p:cTn id="22" fill="hold" nodeType="afterGroup">
                            <p:stCondLst>
                              <p:cond delay="0"/>
                            </p:stCondLst>
                            <p:childTnLst>
                              <p:par>
                                <p:cTn id="23" presetID="4" presetClass="entr" presetSubtype="16" fill="hold" grpId="0" nodeType="afterEffect">
                                  <p:stCondLst>
                                    <p:cond delay="0"/>
                                  </p:stCondLst>
                                  <p:childTnLst>
                                    <p:set>
                                      <p:cBhvr>
                                        <p:cTn id="24" dur="1" fill="hold">
                                          <p:stCondLst>
                                            <p:cond delay="0"/>
                                          </p:stCondLst>
                                        </p:cTn>
                                        <p:tgtEl>
                                          <p:spTgt spid="104"/>
                                        </p:tgtEl>
                                        <p:attrNameLst>
                                          <p:attrName>style.visibility</p:attrName>
                                        </p:attrNameLst>
                                      </p:cBhvr>
                                      <p:to>
                                        <p:strVal val="visible"/>
                                      </p:to>
                                    </p:set>
                                    <p:animEffect transition="in" filter="box(in)">
                                      <p:cBhvr>
                                        <p:cTn id="25" dur="1000"/>
                                        <p:tgtEl>
                                          <p:spTgt spid="104"/>
                                        </p:tgtEl>
                                      </p:cBhvr>
                                    </p:animEffect>
                                  </p:childTnLst>
                                  <p:subTnLst>
                                    <p:audio>
                                      <p:cMediaNode>
                                        <p:cTn display="0" masterRel="sameClick">
                                          <p:stCondLst>
                                            <p:cond evt="begin" delay="0">
                                              <p:tn val="23"/>
                                            </p:cond>
                                          </p:stCondLst>
                                          <p:endCondLst>
                                            <p:cond evt="onStopAudio" delay="0">
                                              <p:tgtEl>
                                                <p:sldTgt/>
                                              </p:tgtEl>
                                            </p:cond>
                                          </p:endCondLst>
                                        </p:cTn>
                                        <p:tgtEl>
                                          <p:sndTgt r:embed="rId3" name="coin.wav"/>
                                        </p:tgtEl>
                                      </p:cMediaNode>
                                    </p:audio>
                                  </p:subTnLst>
                                </p:cTn>
                              </p:par>
                            </p:childTnLst>
                          </p:cTn>
                        </p:par>
                        <p:par>
                          <p:cTn id="26" fill="hold" nodeType="afterGroup">
                            <p:stCondLst>
                              <p:cond delay="1000"/>
                            </p:stCondLst>
                            <p:childTnLst>
                              <p:par>
                                <p:cTn id="27" presetID="4" presetClass="entr" presetSubtype="16" fill="hold" grpId="0" nodeType="afterEffect">
                                  <p:stCondLst>
                                    <p:cond delay="0"/>
                                  </p:stCondLst>
                                  <p:childTnLst>
                                    <p:set>
                                      <p:cBhvr>
                                        <p:cTn id="28" dur="1" fill="hold">
                                          <p:stCondLst>
                                            <p:cond delay="0"/>
                                          </p:stCondLst>
                                        </p:cTn>
                                        <p:tgtEl>
                                          <p:spTgt spid="105"/>
                                        </p:tgtEl>
                                        <p:attrNameLst>
                                          <p:attrName>style.visibility</p:attrName>
                                        </p:attrNameLst>
                                      </p:cBhvr>
                                      <p:to>
                                        <p:strVal val="visible"/>
                                      </p:to>
                                    </p:set>
                                    <p:animEffect transition="in" filter="box(in)">
                                      <p:cBhvr>
                                        <p:cTn id="29" dur="1000"/>
                                        <p:tgtEl>
                                          <p:spTgt spid="105"/>
                                        </p:tgtEl>
                                      </p:cBhvr>
                                    </p:animEffect>
                                  </p:childTnLst>
                                  <p:subTnLst>
                                    <p:audio>
                                      <p:cMediaNode>
                                        <p:cTn display="0" masterRel="sameClick">
                                          <p:stCondLst>
                                            <p:cond evt="begin" delay="0">
                                              <p:tn val="27"/>
                                            </p:cond>
                                          </p:stCondLst>
                                          <p:endCondLst>
                                            <p:cond evt="onStopAudio" delay="0">
                                              <p:tgtEl>
                                                <p:sldTgt/>
                                              </p:tgtEl>
                                            </p:cond>
                                          </p:endCondLst>
                                        </p:cTn>
                                        <p:tgtEl>
                                          <p:sndTgt r:embed="rId3" name="coin.wav"/>
                                        </p:tgtEl>
                                      </p:cMediaNode>
                                    </p:audio>
                                  </p:subTnLst>
                                </p:cTn>
                              </p:par>
                            </p:childTnLst>
                          </p:cTn>
                        </p:par>
                        <p:par>
                          <p:cTn id="30" fill="hold" nodeType="afterGroup">
                            <p:stCondLst>
                              <p:cond delay="2000"/>
                            </p:stCondLst>
                            <p:childTnLst>
                              <p:par>
                                <p:cTn id="31" presetID="4" presetClass="entr" presetSubtype="16" fill="hold" grpId="0" nodeType="afterEffect">
                                  <p:stCondLst>
                                    <p:cond delay="0"/>
                                  </p:stCondLst>
                                  <p:childTnLst>
                                    <p:set>
                                      <p:cBhvr>
                                        <p:cTn id="32" dur="1" fill="hold">
                                          <p:stCondLst>
                                            <p:cond delay="0"/>
                                          </p:stCondLst>
                                        </p:cTn>
                                        <p:tgtEl>
                                          <p:spTgt spid="106"/>
                                        </p:tgtEl>
                                        <p:attrNameLst>
                                          <p:attrName>style.visibility</p:attrName>
                                        </p:attrNameLst>
                                      </p:cBhvr>
                                      <p:to>
                                        <p:strVal val="visible"/>
                                      </p:to>
                                    </p:set>
                                    <p:animEffect transition="in" filter="box(in)">
                                      <p:cBhvr>
                                        <p:cTn id="33" dur="1000"/>
                                        <p:tgtEl>
                                          <p:spTgt spid="106"/>
                                        </p:tgtEl>
                                      </p:cBhvr>
                                    </p:animEffect>
                                  </p:childTnLst>
                                  <p:subTnLst>
                                    <p:audio>
                                      <p:cMediaNode>
                                        <p:cTn display="0" masterRel="sameClick">
                                          <p:stCondLst>
                                            <p:cond evt="begin" delay="0">
                                              <p:tn val="31"/>
                                            </p:cond>
                                          </p:stCondLst>
                                          <p:endCondLst>
                                            <p:cond evt="onStopAudio" delay="0">
                                              <p:tgtEl>
                                                <p:sldTgt/>
                                              </p:tgtEl>
                                            </p:cond>
                                          </p:endCondLst>
                                        </p:cTn>
                                        <p:tgtEl>
                                          <p:sndTgt r:embed="rId3" name="coin.wav"/>
                                        </p:tgtEl>
                                      </p:cMediaNode>
                                    </p:audio>
                                  </p:subTnLst>
                                </p:cTn>
                              </p:par>
                            </p:childTnLst>
                          </p:cTn>
                        </p:par>
                        <p:par>
                          <p:cTn id="34" fill="hold" nodeType="afterGroup">
                            <p:stCondLst>
                              <p:cond delay="3000"/>
                            </p:stCondLst>
                            <p:childTnLst>
                              <p:par>
                                <p:cTn id="35" presetID="4" presetClass="entr" presetSubtype="16" fill="hold" grpId="0" nodeType="after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box(in)">
                                      <p:cBhvr>
                                        <p:cTn id="37" dur="1000"/>
                                        <p:tgtEl>
                                          <p:spTgt spid="107"/>
                                        </p:tgtEl>
                                      </p:cBhvr>
                                    </p:animEffect>
                                  </p:childTnLst>
                                  <p:subTnLst>
                                    <p:audio>
                                      <p:cMediaNode>
                                        <p:cTn display="0" masterRel="sameClick">
                                          <p:stCondLst>
                                            <p:cond evt="begin" delay="0">
                                              <p:tn val="35"/>
                                            </p:cond>
                                          </p:stCondLst>
                                          <p:endCondLst>
                                            <p:cond evt="onStopAudio" delay="0">
                                              <p:tgtEl>
                                                <p:sldTgt/>
                                              </p:tgtEl>
                                            </p:cond>
                                          </p:endCondLst>
                                        </p:cTn>
                                        <p:tgtEl>
                                          <p:sndTgt r:embed="rId3" name="coin.wav"/>
                                        </p:tgtEl>
                                      </p:cMediaNode>
                                    </p:audio>
                                  </p:subTnLst>
                                </p:cTn>
                              </p:par>
                            </p:childTnLst>
                          </p:cTn>
                        </p:par>
                        <p:par>
                          <p:cTn id="38" fill="hold" nodeType="afterGroup">
                            <p:stCondLst>
                              <p:cond delay="4000"/>
                            </p:stCondLst>
                            <p:childTnLst>
                              <p:par>
                                <p:cTn id="39" presetID="4" presetClass="entr" presetSubtype="16" fill="hold" grpId="0" nodeType="afterEffect">
                                  <p:stCondLst>
                                    <p:cond delay="0"/>
                                  </p:stCondLst>
                                  <p:childTnLst>
                                    <p:set>
                                      <p:cBhvr>
                                        <p:cTn id="40" dur="1" fill="hold">
                                          <p:stCondLst>
                                            <p:cond delay="0"/>
                                          </p:stCondLst>
                                        </p:cTn>
                                        <p:tgtEl>
                                          <p:spTgt spid="108"/>
                                        </p:tgtEl>
                                        <p:attrNameLst>
                                          <p:attrName>style.visibility</p:attrName>
                                        </p:attrNameLst>
                                      </p:cBhvr>
                                      <p:to>
                                        <p:strVal val="visible"/>
                                      </p:to>
                                    </p:set>
                                    <p:animEffect transition="in" filter="box(in)">
                                      <p:cBhvr>
                                        <p:cTn id="41" dur="1000"/>
                                        <p:tgtEl>
                                          <p:spTgt spid="108"/>
                                        </p:tgtEl>
                                      </p:cBhvr>
                                    </p:animEffect>
                                  </p:childTnLst>
                                  <p:subTnLst>
                                    <p:audio>
                                      <p:cMediaNode>
                                        <p:cTn display="0" masterRel="sameClick">
                                          <p:stCondLst>
                                            <p:cond evt="begin" delay="0">
                                              <p:tn val="39"/>
                                            </p:cond>
                                          </p:stCondLst>
                                          <p:endCondLst>
                                            <p:cond evt="onStopAudio" delay="0">
                                              <p:tgtEl>
                                                <p:sldTgt/>
                                              </p:tgtEl>
                                            </p:cond>
                                          </p:endCondLst>
                                        </p:cTn>
                                        <p:tgtEl>
                                          <p:sndTgt r:embed="rId3" name="coin.wav"/>
                                        </p:tgtEl>
                                      </p:cMediaNode>
                                    </p:audio>
                                  </p:subTnLst>
                                </p:cTn>
                              </p:par>
                            </p:childTnLst>
                          </p:cTn>
                        </p:par>
                        <p:par>
                          <p:cTn id="42" fill="hold" nodeType="afterGroup">
                            <p:stCondLst>
                              <p:cond delay="5000"/>
                            </p:stCondLst>
                            <p:childTnLst>
                              <p:par>
                                <p:cTn id="43" presetID="4" presetClass="entr" presetSubtype="16" fill="hold" grpId="0" nodeType="afterEffect">
                                  <p:stCondLst>
                                    <p:cond delay="0"/>
                                  </p:stCondLst>
                                  <p:childTnLst>
                                    <p:set>
                                      <p:cBhvr>
                                        <p:cTn id="44" dur="1" fill="hold">
                                          <p:stCondLst>
                                            <p:cond delay="0"/>
                                          </p:stCondLst>
                                        </p:cTn>
                                        <p:tgtEl>
                                          <p:spTgt spid="109"/>
                                        </p:tgtEl>
                                        <p:attrNameLst>
                                          <p:attrName>style.visibility</p:attrName>
                                        </p:attrNameLst>
                                      </p:cBhvr>
                                      <p:to>
                                        <p:strVal val="visible"/>
                                      </p:to>
                                    </p:set>
                                    <p:animEffect transition="in" filter="box(in)">
                                      <p:cBhvr>
                                        <p:cTn id="45" dur="1000"/>
                                        <p:tgtEl>
                                          <p:spTgt spid="109"/>
                                        </p:tgtEl>
                                      </p:cBhvr>
                                    </p:animEffect>
                                  </p:childTnLst>
                                  <p:subTnLst>
                                    <p:audio>
                                      <p:cMediaNode>
                                        <p:cTn display="0" masterRel="sameClick">
                                          <p:stCondLst>
                                            <p:cond evt="begin" delay="0">
                                              <p:tn val="43"/>
                                            </p:cond>
                                          </p:stCondLst>
                                          <p:endCondLst>
                                            <p:cond evt="onStopAudio" delay="0">
                                              <p:tgtEl>
                                                <p:sldTgt/>
                                              </p:tgtEl>
                                            </p:cond>
                                          </p:endCondLst>
                                        </p:cTn>
                                        <p:tgtEl>
                                          <p:sndTgt r:embed="rId3" name="coin.wav"/>
                                        </p:tgtEl>
                                      </p:cMediaNode>
                                    </p:audio>
                                  </p:subTnLst>
                                </p:cTn>
                              </p:par>
                            </p:childTnLst>
                          </p:cTn>
                        </p:par>
                        <p:par>
                          <p:cTn id="46" fill="hold" nodeType="afterGroup">
                            <p:stCondLst>
                              <p:cond delay="6000"/>
                            </p:stCondLst>
                            <p:childTnLst>
                              <p:par>
                                <p:cTn id="47" presetID="4" presetClass="entr" presetSubtype="16" fill="hold" grpId="0" nodeType="afterEffect">
                                  <p:stCondLst>
                                    <p:cond delay="0"/>
                                  </p:stCondLst>
                                  <p:childTnLst>
                                    <p:set>
                                      <p:cBhvr>
                                        <p:cTn id="48" dur="1" fill="hold">
                                          <p:stCondLst>
                                            <p:cond delay="0"/>
                                          </p:stCondLst>
                                        </p:cTn>
                                        <p:tgtEl>
                                          <p:spTgt spid="110"/>
                                        </p:tgtEl>
                                        <p:attrNameLst>
                                          <p:attrName>style.visibility</p:attrName>
                                        </p:attrNameLst>
                                      </p:cBhvr>
                                      <p:to>
                                        <p:strVal val="visible"/>
                                      </p:to>
                                    </p:set>
                                    <p:animEffect transition="in" filter="box(in)">
                                      <p:cBhvr>
                                        <p:cTn id="49" dur="1000"/>
                                        <p:tgtEl>
                                          <p:spTgt spid="110"/>
                                        </p:tgtEl>
                                      </p:cBhvr>
                                    </p:animEffect>
                                  </p:childTnLst>
                                  <p:subTnLst>
                                    <p:audio>
                                      <p:cMediaNode>
                                        <p:cTn display="0" masterRel="sameClick">
                                          <p:stCondLst>
                                            <p:cond evt="begin" delay="0">
                                              <p:tn val="47"/>
                                            </p:cond>
                                          </p:stCondLst>
                                          <p:endCondLst>
                                            <p:cond evt="onStopAudio" delay="0">
                                              <p:tgtEl>
                                                <p:sldTgt/>
                                              </p:tgtEl>
                                            </p:cond>
                                          </p:endCondLst>
                                        </p:cTn>
                                        <p:tgtEl>
                                          <p:sndTgt r:embed="rId3" name="coin.wav"/>
                                        </p:tgtEl>
                                      </p:cMediaNode>
                                    </p:audio>
                                  </p:subTnLst>
                                </p:cTn>
                              </p:par>
                            </p:childTnLst>
                          </p:cTn>
                        </p:par>
                        <p:par>
                          <p:cTn id="50" fill="hold" nodeType="afterGroup">
                            <p:stCondLst>
                              <p:cond delay="7000"/>
                            </p:stCondLst>
                            <p:childTnLst>
                              <p:par>
                                <p:cTn id="51" presetID="4" presetClass="entr" presetSubtype="16" fill="hold" grpId="0" nodeType="afterEffect">
                                  <p:stCondLst>
                                    <p:cond delay="0"/>
                                  </p:stCondLst>
                                  <p:childTnLst>
                                    <p:set>
                                      <p:cBhvr>
                                        <p:cTn id="52" dur="1" fill="hold">
                                          <p:stCondLst>
                                            <p:cond delay="0"/>
                                          </p:stCondLst>
                                        </p:cTn>
                                        <p:tgtEl>
                                          <p:spTgt spid="111"/>
                                        </p:tgtEl>
                                        <p:attrNameLst>
                                          <p:attrName>style.visibility</p:attrName>
                                        </p:attrNameLst>
                                      </p:cBhvr>
                                      <p:to>
                                        <p:strVal val="visible"/>
                                      </p:to>
                                    </p:set>
                                    <p:animEffect transition="in" filter="box(in)">
                                      <p:cBhvr>
                                        <p:cTn id="53" dur="1000"/>
                                        <p:tgtEl>
                                          <p:spTgt spid="111"/>
                                        </p:tgtEl>
                                      </p:cBhvr>
                                    </p:animEffect>
                                  </p:childTnLst>
                                  <p:subTnLst>
                                    <p:audio>
                                      <p:cMediaNode>
                                        <p:cTn display="0" masterRel="sameClick">
                                          <p:stCondLst>
                                            <p:cond evt="begin" delay="0">
                                              <p:tn val="51"/>
                                            </p:cond>
                                          </p:stCondLst>
                                          <p:endCondLst>
                                            <p:cond evt="onStopAudio" delay="0">
                                              <p:tgtEl>
                                                <p:sldTgt/>
                                              </p:tgtEl>
                                            </p:cond>
                                          </p:endCondLst>
                                        </p:cTn>
                                        <p:tgtEl>
                                          <p:sndTgt r:embed="rId3" name="coin.wav"/>
                                        </p:tgtEl>
                                      </p:cMediaNode>
                                    </p:audio>
                                  </p:subTnLst>
                                </p:cTn>
                              </p:par>
                            </p:childTnLst>
                          </p:cTn>
                        </p:par>
                        <p:par>
                          <p:cTn id="54" fill="hold" nodeType="afterGroup">
                            <p:stCondLst>
                              <p:cond delay="8000"/>
                            </p:stCondLst>
                            <p:childTnLst>
                              <p:par>
                                <p:cTn id="55" presetID="4" presetClass="entr" presetSubtype="16" fill="hold" grpId="0" nodeType="afterEffect">
                                  <p:stCondLst>
                                    <p:cond delay="0"/>
                                  </p:stCondLst>
                                  <p:childTnLst>
                                    <p:set>
                                      <p:cBhvr>
                                        <p:cTn id="56" dur="1" fill="hold">
                                          <p:stCondLst>
                                            <p:cond delay="0"/>
                                          </p:stCondLst>
                                        </p:cTn>
                                        <p:tgtEl>
                                          <p:spTgt spid="112"/>
                                        </p:tgtEl>
                                        <p:attrNameLst>
                                          <p:attrName>style.visibility</p:attrName>
                                        </p:attrNameLst>
                                      </p:cBhvr>
                                      <p:to>
                                        <p:strVal val="visible"/>
                                      </p:to>
                                    </p:set>
                                    <p:animEffect transition="in" filter="box(in)">
                                      <p:cBhvr>
                                        <p:cTn id="57" dur="1000"/>
                                        <p:tgtEl>
                                          <p:spTgt spid="112"/>
                                        </p:tgtEl>
                                      </p:cBhvr>
                                    </p:animEffect>
                                  </p:childTnLst>
                                  <p:subTnLst>
                                    <p:audio>
                                      <p:cMediaNode>
                                        <p:cTn display="0" masterRel="sameClick">
                                          <p:stCondLst>
                                            <p:cond evt="begin" delay="0">
                                              <p:tn val="55"/>
                                            </p:cond>
                                          </p:stCondLst>
                                          <p:endCondLst>
                                            <p:cond evt="onStopAudio" delay="0">
                                              <p:tgtEl>
                                                <p:sldTgt/>
                                              </p:tgtEl>
                                            </p:cond>
                                          </p:endCondLst>
                                        </p:cTn>
                                        <p:tgtEl>
                                          <p:sndTgt r:embed="rId3" name="coin.wav"/>
                                        </p:tgtEl>
                                      </p:cMediaNode>
                                    </p:audio>
                                  </p:subTnLst>
                                </p:cTn>
                              </p:par>
                            </p:childTnLst>
                          </p:cTn>
                        </p:par>
                        <p:par>
                          <p:cTn id="58" fill="hold" nodeType="afterGroup">
                            <p:stCondLst>
                              <p:cond delay="9000"/>
                            </p:stCondLst>
                            <p:childTnLst>
                              <p:par>
                                <p:cTn id="59" presetID="4" presetClass="entr" presetSubtype="16" fill="hold" grpId="0" nodeType="afterEffect">
                                  <p:stCondLst>
                                    <p:cond delay="500"/>
                                  </p:stCondLst>
                                  <p:childTnLst>
                                    <p:set>
                                      <p:cBhvr>
                                        <p:cTn id="60" dur="1" fill="hold">
                                          <p:stCondLst>
                                            <p:cond delay="0"/>
                                          </p:stCondLst>
                                        </p:cTn>
                                        <p:tgtEl>
                                          <p:spTgt spid="113"/>
                                        </p:tgtEl>
                                        <p:attrNameLst>
                                          <p:attrName>style.visibility</p:attrName>
                                        </p:attrNameLst>
                                      </p:cBhvr>
                                      <p:to>
                                        <p:strVal val="visible"/>
                                      </p:to>
                                    </p:set>
                                    <p:animEffect transition="in" filter="box(in)">
                                      <p:cBhvr>
                                        <p:cTn id="61" dur="1000"/>
                                        <p:tgtEl>
                                          <p:spTgt spid="113"/>
                                        </p:tgtEl>
                                      </p:cBhvr>
                                    </p:animEffect>
                                  </p:childTnLst>
                                  <p:subTnLst>
                                    <p:audio>
                                      <p:cMediaNode vol="100000">
                                        <p:cTn display="0" masterRel="sameClick">
                                          <p:stCondLst>
                                            <p:cond evt="begin" delay="0">
                                              <p:tn val="59"/>
                                            </p:cond>
                                          </p:stCondLst>
                                          <p:endCondLst>
                                            <p:cond evt="onStopAudio" delay="0">
                                              <p:tgtEl>
                                                <p:sldTgt/>
                                              </p:tgtEl>
                                            </p:cond>
                                          </p:endCondLst>
                                        </p:cTn>
                                        <p:tgtEl>
                                          <p:sndTgt r:embed="rId3" name="coin.wav"/>
                                        </p:tgtEl>
                                      </p:cMediaNode>
                                    </p:audio>
                                  </p:subTnLst>
                                </p:cTn>
                              </p:par>
                            </p:childTnLst>
                          </p:cTn>
                        </p:par>
                        <p:par>
                          <p:cTn id="62" fill="hold" nodeType="afterGroup">
                            <p:stCondLst>
                              <p:cond delay="10500"/>
                            </p:stCondLst>
                            <p:childTnLst>
                              <p:par>
                                <p:cTn id="63" presetID="4" presetClass="entr" presetSubtype="16" fill="hold" grpId="0" nodeType="afterEffect">
                                  <p:stCondLst>
                                    <p:cond delay="500"/>
                                  </p:stCondLst>
                                  <p:childTnLst>
                                    <p:set>
                                      <p:cBhvr>
                                        <p:cTn id="64" dur="1" fill="hold">
                                          <p:stCondLst>
                                            <p:cond delay="0"/>
                                          </p:stCondLst>
                                        </p:cTn>
                                        <p:tgtEl>
                                          <p:spTgt spid="114"/>
                                        </p:tgtEl>
                                        <p:attrNameLst>
                                          <p:attrName>style.visibility</p:attrName>
                                        </p:attrNameLst>
                                      </p:cBhvr>
                                      <p:to>
                                        <p:strVal val="visible"/>
                                      </p:to>
                                    </p:set>
                                    <p:animEffect transition="in" filter="box(in)">
                                      <p:cBhvr>
                                        <p:cTn id="65" dur="1000"/>
                                        <p:tgtEl>
                                          <p:spTgt spid="114"/>
                                        </p:tgtEl>
                                      </p:cBhvr>
                                    </p:animEffect>
                                  </p:childTnLst>
                                  <p:subTnLst>
                                    <p:audio>
                                      <p:cMediaNode>
                                        <p:cTn display="0" masterRel="sameClick">
                                          <p:stCondLst>
                                            <p:cond evt="begin" delay="0">
                                              <p:tn val="63"/>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115"/>
                  </p:tgtEl>
                </p:cond>
              </p:nextCondLst>
            </p:seq>
          </p:childTnLst>
        </p:cTn>
      </p:par>
    </p:tnLst>
    <p:bldLst>
      <p:bldP spid="13330" grpId="0" animBg="1"/>
      <p:bldP spid="13330" grpId="1"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p:cNvSpPr>
            <a:spLocks noChangeArrowheads="1"/>
          </p:cNvSpPr>
          <p:nvPr/>
        </p:nvSpPr>
        <p:spPr bwMode="auto">
          <a:xfrm>
            <a:off x="4345622" y="3961724"/>
            <a:ext cx="1978688" cy="520040"/>
          </a:xfrm>
          <a:prstGeom prst="roundRect">
            <a:avLst>
              <a:gd name="adj" fmla="val 16667"/>
            </a:avLst>
          </a:prstGeom>
          <a:solidFill>
            <a:srgbClr val="FFCC00"/>
          </a:solidFill>
          <a:ln w="9525" algn="ctr">
            <a:solidFill>
              <a:schemeClr val="tx1"/>
            </a:solidFill>
            <a:round/>
            <a:headEnd/>
            <a:tailEnd/>
          </a:ln>
        </p:spPr>
        <p:txBody>
          <a:bodyPr wrap="none" anchor="ctr"/>
          <a:lstStyle/>
          <a:p>
            <a:pPr defTabSz="913158"/>
            <a:endParaRPr lang="en-US" sz="1798">
              <a:solidFill>
                <a:prstClr val="black"/>
              </a:solidFill>
              <a:latin typeface="Times New Roman" panose="02020603050405020304" pitchFamily="18" charset="0"/>
              <a:cs typeface="Times New Roman" panose="02020603050405020304" pitchFamily="18" charset="0"/>
            </a:endParaRPr>
          </a:p>
        </p:txBody>
      </p:sp>
      <p:sp>
        <p:nvSpPr>
          <p:cNvPr id="4099" name="AutoShape 2"/>
          <p:cNvSpPr>
            <a:spLocks noChangeArrowheads="1"/>
          </p:cNvSpPr>
          <p:nvPr/>
        </p:nvSpPr>
        <p:spPr bwMode="auto">
          <a:xfrm>
            <a:off x="1609829" y="1732021"/>
            <a:ext cx="8523579" cy="4979444"/>
          </a:xfrm>
          <a:prstGeom prst="roundRect">
            <a:avLst>
              <a:gd name="adj" fmla="val 16667"/>
            </a:avLst>
          </a:prstGeom>
          <a:solidFill>
            <a:schemeClr val="bg1"/>
          </a:solidFill>
          <a:ln w="76200" cmpd="tri">
            <a:solidFill>
              <a:srgbClr val="CC0000"/>
            </a:solidFill>
            <a:round/>
            <a:headEnd/>
            <a:tailEnd/>
          </a:ln>
        </p:spPr>
        <p:txBody>
          <a:bodyPr wrap="none" anchor="ctr"/>
          <a:lstStyle/>
          <a:p>
            <a:pPr defTabSz="913158"/>
            <a:endParaRPr lang="vi-VN" sz="1798">
              <a:solidFill>
                <a:prstClr val="black"/>
              </a:solidFill>
              <a:latin typeface="Times New Roman" panose="02020603050405020304" pitchFamily="18" charset="0"/>
              <a:cs typeface="Times New Roman" panose="02020603050405020304" pitchFamily="18" charset="0"/>
            </a:endParaRPr>
          </a:p>
        </p:txBody>
      </p:sp>
      <p:pic>
        <p:nvPicPr>
          <p:cNvPr id="4100" name="Picture 3" descr="an30"/>
          <p:cNvPicPr>
            <a:picLocks noChangeAspect="1" noChangeArrowheads="1" noCrop="1"/>
          </p:cNvPicPr>
          <p:nvPr/>
        </p:nvPicPr>
        <p:blipFill>
          <a:blip r:embed="rId5"/>
          <a:srcRect/>
          <a:stretch>
            <a:fillRect/>
          </a:stretch>
        </p:blipFill>
        <p:spPr bwMode="auto">
          <a:xfrm>
            <a:off x="2314587" y="1359927"/>
            <a:ext cx="1060926" cy="856168"/>
          </a:xfrm>
          <a:prstGeom prst="rect">
            <a:avLst/>
          </a:prstGeom>
          <a:noFill/>
          <a:ln w="9525">
            <a:noFill/>
            <a:miter lim="800000"/>
            <a:headEnd/>
            <a:tailEnd/>
          </a:ln>
        </p:spPr>
      </p:pic>
      <p:pic>
        <p:nvPicPr>
          <p:cNvPr id="4101" name="Picture 4" descr="33"/>
          <p:cNvPicPr>
            <a:picLocks noChangeAspect="1" noChangeArrowheads="1" noCrop="1"/>
          </p:cNvPicPr>
          <p:nvPr/>
        </p:nvPicPr>
        <p:blipFill>
          <a:blip r:embed="rId6"/>
          <a:srcRect/>
          <a:stretch>
            <a:fillRect/>
          </a:stretch>
        </p:blipFill>
        <p:spPr bwMode="auto">
          <a:xfrm>
            <a:off x="1858022" y="2282685"/>
            <a:ext cx="8447476" cy="76103"/>
          </a:xfrm>
          <a:prstGeom prst="rect">
            <a:avLst/>
          </a:prstGeom>
          <a:noFill/>
          <a:ln w="9525">
            <a:noFill/>
            <a:miter lim="800000"/>
            <a:headEnd/>
            <a:tailEnd/>
          </a:ln>
        </p:spPr>
      </p:pic>
      <p:sp>
        <p:nvSpPr>
          <p:cNvPr id="4103" name="AutoShape 6"/>
          <p:cNvSpPr>
            <a:spLocks noChangeArrowheads="1"/>
          </p:cNvSpPr>
          <p:nvPr/>
        </p:nvSpPr>
        <p:spPr bwMode="auto">
          <a:xfrm>
            <a:off x="4811747" y="2490389"/>
            <a:ext cx="1674274" cy="439179"/>
          </a:xfrm>
          <a:prstGeom prst="roundRect">
            <a:avLst>
              <a:gd name="adj" fmla="val 16667"/>
            </a:avLst>
          </a:prstGeom>
          <a:gradFill rotWithShape="1">
            <a:gsLst>
              <a:gs pos="0">
                <a:srgbClr val="FFCC00"/>
              </a:gs>
              <a:gs pos="100000">
                <a:srgbClr val="CC9900"/>
              </a:gs>
            </a:gsLst>
            <a:lin ang="0" scaled="1"/>
          </a:gradFill>
          <a:ln w="9525">
            <a:noFill/>
            <a:round/>
            <a:headEnd/>
            <a:tailEnd/>
          </a:ln>
        </p:spPr>
        <p:txBody>
          <a:bodyPr wrap="none" anchor="ctr"/>
          <a:lstStyle/>
          <a:p>
            <a:pPr defTabSz="913158"/>
            <a:endParaRPr lang="en-US" sz="1798">
              <a:solidFill>
                <a:prstClr val="black"/>
              </a:solidFill>
              <a:latin typeface="Times New Roman" panose="02020603050405020304" pitchFamily="18" charset="0"/>
              <a:cs typeface="Times New Roman" panose="02020603050405020304" pitchFamily="18" charset="0"/>
            </a:endParaRPr>
          </a:p>
        </p:txBody>
      </p:sp>
      <p:sp>
        <p:nvSpPr>
          <p:cNvPr id="4105" name="Text Box 8"/>
          <p:cNvSpPr txBox="1">
            <a:spLocks noChangeArrowheads="1"/>
          </p:cNvSpPr>
          <p:nvPr/>
        </p:nvSpPr>
        <p:spPr bwMode="auto">
          <a:xfrm>
            <a:off x="4984577" y="2528665"/>
            <a:ext cx="1610855" cy="830099"/>
          </a:xfrm>
          <a:prstGeom prst="rect">
            <a:avLst/>
          </a:prstGeom>
          <a:noFill/>
          <a:ln w="9525">
            <a:noFill/>
            <a:miter lim="800000"/>
            <a:headEnd/>
            <a:tailEnd/>
          </a:ln>
        </p:spPr>
        <p:txBody>
          <a:bodyPr wrap="square">
            <a:spAutoFit/>
          </a:bodyPr>
          <a:lstStyle/>
          <a:p>
            <a:pPr defTabSz="913158">
              <a:spcBef>
                <a:spcPct val="50000"/>
              </a:spcBef>
              <a:defRPr/>
            </a:pPr>
            <a:r>
              <a:rPr lang="en-US" sz="2097" b="1" dirty="0" err="1">
                <a:solidFill>
                  <a:prstClr val="black"/>
                </a:solidFill>
                <a:latin typeface="Times New Roman" panose="02020603050405020304" pitchFamily="18" charset="0"/>
                <a:cs typeface="Times New Roman" panose="02020603050405020304" pitchFamily="18" charset="0"/>
              </a:rPr>
              <a:t>Câu</a:t>
            </a:r>
            <a:r>
              <a:rPr lang="en-US" sz="2097" b="1" dirty="0">
                <a:solidFill>
                  <a:prstClr val="black"/>
                </a:solidFill>
                <a:latin typeface="Times New Roman" panose="02020603050405020304" pitchFamily="18" charset="0"/>
                <a:cs typeface="Times New Roman" panose="02020603050405020304" pitchFamily="18" charset="0"/>
              </a:rPr>
              <a:t> </a:t>
            </a:r>
            <a:r>
              <a:rPr lang="en-US" sz="2097" b="1" dirty="0" err="1">
                <a:solidFill>
                  <a:prstClr val="black"/>
                </a:solidFill>
                <a:latin typeface="Times New Roman" panose="02020603050405020304" pitchFamily="18" charset="0"/>
                <a:cs typeface="Times New Roman" panose="02020603050405020304" pitchFamily="18" charset="0"/>
              </a:rPr>
              <a:t>hỏi</a:t>
            </a:r>
            <a:r>
              <a:rPr lang="en-US" sz="2097" b="1" dirty="0">
                <a:solidFill>
                  <a:prstClr val="black"/>
                </a:solidFill>
                <a:latin typeface="Times New Roman" panose="02020603050405020304" pitchFamily="18" charset="0"/>
                <a:cs typeface="Times New Roman" panose="02020603050405020304" pitchFamily="18" charset="0"/>
              </a:rPr>
              <a:t> 3</a:t>
            </a:r>
          </a:p>
          <a:p>
            <a:pPr defTabSz="913158">
              <a:spcBef>
                <a:spcPct val="50000"/>
              </a:spcBef>
            </a:pPr>
            <a:endParaRPr lang="en-US" sz="1798" dirty="0">
              <a:solidFill>
                <a:prstClr val="black"/>
              </a:solidFill>
              <a:latin typeface="Times New Roman" panose="02020603050405020304" pitchFamily="18" charset="0"/>
              <a:cs typeface="Times New Roman" panose="02020603050405020304" pitchFamily="18" charset="0"/>
            </a:endParaRPr>
          </a:p>
        </p:txBody>
      </p:sp>
      <p:pic>
        <p:nvPicPr>
          <p:cNvPr id="2" name="Picture 14" descr="star_tip_md_wht"/>
          <p:cNvPicPr>
            <a:picLocks noChangeAspect="1" noChangeArrowheads="1" noCrop="1"/>
          </p:cNvPicPr>
          <p:nvPr/>
        </p:nvPicPr>
        <p:blipFill>
          <a:blip r:embed="rId7"/>
          <a:srcRect/>
          <a:stretch>
            <a:fillRect/>
          </a:stretch>
        </p:blipFill>
        <p:spPr bwMode="auto">
          <a:xfrm>
            <a:off x="9520676" y="1645314"/>
            <a:ext cx="532724" cy="532724"/>
          </a:xfrm>
          <a:prstGeom prst="rect">
            <a:avLst/>
          </a:prstGeom>
          <a:noFill/>
          <a:ln w="9525">
            <a:noFill/>
            <a:miter lim="800000"/>
            <a:headEnd/>
            <a:tailEnd/>
          </a:ln>
        </p:spPr>
      </p:pic>
      <p:sp>
        <p:nvSpPr>
          <p:cNvPr id="4112" name="Text Box 16"/>
          <p:cNvSpPr txBox="1">
            <a:spLocks noChangeArrowheads="1"/>
          </p:cNvSpPr>
          <p:nvPr/>
        </p:nvSpPr>
        <p:spPr bwMode="auto">
          <a:xfrm>
            <a:off x="1815155" y="3000917"/>
            <a:ext cx="6563947" cy="952825"/>
          </a:xfrm>
          <a:prstGeom prst="rect">
            <a:avLst/>
          </a:prstGeom>
          <a:noFill/>
          <a:ln w="9525">
            <a:noFill/>
            <a:miter lim="800000"/>
            <a:headEnd/>
            <a:tailEnd/>
          </a:ln>
        </p:spPr>
        <p:txBody>
          <a:bodyPr wrap="square">
            <a:spAutoFit/>
          </a:bodyPr>
          <a:lstStyle/>
          <a:p>
            <a:pPr defTabSz="913158">
              <a:spcBef>
                <a:spcPct val="50000"/>
              </a:spcBef>
            </a:pPr>
            <a:r>
              <a:rPr lang="en-US" sz="2796" b="1">
                <a:solidFill>
                  <a:srgbClr val="C00000"/>
                </a:solidFill>
                <a:latin typeface="Times New Roman" panose="02020603050405020304" pitchFamily="18" charset="0"/>
                <a:cs typeface="Times New Roman" panose="02020603050405020304" pitchFamily="18" charset="0"/>
              </a:rPr>
              <a:t>Khi giao tiếp qua điện thoại em cần nói với giọng như thế nào?</a:t>
            </a:r>
            <a:endParaRPr lang="en-US" sz="2796" b="1" dirty="0">
              <a:solidFill>
                <a:srgbClr val="C00000"/>
              </a:solidFill>
              <a:latin typeface="Times New Roman" panose="02020603050405020304" pitchFamily="18" charset="0"/>
              <a:cs typeface="Times New Roman" panose="02020603050405020304" pitchFamily="18" charset="0"/>
            </a:endParaRPr>
          </a:p>
        </p:txBody>
      </p:sp>
      <p:sp>
        <p:nvSpPr>
          <p:cNvPr id="4114" name="Text Box 18"/>
          <p:cNvSpPr txBox="1">
            <a:spLocks noChangeArrowheads="1"/>
          </p:cNvSpPr>
          <p:nvPr/>
        </p:nvSpPr>
        <p:spPr bwMode="auto">
          <a:xfrm>
            <a:off x="9796528" y="6515944"/>
            <a:ext cx="939681" cy="338234"/>
          </a:xfrm>
          <a:prstGeom prst="rect">
            <a:avLst/>
          </a:prstGeom>
          <a:solidFill>
            <a:srgbClr val="FF9933"/>
          </a:solidFill>
          <a:ln w="38100">
            <a:solidFill>
              <a:srgbClr val="FF9900"/>
            </a:solidFill>
            <a:miter lim="800000"/>
            <a:headEnd/>
            <a:tailEnd/>
          </a:ln>
        </p:spPr>
        <p:txBody>
          <a:bodyPr wrap="none">
            <a:spAutoFit/>
          </a:bodyPr>
          <a:lstStyle/>
          <a:p>
            <a:pPr defTabSz="913158">
              <a:defRPr/>
            </a:pPr>
            <a:r>
              <a:rPr lang="en-US" sz="1598">
                <a:solidFill>
                  <a:srgbClr val="FFFF00"/>
                </a:solidFill>
                <a:latin typeface="Times New Roman" panose="02020603050405020304" pitchFamily="18" charset="0"/>
                <a:cs typeface="Times New Roman" panose="02020603050405020304" pitchFamily="18" charset="0"/>
              </a:rPr>
              <a:t>ĐÁP ÁN</a:t>
            </a:r>
          </a:p>
        </p:txBody>
      </p:sp>
      <p:sp>
        <p:nvSpPr>
          <p:cNvPr id="4148" name="AutoShape 52"/>
          <p:cNvSpPr>
            <a:spLocks noChangeArrowheads="1"/>
          </p:cNvSpPr>
          <p:nvPr/>
        </p:nvSpPr>
        <p:spPr bwMode="auto">
          <a:xfrm>
            <a:off x="2058592" y="4393336"/>
            <a:ext cx="5155983" cy="520040"/>
          </a:xfrm>
          <a:prstGeom prst="roundRect">
            <a:avLst>
              <a:gd name="adj" fmla="val 16667"/>
            </a:avLst>
          </a:prstGeom>
          <a:solidFill>
            <a:srgbClr val="FFCC00"/>
          </a:solidFill>
          <a:ln w="9525" algn="ctr">
            <a:solidFill>
              <a:schemeClr val="tx1"/>
            </a:solidFill>
            <a:round/>
            <a:headEnd/>
            <a:tailEnd/>
          </a:ln>
        </p:spPr>
        <p:txBody>
          <a:bodyPr wrap="none" anchor="ctr"/>
          <a:lstStyle/>
          <a:p>
            <a:pPr defTabSz="913158"/>
            <a:endParaRPr lang="en-US" sz="1798">
              <a:solidFill>
                <a:prstClr val="black"/>
              </a:solidFill>
              <a:latin typeface="Times New Roman" panose="02020603050405020304" pitchFamily="18" charset="0"/>
              <a:cs typeface="Times New Roman" panose="02020603050405020304" pitchFamily="18" charset="0"/>
            </a:endParaRPr>
          </a:p>
        </p:txBody>
      </p:sp>
      <p:sp>
        <p:nvSpPr>
          <p:cNvPr id="4146" name="Text Box 50"/>
          <p:cNvSpPr txBox="1">
            <a:spLocks noChangeArrowheads="1"/>
          </p:cNvSpPr>
          <p:nvPr/>
        </p:nvSpPr>
        <p:spPr bwMode="auto">
          <a:xfrm>
            <a:off x="2185573" y="3771465"/>
            <a:ext cx="6494929" cy="2458686"/>
          </a:xfrm>
          <a:prstGeom prst="rect">
            <a:avLst/>
          </a:prstGeom>
          <a:noFill/>
          <a:ln w="9525">
            <a:noFill/>
            <a:miter lim="800000"/>
            <a:headEnd/>
            <a:tailEnd/>
          </a:ln>
        </p:spPr>
        <p:txBody>
          <a:bodyPr wrap="square">
            <a:spAutoFit/>
          </a:bodyPr>
          <a:lstStyle/>
          <a:p>
            <a:pPr marL="342435" indent="-342435" defTabSz="913158">
              <a:spcBef>
                <a:spcPct val="50000"/>
              </a:spcBef>
            </a:pPr>
            <a:r>
              <a:rPr lang="en-US" sz="2796">
                <a:solidFill>
                  <a:prstClr val="black"/>
                </a:solidFill>
                <a:latin typeface="Times New Roman" pitchFamily="18" charset="0"/>
                <a:cs typeface="Times New Roman" pitchFamily="18" charset="0"/>
              </a:rPr>
              <a:t>A. nói quá to</a:t>
            </a:r>
            <a:endParaRPr lang="en-US" sz="2796" dirty="0">
              <a:solidFill>
                <a:prstClr val="black"/>
              </a:solidFill>
              <a:latin typeface="Times New Roman" pitchFamily="18" charset="0"/>
              <a:cs typeface="Times New Roman" pitchFamily="18" charset="0"/>
            </a:endParaRPr>
          </a:p>
          <a:p>
            <a:pPr marL="342435" indent="-342435" defTabSz="913158">
              <a:spcBef>
                <a:spcPct val="50000"/>
              </a:spcBef>
            </a:pPr>
            <a:r>
              <a:rPr lang="en-US" sz="2796">
                <a:solidFill>
                  <a:prstClr val="black"/>
                </a:solidFill>
                <a:latin typeface="Times New Roman" pitchFamily="18" charset="0"/>
                <a:cs typeface="Times New Roman" pitchFamily="18" charset="0"/>
              </a:rPr>
              <a:t>B. nói vừa đủ nghe</a:t>
            </a:r>
            <a:endParaRPr lang="en-US" sz="2796" dirty="0">
              <a:solidFill>
                <a:prstClr val="black"/>
              </a:solidFill>
              <a:latin typeface="Times New Roman" pitchFamily="18" charset="0"/>
              <a:cs typeface="Times New Roman" pitchFamily="18" charset="0"/>
            </a:endParaRPr>
          </a:p>
          <a:p>
            <a:pPr marL="342435" indent="-342435" defTabSz="913158">
              <a:spcBef>
                <a:spcPct val="50000"/>
              </a:spcBef>
            </a:pPr>
            <a:r>
              <a:rPr lang="en-US" sz="2796" dirty="0">
                <a:solidFill>
                  <a:prstClr val="black"/>
                </a:solidFill>
                <a:latin typeface="Times New Roman" pitchFamily="18" charset="0"/>
                <a:cs typeface="Times New Roman" pitchFamily="18" charset="0"/>
              </a:rPr>
              <a:t>C</a:t>
            </a:r>
            <a:r>
              <a:rPr lang="en-US" sz="2796">
                <a:solidFill>
                  <a:prstClr val="black"/>
                </a:solidFill>
                <a:latin typeface="Times New Roman" pitchFamily="18" charset="0"/>
                <a:cs typeface="Times New Roman" pitchFamily="18" charset="0"/>
              </a:rPr>
              <a:t>. Nói quá nhỏ</a:t>
            </a:r>
            <a:endParaRPr lang="en-US" sz="2796" dirty="0">
              <a:solidFill>
                <a:prstClr val="black"/>
              </a:solidFill>
              <a:latin typeface="Times New Roman" pitchFamily="18" charset="0"/>
              <a:cs typeface="Times New Roman" pitchFamily="18" charset="0"/>
            </a:endParaRPr>
          </a:p>
          <a:p>
            <a:pPr marL="342435" indent="-342435" defTabSz="913158">
              <a:spcBef>
                <a:spcPct val="50000"/>
              </a:spcBef>
            </a:pPr>
            <a:r>
              <a:rPr lang="en-US" sz="2796" dirty="0">
                <a:solidFill>
                  <a:prstClr val="black"/>
                </a:solidFill>
                <a:latin typeface="Times New Roman" pitchFamily="18" charset="0"/>
                <a:cs typeface="Times New Roman" pitchFamily="18" charset="0"/>
              </a:rPr>
              <a:t>D</a:t>
            </a:r>
            <a:r>
              <a:rPr lang="en-US" sz="2796">
                <a:solidFill>
                  <a:prstClr val="black"/>
                </a:solidFill>
                <a:latin typeface="Times New Roman" pitchFamily="18" charset="0"/>
                <a:cs typeface="Times New Roman" pitchFamily="18" charset="0"/>
              </a:rPr>
              <a:t>. oang oang</a:t>
            </a:r>
            <a:endParaRPr lang="en-US" sz="2796" dirty="0">
              <a:solidFill>
                <a:prstClr val="black"/>
              </a:solidFill>
              <a:latin typeface="Times New Roman" pitchFamily="18" charset="0"/>
              <a:cs typeface="Times New Roman" pitchFamily="18" charset="0"/>
            </a:endParaRPr>
          </a:p>
        </p:txBody>
      </p:sp>
      <p:sp>
        <p:nvSpPr>
          <p:cNvPr id="4113" name="Action Button: Home 53">
            <a:hlinkClick r:id="rId8" action="ppaction://hlinksldjump" highlightClick="1"/>
          </p:cNvPr>
          <p:cNvSpPr>
            <a:spLocks noChangeArrowheads="1"/>
          </p:cNvSpPr>
          <p:nvPr/>
        </p:nvSpPr>
        <p:spPr bwMode="auto">
          <a:xfrm>
            <a:off x="10053376" y="4348"/>
            <a:ext cx="608827" cy="532724"/>
          </a:xfrm>
          <a:prstGeom prst="actionButtonHome">
            <a:avLst/>
          </a:prstGeom>
          <a:solidFill>
            <a:srgbClr val="FF9900"/>
          </a:solidFill>
          <a:ln w="9525" algn="ctr">
            <a:solidFill>
              <a:srgbClr val="FF9933"/>
            </a:solidFill>
            <a:round/>
            <a:headEnd/>
            <a:tailEnd/>
          </a:ln>
        </p:spPr>
        <p:txBody>
          <a:bodyPr/>
          <a:lstStyle/>
          <a:p>
            <a:pPr defTabSz="913158"/>
            <a:endParaRPr lang="en-US" sz="1798">
              <a:solidFill>
                <a:prstClr val="black"/>
              </a:solidFill>
              <a:latin typeface="Times New Roman" panose="02020603050405020304" pitchFamily="18" charset="0"/>
              <a:cs typeface="Times New Roman" panose="02020603050405020304" pitchFamily="18" charset="0"/>
            </a:endParaRPr>
          </a:p>
        </p:txBody>
      </p:sp>
      <p:sp>
        <p:nvSpPr>
          <p:cNvPr id="52" name="Oval 85"/>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30</a:t>
            </a:r>
          </a:p>
        </p:txBody>
      </p:sp>
      <p:sp>
        <p:nvSpPr>
          <p:cNvPr id="53" name="Oval 86"/>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29</a:t>
            </a:r>
          </a:p>
        </p:txBody>
      </p:sp>
      <p:sp>
        <p:nvSpPr>
          <p:cNvPr id="54" name="Oval 87"/>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28</a:t>
            </a:r>
          </a:p>
        </p:txBody>
      </p:sp>
      <p:sp>
        <p:nvSpPr>
          <p:cNvPr id="56" name="Oval 88"/>
          <p:cNvSpPr>
            <a:spLocks noChangeArrowheads="1"/>
          </p:cNvSpPr>
          <p:nvPr/>
        </p:nvSpPr>
        <p:spPr bwMode="auto">
          <a:xfrm>
            <a:off x="8079445" y="3771465"/>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27</a:t>
            </a:r>
          </a:p>
        </p:txBody>
      </p:sp>
      <p:sp>
        <p:nvSpPr>
          <p:cNvPr id="57" name="Oval 89"/>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26</a:t>
            </a:r>
          </a:p>
        </p:txBody>
      </p:sp>
      <p:sp>
        <p:nvSpPr>
          <p:cNvPr id="58" name="Oval 90"/>
          <p:cNvSpPr>
            <a:spLocks noChangeArrowheads="1"/>
          </p:cNvSpPr>
          <p:nvPr/>
        </p:nvSpPr>
        <p:spPr bwMode="auto">
          <a:xfrm>
            <a:off x="8098471" y="3771465"/>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25</a:t>
            </a:r>
          </a:p>
        </p:txBody>
      </p:sp>
      <p:sp>
        <p:nvSpPr>
          <p:cNvPr id="59" name="Oval 91"/>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24</a:t>
            </a:r>
          </a:p>
        </p:txBody>
      </p:sp>
      <p:sp>
        <p:nvSpPr>
          <p:cNvPr id="60" name="Oval 92"/>
          <p:cNvSpPr>
            <a:spLocks noChangeArrowheads="1"/>
          </p:cNvSpPr>
          <p:nvPr/>
        </p:nvSpPr>
        <p:spPr bwMode="auto">
          <a:xfrm>
            <a:off x="8079445" y="3790491"/>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23</a:t>
            </a:r>
          </a:p>
        </p:txBody>
      </p:sp>
      <p:sp>
        <p:nvSpPr>
          <p:cNvPr id="61" name="Oval 93"/>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22</a:t>
            </a:r>
          </a:p>
        </p:txBody>
      </p:sp>
      <p:sp>
        <p:nvSpPr>
          <p:cNvPr id="62" name="Oval 94"/>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21</a:t>
            </a:r>
          </a:p>
        </p:txBody>
      </p:sp>
      <p:sp>
        <p:nvSpPr>
          <p:cNvPr id="63" name="Oval 95"/>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20</a:t>
            </a:r>
          </a:p>
        </p:txBody>
      </p:sp>
      <p:sp>
        <p:nvSpPr>
          <p:cNvPr id="64" name="Oval 96"/>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19</a:t>
            </a:r>
          </a:p>
        </p:txBody>
      </p:sp>
      <p:sp>
        <p:nvSpPr>
          <p:cNvPr id="65" name="Oval 97"/>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18</a:t>
            </a:r>
          </a:p>
        </p:txBody>
      </p:sp>
      <p:sp>
        <p:nvSpPr>
          <p:cNvPr id="66" name="Oval 98"/>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17</a:t>
            </a:r>
          </a:p>
        </p:txBody>
      </p:sp>
      <p:sp>
        <p:nvSpPr>
          <p:cNvPr id="67" name="Oval 99"/>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16</a:t>
            </a:r>
          </a:p>
        </p:txBody>
      </p:sp>
      <p:sp>
        <p:nvSpPr>
          <p:cNvPr id="68" name="Oval 100"/>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15</a:t>
            </a:r>
          </a:p>
        </p:txBody>
      </p:sp>
      <p:sp>
        <p:nvSpPr>
          <p:cNvPr id="69" name="Oval 101"/>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14</a:t>
            </a:r>
          </a:p>
        </p:txBody>
      </p:sp>
      <p:sp>
        <p:nvSpPr>
          <p:cNvPr id="70" name="Oval 102"/>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13</a:t>
            </a:r>
          </a:p>
        </p:txBody>
      </p:sp>
      <p:sp>
        <p:nvSpPr>
          <p:cNvPr id="71" name="Oval 103"/>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12</a:t>
            </a:r>
          </a:p>
        </p:txBody>
      </p:sp>
      <p:sp>
        <p:nvSpPr>
          <p:cNvPr id="72" name="Oval 104"/>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11</a:t>
            </a:r>
          </a:p>
        </p:txBody>
      </p:sp>
      <p:sp>
        <p:nvSpPr>
          <p:cNvPr id="73" name="Oval 105"/>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10</a:t>
            </a:r>
          </a:p>
        </p:txBody>
      </p:sp>
      <p:sp>
        <p:nvSpPr>
          <p:cNvPr id="74" name="Oval 106"/>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09</a:t>
            </a:r>
          </a:p>
        </p:txBody>
      </p:sp>
      <p:sp>
        <p:nvSpPr>
          <p:cNvPr id="75" name="Oval 107"/>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08</a:t>
            </a:r>
          </a:p>
        </p:txBody>
      </p:sp>
      <p:sp>
        <p:nvSpPr>
          <p:cNvPr id="76" name="Oval 108"/>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07</a:t>
            </a:r>
          </a:p>
        </p:txBody>
      </p:sp>
      <p:sp>
        <p:nvSpPr>
          <p:cNvPr id="77" name="Oval 109"/>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06</a:t>
            </a:r>
          </a:p>
        </p:txBody>
      </p:sp>
      <p:sp>
        <p:nvSpPr>
          <p:cNvPr id="78" name="Oval 110"/>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srgbClr val="FF0066"/>
                </a:solidFill>
                <a:latin typeface="Times New Roman" panose="02020603050405020304" pitchFamily="18" charset="0"/>
                <a:cs typeface="Times New Roman" panose="02020603050405020304" pitchFamily="18" charset="0"/>
              </a:rPr>
              <a:t>05</a:t>
            </a:r>
          </a:p>
        </p:txBody>
      </p:sp>
      <p:sp>
        <p:nvSpPr>
          <p:cNvPr id="79" name="Oval 111"/>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srgbClr val="FF0066"/>
                </a:solidFill>
                <a:latin typeface="Times New Roman" panose="02020603050405020304" pitchFamily="18" charset="0"/>
                <a:cs typeface="Times New Roman" panose="02020603050405020304" pitchFamily="18" charset="0"/>
              </a:rPr>
              <a:t>04</a:t>
            </a:r>
          </a:p>
        </p:txBody>
      </p:sp>
      <p:sp>
        <p:nvSpPr>
          <p:cNvPr id="80" name="Oval 112"/>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srgbClr val="FF0066"/>
                </a:solidFill>
                <a:latin typeface="Times New Roman" panose="02020603050405020304" pitchFamily="18" charset="0"/>
                <a:cs typeface="Times New Roman" panose="02020603050405020304" pitchFamily="18" charset="0"/>
              </a:rPr>
              <a:t>03</a:t>
            </a:r>
          </a:p>
        </p:txBody>
      </p:sp>
      <p:sp>
        <p:nvSpPr>
          <p:cNvPr id="81" name="Oval 113"/>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srgbClr val="FF0066"/>
                </a:solidFill>
                <a:latin typeface="Times New Roman" panose="02020603050405020304" pitchFamily="18" charset="0"/>
                <a:cs typeface="Times New Roman" panose="02020603050405020304" pitchFamily="18" charset="0"/>
              </a:rPr>
              <a:t>02</a:t>
            </a:r>
          </a:p>
        </p:txBody>
      </p:sp>
      <p:sp>
        <p:nvSpPr>
          <p:cNvPr id="82" name="Oval 114"/>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srgbClr val="FF0066"/>
                </a:solidFill>
                <a:latin typeface="Times New Roman" panose="02020603050405020304" pitchFamily="18" charset="0"/>
                <a:cs typeface="Times New Roman" panose="02020603050405020304" pitchFamily="18" charset="0"/>
              </a:rPr>
              <a:t>01</a:t>
            </a:r>
          </a:p>
        </p:txBody>
      </p:sp>
      <p:sp>
        <p:nvSpPr>
          <p:cNvPr id="83" name="Oval 115"/>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srgbClr val="FF0066"/>
                </a:solidFill>
                <a:latin typeface="Times New Roman" panose="02020603050405020304" pitchFamily="18" charset="0"/>
                <a:cs typeface="Times New Roman" panose="02020603050405020304" pitchFamily="18" charset="0"/>
              </a:rPr>
              <a:t>00</a:t>
            </a:r>
          </a:p>
        </p:txBody>
      </p:sp>
      <p:sp>
        <p:nvSpPr>
          <p:cNvPr id="84" name="Oval 116"/>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3196">
                <a:solidFill>
                  <a:srgbClr val="FF0066"/>
                </a:solidFill>
                <a:latin typeface="Times New Roman" panose="02020603050405020304" pitchFamily="18" charset="0"/>
                <a:cs typeface="Times New Roman" panose="02020603050405020304" pitchFamily="18" charset="0"/>
              </a:rPr>
              <a:t>Hết</a:t>
            </a:r>
          </a:p>
          <a:p>
            <a:pPr defTabSz="913158"/>
            <a:r>
              <a:rPr lang="en-US" sz="3196">
                <a:solidFill>
                  <a:srgbClr val="FF0066"/>
                </a:solidFill>
                <a:latin typeface="Times New Roman" panose="02020603050405020304" pitchFamily="18" charset="0"/>
                <a:cs typeface="Times New Roman" panose="02020603050405020304" pitchFamily="18" charset="0"/>
              </a:rPr>
              <a:t> giờ</a:t>
            </a:r>
          </a:p>
        </p:txBody>
      </p:sp>
      <p:sp>
        <p:nvSpPr>
          <p:cNvPr id="85" name="Oval 117"/>
          <p:cNvSpPr>
            <a:spLocks noChangeArrowheads="1"/>
          </p:cNvSpPr>
          <p:nvPr/>
        </p:nvSpPr>
        <p:spPr bwMode="auto">
          <a:xfrm>
            <a:off x="8612169" y="5712101"/>
            <a:ext cx="761034" cy="532724"/>
          </a:xfrm>
          <a:prstGeom prst="ellipse">
            <a:avLst/>
          </a:prstGeom>
          <a:solidFill>
            <a:srgbClr val="0000FF"/>
          </a:solidFill>
          <a:ln w="9525">
            <a:solidFill>
              <a:schemeClr val="tx1"/>
            </a:solidFill>
            <a:round/>
            <a:headEnd/>
            <a:tailEnd/>
          </a:ln>
        </p:spPr>
        <p:txBody>
          <a:bodyPr wrap="none" anchor="ctr"/>
          <a:lstStyle/>
          <a:p>
            <a:pPr defTabSz="913158"/>
            <a:r>
              <a:rPr lang="en-US" sz="1798">
                <a:solidFill>
                  <a:prstClr val="white"/>
                </a:solidFill>
                <a:latin typeface="Times New Roman" panose="02020603050405020304" pitchFamily="18" charset="0"/>
                <a:cs typeface="Times New Roman" panose="02020603050405020304" pitchFamily="18" charset="0"/>
              </a:rPr>
              <a:t>Start</a:t>
            </a:r>
          </a:p>
        </p:txBody>
      </p:sp>
      <p:pic>
        <p:nvPicPr>
          <p:cNvPr id="3" name="Picture 119" descr="dongho3"/>
          <p:cNvPicPr>
            <a:picLocks noChangeAspect="1" noChangeArrowheads="1"/>
          </p:cNvPicPr>
          <p:nvPr/>
        </p:nvPicPr>
        <p:blipFill>
          <a:blip r:embed="rId9"/>
          <a:srcRect/>
          <a:stretch>
            <a:fillRect/>
          </a:stretch>
        </p:blipFill>
        <p:spPr bwMode="auto">
          <a:xfrm>
            <a:off x="7672768" y="3390948"/>
            <a:ext cx="2756783" cy="2435308"/>
          </a:xfrm>
          <a:prstGeom prst="rect">
            <a:avLst/>
          </a:prstGeom>
          <a:noFill/>
          <a:ln w="9525">
            <a:noFill/>
            <a:miter lim="800000"/>
            <a:headEnd/>
            <a:tailEnd/>
          </a:ln>
        </p:spPr>
      </p:pic>
      <p:grpSp>
        <p:nvGrpSpPr>
          <p:cNvPr id="5" name="Group 14">
            <a:extLst>
              <a:ext uri="{FF2B5EF4-FFF2-40B4-BE49-F238E27FC236}">
                <a16:creationId xmlns:a16="http://schemas.microsoft.com/office/drawing/2014/main" id="{66117F00-E89C-BBAB-87CA-A565DC528F69}"/>
              </a:ext>
            </a:extLst>
          </p:cNvPr>
          <p:cNvGrpSpPr/>
          <p:nvPr/>
        </p:nvGrpSpPr>
        <p:grpSpPr>
          <a:xfrm>
            <a:off x="3627338" y="67440"/>
            <a:ext cx="4549643" cy="1081075"/>
            <a:chOff x="4539228" y="77391"/>
            <a:chExt cx="5971406" cy="1443262"/>
          </a:xfrm>
        </p:grpSpPr>
        <p:sp>
          <p:nvSpPr>
            <p:cNvPr id="7" name="TextBox 16">
              <a:extLst>
                <a:ext uri="{FF2B5EF4-FFF2-40B4-BE49-F238E27FC236}">
                  <a16:creationId xmlns:a16="http://schemas.microsoft.com/office/drawing/2014/main" id="{585E191F-6029-2B5E-5775-E759A341F656}"/>
                </a:ext>
              </a:extLst>
            </p:cNvPr>
            <p:cNvSpPr txBox="1"/>
            <p:nvPr/>
          </p:nvSpPr>
          <p:spPr>
            <a:xfrm>
              <a:off x="4539228" y="77391"/>
              <a:ext cx="5971406" cy="615736"/>
            </a:xfrm>
            <a:prstGeom prst="rect">
              <a:avLst/>
            </a:prstGeom>
            <a:noFill/>
          </p:spPr>
          <p:txBody>
            <a:bodyPr wrap="none" rtlCol="0">
              <a:spAutoFit/>
            </a:bodyPr>
            <a:lstStyle/>
            <a:p>
              <a:pPr defTabSz="684886">
                <a:defRPr/>
              </a:pPr>
              <a:r>
                <a:rPr lang="en-US" sz="2397" kern="0">
                  <a:solidFill>
                    <a:srgbClr val="0000CC"/>
                  </a:solidFill>
                  <a:latin typeface="Times New Roman" panose="02020603050405020304" pitchFamily="18" charset="0"/>
                  <a:cs typeface="Times New Roman" pitchFamily="18" charset="0"/>
                </a:rPr>
                <a:t>Thứ Ba ngày 12 tháng 3 năm 2024 </a:t>
              </a:r>
              <a:endParaRPr lang="en-US" sz="2397" kern="0" dirty="0">
                <a:solidFill>
                  <a:srgbClr val="0000CC"/>
                </a:solidFill>
                <a:latin typeface="Times New Roman" pitchFamily="18" charset="0"/>
                <a:cs typeface="Times New Roman" pitchFamily="18" charset="0"/>
              </a:endParaRPr>
            </a:p>
          </p:txBody>
        </p:sp>
        <p:sp>
          <p:nvSpPr>
            <p:cNvPr id="8" name="TextBox 17">
              <a:extLst>
                <a:ext uri="{FF2B5EF4-FFF2-40B4-BE49-F238E27FC236}">
                  <a16:creationId xmlns:a16="http://schemas.microsoft.com/office/drawing/2014/main" id="{A8DCABDC-B9A6-5806-601F-AECC9E3857F2}"/>
                </a:ext>
              </a:extLst>
            </p:cNvPr>
            <p:cNvSpPr txBox="1"/>
            <p:nvPr/>
          </p:nvSpPr>
          <p:spPr>
            <a:xfrm>
              <a:off x="5234180" y="535717"/>
              <a:ext cx="4219492" cy="984936"/>
            </a:xfrm>
            <a:prstGeom prst="rect">
              <a:avLst/>
            </a:prstGeom>
            <a:noFill/>
          </p:spPr>
          <p:txBody>
            <a:bodyPr wrap="square" rtlCol="0">
              <a:spAutoFit/>
            </a:bodyPr>
            <a:lstStyle/>
            <a:p>
              <a:pPr algn="ctr"/>
              <a:r>
                <a:rPr lang="en-US" sz="2097" b="1" dirty="0" err="1">
                  <a:solidFill>
                    <a:srgbClr val="3333FF"/>
                  </a:solidFill>
                  <a:latin typeface="Times New Roman" panose="02020603050405020304" pitchFamily="18" charset="0"/>
                  <a:cs typeface="Times New Roman" pitchFamily="18" charset="0"/>
                </a:rPr>
                <a:t>Tiếng</a:t>
              </a:r>
              <a:r>
                <a:rPr lang="en-US" sz="2097" b="1" dirty="0">
                  <a:solidFill>
                    <a:srgbClr val="3333FF"/>
                  </a:solidFill>
                  <a:latin typeface="Times New Roman" panose="02020603050405020304" pitchFamily="18" charset="0"/>
                  <a:cs typeface="Times New Roman" pitchFamily="18" charset="0"/>
                </a:rPr>
                <a:t> </a:t>
              </a:r>
              <a:r>
                <a:rPr lang="en-US" sz="2097" b="1" dirty="0" err="1">
                  <a:solidFill>
                    <a:srgbClr val="3333FF"/>
                  </a:solidFill>
                  <a:latin typeface="Times New Roman" panose="02020603050405020304" pitchFamily="18" charset="0"/>
                  <a:cs typeface="Times New Roman" pitchFamily="18" charset="0"/>
                </a:rPr>
                <a:t>Việt</a:t>
              </a:r>
              <a:endParaRPr lang="en-US" sz="2097" b="1" dirty="0">
                <a:solidFill>
                  <a:srgbClr val="3333FF"/>
                </a:solidFill>
                <a:latin typeface="Times New Roman" pitchFamily="18" charset="0"/>
                <a:cs typeface="Times New Roman" pitchFamily="18" charset="0"/>
              </a:endParaRPr>
            </a:p>
            <a:p>
              <a:pPr defTabSz="684886">
                <a:defRPr/>
              </a:pPr>
              <a:endParaRPr lang="en-US" sz="2097" b="1" u="sng" kern="0" dirty="0">
                <a:solidFill>
                  <a:srgbClr val="FF0066"/>
                </a:solidFill>
                <a:latin typeface="Times New Roman" pitchFamily="18" charset="0"/>
                <a:cs typeface="Times New Roman" pitchFamily="18" charset="0"/>
              </a:endParaRPr>
            </a:p>
          </p:txBody>
        </p:sp>
      </p:grpSp>
      <p:sp>
        <p:nvSpPr>
          <p:cNvPr id="9" name="Rectangle 95">
            <a:extLst>
              <a:ext uri="{FF2B5EF4-FFF2-40B4-BE49-F238E27FC236}">
                <a16:creationId xmlns:a16="http://schemas.microsoft.com/office/drawing/2014/main" id="{71F95C5A-0A44-A359-990B-DD12C2FEF22D}"/>
              </a:ext>
            </a:extLst>
          </p:cNvPr>
          <p:cNvSpPr>
            <a:spLocks noChangeArrowheads="1"/>
          </p:cNvSpPr>
          <p:nvPr/>
        </p:nvSpPr>
        <p:spPr bwMode="auto">
          <a:xfrm>
            <a:off x="1144526" y="815745"/>
            <a:ext cx="9517677" cy="55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996" b="1">
                <a:solidFill>
                  <a:srgbClr val="0000CC"/>
                </a:solidFill>
                <a:latin typeface="Times New Roman" panose="02020603050405020304" pitchFamily="18" charset="0"/>
                <a:cs typeface="Times New Roman" pitchFamily="18" charset="0"/>
              </a:rPr>
              <a:t>  </a:t>
            </a:r>
            <a:r>
              <a:rPr lang="en-US" sz="2996" b="1">
                <a:solidFill>
                  <a:srgbClr val="7030A0"/>
                </a:solidFill>
                <a:latin typeface="Times New Roman" panose="02020603050405020304" pitchFamily="18" charset="0"/>
                <a:cs typeface="Times New Roman" pitchFamily="18" charset="0"/>
              </a:rPr>
              <a:t>Đọc: A lô, tớ đây (tiết 2)</a:t>
            </a:r>
            <a:endParaRPr lang="en-US" sz="2996" b="1" dirty="0">
              <a:solidFill>
                <a:srgbClr val="7030A0"/>
              </a:solidFill>
              <a:latin typeface="Times New Roman" panose="02020603050405020304" pitchFamily="18" charset="0"/>
              <a:cs typeface="Times New Roman" pitchFamily="18" charset="0"/>
            </a:endParaRPr>
          </a:p>
        </p:txBody>
      </p:sp>
      <p:sp>
        <p:nvSpPr>
          <p:cNvPr id="11" name="WordArt 5">
            <a:extLst>
              <a:ext uri="{FF2B5EF4-FFF2-40B4-BE49-F238E27FC236}">
                <a16:creationId xmlns:a16="http://schemas.microsoft.com/office/drawing/2014/main" id="{98005866-6EF6-7128-23D2-4E0B69554FEA}"/>
              </a:ext>
            </a:extLst>
          </p:cNvPr>
          <p:cNvSpPr>
            <a:spLocks noChangeArrowheads="1" noChangeShapeType="1" noTextEdit="1"/>
          </p:cNvSpPr>
          <p:nvPr/>
        </p:nvSpPr>
        <p:spPr bwMode="auto">
          <a:xfrm>
            <a:off x="3644945" y="1490177"/>
            <a:ext cx="5508003" cy="608827"/>
          </a:xfrm>
          <a:prstGeom prst="rect">
            <a:avLst/>
          </a:prstGeom>
        </p:spPr>
        <p:txBody>
          <a:bodyPr wrap="none" fromWordArt="1">
            <a:prstTxWarp prst="textPlain">
              <a:avLst>
                <a:gd name="adj" fmla="val 50000"/>
              </a:avLst>
            </a:prstTxWarp>
          </a:bodyPr>
          <a:lstStyle/>
          <a:p>
            <a:pPr defTabSz="913158"/>
            <a:r>
              <a:rPr lang="en-US" sz="3595"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Cooper" panose="020B7200000000000000" pitchFamily="34" charset="0"/>
              </a:rPr>
              <a:t>Rung </a:t>
            </a:r>
            <a:r>
              <a:rPr lang="en-US" sz="3595"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Cooper" panose="020B7200000000000000" pitchFamily="34" charset="0"/>
              </a:rPr>
              <a:t>chu«ng</a:t>
            </a:r>
            <a:r>
              <a:rPr lang="en-US" sz="3595"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Cooper" panose="020B7200000000000000" pitchFamily="34" charset="0"/>
              </a:rPr>
              <a:t> </a:t>
            </a:r>
            <a:r>
              <a:rPr lang="en-US" sz="3595"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Cooper" panose="020B7200000000000000" pitchFamily="34" charset="0"/>
              </a:rPr>
              <a:t>vµng</a:t>
            </a:r>
            <a:r>
              <a:rPr lang="en-US" sz="3595"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Cooper" panose="020B7200000000000000" pitchFamily="34" charset="0"/>
              </a:rPr>
              <a:t> </a:t>
            </a: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1000"/>
                                  </p:stCondLst>
                                  <p:iterate type="lt">
                                    <p:tmPct val="0"/>
                                  </p:iterate>
                                  <p:childTnLst>
                                    <p:set>
                                      <p:cBhvr>
                                        <p:cTn id="6" dur="1" fill="hold">
                                          <p:stCondLst>
                                            <p:cond delay="0"/>
                                          </p:stCondLst>
                                        </p:cTn>
                                        <p:tgtEl>
                                          <p:spTgt spid="4112"/>
                                        </p:tgtEl>
                                        <p:attrNameLst>
                                          <p:attrName>style.visibility</p:attrName>
                                        </p:attrNameLst>
                                      </p:cBhvr>
                                      <p:to>
                                        <p:strVal val="visible"/>
                                      </p:to>
                                    </p:set>
                                    <p:anim calcmode="discrete" valueType="clr">
                                      <p:cBhvr override="childStyle">
                                        <p:cTn id="7"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2"/>
                                        </p:tgtEl>
                                        <p:attrNameLst>
                                          <p:attrName>fillcolor</p:attrName>
                                        </p:attrNameLst>
                                      </p:cBhvr>
                                      <p:tavLst>
                                        <p:tav tm="0">
                                          <p:val>
                                            <p:clrVal>
                                              <a:schemeClr val="accent2"/>
                                            </p:clrVal>
                                          </p:val>
                                        </p:tav>
                                        <p:tav tm="50000">
                                          <p:val>
                                            <p:clrVal>
                                              <a:schemeClr val="hlink"/>
                                            </p:clrVal>
                                          </p:val>
                                        </p:tav>
                                      </p:tavLst>
                                    </p:anim>
                                    <p:set>
                                      <p:cBhvr>
                                        <p:cTn id="9" dur="80"/>
                                        <p:tgtEl>
                                          <p:spTgt spid="4112"/>
                                        </p:tgtEl>
                                        <p:attrNameLst>
                                          <p:attrName>fill.type</p:attrName>
                                        </p:attrNameLst>
                                      </p:cBhvr>
                                      <p:to>
                                        <p:strVal val="solid"/>
                                      </p:to>
                                    </p:set>
                                  </p:childTnLst>
                                </p:cTn>
                              </p:par>
                              <p:par>
                                <p:cTn id="10" presetID="27" presetClass="entr" presetSubtype="0" fill="hold" nodeType="withEffect">
                                  <p:stCondLst>
                                    <p:cond delay="2000"/>
                                  </p:stCondLst>
                                  <p:iterate type="lt">
                                    <p:tmPct val="0"/>
                                  </p:iterate>
                                  <p:childTnLst>
                                    <p:set>
                                      <p:cBhvr>
                                        <p:cTn id="11" dur="1" fill="hold">
                                          <p:stCondLst>
                                            <p:cond delay="0"/>
                                          </p:stCondLst>
                                        </p:cTn>
                                        <p:tgtEl>
                                          <p:spTgt spid="4146"/>
                                        </p:tgtEl>
                                        <p:attrNameLst>
                                          <p:attrName>style.visibility</p:attrName>
                                        </p:attrNameLst>
                                      </p:cBhvr>
                                      <p:to>
                                        <p:strVal val="visible"/>
                                      </p:to>
                                    </p:set>
                                    <p:anim calcmode="discrete" valueType="clr">
                                      <p:cBhvr override="childStyle">
                                        <p:cTn id="12"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13" dur="150"/>
                                        <p:tgtEl>
                                          <p:spTgt spid="4146"/>
                                        </p:tgtEl>
                                        <p:attrNameLst>
                                          <p:attrName>fillcolor</p:attrName>
                                        </p:attrNameLst>
                                      </p:cBhvr>
                                      <p:tavLst>
                                        <p:tav tm="0">
                                          <p:val>
                                            <p:clrVal>
                                              <a:schemeClr val="accent2"/>
                                            </p:clrVal>
                                          </p:val>
                                        </p:tav>
                                        <p:tav tm="50000">
                                          <p:val>
                                            <p:clrVal>
                                              <a:schemeClr val="hlink"/>
                                            </p:clrVal>
                                          </p:val>
                                        </p:tav>
                                      </p:tavLst>
                                    </p:anim>
                                    <p:set>
                                      <p:cBhvr>
                                        <p:cTn id="14"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14"/>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FELIZ2.WAV"/>
                                        </p:tgtEl>
                                      </p:cMediaNode>
                                    </p:audio>
                                  </p:subTnLst>
                                </p:cTn>
                              </p:par>
                              <p:par>
                                <p:cTn id="20" presetID="3" presetClass="entr" presetSubtype="10" fill="hold" grpId="0" nodeType="withEffect">
                                  <p:stCondLst>
                                    <p:cond delay="0"/>
                                  </p:stCondLst>
                                  <p:childTnLst>
                                    <p:set>
                                      <p:cBhvr>
                                        <p:cTn id="21" dur="1" fill="hold">
                                          <p:stCondLst>
                                            <p:cond delay="0"/>
                                          </p:stCondLst>
                                        </p:cTn>
                                        <p:tgtEl>
                                          <p:spTgt spid="4148"/>
                                        </p:tgtEl>
                                        <p:attrNameLst>
                                          <p:attrName>style.visibility</p:attrName>
                                        </p:attrNameLst>
                                      </p:cBhvr>
                                      <p:to>
                                        <p:strVal val="visible"/>
                                      </p:to>
                                    </p:set>
                                    <p:animEffect transition="in" filter="blinds(horizontal)">
                                      <p:cBhvr>
                                        <p:cTn id="22" dur="500"/>
                                        <p:tgtEl>
                                          <p:spTgt spid="4148"/>
                                        </p:tgtEl>
                                      </p:cBhvr>
                                    </p:animEffect>
                                  </p:childTnLst>
                                </p:cTn>
                              </p:par>
                              <p:par>
                                <p:cTn id="23" presetID="22" presetClass="emph" presetSubtype="0" repeatCount="10000" fill="remove" grpId="1" nodeType="withEffect">
                                  <p:stCondLst>
                                    <p:cond delay="0"/>
                                  </p:stCondLst>
                                  <p:childTnLst>
                                    <p:animClr clrSpc="hsl" dir="cw">
                                      <p:cBhvr override="childStyle">
                                        <p:cTn id="24" dur="500" fill="hold"/>
                                        <p:tgtEl>
                                          <p:spTgt spid="4148"/>
                                        </p:tgtEl>
                                        <p:attrNameLst>
                                          <p:attrName>style.color</p:attrName>
                                        </p:attrNameLst>
                                      </p:cBhvr>
                                      <p:by>
                                        <p:hsl h="-7200000" s="0" l="0"/>
                                      </p:by>
                                    </p:animClr>
                                    <p:animClr clrSpc="hsl" dir="cw">
                                      <p:cBhvr>
                                        <p:cTn id="25" dur="500" fill="hold"/>
                                        <p:tgtEl>
                                          <p:spTgt spid="4148"/>
                                        </p:tgtEl>
                                        <p:attrNameLst>
                                          <p:attrName>fillcolor</p:attrName>
                                        </p:attrNameLst>
                                      </p:cBhvr>
                                      <p:by>
                                        <p:hsl h="-7200000" s="0" l="0"/>
                                      </p:by>
                                    </p:animClr>
                                    <p:animClr clrSpc="hsl" dir="cw">
                                      <p:cBhvr>
                                        <p:cTn id="26" dur="500" fill="hold"/>
                                        <p:tgtEl>
                                          <p:spTgt spid="4148"/>
                                        </p:tgtEl>
                                        <p:attrNameLst>
                                          <p:attrName>stroke.color</p:attrName>
                                        </p:attrNameLst>
                                      </p:cBhvr>
                                      <p:by>
                                        <p:hsl h="-7200000" s="0" l="0"/>
                                      </p:by>
                                    </p:animClr>
                                    <p:set>
                                      <p:cBhvr>
                                        <p:cTn id="27" dur="500" fill="hold"/>
                                        <p:tgtEl>
                                          <p:spTgt spid="4148"/>
                                        </p:tgtEl>
                                        <p:attrNameLst>
                                          <p:attrName>fill.type</p:attrName>
                                        </p:attrNameLst>
                                      </p:cBhvr>
                                      <p:to>
                                        <p:strVal val="solid"/>
                                      </p:to>
                                    </p:set>
                                  </p:childTnLst>
                                </p:cTn>
                              </p:par>
                              <p:par>
                                <p:cTn id="28" presetID="22" presetClass="emph" presetSubtype="0" repeatCount="10000" fill="remove" grpId="1" nodeType="withEffect">
                                  <p:stCondLst>
                                    <p:cond delay="0"/>
                                  </p:stCondLst>
                                  <p:childTnLst>
                                    <p:animClr clrSpc="hsl" dir="cw">
                                      <p:cBhvr override="childStyle">
                                        <p:cTn id="29" dur="500" fill="hold"/>
                                        <p:tgtEl>
                                          <p:spTgt spid="4147"/>
                                        </p:tgtEl>
                                        <p:attrNameLst>
                                          <p:attrName>style.color</p:attrName>
                                        </p:attrNameLst>
                                      </p:cBhvr>
                                      <p:by>
                                        <p:hsl h="-7200000" s="0" l="0"/>
                                      </p:by>
                                    </p:animClr>
                                    <p:animClr clrSpc="hsl" dir="cw">
                                      <p:cBhvr>
                                        <p:cTn id="30" dur="500" fill="hold"/>
                                        <p:tgtEl>
                                          <p:spTgt spid="4147"/>
                                        </p:tgtEl>
                                        <p:attrNameLst>
                                          <p:attrName>fillcolor</p:attrName>
                                        </p:attrNameLst>
                                      </p:cBhvr>
                                      <p:by>
                                        <p:hsl h="-7200000" s="0" l="0"/>
                                      </p:by>
                                    </p:animClr>
                                    <p:animClr clrSpc="hsl" dir="cw">
                                      <p:cBhvr>
                                        <p:cTn id="31" dur="500" fill="hold"/>
                                        <p:tgtEl>
                                          <p:spTgt spid="4147"/>
                                        </p:tgtEl>
                                        <p:attrNameLst>
                                          <p:attrName>stroke.color</p:attrName>
                                        </p:attrNameLst>
                                      </p:cBhvr>
                                      <p:by>
                                        <p:hsl h="-7200000" s="0" l="0"/>
                                      </p:by>
                                    </p:animClr>
                                    <p:set>
                                      <p:cBhvr>
                                        <p:cTn id="32"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seq concurrent="1" nextAc="seek">
              <p:cTn id="33" restart="whenNotActive" fill="hold" evtFilter="cancelBubble" nodeType="interactiveSeq">
                <p:stCondLst>
                  <p:cond evt="onClick" delay="0">
                    <p:tgtEl>
                      <p:spTgt spid="85"/>
                    </p:tgtEl>
                  </p:cond>
                </p:stCondLst>
                <p:endSync evt="end" delay="0">
                  <p:rtn val="all"/>
                </p:endSync>
                <p:childTnLst>
                  <p:par>
                    <p:cTn id="34" fill="hold" nodeType="clickPar">
                      <p:stCondLst>
                        <p:cond delay="0"/>
                      </p:stCondLst>
                      <p:childTnLst>
                        <p:par>
                          <p:cTn id="35" fill="hold" nodeType="afterGroup">
                            <p:stCondLst>
                              <p:cond delay="0"/>
                            </p:stCondLst>
                            <p:childTnLst>
                              <p:par>
                                <p:cTn id="36" presetID="4" presetClass="entr" presetSubtype="16" fill="hold" grpId="0" nodeType="afterEffect">
                                  <p:stCondLst>
                                    <p:cond delay="0"/>
                                  </p:stCondLst>
                                  <p:childTnLst>
                                    <p:set>
                                      <p:cBhvr>
                                        <p:cTn id="37" dur="1" fill="hold">
                                          <p:stCondLst>
                                            <p:cond delay="0"/>
                                          </p:stCondLst>
                                        </p:cTn>
                                        <p:tgtEl>
                                          <p:spTgt spid="74"/>
                                        </p:tgtEl>
                                        <p:attrNameLst>
                                          <p:attrName>style.visibility</p:attrName>
                                        </p:attrNameLst>
                                      </p:cBhvr>
                                      <p:to>
                                        <p:strVal val="visible"/>
                                      </p:to>
                                    </p:set>
                                    <p:animEffect transition="in" filter="box(in)">
                                      <p:cBhvr>
                                        <p:cTn id="38" dur="1000"/>
                                        <p:tgtEl>
                                          <p:spTgt spid="74"/>
                                        </p:tgtEl>
                                      </p:cBhvr>
                                    </p:animEffect>
                                  </p:childTnLst>
                                  <p:subTnLst>
                                    <p:audio>
                                      <p:cMediaNode>
                                        <p:cTn display="0" masterRel="sameClick">
                                          <p:stCondLst>
                                            <p:cond evt="begin" delay="0">
                                              <p:tn val="36"/>
                                            </p:cond>
                                          </p:stCondLst>
                                          <p:endCondLst>
                                            <p:cond evt="onStopAudio" delay="0">
                                              <p:tgtEl>
                                                <p:sldTgt/>
                                              </p:tgtEl>
                                            </p:cond>
                                          </p:endCondLst>
                                        </p:cTn>
                                        <p:tgtEl>
                                          <p:sndTgt r:embed="rId3" name="coin.wav"/>
                                        </p:tgtEl>
                                      </p:cMediaNode>
                                    </p:audio>
                                  </p:subTnLst>
                                </p:cTn>
                              </p:par>
                            </p:childTnLst>
                          </p:cTn>
                        </p:par>
                        <p:par>
                          <p:cTn id="39" fill="hold" nodeType="afterGroup">
                            <p:stCondLst>
                              <p:cond delay="1000"/>
                            </p:stCondLst>
                            <p:childTnLst>
                              <p:par>
                                <p:cTn id="40" presetID="4" presetClass="entr" presetSubtype="16" fill="hold" grpId="0" nodeType="after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box(in)">
                                      <p:cBhvr>
                                        <p:cTn id="42" dur="1000"/>
                                        <p:tgtEl>
                                          <p:spTgt spid="75"/>
                                        </p:tgtEl>
                                      </p:cBhvr>
                                    </p:animEffect>
                                  </p:childTnLst>
                                  <p:subTnLst>
                                    <p:audio>
                                      <p:cMediaNode>
                                        <p:cTn display="0" masterRel="sameClick">
                                          <p:stCondLst>
                                            <p:cond evt="begin" delay="0">
                                              <p:tn val="40"/>
                                            </p:cond>
                                          </p:stCondLst>
                                          <p:endCondLst>
                                            <p:cond evt="onStopAudio" delay="0">
                                              <p:tgtEl>
                                                <p:sldTgt/>
                                              </p:tgtEl>
                                            </p:cond>
                                          </p:endCondLst>
                                        </p:cTn>
                                        <p:tgtEl>
                                          <p:sndTgt r:embed="rId3" name="coin.wav"/>
                                        </p:tgtEl>
                                      </p:cMediaNode>
                                    </p:audio>
                                  </p:subTnLst>
                                </p:cTn>
                              </p:par>
                            </p:childTnLst>
                          </p:cTn>
                        </p:par>
                        <p:par>
                          <p:cTn id="43" fill="hold" nodeType="afterGroup">
                            <p:stCondLst>
                              <p:cond delay="2000"/>
                            </p:stCondLst>
                            <p:childTnLst>
                              <p:par>
                                <p:cTn id="44" presetID="4" presetClass="entr" presetSubtype="16" fill="hold" grpId="0" nodeType="afterEffect">
                                  <p:stCondLst>
                                    <p:cond delay="0"/>
                                  </p:stCondLst>
                                  <p:childTnLst>
                                    <p:set>
                                      <p:cBhvr>
                                        <p:cTn id="45" dur="1" fill="hold">
                                          <p:stCondLst>
                                            <p:cond delay="0"/>
                                          </p:stCondLst>
                                        </p:cTn>
                                        <p:tgtEl>
                                          <p:spTgt spid="76"/>
                                        </p:tgtEl>
                                        <p:attrNameLst>
                                          <p:attrName>style.visibility</p:attrName>
                                        </p:attrNameLst>
                                      </p:cBhvr>
                                      <p:to>
                                        <p:strVal val="visible"/>
                                      </p:to>
                                    </p:set>
                                    <p:animEffect transition="in" filter="box(in)">
                                      <p:cBhvr>
                                        <p:cTn id="46" dur="1000"/>
                                        <p:tgtEl>
                                          <p:spTgt spid="76"/>
                                        </p:tgtEl>
                                      </p:cBhvr>
                                    </p:animEffect>
                                  </p:childTnLst>
                                  <p:subTnLst>
                                    <p:audio>
                                      <p:cMediaNode>
                                        <p:cTn display="0" masterRel="sameClick">
                                          <p:stCondLst>
                                            <p:cond evt="begin" delay="0">
                                              <p:tn val="44"/>
                                            </p:cond>
                                          </p:stCondLst>
                                          <p:endCondLst>
                                            <p:cond evt="onStopAudio" delay="0">
                                              <p:tgtEl>
                                                <p:sldTgt/>
                                              </p:tgtEl>
                                            </p:cond>
                                          </p:endCondLst>
                                        </p:cTn>
                                        <p:tgtEl>
                                          <p:sndTgt r:embed="rId3" name="coin.wav"/>
                                        </p:tgtEl>
                                      </p:cMediaNode>
                                    </p:audio>
                                  </p:subTnLst>
                                </p:cTn>
                              </p:par>
                            </p:childTnLst>
                          </p:cTn>
                        </p:par>
                        <p:par>
                          <p:cTn id="47" fill="hold" nodeType="afterGroup">
                            <p:stCondLst>
                              <p:cond delay="3000"/>
                            </p:stCondLst>
                            <p:childTnLst>
                              <p:par>
                                <p:cTn id="48" presetID="4" presetClass="entr" presetSubtype="16" fill="hold" grpId="0" nodeType="afterEffect">
                                  <p:stCondLst>
                                    <p:cond delay="0"/>
                                  </p:stCondLst>
                                  <p:childTnLst>
                                    <p:set>
                                      <p:cBhvr>
                                        <p:cTn id="49" dur="1" fill="hold">
                                          <p:stCondLst>
                                            <p:cond delay="0"/>
                                          </p:stCondLst>
                                        </p:cTn>
                                        <p:tgtEl>
                                          <p:spTgt spid="77"/>
                                        </p:tgtEl>
                                        <p:attrNameLst>
                                          <p:attrName>style.visibility</p:attrName>
                                        </p:attrNameLst>
                                      </p:cBhvr>
                                      <p:to>
                                        <p:strVal val="visible"/>
                                      </p:to>
                                    </p:set>
                                    <p:animEffect transition="in" filter="box(in)">
                                      <p:cBhvr>
                                        <p:cTn id="50" dur="1000"/>
                                        <p:tgtEl>
                                          <p:spTgt spid="77"/>
                                        </p:tgtEl>
                                      </p:cBhvr>
                                    </p:animEffect>
                                  </p:childTnLst>
                                  <p:subTnLst>
                                    <p:audio>
                                      <p:cMediaNode>
                                        <p:cTn display="0" masterRel="sameClick">
                                          <p:stCondLst>
                                            <p:cond evt="begin" delay="0">
                                              <p:tn val="48"/>
                                            </p:cond>
                                          </p:stCondLst>
                                          <p:endCondLst>
                                            <p:cond evt="onStopAudio" delay="0">
                                              <p:tgtEl>
                                                <p:sldTgt/>
                                              </p:tgtEl>
                                            </p:cond>
                                          </p:endCondLst>
                                        </p:cTn>
                                        <p:tgtEl>
                                          <p:sndTgt r:embed="rId3" name="coin.wav"/>
                                        </p:tgtEl>
                                      </p:cMediaNode>
                                    </p:audio>
                                  </p:subTnLst>
                                </p:cTn>
                              </p:par>
                            </p:childTnLst>
                          </p:cTn>
                        </p:par>
                        <p:par>
                          <p:cTn id="51" fill="hold" nodeType="afterGroup">
                            <p:stCondLst>
                              <p:cond delay="4000"/>
                            </p:stCondLst>
                            <p:childTnLst>
                              <p:par>
                                <p:cTn id="52" presetID="4" presetClass="entr" presetSubtype="16" fill="hold" grpId="0" nodeType="afterEffect">
                                  <p:stCondLst>
                                    <p:cond delay="0"/>
                                  </p:stCondLst>
                                  <p:childTnLst>
                                    <p:set>
                                      <p:cBhvr>
                                        <p:cTn id="53" dur="1" fill="hold">
                                          <p:stCondLst>
                                            <p:cond delay="0"/>
                                          </p:stCondLst>
                                        </p:cTn>
                                        <p:tgtEl>
                                          <p:spTgt spid="78"/>
                                        </p:tgtEl>
                                        <p:attrNameLst>
                                          <p:attrName>style.visibility</p:attrName>
                                        </p:attrNameLst>
                                      </p:cBhvr>
                                      <p:to>
                                        <p:strVal val="visible"/>
                                      </p:to>
                                    </p:set>
                                    <p:animEffect transition="in" filter="box(in)">
                                      <p:cBhvr>
                                        <p:cTn id="54" dur="1000"/>
                                        <p:tgtEl>
                                          <p:spTgt spid="78"/>
                                        </p:tgtEl>
                                      </p:cBhvr>
                                    </p:animEffect>
                                  </p:childTnLst>
                                  <p:subTnLst>
                                    <p:audio>
                                      <p:cMediaNode>
                                        <p:cTn display="0" masterRel="sameClick">
                                          <p:stCondLst>
                                            <p:cond evt="begin" delay="0">
                                              <p:tn val="52"/>
                                            </p:cond>
                                          </p:stCondLst>
                                          <p:endCondLst>
                                            <p:cond evt="onStopAudio" delay="0">
                                              <p:tgtEl>
                                                <p:sldTgt/>
                                              </p:tgtEl>
                                            </p:cond>
                                          </p:endCondLst>
                                        </p:cTn>
                                        <p:tgtEl>
                                          <p:sndTgt r:embed="rId3" name="coin.wav"/>
                                        </p:tgtEl>
                                      </p:cMediaNode>
                                    </p:audio>
                                  </p:subTnLst>
                                </p:cTn>
                              </p:par>
                            </p:childTnLst>
                          </p:cTn>
                        </p:par>
                        <p:par>
                          <p:cTn id="55" fill="hold" nodeType="afterGroup">
                            <p:stCondLst>
                              <p:cond delay="5000"/>
                            </p:stCondLst>
                            <p:childTnLst>
                              <p:par>
                                <p:cTn id="56" presetID="4" presetClass="entr" presetSubtype="16" fill="hold" grpId="0" nodeType="afterEffect">
                                  <p:stCondLst>
                                    <p:cond delay="0"/>
                                  </p:stCondLst>
                                  <p:childTnLst>
                                    <p:set>
                                      <p:cBhvr>
                                        <p:cTn id="57" dur="1" fill="hold">
                                          <p:stCondLst>
                                            <p:cond delay="0"/>
                                          </p:stCondLst>
                                        </p:cTn>
                                        <p:tgtEl>
                                          <p:spTgt spid="79"/>
                                        </p:tgtEl>
                                        <p:attrNameLst>
                                          <p:attrName>style.visibility</p:attrName>
                                        </p:attrNameLst>
                                      </p:cBhvr>
                                      <p:to>
                                        <p:strVal val="visible"/>
                                      </p:to>
                                    </p:set>
                                    <p:animEffect transition="in" filter="box(in)">
                                      <p:cBhvr>
                                        <p:cTn id="58" dur="1000"/>
                                        <p:tgtEl>
                                          <p:spTgt spid="79"/>
                                        </p:tgtEl>
                                      </p:cBhvr>
                                    </p:animEffect>
                                  </p:childTnLst>
                                  <p:subTnLst>
                                    <p:audio>
                                      <p:cMediaNode>
                                        <p:cTn display="0" masterRel="sameClick">
                                          <p:stCondLst>
                                            <p:cond evt="begin" delay="0">
                                              <p:tn val="56"/>
                                            </p:cond>
                                          </p:stCondLst>
                                          <p:endCondLst>
                                            <p:cond evt="onStopAudio" delay="0">
                                              <p:tgtEl>
                                                <p:sldTgt/>
                                              </p:tgtEl>
                                            </p:cond>
                                          </p:endCondLst>
                                        </p:cTn>
                                        <p:tgtEl>
                                          <p:sndTgt r:embed="rId3" name="coin.wav"/>
                                        </p:tgtEl>
                                      </p:cMediaNode>
                                    </p:audio>
                                  </p:subTnLst>
                                </p:cTn>
                              </p:par>
                            </p:childTnLst>
                          </p:cTn>
                        </p:par>
                        <p:par>
                          <p:cTn id="59" fill="hold" nodeType="afterGroup">
                            <p:stCondLst>
                              <p:cond delay="6000"/>
                            </p:stCondLst>
                            <p:childTnLst>
                              <p:par>
                                <p:cTn id="60" presetID="4" presetClass="entr" presetSubtype="16" fill="hold" grpId="0" nodeType="afterEffect">
                                  <p:stCondLst>
                                    <p:cond delay="0"/>
                                  </p:stCondLst>
                                  <p:childTnLst>
                                    <p:set>
                                      <p:cBhvr>
                                        <p:cTn id="61" dur="1" fill="hold">
                                          <p:stCondLst>
                                            <p:cond delay="0"/>
                                          </p:stCondLst>
                                        </p:cTn>
                                        <p:tgtEl>
                                          <p:spTgt spid="80"/>
                                        </p:tgtEl>
                                        <p:attrNameLst>
                                          <p:attrName>style.visibility</p:attrName>
                                        </p:attrNameLst>
                                      </p:cBhvr>
                                      <p:to>
                                        <p:strVal val="visible"/>
                                      </p:to>
                                    </p:set>
                                    <p:animEffect transition="in" filter="box(in)">
                                      <p:cBhvr>
                                        <p:cTn id="62" dur="1000"/>
                                        <p:tgtEl>
                                          <p:spTgt spid="80"/>
                                        </p:tgtEl>
                                      </p:cBhvr>
                                    </p:animEffect>
                                  </p:childTnLst>
                                  <p:subTnLst>
                                    <p:audio>
                                      <p:cMediaNode>
                                        <p:cTn display="0" masterRel="sameClick">
                                          <p:stCondLst>
                                            <p:cond evt="begin" delay="0">
                                              <p:tn val="60"/>
                                            </p:cond>
                                          </p:stCondLst>
                                          <p:endCondLst>
                                            <p:cond evt="onStopAudio" delay="0">
                                              <p:tgtEl>
                                                <p:sldTgt/>
                                              </p:tgtEl>
                                            </p:cond>
                                          </p:endCondLst>
                                        </p:cTn>
                                        <p:tgtEl>
                                          <p:sndTgt r:embed="rId3" name="coin.wav"/>
                                        </p:tgtEl>
                                      </p:cMediaNode>
                                    </p:audio>
                                  </p:subTnLst>
                                </p:cTn>
                              </p:par>
                            </p:childTnLst>
                          </p:cTn>
                        </p:par>
                        <p:par>
                          <p:cTn id="63" fill="hold" nodeType="afterGroup">
                            <p:stCondLst>
                              <p:cond delay="7000"/>
                            </p:stCondLst>
                            <p:childTnLst>
                              <p:par>
                                <p:cTn id="64" presetID="4" presetClass="entr" presetSubtype="16" fill="hold" grpId="0" nodeType="afterEffect">
                                  <p:stCondLst>
                                    <p:cond delay="0"/>
                                  </p:stCondLst>
                                  <p:childTnLst>
                                    <p:set>
                                      <p:cBhvr>
                                        <p:cTn id="65" dur="1" fill="hold">
                                          <p:stCondLst>
                                            <p:cond delay="0"/>
                                          </p:stCondLst>
                                        </p:cTn>
                                        <p:tgtEl>
                                          <p:spTgt spid="81"/>
                                        </p:tgtEl>
                                        <p:attrNameLst>
                                          <p:attrName>style.visibility</p:attrName>
                                        </p:attrNameLst>
                                      </p:cBhvr>
                                      <p:to>
                                        <p:strVal val="visible"/>
                                      </p:to>
                                    </p:set>
                                    <p:animEffect transition="in" filter="box(in)">
                                      <p:cBhvr>
                                        <p:cTn id="66" dur="1000"/>
                                        <p:tgtEl>
                                          <p:spTgt spid="81"/>
                                        </p:tgtEl>
                                      </p:cBhvr>
                                    </p:animEffect>
                                  </p:childTnLst>
                                  <p:subTnLst>
                                    <p:audio>
                                      <p:cMediaNode>
                                        <p:cTn display="0" masterRel="sameClick">
                                          <p:stCondLst>
                                            <p:cond evt="begin" delay="0">
                                              <p:tn val="64"/>
                                            </p:cond>
                                          </p:stCondLst>
                                          <p:endCondLst>
                                            <p:cond evt="onStopAudio" delay="0">
                                              <p:tgtEl>
                                                <p:sldTgt/>
                                              </p:tgtEl>
                                            </p:cond>
                                          </p:endCondLst>
                                        </p:cTn>
                                        <p:tgtEl>
                                          <p:sndTgt r:embed="rId3" name="coin.wav"/>
                                        </p:tgtEl>
                                      </p:cMediaNode>
                                    </p:audio>
                                  </p:subTnLst>
                                </p:cTn>
                              </p:par>
                            </p:childTnLst>
                          </p:cTn>
                        </p:par>
                        <p:par>
                          <p:cTn id="67" fill="hold" nodeType="afterGroup">
                            <p:stCondLst>
                              <p:cond delay="8000"/>
                            </p:stCondLst>
                            <p:childTnLst>
                              <p:par>
                                <p:cTn id="68" presetID="4" presetClass="entr" presetSubtype="16" fill="hold" grpId="0" nodeType="afterEffect">
                                  <p:stCondLst>
                                    <p:cond delay="0"/>
                                  </p:stCondLst>
                                  <p:childTnLst>
                                    <p:set>
                                      <p:cBhvr>
                                        <p:cTn id="69" dur="1" fill="hold">
                                          <p:stCondLst>
                                            <p:cond delay="0"/>
                                          </p:stCondLst>
                                        </p:cTn>
                                        <p:tgtEl>
                                          <p:spTgt spid="82"/>
                                        </p:tgtEl>
                                        <p:attrNameLst>
                                          <p:attrName>style.visibility</p:attrName>
                                        </p:attrNameLst>
                                      </p:cBhvr>
                                      <p:to>
                                        <p:strVal val="visible"/>
                                      </p:to>
                                    </p:set>
                                    <p:animEffect transition="in" filter="box(in)">
                                      <p:cBhvr>
                                        <p:cTn id="70" dur="1000"/>
                                        <p:tgtEl>
                                          <p:spTgt spid="82"/>
                                        </p:tgtEl>
                                      </p:cBhvr>
                                    </p:animEffect>
                                  </p:childTnLst>
                                  <p:subTnLst>
                                    <p:audio>
                                      <p:cMediaNode>
                                        <p:cTn display="0" masterRel="sameClick">
                                          <p:stCondLst>
                                            <p:cond evt="begin" delay="0">
                                              <p:tn val="68"/>
                                            </p:cond>
                                          </p:stCondLst>
                                          <p:endCondLst>
                                            <p:cond evt="onStopAudio" delay="0">
                                              <p:tgtEl>
                                                <p:sldTgt/>
                                              </p:tgtEl>
                                            </p:cond>
                                          </p:endCondLst>
                                        </p:cTn>
                                        <p:tgtEl>
                                          <p:sndTgt r:embed="rId3" name="coin.wav"/>
                                        </p:tgtEl>
                                      </p:cMediaNode>
                                    </p:audio>
                                  </p:subTnLst>
                                </p:cTn>
                              </p:par>
                            </p:childTnLst>
                          </p:cTn>
                        </p:par>
                        <p:par>
                          <p:cTn id="71" fill="hold" nodeType="afterGroup">
                            <p:stCondLst>
                              <p:cond delay="9000"/>
                            </p:stCondLst>
                            <p:childTnLst>
                              <p:par>
                                <p:cTn id="72" presetID="4" presetClass="entr" presetSubtype="16" fill="hold" grpId="0" nodeType="afterEffect">
                                  <p:stCondLst>
                                    <p:cond delay="500"/>
                                  </p:stCondLst>
                                  <p:childTnLst>
                                    <p:set>
                                      <p:cBhvr>
                                        <p:cTn id="73" dur="1" fill="hold">
                                          <p:stCondLst>
                                            <p:cond delay="0"/>
                                          </p:stCondLst>
                                        </p:cTn>
                                        <p:tgtEl>
                                          <p:spTgt spid="83"/>
                                        </p:tgtEl>
                                        <p:attrNameLst>
                                          <p:attrName>style.visibility</p:attrName>
                                        </p:attrNameLst>
                                      </p:cBhvr>
                                      <p:to>
                                        <p:strVal val="visible"/>
                                      </p:to>
                                    </p:set>
                                    <p:animEffect transition="in" filter="box(in)">
                                      <p:cBhvr>
                                        <p:cTn id="74" dur="1000"/>
                                        <p:tgtEl>
                                          <p:spTgt spid="83"/>
                                        </p:tgtEl>
                                      </p:cBhvr>
                                    </p:animEffect>
                                  </p:childTnLst>
                                  <p:subTnLst>
                                    <p:audio>
                                      <p:cMediaNode vol="100000">
                                        <p:cTn display="0" masterRel="sameClick">
                                          <p:stCondLst>
                                            <p:cond evt="begin" delay="0">
                                              <p:tn val="72"/>
                                            </p:cond>
                                          </p:stCondLst>
                                          <p:endCondLst>
                                            <p:cond evt="onStopAudio" delay="0">
                                              <p:tgtEl>
                                                <p:sldTgt/>
                                              </p:tgtEl>
                                            </p:cond>
                                          </p:endCondLst>
                                        </p:cTn>
                                        <p:tgtEl>
                                          <p:sndTgt r:embed="rId3" name="coin.wav"/>
                                        </p:tgtEl>
                                      </p:cMediaNode>
                                    </p:audio>
                                  </p:subTnLst>
                                </p:cTn>
                              </p:par>
                            </p:childTnLst>
                          </p:cTn>
                        </p:par>
                        <p:par>
                          <p:cTn id="75" fill="hold" nodeType="afterGroup">
                            <p:stCondLst>
                              <p:cond delay="10500"/>
                            </p:stCondLst>
                            <p:childTnLst>
                              <p:par>
                                <p:cTn id="76" presetID="4" presetClass="entr" presetSubtype="16" fill="hold" grpId="0" nodeType="afterEffect">
                                  <p:stCondLst>
                                    <p:cond delay="500"/>
                                  </p:stCondLst>
                                  <p:childTnLst>
                                    <p:set>
                                      <p:cBhvr>
                                        <p:cTn id="77" dur="1" fill="hold">
                                          <p:stCondLst>
                                            <p:cond delay="0"/>
                                          </p:stCondLst>
                                        </p:cTn>
                                        <p:tgtEl>
                                          <p:spTgt spid="84"/>
                                        </p:tgtEl>
                                        <p:attrNameLst>
                                          <p:attrName>style.visibility</p:attrName>
                                        </p:attrNameLst>
                                      </p:cBhvr>
                                      <p:to>
                                        <p:strVal val="visible"/>
                                      </p:to>
                                    </p:set>
                                    <p:animEffect transition="in" filter="box(in)">
                                      <p:cBhvr>
                                        <p:cTn id="78" dur="1000"/>
                                        <p:tgtEl>
                                          <p:spTgt spid="84"/>
                                        </p:tgtEl>
                                      </p:cBhvr>
                                    </p:animEffect>
                                  </p:childTnLst>
                                  <p:subTnLst>
                                    <p:audio>
                                      <p:cMediaNode>
                                        <p:cTn display="0" masterRel="sameClick">
                                          <p:stCondLst>
                                            <p:cond evt="begin" delay="0">
                                              <p:tn val="76"/>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85"/>
                  </p:tgtEl>
                </p:cond>
              </p:nextCondLst>
            </p:seq>
          </p:childTnLst>
        </p:cTn>
      </p:par>
    </p:tnLst>
    <p:bldLst>
      <p:bldP spid="4147" grpId="0" animBg="1"/>
      <p:bldP spid="4147" grpId="1" animBg="1"/>
      <p:bldP spid="4148" grpId="0" animBg="1"/>
      <p:bldP spid="4148" grpId="1"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p:cNvSpPr>
            <a:spLocks noChangeArrowheads="1"/>
          </p:cNvSpPr>
          <p:nvPr/>
        </p:nvSpPr>
        <p:spPr bwMode="auto">
          <a:xfrm>
            <a:off x="4345622" y="3961724"/>
            <a:ext cx="1978688" cy="520040"/>
          </a:xfrm>
          <a:prstGeom prst="roundRect">
            <a:avLst>
              <a:gd name="adj" fmla="val 16667"/>
            </a:avLst>
          </a:prstGeom>
          <a:solidFill>
            <a:srgbClr val="FFCC00"/>
          </a:solidFill>
          <a:ln w="9525" algn="ctr">
            <a:solidFill>
              <a:schemeClr val="tx1"/>
            </a:solidFill>
            <a:round/>
            <a:headEnd/>
            <a:tailEnd/>
          </a:ln>
        </p:spPr>
        <p:txBody>
          <a:bodyPr wrap="none" anchor="ctr"/>
          <a:lstStyle/>
          <a:p>
            <a:pPr defTabSz="913158"/>
            <a:endParaRPr lang="en-US" sz="1798">
              <a:solidFill>
                <a:prstClr val="black"/>
              </a:solidFill>
              <a:latin typeface="Times New Roman" panose="02020603050405020304" pitchFamily="18" charset="0"/>
              <a:cs typeface="Times New Roman" panose="02020603050405020304" pitchFamily="18" charset="0"/>
            </a:endParaRPr>
          </a:p>
        </p:txBody>
      </p:sp>
      <p:sp>
        <p:nvSpPr>
          <p:cNvPr id="4099" name="AutoShape 2"/>
          <p:cNvSpPr>
            <a:spLocks noChangeArrowheads="1"/>
          </p:cNvSpPr>
          <p:nvPr/>
        </p:nvSpPr>
        <p:spPr bwMode="auto">
          <a:xfrm>
            <a:off x="1737296" y="1317922"/>
            <a:ext cx="8523579" cy="4979444"/>
          </a:xfrm>
          <a:prstGeom prst="roundRect">
            <a:avLst>
              <a:gd name="adj" fmla="val 16667"/>
            </a:avLst>
          </a:prstGeom>
          <a:solidFill>
            <a:schemeClr val="bg1"/>
          </a:solidFill>
          <a:ln w="76200" cmpd="tri">
            <a:solidFill>
              <a:srgbClr val="CC0000"/>
            </a:solidFill>
            <a:round/>
            <a:headEnd/>
            <a:tailEnd/>
          </a:ln>
        </p:spPr>
        <p:txBody>
          <a:bodyPr wrap="none" anchor="ctr"/>
          <a:lstStyle/>
          <a:p>
            <a:pPr defTabSz="913158"/>
            <a:endParaRPr lang="vi-VN" sz="1798">
              <a:solidFill>
                <a:prstClr val="black"/>
              </a:solidFill>
              <a:latin typeface="Times New Roman" panose="02020603050405020304" pitchFamily="18" charset="0"/>
              <a:cs typeface="Times New Roman" panose="02020603050405020304" pitchFamily="18" charset="0"/>
            </a:endParaRPr>
          </a:p>
        </p:txBody>
      </p:sp>
      <p:pic>
        <p:nvPicPr>
          <p:cNvPr id="4100" name="Picture 3" descr="an30"/>
          <p:cNvPicPr>
            <a:picLocks noChangeAspect="1" noChangeArrowheads="1" noCrop="1"/>
          </p:cNvPicPr>
          <p:nvPr/>
        </p:nvPicPr>
        <p:blipFill>
          <a:blip r:embed="rId5"/>
          <a:srcRect/>
          <a:stretch>
            <a:fillRect/>
          </a:stretch>
        </p:blipFill>
        <p:spPr bwMode="auto">
          <a:xfrm>
            <a:off x="2314587" y="1359927"/>
            <a:ext cx="1060926" cy="856168"/>
          </a:xfrm>
          <a:prstGeom prst="rect">
            <a:avLst/>
          </a:prstGeom>
          <a:noFill/>
          <a:ln w="9525">
            <a:noFill/>
            <a:miter lim="800000"/>
            <a:headEnd/>
            <a:tailEnd/>
          </a:ln>
        </p:spPr>
      </p:pic>
      <p:pic>
        <p:nvPicPr>
          <p:cNvPr id="4101" name="Picture 4" descr="33"/>
          <p:cNvPicPr>
            <a:picLocks noChangeAspect="1" noChangeArrowheads="1" noCrop="1"/>
          </p:cNvPicPr>
          <p:nvPr/>
        </p:nvPicPr>
        <p:blipFill>
          <a:blip r:embed="rId6"/>
          <a:srcRect/>
          <a:stretch>
            <a:fillRect/>
          </a:stretch>
        </p:blipFill>
        <p:spPr bwMode="auto">
          <a:xfrm>
            <a:off x="1858022" y="2282685"/>
            <a:ext cx="8447476" cy="76103"/>
          </a:xfrm>
          <a:prstGeom prst="rect">
            <a:avLst/>
          </a:prstGeom>
          <a:noFill/>
          <a:ln w="9525">
            <a:noFill/>
            <a:miter lim="800000"/>
            <a:headEnd/>
            <a:tailEnd/>
          </a:ln>
        </p:spPr>
      </p:pic>
      <p:sp>
        <p:nvSpPr>
          <p:cNvPr id="4103" name="AutoShape 6"/>
          <p:cNvSpPr>
            <a:spLocks noChangeArrowheads="1"/>
          </p:cNvSpPr>
          <p:nvPr/>
        </p:nvSpPr>
        <p:spPr bwMode="auto">
          <a:xfrm>
            <a:off x="4811747" y="2490389"/>
            <a:ext cx="1674274" cy="439179"/>
          </a:xfrm>
          <a:prstGeom prst="roundRect">
            <a:avLst>
              <a:gd name="adj" fmla="val 16667"/>
            </a:avLst>
          </a:prstGeom>
          <a:gradFill rotWithShape="1">
            <a:gsLst>
              <a:gs pos="0">
                <a:srgbClr val="FFCC00"/>
              </a:gs>
              <a:gs pos="100000">
                <a:srgbClr val="CC9900"/>
              </a:gs>
            </a:gsLst>
            <a:lin ang="0" scaled="1"/>
          </a:gradFill>
          <a:ln w="9525">
            <a:noFill/>
            <a:round/>
            <a:headEnd/>
            <a:tailEnd/>
          </a:ln>
        </p:spPr>
        <p:txBody>
          <a:bodyPr wrap="none" anchor="ctr"/>
          <a:lstStyle/>
          <a:p>
            <a:pPr defTabSz="913158"/>
            <a:endParaRPr lang="en-US" sz="1798">
              <a:solidFill>
                <a:prstClr val="black"/>
              </a:solidFill>
              <a:latin typeface="Times New Roman" panose="02020603050405020304" pitchFamily="18" charset="0"/>
              <a:cs typeface="Times New Roman" panose="02020603050405020304" pitchFamily="18" charset="0"/>
            </a:endParaRPr>
          </a:p>
        </p:txBody>
      </p:sp>
      <p:sp>
        <p:nvSpPr>
          <p:cNvPr id="4105" name="Text Box 8"/>
          <p:cNvSpPr txBox="1">
            <a:spLocks noChangeArrowheads="1"/>
          </p:cNvSpPr>
          <p:nvPr/>
        </p:nvSpPr>
        <p:spPr bwMode="auto">
          <a:xfrm>
            <a:off x="4984577" y="2528665"/>
            <a:ext cx="1610855" cy="830099"/>
          </a:xfrm>
          <a:prstGeom prst="rect">
            <a:avLst/>
          </a:prstGeom>
          <a:noFill/>
          <a:ln w="9525">
            <a:noFill/>
            <a:miter lim="800000"/>
            <a:headEnd/>
            <a:tailEnd/>
          </a:ln>
        </p:spPr>
        <p:txBody>
          <a:bodyPr wrap="square">
            <a:spAutoFit/>
          </a:bodyPr>
          <a:lstStyle/>
          <a:p>
            <a:pPr defTabSz="913158">
              <a:spcBef>
                <a:spcPct val="50000"/>
              </a:spcBef>
              <a:defRPr/>
            </a:pPr>
            <a:r>
              <a:rPr lang="en-US" sz="2097" b="1" dirty="0" err="1">
                <a:solidFill>
                  <a:prstClr val="black"/>
                </a:solidFill>
                <a:latin typeface="Times New Roman" panose="02020603050405020304" pitchFamily="18" charset="0"/>
                <a:cs typeface="Times New Roman" panose="02020603050405020304" pitchFamily="18" charset="0"/>
              </a:rPr>
              <a:t>Câu</a:t>
            </a:r>
            <a:r>
              <a:rPr lang="en-US" sz="2097" b="1" dirty="0">
                <a:solidFill>
                  <a:prstClr val="black"/>
                </a:solidFill>
                <a:latin typeface="Times New Roman" panose="02020603050405020304" pitchFamily="18" charset="0"/>
                <a:cs typeface="Times New Roman" panose="02020603050405020304" pitchFamily="18" charset="0"/>
              </a:rPr>
              <a:t> </a:t>
            </a:r>
            <a:r>
              <a:rPr lang="en-US" sz="2097" b="1" err="1">
                <a:solidFill>
                  <a:prstClr val="black"/>
                </a:solidFill>
                <a:latin typeface="Times New Roman" panose="02020603050405020304" pitchFamily="18" charset="0"/>
                <a:cs typeface="Times New Roman" panose="02020603050405020304" pitchFamily="18" charset="0"/>
              </a:rPr>
              <a:t>hỏi</a:t>
            </a:r>
            <a:r>
              <a:rPr lang="en-US" sz="2097" b="1">
                <a:solidFill>
                  <a:prstClr val="black"/>
                </a:solidFill>
                <a:latin typeface="Times New Roman" panose="02020603050405020304" pitchFamily="18" charset="0"/>
                <a:cs typeface="Times New Roman" panose="02020603050405020304" pitchFamily="18" charset="0"/>
              </a:rPr>
              <a:t> 4</a:t>
            </a:r>
            <a:endParaRPr lang="en-US" sz="2097" b="1" dirty="0">
              <a:solidFill>
                <a:prstClr val="black"/>
              </a:solidFill>
              <a:latin typeface="Times New Roman" panose="02020603050405020304" pitchFamily="18" charset="0"/>
              <a:cs typeface="Times New Roman" panose="02020603050405020304" pitchFamily="18" charset="0"/>
            </a:endParaRPr>
          </a:p>
          <a:p>
            <a:pPr defTabSz="913158">
              <a:spcBef>
                <a:spcPct val="50000"/>
              </a:spcBef>
            </a:pPr>
            <a:endParaRPr lang="en-US" sz="1798" dirty="0">
              <a:solidFill>
                <a:prstClr val="black"/>
              </a:solidFill>
              <a:latin typeface="Times New Roman" panose="02020603050405020304" pitchFamily="18" charset="0"/>
              <a:cs typeface="Times New Roman" panose="02020603050405020304" pitchFamily="18" charset="0"/>
            </a:endParaRPr>
          </a:p>
        </p:txBody>
      </p:sp>
      <p:pic>
        <p:nvPicPr>
          <p:cNvPr id="2" name="Picture 14" descr="star_tip_md_wht"/>
          <p:cNvPicPr>
            <a:picLocks noChangeAspect="1" noChangeArrowheads="1" noCrop="1"/>
          </p:cNvPicPr>
          <p:nvPr/>
        </p:nvPicPr>
        <p:blipFill>
          <a:blip r:embed="rId7"/>
          <a:srcRect/>
          <a:stretch>
            <a:fillRect/>
          </a:stretch>
        </p:blipFill>
        <p:spPr bwMode="auto">
          <a:xfrm>
            <a:off x="9520676" y="1645314"/>
            <a:ext cx="532724" cy="532724"/>
          </a:xfrm>
          <a:prstGeom prst="rect">
            <a:avLst/>
          </a:prstGeom>
          <a:noFill/>
          <a:ln w="9525">
            <a:noFill/>
            <a:miter lim="800000"/>
            <a:headEnd/>
            <a:tailEnd/>
          </a:ln>
        </p:spPr>
      </p:pic>
      <p:sp>
        <p:nvSpPr>
          <p:cNvPr id="4112" name="Text Box 16"/>
          <p:cNvSpPr txBox="1">
            <a:spLocks noChangeArrowheads="1"/>
          </p:cNvSpPr>
          <p:nvPr/>
        </p:nvSpPr>
        <p:spPr bwMode="auto">
          <a:xfrm>
            <a:off x="1815155" y="3000917"/>
            <a:ext cx="6563947" cy="523220"/>
          </a:xfrm>
          <a:prstGeom prst="rect">
            <a:avLst/>
          </a:prstGeom>
          <a:noFill/>
          <a:ln w="9525">
            <a:noFill/>
            <a:miter lim="800000"/>
            <a:headEnd/>
            <a:tailEnd/>
          </a:ln>
        </p:spPr>
        <p:txBody>
          <a:bodyPr wrap="square">
            <a:spAutoFit/>
          </a:bodyPr>
          <a:lstStyle/>
          <a:p>
            <a:pPr algn="ctr"/>
            <a:r>
              <a:rPr lang="en-US" altLang="en-US" sz="2800">
                <a:solidFill>
                  <a:srgbClr val="7030A0"/>
                </a:solidFill>
                <a:latin typeface="Times New Roman" panose="02020603050405020304" pitchFamily="18" charset="0"/>
                <a:cs typeface="Times New Roman" panose="02020603050405020304" pitchFamily="18" charset="0"/>
              </a:rPr>
              <a:t>Cách nói chuyện nhỏ và nhanh gọi là gì?</a:t>
            </a:r>
            <a:endParaRPr lang="en-US" altLang="en-US" sz="2800" dirty="0">
              <a:solidFill>
                <a:srgbClr val="7030A0"/>
              </a:solidFill>
              <a:latin typeface="Times New Roman" panose="02020603050405020304" pitchFamily="18" charset="0"/>
              <a:cs typeface="Times New Roman" panose="02020603050405020304" pitchFamily="18" charset="0"/>
            </a:endParaRPr>
          </a:p>
        </p:txBody>
      </p:sp>
      <p:sp>
        <p:nvSpPr>
          <p:cNvPr id="4114" name="Text Box 18"/>
          <p:cNvSpPr txBox="1">
            <a:spLocks noChangeArrowheads="1"/>
          </p:cNvSpPr>
          <p:nvPr/>
        </p:nvSpPr>
        <p:spPr bwMode="auto">
          <a:xfrm>
            <a:off x="9796528" y="6515944"/>
            <a:ext cx="939681" cy="338234"/>
          </a:xfrm>
          <a:prstGeom prst="rect">
            <a:avLst/>
          </a:prstGeom>
          <a:solidFill>
            <a:srgbClr val="FF9933"/>
          </a:solidFill>
          <a:ln w="38100">
            <a:solidFill>
              <a:srgbClr val="FF9900"/>
            </a:solidFill>
            <a:miter lim="800000"/>
            <a:headEnd/>
            <a:tailEnd/>
          </a:ln>
        </p:spPr>
        <p:txBody>
          <a:bodyPr wrap="none">
            <a:spAutoFit/>
          </a:bodyPr>
          <a:lstStyle/>
          <a:p>
            <a:pPr defTabSz="913158">
              <a:defRPr/>
            </a:pPr>
            <a:r>
              <a:rPr lang="en-US" sz="1598">
                <a:solidFill>
                  <a:srgbClr val="FFFF00"/>
                </a:solidFill>
                <a:latin typeface="Times New Roman" panose="02020603050405020304" pitchFamily="18" charset="0"/>
                <a:cs typeface="Times New Roman" panose="02020603050405020304" pitchFamily="18" charset="0"/>
              </a:rPr>
              <a:t>ĐÁP ÁN</a:t>
            </a:r>
          </a:p>
        </p:txBody>
      </p:sp>
      <p:sp>
        <p:nvSpPr>
          <p:cNvPr id="4148" name="AutoShape 52"/>
          <p:cNvSpPr>
            <a:spLocks noChangeArrowheads="1"/>
          </p:cNvSpPr>
          <p:nvPr/>
        </p:nvSpPr>
        <p:spPr bwMode="auto">
          <a:xfrm>
            <a:off x="2303486" y="5336396"/>
            <a:ext cx="5155983" cy="520040"/>
          </a:xfrm>
          <a:prstGeom prst="roundRect">
            <a:avLst>
              <a:gd name="adj" fmla="val 16667"/>
            </a:avLst>
          </a:prstGeom>
          <a:solidFill>
            <a:srgbClr val="FFCC00"/>
          </a:solidFill>
          <a:ln w="9525" algn="ctr">
            <a:solidFill>
              <a:schemeClr val="tx1"/>
            </a:solidFill>
            <a:round/>
            <a:headEnd/>
            <a:tailEnd/>
          </a:ln>
        </p:spPr>
        <p:txBody>
          <a:bodyPr wrap="none" anchor="ctr"/>
          <a:lstStyle/>
          <a:p>
            <a:pPr defTabSz="913158"/>
            <a:endParaRPr lang="en-US" sz="1798">
              <a:solidFill>
                <a:prstClr val="black"/>
              </a:solidFill>
              <a:latin typeface="Times New Roman" panose="02020603050405020304" pitchFamily="18" charset="0"/>
              <a:cs typeface="Times New Roman" panose="02020603050405020304" pitchFamily="18" charset="0"/>
            </a:endParaRPr>
          </a:p>
        </p:txBody>
      </p:sp>
      <p:sp>
        <p:nvSpPr>
          <p:cNvPr id="4146" name="Text Box 50"/>
          <p:cNvSpPr txBox="1">
            <a:spLocks noChangeArrowheads="1"/>
          </p:cNvSpPr>
          <p:nvPr/>
        </p:nvSpPr>
        <p:spPr bwMode="auto">
          <a:xfrm>
            <a:off x="2435898" y="3429000"/>
            <a:ext cx="6494929" cy="2458686"/>
          </a:xfrm>
          <a:prstGeom prst="rect">
            <a:avLst/>
          </a:prstGeom>
          <a:noFill/>
          <a:ln w="9525">
            <a:noFill/>
            <a:miter lim="800000"/>
            <a:headEnd/>
            <a:tailEnd/>
          </a:ln>
        </p:spPr>
        <p:txBody>
          <a:bodyPr wrap="square">
            <a:spAutoFit/>
          </a:bodyPr>
          <a:lstStyle/>
          <a:p>
            <a:pPr marL="342435" indent="-342435" defTabSz="913158">
              <a:spcBef>
                <a:spcPct val="50000"/>
              </a:spcBef>
            </a:pPr>
            <a:r>
              <a:rPr lang="en-US" sz="2796">
                <a:solidFill>
                  <a:prstClr val="black"/>
                </a:solidFill>
                <a:latin typeface="Times New Roman" pitchFamily="18" charset="0"/>
                <a:cs typeface="Times New Roman" pitchFamily="18" charset="0"/>
              </a:rPr>
              <a:t>A. quát tháo</a:t>
            </a:r>
            <a:endParaRPr lang="en-US" sz="2796" dirty="0">
              <a:solidFill>
                <a:prstClr val="black"/>
              </a:solidFill>
              <a:latin typeface="Times New Roman" pitchFamily="18" charset="0"/>
              <a:cs typeface="Times New Roman" pitchFamily="18" charset="0"/>
            </a:endParaRPr>
          </a:p>
          <a:p>
            <a:pPr marL="342435" indent="-342435" defTabSz="913158">
              <a:spcBef>
                <a:spcPct val="50000"/>
              </a:spcBef>
            </a:pPr>
            <a:r>
              <a:rPr lang="en-US" sz="2796">
                <a:solidFill>
                  <a:prstClr val="black"/>
                </a:solidFill>
                <a:latin typeface="Times New Roman" pitchFamily="18" charset="0"/>
                <a:cs typeface="Times New Roman" pitchFamily="18" charset="0"/>
              </a:rPr>
              <a:t>B. to tiếng</a:t>
            </a:r>
            <a:endParaRPr lang="en-US" sz="2796" dirty="0">
              <a:solidFill>
                <a:prstClr val="black"/>
              </a:solidFill>
              <a:latin typeface="Times New Roman" pitchFamily="18" charset="0"/>
              <a:cs typeface="Times New Roman" pitchFamily="18" charset="0"/>
            </a:endParaRPr>
          </a:p>
          <a:p>
            <a:pPr marL="342435" indent="-342435" defTabSz="913158">
              <a:spcBef>
                <a:spcPct val="50000"/>
              </a:spcBef>
            </a:pPr>
            <a:r>
              <a:rPr lang="en-US" sz="2796" dirty="0">
                <a:solidFill>
                  <a:prstClr val="black"/>
                </a:solidFill>
                <a:latin typeface="Times New Roman" pitchFamily="18" charset="0"/>
                <a:cs typeface="Times New Roman" pitchFamily="18" charset="0"/>
              </a:rPr>
              <a:t>C</a:t>
            </a:r>
            <a:r>
              <a:rPr lang="en-US" sz="2796">
                <a:solidFill>
                  <a:prstClr val="black"/>
                </a:solidFill>
                <a:latin typeface="Times New Roman" pitchFamily="18" charset="0"/>
                <a:cs typeface="Times New Roman" pitchFamily="18" charset="0"/>
              </a:rPr>
              <a:t>. ồn ào</a:t>
            </a:r>
            <a:endParaRPr lang="en-US" sz="2796" dirty="0">
              <a:solidFill>
                <a:prstClr val="black"/>
              </a:solidFill>
              <a:latin typeface="Times New Roman" pitchFamily="18" charset="0"/>
              <a:cs typeface="Times New Roman" pitchFamily="18" charset="0"/>
            </a:endParaRPr>
          </a:p>
          <a:p>
            <a:pPr marL="342435" indent="-342435" defTabSz="913158">
              <a:spcBef>
                <a:spcPct val="50000"/>
              </a:spcBef>
            </a:pPr>
            <a:r>
              <a:rPr lang="en-US" sz="2796" dirty="0">
                <a:solidFill>
                  <a:prstClr val="black"/>
                </a:solidFill>
                <a:latin typeface="Times New Roman" pitchFamily="18" charset="0"/>
                <a:cs typeface="Times New Roman" pitchFamily="18" charset="0"/>
              </a:rPr>
              <a:t>D</a:t>
            </a:r>
            <a:r>
              <a:rPr lang="en-US" sz="2796">
                <a:solidFill>
                  <a:prstClr val="black"/>
                </a:solidFill>
                <a:latin typeface="Times New Roman" pitchFamily="18" charset="0"/>
                <a:cs typeface="Times New Roman" pitchFamily="18" charset="0"/>
              </a:rPr>
              <a:t>. thì thào</a:t>
            </a:r>
            <a:endParaRPr lang="en-US" sz="2796" dirty="0">
              <a:solidFill>
                <a:prstClr val="black"/>
              </a:solidFill>
              <a:latin typeface="Times New Roman" pitchFamily="18" charset="0"/>
              <a:cs typeface="Times New Roman" pitchFamily="18" charset="0"/>
            </a:endParaRPr>
          </a:p>
        </p:txBody>
      </p:sp>
      <p:sp>
        <p:nvSpPr>
          <p:cNvPr id="4113" name="Action Button: Home 53">
            <a:hlinkClick r:id="rId8" action="ppaction://hlinksldjump" highlightClick="1"/>
          </p:cNvPr>
          <p:cNvSpPr>
            <a:spLocks noChangeArrowheads="1"/>
          </p:cNvSpPr>
          <p:nvPr/>
        </p:nvSpPr>
        <p:spPr bwMode="auto">
          <a:xfrm>
            <a:off x="10053376" y="4348"/>
            <a:ext cx="608827" cy="532724"/>
          </a:xfrm>
          <a:prstGeom prst="actionButtonHome">
            <a:avLst/>
          </a:prstGeom>
          <a:solidFill>
            <a:srgbClr val="FF9900"/>
          </a:solidFill>
          <a:ln w="9525" algn="ctr">
            <a:solidFill>
              <a:srgbClr val="FF9933"/>
            </a:solidFill>
            <a:round/>
            <a:headEnd/>
            <a:tailEnd/>
          </a:ln>
        </p:spPr>
        <p:txBody>
          <a:bodyPr/>
          <a:lstStyle/>
          <a:p>
            <a:pPr defTabSz="913158"/>
            <a:endParaRPr lang="en-US" sz="1798">
              <a:solidFill>
                <a:prstClr val="black"/>
              </a:solidFill>
              <a:latin typeface="Times New Roman" panose="02020603050405020304" pitchFamily="18" charset="0"/>
              <a:cs typeface="Times New Roman" panose="02020603050405020304" pitchFamily="18" charset="0"/>
            </a:endParaRPr>
          </a:p>
        </p:txBody>
      </p:sp>
      <p:sp>
        <p:nvSpPr>
          <p:cNvPr id="52" name="Oval 85"/>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30</a:t>
            </a:r>
          </a:p>
        </p:txBody>
      </p:sp>
      <p:sp>
        <p:nvSpPr>
          <p:cNvPr id="53" name="Oval 86"/>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29</a:t>
            </a:r>
          </a:p>
        </p:txBody>
      </p:sp>
      <p:sp>
        <p:nvSpPr>
          <p:cNvPr id="54" name="Oval 87"/>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28</a:t>
            </a:r>
          </a:p>
        </p:txBody>
      </p:sp>
      <p:sp>
        <p:nvSpPr>
          <p:cNvPr id="56" name="Oval 88"/>
          <p:cNvSpPr>
            <a:spLocks noChangeArrowheads="1"/>
          </p:cNvSpPr>
          <p:nvPr/>
        </p:nvSpPr>
        <p:spPr bwMode="auto">
          <a:xfrm>
            <a:off x="8079445" y="3771465"/>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27</a:t>
            </a:r>
          </a:p>
        </p:txBody>
      </p:sp>
      <p:sp>
        <p:nvSpPr>
          <p:cNvPr id="57" name="Oval 89"/>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26</a:t>
            </a:r>
          </a:p>
        </p:txBody>
      </p:sp>
      <p:sp>
        <p:nvSpPr>
          <p:cNvPr id="58" name="Oval 90"/>
          <p:cNvSpPr>
            <a:spLocks noChangeArrowheads="1"/>
          </p:cNvSpPr>
          <p:nvPr/>
        </p:nvSpPr>
        <p:spPr bwMode="auto">
          <a:xfrm>
            <a:off x="8098471" y="3771465"/>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25</a:t>
            </a:r>
          </a:p>
        </p:txBody>
      </p:sp>
      <p:sp>
        <p:nvSpPr>
          <p:cNvPr id="59" name="Oval 91"/>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24</a:t>
            </a:r>
          </a:p>
        </p:txBody>
      </p:sp>
      <p:sp>
        <p:nvSpPr>
          <p:cNvPr id="60" name="Oval 92"/>
          <p:cNvSpPr>
            <a:spLocks noChangeArrowheads="1"/>
          </p:cNvSpPr>
          <p:nvPr/>
        </p:nvSpPr>
        <p:spPr bwMode="auto">
          <a:xfrm>
            <a:off x="8079445" y="3790491"/>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23</a:t>
            </a:r>
          </a:p>
        </p:txBody>
      </p:sp>
      <p:sp>
        <p:nvSpPr>
          <p:cNvPr id="61" name="Oval 93"/>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22</a:t>
            </a:r>
          </a:p>
        </p:txBody>
      </p:sp>
      <p:sp>
        <p:nvSpPr>
          <p:cNvPr id="62" name="Oval 94"/>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21</a:t>
            </a:r>
          </a:p>
        </p:txBody>
      </p:sp>
      <p:sp>
        <p:nvSpPr>
          <p:cNvPr id="63" name="Oval 95"/>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20</a:t>
            </a:r>
          </a:p>
        </p:txBody>
      </p:sp>
      <p:sp>
        <p:nvSpPr>
          <p:cNvPr id="64" name="Oval 96"/>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19</a:t>
            </a:r>
          </a:p>
        </p:txBody>
      </p:sp>
      <p:sp>
        <p:nvSpPr>
          <p:cNvPr id="65" name="Oval 97"/>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18</a:t>
            </a:r>
          </a:p>
        </p:txBody>
      </p:sp>
      <p:sp>
        <p:nvSpPr>
          <p:cNvPr id="66" name="Oval 98"/>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17</a:t>
            </a:r>
          </a:p>
        </p:txBody>
      </p:sp>
      <p:sp>
        <p:nvSpPr>
          <p:cNvPr id="67" name="Oval 99"/>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16</a:t>
            </a:r>
          </a:p>
        </p:txBody>
      </p:sp>
      <p:sp>
        <p:nvSpPr>
          <p:cNvPr id="68" name="Oval 100"/>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15</a:t>
            </a:r>
          </a:p>
        </p:txBody>
      </p:sp>
      <p:sp>
        <p:nvSpPr>
          <p:cNvPr id="69" name="Oval 101"/>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14</a:t>
            </a:r>
          </a:p>
        </p:txBody>
      </p:sp>
      <p:sp>
        <p:nvSpPr>
          <p:cNvPr id="70" name="Oval 102"/>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13</a:t>
            </a:r>
          </a:p>
        </p:txBody>
      </p:sp>
      <p:sp>
        <p:nvSpPr>
          <p:cNvPr id="71" name="Oval 103"/>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12</a:t>
            </a:r>
          </a:p>
        </p:txBody>
      </p:sp>
      <p:sp>
        <p:nvSpPr>
          <p:cNvPr id="72" name="Oval 104"/>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11</a:t>
            </a:r>
          </a:p>
        </p:txBody>
      </p:sp>
      <p:sp>
        <p:nvSpPr>
          <p:cNvPr id="73" name="Oval 105"/>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10</a:t>
            </a:r>
          </a:p>
        </p:txBody>
      </p:sp>
      <p:sp>
        <p:nvSpPr>
          <p:cNvPr id="74" name="Oval 106"/>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09</a:t>
            </a:r>
          </a:p>
        </p:txBody>
      </p:sp>
      <p:sp>
        <p:nvSpPr>
          <p:cNvPr id="75" name="Oval 107"/>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08</a:t>
            </a:r>
          </a:p>
        </p:txBody>
      </p:sp>
      <p:sp>
        <p:nvSpPr>
          <p:cNvPr id="76" name="Oval 108"/>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07</a:t>
            </a:r>
          </a:p>
        </p:txBody>
      </p:sp>
      <p:sp>
        <p:nvSpPr>
          <p:cNvPr id="77" name="Oval 109"/>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prstClr val="white"/>
                </a:solidFill>
                <a:latin typeface="Times New Roman" panose="02020603050405020304" pitchFamily="18" charset="0"/>
                <a:cs typeface="Times New Roman" panose="02020603050405020304" pitchFamily="18" charset="0"/>
              </a:rPr>
              <a:t>06</a:t>
            </a:r>
          </a:p>
        </p:txBody>
      </p:sp>
      <p:sp>
        <p:nvSpPr>
          <p:cNvPr id="78" name="Oval 110"/>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srgbClr val="FF0066"/>
                </a:solidFill>
                <a:latin typeface="Times New Roman" panose="02020603050405020304" pitchFamily="18" charset="0"/>
                <a:cs typeface="Times New Roman" panose="02020603050405020304" pitchFamily="18" charset="0"/>
              </a:rPr>
              <a:t>05</a:t>
            </a:r>
          </a:p>
        </p:txBody>
      </p:sp>
      <p:sp>
        <p:nvSpPr>
          <p:cNvPr id="79" name="Oval 111"/>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srgbClr val="FF0066"/>
                </a:solidFill>
                <a:latin typeface="Times New Roman" panose="02020603050405020304" pitchFamily="18" charset="0"/>
                <a:cs typeface="Times New Roman" panose="02020603050405020304" pitchFamily="18" charset="0"/>
              </a:rPr>
              <a:t>04</a:t>
            </a:r>
          </a:p>
        </p:txBody>
      </p:sp>
      <p:sp>
        <p:nvSpPr>
          <p:cNvPr id="80" name="Oval 112"/>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srgbClr val="FF0066"/>
                </a:solidFill>
                <a:latin typeface="Times New Roman" panose="02020603050405020304" pitchFamily="18" charset="0"/>
                <a:cs typeface="Times New Roman" panose="02020603050405020304" pitchFamily="18" charset="0"/>
              </a:rPr>
              <a:t>03</a:t>
            </a:r>
          </a:p>
        </p:txBody>
      </p:sp>
      <p:sp>
        <p:nvSpPr>
          <p:cNvPr id="81" name="Oval 113"/>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srgbClr val="FF0066"/>
                </a:solidFill>
                <a:latin typeface="Times New Roman" panose="02020603050405020304" pitchFamily="18" charset="0"/>
                <a:cs typeface="Times New Roman" panose="02020603050405020304" pitchFamily="18" charset="0"/>
              </a:rPr>
              <a:t>02</a:t>
            </a:r>
          </a:p>
        </p:txBody>
      </p:sp>
      <p:sp>
        <p:nvSpPr>
          <p:cNvPr id="82" name="Oval 114"/>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srgbClr val="FF0066"/>
                </a:solidFill>
                <a:latin typeface="Times New Roman" panose="02020603050405020304" pitchFamily="18" charset="0"/>
                <a:cs typeface="Times New Roman" panose="02020603050405020304" pitchFamily="18" charset="0"/>
              </a:rPr>
              <a:t>01</a:t>
            </a:r>
          </a:p>
        </p:txBody>
      </p:sp>
      <p:sp>
        <p:nvSpPr>
          <p:cNvPr id="83" name="Oval 115"/>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5992">
                <a:solidFill>
                  <a:srgbClr val="FF0066"/>
                </a:solidFill>
                <a:latin typeface="Times New Roman" panose="02020603050405020304" pitchFamily="18" charset="0"/>
                <a:cs typeface="Times New Roman" panose="02020603050405020304" pitchFamily="18" charset="0"/>
              </a:rPr>
              <a:t>00</a:t>
            </a:r>
          </a:p>
        </p:txBody>
      </p:sp>
      <p:sp>
        <p:nvSpPr>
          <p:cNvPr id="84" name="Oval 116"/>
          <p:cNvSpPr>
            <a:spLocks noChangeArrowheads="1"/>
          </p:cNvSpPr>
          <p:nvPr/>
        </p:nvSpPr>
        <p:spPr bwMode="auto">
          <a:xfrm>
            <a:off x="8079445" y="3809517"/>
            <a:ext cx="1902585" cy="1598171"/>
          </a:xfrm>
          <a:prstGeom prst="ellipse">
            <a:avLst/>
          </a:prstGeom>
          <a:solidFill>
            <a:srgbClr val="0000FF"/>
          </a:solidFill>
          <a:ln w="9525">
            <a:solidFill>
              <a:schemeClr val="tx1"/>
            </a:solidFill>
            <a:round/>
            <a:headEnd/>
            <a:tailEnd/>
          </a:ln>
        </p:spPr>
        <p:txBody>
          <a:bodyPr wrap="none" anchor="ctr"/>
          <a:lstStyle/>
          <a:p>
            <a:pPr defTabSz="913158"/>
            <a:r>
              <a:rPr lang="en-US" sz="3196">
                <a:solidFill>
                  <a:srgbClr val="FF0066"/>
                </a:solidFill>
                <a:latin typeface="Times New Roman" panose="02020603050405020304" pitchFamily="18" charset="0"/>
                <a:cs typeface="Times New Roman" panose="02020603050405020304" pitchFamily="18" charset="0"/>
              </a:rPr>
              <a:t>Hết</a:t>
            </a:r>
          </a:p>
          <a:p>
            <a:pPr defTabSz="913158"/>
            <a:r>
              <a:rPr lang="en-US" sz="3196">
                <a:solidFill>
                  <a:srgbClr val="FF0066"/>
                </a:solidFill>
                <a:latin typeface="Times New Roman" panose="02020603050405020304" pitchFamily="18" charset="0"/>
                <a:cs typeface="Times New Roman" panose="02020603050405020304" pitchFamily="18" charset="0"/>
              </a:rPr>
              <a:t> giờ</a:t>
            </a:r>
          </a:p>
        </p:txBody>
      </p:sp>
      <p:sp>
        <p:nvSpPr>
          <p:cNvPr id="85" name="Oval 117"/>
          <p:cNvSpPr>
            <a:spLocks noChangeArrowheads="1"/>
          </p:cNvSpPr>
          <p:nvPr/>
        </p:nvSpPr>
        <p:spPr bwMode="auto">
          <a:xfrm>
            <a:off x="8612169" y="5712101"/>
            <a:ext cx="761034" cy="532724"/>
          </a:xfrm>
          <a:prstGeom prst="ellipse">
            <a:avLst/>
          </a:prstGeom>
          <a:solidFill>
            <a:srgbClr val="0000FF"/>
          </a:solidFill>
          <a:ln w="9525">
            <a:solidFill>
              <a:schemeClr val="tx1"/>
            </a:solidFill>
            <a:round/>
            <a:headEnd/>
            <a:tailEnd/>
          </a:ln>
        </p:spPr>
        <p:txBody>
          <a:bodyPr wrap="none" anchor="ctr"/>
          <a:lstStyle/>
          <a:p>
            <a:pPr defTabSz="913158"/>
            <a:r>
              <a:rPr lang="en-US" sz="1798">
                <a:solidFill>
                  <a:prstClr val="white"/>
                </a:solidFill>
                <a:latin typeface="Times New Roman" panose="02020603050405020304" pitchFamily="18" charset="0"/>
                <a:cs typeface="Times New Roman" panose="02020603050405020304" pitchFamily="18" charset="0"/>
              </a:rPr>
              <a:t>Start</a:t>
            </a:r>
          </a:p>
        </p:txBody>
      </p:sp>
      <p:pic>
        <p:nvPicPr>
          <p:cNvPr id="3" name="Picture 119" descr="dongho3"/>
          <p:cNvPicPr>
            <a:picLocks noChangeAspect="1" noChangeArrowheads="1"/>
          </p:cNvPicPr>
          <p:nvPr/>
        </p:nvPicPr>
        <p:blipFill>
          <a:blip r:embed="rId9"/>
          <a:srcRect/>
          <a:stretch>
            <a:fillRect/>
          </a:stretch>
        </p:blipFill>
        <p:spPr bwMode="auto">
          <a:xfrm>
            <a:off x="7672768" y="3390948"/>
            <a:ext cx="2756783" cy="2435308"/>
          </a:xfrm>
          <a:prstGeom prst="rect">
            <a:avLst/>
          </a:prstGeom>
          <a:noFill/>
          <a:ln w="9525">
            <a:noFill/>
            <a:miter lim="800000"/>
            <a:headEnd/>
            <a:tailEnd/>
          </a:ln>
        </p:spPr>
      </p:pic>
      <p:grpSp>
        <p:nvGrpSpPr>
          <p:cNvPr id="5" name="Group 14">
            <a:extLst>
              <a:ext uri="{FF2B5EF4-FFF2-40B4-BE49-F238E27FC236}">
                <a16:creationId xmlns:a16="http://schemas.microsoft.com/office/drawing/2014/main" id="{66117F00-E89C-BBAB-87CA-A565DC528F69}"/>
              </a:ext>
            </a:extLst>
          </p:cNvPr>
          <p:cNvGrpSpPr/>
          <p:nvPr/>
        </p:nvGrpSpPr>
        <p:grpSpPr>
          <a:xfrm>
            <a:off x="3627338" y="67440"/>
            <a:ext cx="4536819" cy="1081075"/>
            <a:chOff x="4539228" y="77391"/>
            <a:chExt cx="5954575" cy="1443262"/>
          </a:xfrm>
        </p:grpSpPr>
        <p:sp>
          <p:nvSpPr>
            <p:cNvPr id="7" name="TextBox 16">
              <a:extLst>
                <a:ext uri="{FF2B5EF4-FFF2-40B4-BE49-F238E27FC236}">
                  <a16:creationId xmlns:a16="http://schemas.microsoft.com/office/drawing/2014/main" id="{585E191F-6029-2B5E-5775-E759A341F656}"/>
                </a:ext>
              </a:extLst>
            </p:cNvPr>
            <p:cNvSpPr txBox="1"/>
            <p:nvPr/>
          </p:nvSpPr>
          <p:spPr>
            <a:xfrm>
              <a:off x="4539228" y="77391"/>
              <a:ext cx="5954575" cy="615736"/>
            </a:xfrm>
            <a:prstGeom prst="rect">
              <a:avLst/>
            </a:prstGeom>
            <a:noFill/>
          </p:spPr>
          <p:txBody>
            <a:bodyPr wrap="none" rtlCol="0">
              <a:spAutoFit/>
            </a:bodyPr>
            <a:lstStyle/>
            <a:p>
              <a:pPr defTabSz="684886">
                <a:defRPr/>
              </a:pPr>
              <a:r>
                <a:rPr lang="en-US" sz="2397" kern="0">
                  <a:solidFill>
                    <a:srgbClr val="0000CC"/>
                  </a:solidFill>
                  <a:latin typeface="Times New Roman" panose="02020603050405020304" pitchFamily="18" charset="0"/>
                  <a:cs typeface="Times New Roman" pitchFamily="18" charset="0"/>
                </a:rPr>
                <a:t>Thứ Ba ngày 12 tháng 3 năm 2024 </a:t>
              </a:r>
              <a:endParaRPr lang="en-US" sz="2397" kern="0" dirty="0">
                <a:solidFill>
                  <a:srgbClr val="0000CC"/>
                </a:solidFill>
                <a:latin typeface="Times New Roman" pitchFamily="18" charset="0"/>
                <a:cs typeface="Times New Roman" pitchFamily="18" charset="0"/>
              </a:endParaRPr>
            </a:p>
          </p:txBody>
        </p:sp>
        <p:sp>
          <p:nvSpPr>
            <p:cNvPr id="8" name="TextBox 17">
              <a:extLst>
                <a:ext uri="{FF2B5EF4-FFF2-40B4-BE49-F238E27FC236}">
                  <a16:creationId xmlns:a16="http://schemas.microsoft.com/office/drawing/2014/main" id="{A8DCABDC-B9A6-5806-601F-AECC9E3857F2}"/>
                </a:ext>
              </a:extLst>
            </p:cNvPr>
            <p:cNvSpPr txBox="1"/>
            <p:nvPr/>
          </p:nvSpPr>
          <p:spPr>
            <a:xfrm>
              <a:off x="5234180" y="535717"/>
              <a:ext cx="4219492" cy="984936"/>
            </a:xfrm>
            <a:prstGeom prst="rect">
              <a:avLst/>
            </a:prstGeom>
            <a:noFill/>
          </p:spPr>
          <p:txBody>
            <a:bodyPr wrap="square" rtlCol="0">
              <a:spAutoFit/>
            </a:bodyPr>
            <a:lstStyle/>
            <a:p>
              <a:pPr algn="ctr"/>
              <a:r>
                <a:rPr lang="en-US" sz="2097" b="1" dirty="0" err="1">
                  <a:solidFill>
                    <a:srgbClr val="3333FF"/>
                  </a:solidFill>
                  <a:latin typeface="Times New Roman" panose="02020603050405020304" pitchFamily="18" charset="0"/>
                  <a:cs typeface="Times New Roman" pitchFamily="18" charset="0"/>
                </a:rPr>
                <a:t>Tiếng</a:t>
              </a:r>
              <a:r>
                <a:rPr lang="en-US" sz="2097" b="1" dirty="0">
                  <a:solidFill>
                    <a:srgbClr val="3333FF"/>
                  </a:solidFill>
                  <a:latin typeface="Times New Roman" panose="02020603050405020304" pitchFamily="18" charset="0"/>
                  <a:cs typeface="Times New Roman" pitchFamily="18" charset="0"/>
                </a:rPr>
                <a:t> </a:t>
              </a:r>
              <a:r>
                <a:rPr lang="en-US" sz="2097" b="1" dirty="0" err="1">
                  <a:solidFill>
                    <a:srgbClr val="3333FF"/>
                  </a:solidFill>
                  <a:latin typeface="Times New Roman" panose="02020603050405020304" pitchFamily="18" charset="0"/>
                  <a:cs typeface="Times New Roman" pitchFamily="18" charset="0"/>
                </a:rPr>
                <a:t>Việt</a:t>
              </a:r>
              <a:endParaRPr lang="en-US" sz="2097" b="1" dirty="0">
                <a:solidFill>
                  <a:srgbClr val="3333FF"/>
                </a:solidFill>
                <a:latin typeface="Times New Roman" pitchFamily="18" charset="0"/>
                <a:cs typeface="Times New Roman" pitchFamily="18" charset="0"/>
              </a:endParaRPr>
            </a:p>
            <a:p>
              <a:pPr defTabSz="684886">
                <a:defRPr/>
              </a:pPr>
              <a:endParaRPr lang="en-US" sz="2097" b="1" u="sng" kern="0" dirty="0">
                <a:solidFill>
                  <a:srgbClr val="FF0066"/>
                </a:solidFill>
                <a:latin typeface="Times New Roman" pitchFamily="18" charset="0"/>
                <a:cs typeface="Times New Roman" pitchFamily="18" charset="0"/>
              </a:endParaRPr>
            </a:p>
          </p:txBody>
        </p:sp>
      </p:grpSp>
      <p:sp>
        <p:nvSpPr>
          <p:cNvPr id="9" name="Rectangle 95">
            <a:extLst>
              <a:ext uri="{FF2B5EF4-FFF2-40B4-BE49-F238E27FC236}">
                <a16:creationId xmlns:a16="http://schemas.microsoft.com/office/drawing/2014/main" id="{71F95C5A-0A44-A359-990B-DD12C2FEF22D}"/>
              </a:ext>
            </a:extLst>
          </p:cNvPr>
          <p:cNvSpPr>
            <a:spLocks noChangeArrowheads="1"/>
          </p:cNvSpPr>
          <p:nvPr/>
        </p:nvSpPr>
        <p:spPr bwMode="auto">
          <a:xfrm>
            <a:off x="1144526" y="815745"/>
            <a:ext cx="9517677" cy="55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996" b="1">
                <a:solidFill>
                  <a:srgbClr val="0000CC"/>
                </a:solidFill>
                <a:latin typeface="Times New Roman" panose="02020603050405020304" pitchFamily="18" charset="0"/>
                <a:cs typeface="Times New Roman" pitchFamily="18" charset="0"/>
              </a:rPr>
              <a:t>                                </a:t>
            </a:r>
            <a:r>
              <a:rPr lang="en-US" sz="2996" b="1">
                <a:solidFill>
                  <a:srgbClr val="7030A0"/>
                </a:solidFill>
                <a:latin typeface="Times New Roman" panose="02020603050405020304" pitchFamily="18" charset="0"/>
                <a:cs typeface="Times New Roman" pitchFamily="18" charset="0"/>
              </a:rPr>
              <a:t>Đọc: A lô, tớ đây (tiết 2)</a:t>
            </a:r>
            <a:endParaRPr lang="en-US" sz="2996" b="1" dirty="0">
              <a:solidFill>
                <a:srgbClr val="7030A0"/>
              </a:solidFill>
              <a:latin typeface="Times New Roman" panose="02020603050405020304" pitchFamily="18" charset="0"/>
              <a:cs typeface="Times New Roman" pitchFamily="18" charset="0"/>
            </a:endParaRPr>
          </a:p>
        </p:txBody>
      </p:sp>
      <p:sp>
        <p:nvSpPr>
          <p:cNvPr id="11" name="WordArt 5">
            <a:extLst>
              <a:ext uri="{FF2B5EF4-FFF2-40B4-BE49-F238E27FC236}">
                <a16:creationId xmlns:a16="http://schemas.microsoft.com/office/drawing/2014/main" id="{98005866-6EF6-7128-23D2-4E0B69554FEA}"/>
              </a:ext>
            </a:extLst>
          </p:cNvPr>
          <p:cNvSpPr>
            <a:spLocks noChangeArrowheads="1" noChangeShapeType="1" noTextEdit="1"/>
          </p:cNvSpPr>
          <p:nvPr/>
        </p:nvSpPr>
        <p:spPr bwMode="auto">
          <a:xfrm>
            <a:off x="3644945" y="1490177"/>
            <a:ext cx="5508003" cy="608827"/>
          </a:xfrm>
          <a:prstGeom prst="rect">
            <a:avLst/>
          </a:prstGeom>
        </p:spPr>
        <p:txBody>
          <a:bodyPr wrap="none" fromWordArt="1">
            <a:prstTxWarp prst="textPlain">
              <a:avLst>
                <a:gd name="adj" fmla="val 50000"/>
              </a:avLst>
            </a:prstTxWarp>
          </a:bodyPr>
          <a:lstStyle/>
          <a:p>
            <a:pPr defTabSz="913158"/>
            <a:r>
              <a:rPr lang="en-US" sz="3595"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Cooper" panose="020B7200000000000000" pitchFamily="34" charset="0"/>
              </a:rPr>
              <a:t>Rung </a:t>
            </a:r>
            <a:r>
              <a:rPr lang="en-US" sz="3595"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Cooper" panose="020B7200000000000000" pitchFamily="34" charset="0"/>
              </a:rPr>
              <a:t>chu«ng</a:t>
            </a:r>
            <a:r>
              <a:rPr lang="en-US" sz="3595"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Cooper" panose="020B7200000000000000" pitchFamily="34" charset="0"/>
              </a:rPr>
              <a:t> </a:t>
            </a:r>
            <a:r>
              <a:rPr lang="en-US" sz="3595"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Cooper" panose="020B7200000000000000" pitchFamily="34" charset="0"/>
              </a:rPr>
              <a:t>vµng</a:t>
            </a:r>
            <a:r>
              <a:rPr lang="en-US" sz="3595"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Cooper" panose="020B7200000000000000" pitchFamily="34" charset="0"/>
              </a:rPr>
              <a:t> </a:t>
            </a:r>
          </a:p>
        </p:txBody>
      </p:sp>
    </p:spTree>
    <p:extLst>
      <p:ext uri="{BB962C8B-B14F-4D97-AF65-F5344CB8AC3E}">
        <p14:creationId xmlns:p14="http://schemas.microsoft.com/office/powerpoint/2010/main" val="770131717"/>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1000"/>
                                  </p:stCondLst>
                                  <p:iterate type="lt">
                                    <p:tmPct val="0"/>
                                  </p:iterate>
                                  <p:childTnLst>
                                    <p:set>
                                      <p:cBhvr>
                                        <p:cTn id="6" dur="1" fill="hold">
                                          <p:stCondLst>
                                            <p:cond delay="0"/>
                                          </p:stCondLst>
                                        </p:cTn>
                                        <p:tgtEl>
                                          <p:spTgt spid="4112"/>
                                        </p:tgtEl>
                                        <p:attrNameLst>
                                          <p:attrName>style.visibility</p:attrName>
                                        </p:attrNameLst>
                                      </p:cBhvr>
                                      <p:to>
                                        <p:strVal val="visible"/>
                                      </p:to>
                                    </p:set>
                                    <p:anim calcmode="discrete" valueType="clr">
                                      <p:cBhvr override="childStyle">
                                        <p:cTn id="7"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2"/>
                                        </p:tgtEl>
                                        <p:attrNameLst>
                                          <p:attrName>fillcolor</p:attrName>
                                        </p:attrNameLst>
                                      </p:cBhvr>
                                      <p:tavLst>
                                        <p:tav tm="0">
                                          <p:val>
                                            <p:clrVal>
                                              <a:schemeClr val="accent2"/>
                                            </p:clrVal>
                                          </p:val>
                                        </p:tav>
                                        <p:tav tm="50000">
                                          <p:val>
                                            <p:clrVal>
                                              <a:schemeClr val="hlink"/>
                                            </p:clrVal>
                                          </p:val>
                                        </p:tav>
                                      </p:tavLst>
                                    </p:anim>
                                    <p:set>
                                      <p:cBhvr>
                                        <p:cTn id="9" dur="80"/>
                                        <p:tgtEl>
                                          <p:spTgt spid="4112"/>
                                        </p:tgtEl>
                                        <p:attrNameLst>
                                          <p:attrName>fill.type</p:attrName>
                                        </p:attrNameLst>
                                      </p:cBhvr>
                                      <p:to>
                                        <p:strVal val="solid"/>
                                      </p:to>
                                    </p:set>
                                  </p:childTnLst>
                                </p:cTn>
                              </p:par>
                              <p:par>
                                <p:cTn id="10" presetID="27" presetClass="entr" presetSubtype="0" fill="hold" nodeType="withEffect">
                                  <p:stCondLst>
                                    <p:cond delay="2000"/>
                                  </p:stCondLst>
                                  <p:iterate type="lt">
                                    <p:tmPct val="0"/>
                                  </p:iterate>
                                  <p:childTnLst>
                                    <p:set>
                                      <p:cBhvr>
                                        <p:cTn id="11" dur="1" fill="hold">
                                          <p:stCondLst>
                                            <p:cond delay="0"/>
                                          </p:stCondLst>
                                        </p:cTn>
                                        <p:tgtEl>
                                          <p:spTgt spid="4146"/>
                                        </p:tgtEl>
                                        <p:attrNameLst>
                                          <p:attrName>style.visibility</p:attrName>
                                        </p:attrNameLst>
                                      </p:cBhvr>
                                      <p:to>
                                        <p:strVal val="visible"/>
                                      </p:to>
                                    </p:set>
                                    <p:anim calcmode="discrete" valueType="clr">
                                      <p:cBhvr override="childStyle">
                                        <p:cTn id="12"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13" dur="150"/>
                                        <p:tgtEl>
                                          <p:spTgt spid="4146"/>
                                        </p:tgtEl>
                                        <p:attrNameLst>
                                          <p:attrName>fillcolor</p:attrName>
                                        </p:attrNameLst>
                                      </p:cBhvr>
                                      <p:tavLst>
                                        <p:tav tm="0">
                                          <p:val>
                                            <p:clrVal>
                                              <a:schemeClr val="accent2"/>
                                            </p:clrVal>
                                          </p:val>
                                        </p:tav>
                                        <p:tav tm="50000">
                                          <p:val>
                                            <p:clrVal>
                                              <a:schemeClr val="hlink"/>
                                            </p:clrVal>
                                          </p:val>
                                        </p:tav>
                                      </p:tavLst>
                                    </p:anim>
                                    <p:set>
                                      <p:cBhvr>
                                        <p:cTn id="14"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14"/>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FELIZ2.WAV"/>
                                        </p:tgtEl>
                                      </p:cMediaNode>
                                    </p:audio>
                                  </p:subTnLst>
                                </p:cTn>
                              </p:par>
                              <p:par>
                                <p:cTn id="20" presetID="3" presetClass="entr" presetSubtype="10" fill="hold" grpId="0" nodeType="withEffect">
                                  <p:stCondLst>
                                    <p:cond delay="0"/>
                                  </p:stCondLst>
                                  <p:childTnLst>
                                    <p:set>
                                      <p:cBhvr>
                                        <p:cTn id="21" dur="1" fill="hold">
                                          <p:stCondLst>
                                            <p:cond delay="0"/>
                                          </p:stCondLst>
                                        </p:cTn>
                                        <p:tgtEl>
                                          <p:spTgt spid="4148"/>
                                        </p:tgtEl>
                                        <p:attrNameLst>
                                          <p:attrName>style.visibility</p:attrName>
                                        </p:attrNameLst>
                                      </p:cBhvr>
                                      <p:to>
                                        <p:strVal val="visible"/>
                                      </p:to>
                                    </p:set>
                                    <p:animEffect transition="in" filter="blinds(horizontal)">
                                      <p:cBhvr>
                                        <p:cTn id="22" dur="500"/>
                                        <p:tgtEl>
                                          <p:spTgt spid="4148"/>
                                        </p:tgtEl>
                                      </p:cBhvr>
                                    </p:animEffect>
                                  </p:childTnLst>
                                </p:cTn>
                              </p:par>
                              <p:par>
                                <p:cTn id="23" presetID="22" presetClass="emph" presetSubtype="0" repeatCount="10000" fill="remove" grpId="1" nodeType="withEffect">
                                  <p:stCondLst>
                                    <p:cond delay="0"/>
                                  </p:stCondLst>
                                  <p:childTnLst>
                                    <p:animClr clrSpc="hsl" dir="cw">
                                      <p:cBhvr override="childStyle">
                                        <p:cTn id="24" dur="500" fill="hold"/>
                                        <p:tgtEl>
                                          <p:spTgt spid="4148"/>
                                        </p:tgtEl>
                                        <p:attrNameLst>
                                          <p:attrName>style.color</p:attrName>
                                        </p:attrNameLst>
                                      </p:cBhvr>
                                      <p:by>
                                        <p:hsl h="-7200000" s="0" l="0"/>
                                      </p:by>
                                    </p:animClr>
                                    <p:animClr clrSpc="hsl" dir="cw">
                                      <p:cBhvr>
                                        <p:cTn id="25" dur="500" fill="hold"/>
                                        <p:tgtEl>
                                          <p:spTgt spid="4148"/>
                                        </p:tgtEl>
                                        <p:attrNameLst>
                                          <p:attrName>fillcolor</p:attrName>
                                        </p:attrNameLst>
                                      </p:cBhvr>
                                      <p:by>
                                        <p:hsl h="-7200000" s="0" l="0"/>
                                      </p:by>
                                    </p:animClr>
                                    <p:animClr clrSpc="hsl" dir="cw">
                                      <p:cBhvr>
                                        <p:cTn id="26" dur="500" fill="hold"/>
                                        <p:tgtEl>
                                          <p:spTgt spid="4148"/>
                                        </p:tgtEl>
                                        <p:attrNameLst>
                                          <p:attrName>stroke.color</p:attrName>
                                        </p:attrNameLst>
                                      </p:cBhvr>
                                      <p:by>
                                        <p:hsl h="-7200000" s="0" l="0"/>
                                      </p:by>
                                    </p:animClr>
                                    <p:set>
                                      <p:cBhvr>
                                        <p:cTn id="27" dur="500" fill="hold"/>
                                        <p:tgtEl>
                                          <p:spTgt spid="4148"/>
                                        </p:tgtEl>
                                        <p:attrNameLst>
                                          <p:attrName>fill.type</p:attrName>
                                        </p:attrNameLst>
                                      </p:cBhvr>
                                      <p:to>
                                        <p:strVal val="solid"/>
                                      </p:to>
                                    </p:set>
                                  </p:childTnLst>
                                </p:cTn>
                              </p:par>
                              <p:par>
                                <p:cTn id="28" presetID="22" presetClass="emph" presetSubtype="0" repeatCount="10000" fill="remove" grpId="1" nodeType="withEffect">
                                  <p:stCondLst>
                                    <p:cond delay="0"/>
                                  </p:stCondLst>
                                  <p:childTnLst>
                                    <p:animClr clrSpc="hsl" dir="cw">
                                      <p:cBhvr override="childStyle">
                                        <p:cTn id="29" dur="500" fill="hold"/>
                                        <p:tgtEl>
                                          <p:spTgt spid="4147"/>
                                        </p:tgtEl>
                                        <p:attrNameLst>
                                          <p:attrName>style.color</p:attrName>
                                        </p:attrNameLst>
                                      </p:cBhvr>
                                      <p:by>
                                        <p:hsl h="-7200000" s="0" l="0"/>
                                      </p:by>
                                    </p:animClr>
                                    <p:animClr clrSpc="hsl" dir="cw">
                                      <p:cBhvr>
                                        <p:cTn id="30" dur="500" fill="hold"/>
                                        <p:tgtEl>
                                          <p:spTgt spid="4147"/>
                                        </p:tgtEl>
                                        <p:attrNameLst>
                                          <p:attrName>fillcolor</p:attrName>
                                        </p:attrNameLst>
                                      </p:cBhvr>
                                      <p:by>
                                        <p:hsl h="-7200000" s="0" l="0"/>
                                      </p:by>
                                    </p:animClr>
                                    <p:animClr clrSpc="hsl" dir="cw">
                                      <p:cBhvr>
                                        <p:cTn id="31" dur="500" fill="hold"/>
                                        <p:tgtEl>
                                          <p:spTgt spid="4147"/>
                                        </p:tgtEl>
                                        <p:attrNameLst>
                                          <p:attrName>stroke.color</p:attrName>
                                        </p:attrNameLst>
                                      </p:cBhvr>
                                      <p:by>
                                        <p:hsl h="-7200000" s="0" l="0"/>
                                      </p:by>
                                    </p:animClr>
                                    <p:set>
                                      <p:cBhvr>
                                        <p:cTn id="32"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seq concurrent="1" nextAc="seek">
              <p:cTn id="33" restart="whenNotActive" fill="hold" evtFilter="cancelBubble" nodeType="interactiveSeq">
                <p:stCondLst>
                  <p:cond evt="onClick" delay="0">
                    <p:tgtEl>
                      <p:spTgt spid="85"/>
                    </p:tgtEl>
                  </p:cond>
                </p:stCondLst>
                <p:endSync evt="end" delay="0">
                  <p:rtn val="all"/>
                </p:endSync>
                <p:childTnLst>
                  <p:par>
                    <p:cTn id="34" fill="hold" nodeType="clickPar">
                      <p:stCondLst>
                        <p:cond delay="0"/>
                      </p:stCondLst>
                      <p:childTnLst>
                        <p:par>
                          <p:cTn id="35" fill="hold" nodeType="afterGroup">
                            <p:stCondLst>
                              <p:cond delay="0"/>
                            </p:stCondLst>
                            <p:childTnLst>
                              <p:par>
                                <p:cTn id="36" presetID="4" presetClass="entr" presetSubtype="16" fill="hold" grpId="0" nodeType="afterEffect">
                                  <p:stCondLst>
                                    <p:cond delay="0"/>
                                  </p:stCondLst>
                                  <p:childTnLst>
                                    <p:set>
                                      <p:cBhvr>
                                        <p:cTn id="37" dur="1" fill="hold">
                                          <p:stCondLst>
                                            <p:cond delay="0"/>
                                          </p:stCondLst>
                                        </p:cTn>
                                        <p:tgtEl>
                                          <p:spTgt spid="74"/>
                                        </p:tgtEl>
                                        <p:attrNameLst>
                                          <p:attrName>style.visibility</p:attrName>
                                        </p:attrNameLst>
                                      </p:cBhvr>
                                      <p:to>
                                        <p:strVal val="visible"/>
                                      </p:to>
                                    </p:set>
                                    <p:animEffect transition="in" filter="box(in)">
                                      <p:cBhvr>
                                        <p:cTn id="38" dur="1000"/>
                                        <p:tgtEl>
                                          <p:spTgt spid="74"/>
                                        </p:tgtEl>
                                      </p:cBhvr>
                                    </p:animEffect>
                                  </p:childTnLst>
                                  <p:subTnLst>
                                    <p:audio>
                                      <p:cMediaNode>
                                        <p:cTn display="0" masterRel="sameClick">
                                          <p:stCondLst>
                                            <p:cond evt="begin" delay="0">
                                              <p:tn val="36"/>
                                            </p:cond>
                                          </p:stCondLst>
                                          <p:endCondLst>
                                            <p:cond evt="onStopAudio" delay="0">
                                              <p:tgtEl>
                                                <p:sldTgt/>
                                              </p:tgtEl>
                                            </p:cond>
                                          </p:endCondLst>
                                        </p:cTn>
                                        <p:tgtEl>
                                          <p:sndTgt r:embed="rId3" name="coin.wav"/>
                                        </p:tgtEl>
                                      </p:cMediaNode>
                                    </p:audio>
                                  </p:subTnLst>
                                </p:cTn>
                              </p:par>
                            </p:childTnLst>
                          </p:cTn>
                        </p:par>
                        <p:par>
                          <p:cTn id="39" fill="hold" nodeType="afterGroup">
                            <p:stCondLst>
                              <p:cond delay="1000"/>
                            </p:stCondLst>
                            <p:childTnLst>
                              <p:par>
                                <p:cTn id="40" presetID="4" presetClass="entr" presetSubtype="16" fill="hold" grpId="0" nodeType="after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box(in)">
                                      <p:cBhvr>
                                        <p:cTn id="42" dur="1000"/>
                                        <p:tgtEl>
                                          <p:spTgt spid="75"/>
                                        </p:tgtEl>
                                      </p:cBhvr>
                                    </p:animEffect>
                                  </p:childTnLst>
                                  <p:subTnLst>
                                    <p:audio>
                                      <p:cMediaNode>
                                        <p:cTn display="0" masterRel="sameClick">
                                          <p:stCondLst>
                                            <p:cond evt="begin" delay="0">
                                              <p:tn val="40"/>
                                            </p:cond>
                                          </p:stCondLst>
                                          <p:endCondLst>
                                            <p:cond evt="onStopAudio" delay="0">
                                              <p:tgtEl>
                                                <p:sldTgt/>
                                              </p:tgtEl>
                                            </p:cond>
                                          </p:endCondLst>
                                        </p:cTn>
                                        <p:tgtEl>
                                          <p:sndTgt r:embed="rId3" name="coin.wav"/>
                                        </p:tgtEl>
                                      </p:cMediaNode>
                                    </p:audio>
                                  </p:subTnLst>
                                </p:cTn>
                              </p:par>
                            </p:childTnLst>
                          </p:cTn>
                        </p:par>
                        <p:par>
                          <p:cTn id="43" fill="hold" nodeType="afterGroup">
                            <p:stCondLst>
                              <p:cond delay="2000"/>
                            </p:stCondLst>
                            <p:childTnLst>
                              <p:par>
                                <p:cTn id="44" presetID="4" presetClass="entr" presetSubtype="16" fill="hold" grpId="0" nodeType="afterEffect">
                                  <p:stCondLst>
                                    <p:cond delay="0"/>
                                  </p:stCondLst>
                                  <p:childTnLst>
                                    <p:set>
                                      <p:cBhvr>
                                        <p:cTn id="45" dur="1" fill="hold">
                                          <p:stCondLst>
                                            <p:cond delay="0"/>
                                          </p:stCondLst>
                                        </p:cTn>
                                        <p:tgtEl>
                                          <p:spTgt spid="76"/>
                                        </p:tgtEl>
                                        <p:attrNameLst>
                                          <p:attrName>style.visibility</p:attrName>
                                        </p:attrNameLst>
                                      </p:cBhvr>
                                      <p:to>
                                        <p:strVal val="visible"/>
                                      </p:to>
                                    </p:set>
                                    <p:animEffect transition="in" filter="box(in)">
                                      <p:cBhvr>
                                        <p:cTn id="46" dur="1000"/>
                                        <p:tgtEl>
                                          <p:spTgt spid="76"/>
                                        </p:tgtEl>
                                      </p:cBhvr>
                                    </p:animEffect>
                                  </p:childTnLst>
                                  <p:subTnLst>
                                    <p:audio>
                                      <p:cMediaNode>
                                        <p:cTn display="0" masterRel="sameClick">
                                          <p:stCondLst>
                                            <p:cond evt="begin" delay="0">
                                              <p:tn val="44"/>
                                            </p:cond>
                                          </p:stCondLst>
                                          <p:endCondLst>
                                            <p:cond evt="onStopAudio" delay="0">
                                              <p:tgtEl>
                                                <p:sldTgt/>
                                              </p:tgtEl>
                                            </p:cond>
                                          </p:endCondLst>
                                        </p:cTn>
                                        <p:tgtEl>
                                          <p:sndTgt r:embed="rId3" name="coin.wav"/>
                                        </p:tgtEl>
                                      </p:cMediaNode>
                                    </p:audio>
                                  </p:subTnLst>
                                </p:cTn>
                              </p:par>
                            </p:childTnLst>
                          </p:cTn>
                        </p:par>
                        <p:par>
                          <p:cTn id="47" fill="hold" nodeType="afterGroup">
                            <p:stCondLst>
                              <p:cond delay="3000"/>
                            </p:stCondLst>
                            <p:childTnLst>
                              <p:par>
                                <p:cTn id="48" presetID="4" presetClass="entr" presetSubtype="16" fill="hold" grpId="0" nodeType="afterEffect">
                                  <p:stCondLst>
                                    <p:cond delay="0"/>
                                  </p:stCondLst>
                                  <p:childTnLst>
                                    <p:set>
                                      <p:cBhvr>
                                        <p:cTn id="49" dur="1" fill="hold">
                                          <p:stCondLst>
                                            <p:cond delay="0"/>
                                          </p:stCondLst>
                                        </p:cTn>
                                        <p:tgtEl>
                                          <p:spTgt spid="77"/>
                                        </p:tgtEl>
                                        <p:attrNameLst>
                                          <p:attrName>style.visibility</p:attrName>
                                        </p:attrNameLst>
                                      </p:cBhvr>
                                      <p:to>
                                        <p:strVal val="visible"/>
                                      </p:to>
                                    </p:set>
                                    <p:animEffect transition="in" filter="box(in)">
                                      <p:cBhvr>
                                        <p:cTn id="50" dur="1000"/>
                                        <p:tgtEl>
                                          <p:spTgt spid="77"/>
                                        </p:tgtEl>
                                      </p:cBhvr>
                                    </p:animEffect>
                                  </p:childTnLst>
                                  <p:subTnLst>
                                    <p:audio>
                                      <p:cMediaNode>
                                        <p:cTn display="0" masterRel="sameClick">
                                          <p:stCondLst>
                                            <p:cond evt="begin" delay="0">
                                              <p:tn val="48"/>
                                            </p:cond>
                                          </p:stCondLst>
                                          <p:endCondLst>
                                            <p:cond evt="onStopAudio" delay="0">
                                              <p:tgtEl>
                                                <p:sldTgt/>
                                              </p:tgtEl>
                                            </p:cond>
                                          </p:endCondLst>
                                        </p:cTn>
                                        <p:tgtEl>
                                          <p:sndTgt r:embed="rId3" name="coin.wav"/>
                                        </p:tgtEl>
                                      </p:cMediaNode>
                                    </p:audio>
                                  </p:subTnLst>
                                </p:cTn>
                              </p:par>
                            </p:childTnLst>
                          </p:cTn>
                        </p:par>
                        <p:par>
                          <p:cTn id="51" fill="hold" nodeType="afterGroup">
                            <p:stCondLst>
                              <p:cond delay="4000"/>
                            </p:stCondLst>
                            <p:childTnLst>
                              <p:par>
                                <p:cTn id="52" presetID="4" presetClass="entr" presetSubtype="16" fill="hold" grpId="0" nodeType="afterEffect">
                                  <p:stCondLst>
                                    <p:cond delay="0"/>
                                  </p:stCondLst>
                                  <p:childTnLst>
                                    <p:set>
                                      <p:cBhvr>
                                        <p:cTn id="53" dur="1" fill="hold">
                                          <p:stCondLst>
                                            <p:cond delay="0"/>
                                          </p:stCondLst>
                                        </p:cTn>
                                        <p:tgtEl>
                                          <p:spTgt spid="78"/>
                                        </p:tgtEl>
                                        <p:attrNameLst>
                                          <p:attrName>style.visibility</p:attrName>
                                        </p:attrNameLst>
                                      </p:cBhvr>
                                      <p:to>
                                        <p:strVal val="visible"/>
                                      </p:to>
                                    </p:set>
                                    <p:animEffect transition="in" filter="box(in)">
                                      <p:cBhvr>
                                        <p:cTn id="54" dur="1000"/>
                                        <p:tgtEl>
                                          <p:spTgt spid="78"/>
                                        </p:tgtEl>
                                      </p:cBhvr>
                                    </p:animEffect>
                                  </p:childTnLst>
                                  <p:subTnLst>
                                    <p:audio>
                                      <p:cMediaNode>
                                        <p:cTn display="0" masterRel="sameClick">
                                          <p:stCondLst>
                                            <p:cond evt="begin" delay="0">
                                              <p:tn val="52"/>
                                            </p:cond>
                                          </p:stCondLst>
                                          <p:endCondLst>
                                            <p:cond evt="onStopAudio" delay="0">
                                              <p:tgtEl>
                                                <p:sldTgt/>
                                              </p:tgtEl>
                                            </p:cond>
                                          </p:endCondLst>
                                        </p:cTn>
                                        <p:tgtEl>
                                          <p:sndTgt r:embed="rId3" name="coin.wav"/>
                                        </p:tgtEl>
                                      </p:cMediaNode>
                                    </p:audio>
                                  </p:subTnLst>
                                </p:cTn>
                              </p:par>
                            </p:childTnLst>
                          </p:cTn>
                        </p:par>
                        <p:par>
                          <p:cTn id="55" fill="hold" nodeType="afterGroup">
                            <p:stCondLst>
                              <p:cond delay="5000"/>
                            </p:stCondLst>
                            <p:childTnLst>
                              <p:par>
                                <p:cTn id="56" presetID="4" presetClass="entr" presetSubtype="16" fill="hold" grpId="0" nodeType="afterEffect">
                                  <p:stCondLst>
                                    <p:cond delay="0"/>
                                  </p:stCondLst>
                                  <p:childTnLst>
                                    <p:set>
                                      <p:cBhvr>
                                        <p:cTn id="57" dur="1" fill="hold">
                                          <p:stCondLst>
                                            <p:cond delay="0"/>
                                          </p:stCondLst>
                                        </p:cTn>
                                        <p:tgtEl>
                                          <p:spTgt spid="79"/>
                                        </p:tgtEl>
                                        <p:attrNameLst>
                                          <p:attrName>style.visibility</p:attrName>
                                        </p:attrNameLst>
                                      </p:cBhvr>
                                      <p:to>
                                        <p:strVal val="visible"/>
                                      </p:to>
                                    </p:set>
                                    <p:animEffect transition="in" filter="box(in)">
                                      <p:cBhvr>
                                        <p:cTn id="58" dur="1000"/>
                                        <p:tgtEl>
                                          <p:spTgt spid="79"/>
                                        </p:tgtEl>
                                      </p:cBhvr>
                                    </p:animEffect>
                                  </p:childTnLst>
                                  <p:subTnLst>
                                    <p:audio>
                                      <p:cMediaNode>
                                        <p:cTn display="0" masterRel="sameClick">
                                          <p:stCondLst>
                                            <p:cond evt="begin" delay="0">
                                              <p:tn val="56"/>
                                            </p:cond>
                                          </p:stCondLst>
                                          <p:endCondLst>
                                            <p:cond evt="onStopAudio" delay="0">
                                              <p:tgtEl>
                                                <p:sldTgt/>
                                              </p:tgtEl>
                                            </p:cond>
                                          </p:endCondLst>
                                        </p:cTn>
                                        <p:tgtEl>
                                          <p:sndTgt r:embed="rId3" name="coin.wav"/>
                                        </p:tgtEl>
                                      </p:cMediaNode>
                                    </p:audio>
                                  </p:subTnLst>
                                </p:cTn>
                              </p:par>
                            </p:childTnLst>
                          </p:cTn>
                        </p:par>
                        <p:par>
                          <p:cTn id="59" fill="hold" nodeType="afterGroup">
                            <p:stCondLst>
                              <p:cond delay="6000"/>
                            </p:stCondLst>
                            <p:childTnLst>
                              <p:par>
                                <p:cTn id="60" presetID="4" presetClass="entr" presetSubtype="16" fill="hold" grpId="0" nodeType="afterEffect">
                                  <p:stCondLst>
                                    <p:cond delay="0"/>
                                  </p:stCondLst>
                                  <p:childTnLst>
                                    <p:set>
                                      <p:cBhvr>
                                        <p:cTn id="61" dur="1" fill="hold">
                                          <p:stCondLst>
                                            <p:cond delay="0"/>
                                          </p:stCondLst>
                                        </p:cTn>
                                        <p:tgtEl>
                                          <p:spTgt spid="80"/>
                                        </p:tgtEl>
                                        <p:attrNameLst>
                                          <p:attrName>style.visibility</p:attrName>
                                        </p:attrNameLst>
                                      </p:cBhvr>
                                      <p:to>
                                        <p:strVal val="visible"/>
                                      </p:to>
                                    </p:set>
                                    <p:animEffect transition="in" filter="box(in)">
                                      <p:cBhvr>
                                        <p:cTn id="62" dur="1000"/>
                                        <p:tgtEl>
                                          <p:spTgt spid="80"/>
                                        </p:tgtEl>
                                      </p:cBhvr>
                                    </p:animEffect>
                                  </p:childTnLst>
                                  <p:subTnLst>
                                    <p:audio>
                                      <p:cMediaNode>
                                        <p:cTn display="0" masterRel="sameClick">
                                          <p:stCondLst>
                                            <p:cond evt="begin" delay="0">
                                              <p:tn val="60"/>
                                            </p:cond>
                                          </p:stCondLst>
                                          <p:endCondLst>
                                            <p:cond evt="onStopAudio" delay="0">
                                              <p:tgtEl>
                                                <p:sldTgt/>
                                              </p:tgtEl>
                                            </p:cond>
                                          </p:endCondLst>
                                        </p:cTn>
                                        <p:tgtEl>
                                          <p:sndTgt r:embed="rId3" name="coin.wav"/>
                                        </p:tgtEl>
                                      </p:cMediaNode>
                                    </p:audio>
                                  </p:subTnLst>
                                </p:cTn>
                              </p:par>
                            </p:childTnLst>
                          </p:cTn>
                        </p:par>
                        <p:par>
                          <p:cTn id="63" fill="hold" nodeType="afterGroup">
                            <p:stCondLst>
                              <p:cond delay="7000"/>
                            </p:stCondLst>
                            <p:childTnLst>
                              <p:par>
                                <p:cTn id="64" presetID="4" presetClass="entr" presetSubtype="16" fill="hold" grpId="0" nodeType="afterEffect">
                                  <p:stCondLst>
                                    <p:cond delay="0"/>
                                  </p:stCondLst>
                                  <p:childTnLst>
                                    <p:set>
                                      <p:cBhvr>
                                        <p:cTn id="65" dur="1" fill="hold">
                                          <p:stCondLst>
                                            <p:cond delay="0"/>
                                          </p:stCondLst>
                                        </p:cTn>
                                        <p:tgtEl>
                                          <p:spTgt spid="81"/>
                                        </p:tgtEl>
                                        <p:attrNameLst>
                                          <p:attrName>style.visibility</p:attrName>
                                        </p:attrNameLst>
                                      </p:cBhvr>
                                      <p:to>
                                        <p:strVal val="visible"/>
                                      </p:to>
                                    </p:set>
                                    <p:animEffect transition="in" filter="box(in)">
                                      <p:cBhvr>
                                        <p:cTn id="66" dur="1000"/>
                                        <p:tgtEl>
                                          <p:spTgt spid="81"/>
                                        </p:tgtEl>
                                      </p:cBhvr>
                                    </p:animEffect>
                                  </p:childTnLst>
                                  <p:subTnLst>
                                    <p:audio>
                                      <p:cMediaNode>
                                        <p:cTn display="0" masterRel="sameClick">
                                          <p:stCondLst>
                                            <p:cond evt="begin" delay="0">
                                              <p:tn val="64"/>
                                            </p:cond>
                                          </p:stCondLst>
                                          <p:endCondLst>
                                            <p:cond evt="onStopAudio" delay="0">
                                              <p:tgtEl>
                                                <p:sldTgt/>
                                              </p:tgtEl>
                                            </p:cond>
                                          </p:endCondLst>
                                        </p:cTn>
                                        <p:tgtEl>
                                          <p:sndTgt r:embed="rId3" name="coin.wav"/>
                                        </p:tgtEl>
                                      </p:cMediaNode>
                                    </p:audio>
                                  </p:subTnLst>
                                </p:cTn>
                              </p:par>
                            </p:childTnLst>
                          </p:cTn>
                        </p:par>
                        <p:par>
                          <p:cTn id="67" fill="hold" nodeType="afterGroup">
                            <p:stCondLst>
                              <p:cond delay="8000"/>
                            </p:stCondLst>
                            <p:childTnLst>
                              <p:par>
                                <p:cTn id="68" presetID="4" presetClass="entr" presetSubtype="16" fill="hold" grpId="0" nodeType="afterEffect">
                                  <p:stCondLst>
                                    <p:cond delay="0"/>
                                  </p:stCondLst>
                                  <p:childTnLst>
                                    <p:set>
                                      <p:cBhvr>
                                        <p:cTn id="69" dur="1" fill="hold">
                                          <p:stCondLst>
                                            <p:cond delay="0"/>
                                          </p:stCondLst>
                                        </p:cTn>
                                        <p:tgtEl>
                                          <p:spTgt spid="82"/>
                                        </p:tgtEl>
                                        <p:attrNameLst>
                                          <p:attrName>style.visibility</p:attrName>
                                        </p:attrNameLst>
                                      </p:cBhvr>
                                      <p:to>
                                        <p:strVal val="visible"/>
                                      </p:to>
                                    </p:set>
                                    <p:animEffect transition="in" filter="box(in)">
                                      <p:cBhvr>
                                        <p:cTn id="70" dur="1000"/>
                                        <p:tgtEl>
                                          <p:spTgt spid="82"/>
                                        </p:tgtEl>
                                      </p:cBhvr>
                                    </p:animEffect>
                                  </p:childTnLst>
                                  <p:subTnLst>
                                    <p:audio>
                                      <p:cMediaNode>
                                        <p:cTn display="0" masterRel="sameClick">
                                          <p:stCondLst>
                                            <p:cond evt="begin" delay="0">
                                              <p:tn val="68"/>
                                            </p:cond>
                                          </p:stCondLst>
                                          <p:endCondLst>
                                            <p:cond evt="onStopAudio" delay="0">
                                              <p:tgtEl>
                                                <p:sldTgt/>
                                              </p:tgtEl>
                                            </p:cond>
                                          </p:endCondLst>
                                        </p:cTn>
                                        <p:tgtEl>
                                          <p:sndTgt r:embed="rId3" name="coin.wav"/>
                                        </p:tgtEl>
                                      </p:cMediaNode>
                                    </p:audio>
                                  </p:subTnLst>
                                </p:cTn>
                              </p:par>
                            </p:childTnLst>
                          </p:cTn>
                        </p:par>
                        <p:par>
                          <p:cTn id="71" fill="hold" nodeType="afterGroup">
                            <p:stCondLst>
                              <p:cond delay="9000"/>
                            </p:stCondLst>
                            <p:childTnLst>
                              <p:par>
                                <p:cTn id="72" presetID="4" presetClass="entr" presetSubtype="16" fill="hold" grpId="0" nodeType="afterEffect">
                                  <p:stCondLst>
                                    <p:cond delay="500"/>
                                  </p:stCondLst>
                                  <p:childTnLst>
                                    <p:set>
                                      <p:cBhvr>
                                        <p:cTn id="73" dur="1" fill="hold">
                                          <p:stCondLst>
                                            <p:cond delay="0"/>
                                          </p:stCondLst>
                                        </p:cTn>
                                        <p:tgtEl>
                                          <p:spTgt spid="83"/>
                                        </p:tgtEl>
                                        <p:attrNameLst>
                                          <p:attrName>style.visibility</p:attrName>
                                        </p:attrNameLst>
                                      </p:cBhvr>
                                      <p:to>
                                        <p:strVal val="visible"/>
                                      </p:to>
                                    </p:set>
                                    <p:animEffect transition="in" filter="box(in)">
                                      <p:cBhvr>
                                        <p:cTn id="74" dur="1000"/>
                                        <p:tgtEl>
                                          <p:spTgt spid="83"/>
                                        </p:tgtEl>
                                      </p:cBhvr>
                                    </p:animEffect>
                                  </p:childTnLst>
                                  <p:subTnLst>
                                    <p:audio>
                                      <p:cMediaNode vol="100000">
                                        <p:cTn display="0" masterRel="sameClick">
                                          <p:stCondLst>
                                            <p:cond evt="begin" delay="0">
                                              <p:tn val="72"/>
                                            </p:cond>
                                          </p:stCondLst>
                                          <p:endCondLst>
                                            <p:cond evt="onStopAudio" delay="0">
                                              <p:tgtEl>
                                                <p:sldTgt/>
                                              </p:tgtEl>
                                            </p:cond>
                                          </p:endCondLst>
                                        </p:cTn>
                                        <p:tgtEl>
                                          <p:sndTgt r:embed="rId3" name="coin.wav"/>
                                        </p:tgtEl>
                                      </p:cMediaNode>
                                    </p:audio>
                                  </p:subTnLst>
                                </p:cTn>
                              </p:par>
                            </p:childTnLst>
                          </p:cTn>
                        </p:par>
                        <p:par>
                          <p:cTn id="75" fill="hold" nodeType="afterGroup">
                            <p:stCondLst>
                              <p:cond delay="10500"/>
                            </p:stCondLst>
                            <p:childTnLst>
                              <p:par>
                                <p:cTn id="76" presetID="4" presetClass="entr" presetSubtype="16" fill="hold" grpId="0" nodeType="afterEffect">
                                  <p:stCondLst>
                                    <p:cond delay="500"/>
                                  </p:stCondLst>
                                  <p:childTnLst>
                                    <p:set>
                                      <p:cBhvr>
                                        <p:cTn id="77" dur="1" fill="hold">
                                          <p:stCondLst>
                                            <p:cond delay="0"/>
                                          </p:stCondLst>
                                        </p:cTn>
                                        <p:tgtEl>
                                          <p:spTgt spid="84"/>
                                        </p:tgtEl>
                                        <p:attrNameLst>
                                          <p:attrName>style.visibility</p:attrName>
                                        </p:attrNameLst>
                                      </p:cBhvr>
                                      <p:to>
                                        <p:strVal val="visible"/>
                                      </p:to>
                                    </p:set>
                                    <p:animEffect transition="in" filter="box(in)">
                                      <p:cBhvr>
                                        <p:cTn id="78" dur="1000"/>
                                        <p:tgtEl>
                                          <p:spTgt spid="84"/>
                                        </p:tgtEl>
                                      </p:cBhvr>
                                    </p:animEffect>
                                  </p:childTnLst>
                                  <p:subTnLst>
                                    <p:audio>
                                      <p:cMediaNode>
                                        <p:cTn display="0" masterRel="sameClick">
                                          <p:stCondLst>
                                            <p:cond evt="begin" delay="0">
                                              <p:tn val="76"/>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85"/>
                  </p:tgtEl>
                </p:cond>
              </p:nextCondLst>
            </p:seq>
          </p:childTnLst>
        </p:cTn>
      </p:par>
    </p:tnLst>
    <p:bldLst>
      <p:bldP spid="4147" grpId="0" animBg="1"/>
      <p:bldP spid="4147" grpId="1" animBg="1"/>
      <p:bldP spid="4148" grpId="0" animBg="1"/>
      <p:bldP spid="4148" grpId="1"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50616" y="14165"/>
            <a:ext cx="12089700" cy="6828528"/>
          </a:xfrm>
          <a:prstGeom prst="rect">
            <a:avLst/>
          </a:prstGeom>
          <a:noFill/>
          <a:ln w="9525">
            <a:noFill/>
          </a:ln>
        </p:spPr>
      </p:pic>
      <p:pic>
        <p:nvPicPr>
          <p:cNvPr id="2084" name="图片 2083" descr="3"/>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0" y="124100"/>
            <a:ext cx="11537461" cy="6608657"/>
          </a:xfrm>
          <a:prstGeom prst="rect">
            <a:avLst/>
          </a:prstGeom>
          <a:noFill/>
          <a:ln w="9525">
            <a:noFill/>
          </a:ln>
        </p:spPr>
      </p:pic>
      <p:pic>
        <p:nvPicPr>
          <p:cNvPr id="2078" name="图片 2077" descr="2"/>
          <p:cNvPicPr>
            <a:picLocks noChangeAspect="1"/>
          </p:cNvPicPr>
          <p:nvPr/>
        </p:nvPicPr>
        <p:blipFill>
          <a:blip r:embed="rId6"/>
          <a:stretch>
            <a:fillRect/>
          </a:stretch>
        </p:blipFill>
        <p:spPr>
          <a:xfrm>
            <a:off x="639487" y="362505"/>
            <a:ext cx="2227291" cy="744723"/>
          </a:xfrm>
          <a:prstGeom prst="rect">
            <a:avLst/>
          </a:prstGeom>
          <a:noFill/>
          <a:ln w="9525">
            <a:noFill/>
          </a:ln>
        </p:spPr>
      </p:pic>
      <p:pic>
        <p:nvPicPr>
          <p:cNvPr id="2088" name="图片 2087" descr="1-16"/>
          <p:cNvPicPr>
            <a:picLocks noChangeAspect="1"/>
          </p:cNvPicPr>
          <p:nvPr/>
        </p:nvPicPr>
        <p:blipFill>
          <a:blip r:embed="rId7"/>
          <a:stretch>
            <a:fillRect/>
          </a:stretch>
        </p:blipFill>
        <p:spPr>
          <a:xfrm>
            <a:off x="9369953" y="310915"/>
            <a:ext cx="2495391" cy="1161767"/>
          </a:xfrm>
          <a:prstGeom prst="rect">
            <a:avLst/>
          </a:prstGeom>
          <a:noFill/>
          <a:ln w="9525">
            <a:noFill/>
          </a:ln>
        </p:spPr>
      </p:pic>
      <p:sp>
        <p:nvSpPr>
          <p:cNvPr id="9" name="Rectangle 8"/>
          <p:cNvSpPr/>
          <p:nvPr/>
        </p:nvSpPr>
        <p:spPr>
          <a:xfrm>
            <a:off x="2209266" y="2416364"/>
            <a:ext cx="7772400" cy="1596047"/>
          </a:xfrm>
          <a:prstGeom prst="rect">
            <a:avLst/>
          </a:prstGeom>
        </p:spPr>
        <p:txBody>
          <a:bodyPr wrap="square" lIns="121507" tIns="60754" rIns="121507" bIns="60754">
            <a:spAutoFit/>
          </a:bodyPr>
          <a:lstStyle/>
          <a:p>
            <a:pPr algn="ctr" defTabSz="1214796">
              <a:defRPr/>
            </a:pPr>
            <a:r>
              <a:rPr lang="en-US" sz="9574"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21982664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 presetClass="entr" presetSubtype="2" fill="hold" nodeType="withEffect">
                                  <p:stCondLst>
                                    <p:cond delay="0"/>
                                  </p:stCondLst>
                                  <p:childTnLst>
                                    <p:set>
                                      <p:cBhvr>
                                        <p:cTn id="8" dur="1" fill="hold">
                                          <p:stCondLst>
                                            <p:cond delay="0"/>
                                          </p:stCondLst>
                                        </p:cTn>
                                        <p:tgtEl>
                                          <p:spTgt spid="2078"/>
                                        </p:tgtEl>
                                        <p:attrNameLst>
                                          <p:attrName>style.visibility</p:attrName>
                                        </p:attrNameLst>
                                      </p:cBhvr>
                                      <p:to>
                                        <p:strVal val="visible"/>
                                      </p:to>
                                    </p:set>
                                    <p:anim calcmode="lin" valueType="num">
                                      <p:cBhvr additive="base">
                                        <p:cTn id="9" dur="500" fill="hold"/>
                                        <p:tgtEl>
                                          <p:spTgt spid="2078"/>
                                        </p:tgtEl>
                                        <p:attrNameLst>
                                          <p:attrName>ppt_x</p:attrName>
                                        </p:attrNameLst>
                                      </p:cBhvr>
                                      <p:tavLst>
                                        <p:tav tm="0">
                                          <p:val>
                                            <p:strVal val="1+#ppt_w/2"/>
                                          </p:val>
                                        </p:tav>
                                        <p:tav tm="100000">
                                          <p:val>
                                            <p:strVal val="#ppt_x"/>
                                          </p:val>
                                        </p:tav>
                                      </p:tavLst>
                                    </p:anim>
                                    <p:anim calcmode="lin" valueType="num">
                                      <p:cBhvr additive="base">
                                        <p:cTn id="10" dur="500" fill="hold"/>
                                        <p:tgtEl>
                                          <p:spTgt spid="2078"/>
                                        </p:tgtEl>
                                        <p:attrNameLst>
                                          <p:attrName>ppt_y</p:attrName>
                                        </p:attrNameLst>
                                      </p:cBhvr>
                                      <p:tavLst>
                                        <p:tav tm="0">
                                          <p:val>
                                            <p:strVal val="#ppt_y"/>
                                          </p:val>
                                        </p:tav>
                                        <p:tav tm="100000">
                                          <p:val>
                                            <p:strVal val="#ppt_y"/>
                                          </p:val>
                                        </p:tav>
                                      </p:tavLst>
                                    </p:anim>
                                  </p:childTnLst>
                                </p:cTn>
                              </p:par>
                              <p:par>
                                <p:cTn id="11" presetID="47" presetClass="entr" presetSubtype="0" fill="hold" nodeType="withEffect">
                                  <p:stCondLst>
                                    <p:cond delay="0"/>
                                  </p:stCondLst>
                                  <p:childTnLst>
                                    <p:set>
                                      <p:cBhvr>
                                        <p:cTn id="12" dur="1" fill="hold">
                                          <p:stCondLst>
                                            <p:cond delay="0"/>
                                          </p:stCondLst>
                                        </p:cTn>
                                        <p:tgtEl>
                                          <p:spTgt spid="2088"/>
                                        </p:tgtEl>
                                        <p:attrNameLst>
                                          <p:attrName>style.visibility</p:attrName>
                                        </p:attrNameLst>
                                      </p:cBhvr>
                                      <p:to>
                                        <p:strVal val="visible"/>
                                      </p:to>
                                    </p:set>
                                    <p:animEffect transition="in" filter="fade">
                                      <p:cBhvr>
                                        <p:cTn id="13" dur="1000"/>
                                        <p:tgtEl>
                                          <p:spTgt spid="2088"/>
                                        </p:tgtEl>
                                      </p:cBhvr>
                                    </p:animEffect>
                                    <p:anim calcmode="lin" valueType="num">
                                      <p:cBhvr>
                                        <p:cTn id="14" dur="1000" fill="hold"/>
                                        <p:tgtEl>
                                          <p:spTgt spid="2088"/>
                                        </p:tgtEl>
                                        <p:attrNameLst>
                                          <p:attrName>ppt_x</p:attrName>
                                        </p:attrNameLst>
                                      </p:cBhvr>
                                      <p:tavLst>
                                        <p:tav tm="0">
                                          <p:val>
                                            <p:strVal val="#ppt_x"/>
                                          </p:val>
                                        </p:tav>
                                        <p:tav tm="100000">
                                          <p:val>
                                            <p:strVal val="#ppt_x"/>
                                          </p:val>
                                        </p:tav>
                                      </p:tavLst>
                                    </p:anim>
                                    <p:anim calcmode="lin" valueType="num">
                                      <p:cBhvr>
                                        <p:cTn id="15"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3">
            <a:lum bright="40000" contrast="-40000"/>
            <a:extLst>
              <a:ext uri="{96DAC541-7B7A-43D3-8B79-37D633B846F1}">
                <asvg:svgBlip xmlns:asvg="http://schemas.microsoft.com/office/drawing/2016/SVG/main" r:embed="rId4"/>
              </a:ext>
            </a:extLst>
          </a:blip>
          <a:stretch>
            <a:fillRect/>
          </a:stretch>
        </p:blipFill>
        <p:spPr>
          <a:xfrm>
            <a:off x="381000" y="348732"/>
            <a:ext cx="11430000" cy="6160537"/>
          </a:xfrm>
          <a:prstGeom prst="rect">
            <a:avLst/>
          </a:prstGeom>
        </p:spPr>
      </p:pic>
      <p:sp>
        <p:nvSpPr>
          <p:cNvPr id="10" name="Rectangle: Rounded Corners 9">
            <a:extLst>
              <a:ext uri="{FF2B5EF4-FFF2-40B4-BE49-F238E27FC236}">
                <a16:creationId xmlns:a16="http://schemas.microsoft.com/office/drawing/2014/main" id="{F158BD94-3C2E-779A-AEBE-5953F575390C}"/>
              </a:ext>
            </a:extLst>
          </p:cNvPr>
          <p:cNvSpPr/>
          <p:nvPr/>
        </p:nvSpPr>
        <p:spPr>
          <a:xfrm>
            <a:off x="957313" y="497840"/>
            <a:ext cx="10277375" cy="5568852"/>
          </a:xfrm>
          <a:prstGeom prst="roundRect">
            <a:avLst>
              <a:gd name="adj" fmla="val 396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4" name="Group 3">
            <a:extLst>
              <a:ext uri="{FF2B5EF4-FFF2-40B4-BE49-F238E27FC236}">
                <a16:creationId xmlns:a16="http://schemas.microsoft.com/office/drawing/2014/main" id="{9BB5EF1F-D864-7F23-E913-3CF8EFA4EE96}"/>
              </a:ext>
            </a:extLst>
          </p:cNvPr>
          <p:cNvGrpSpPr/>
          <p:nvPr/>
        </p:nvGrpSpPr>
        <p:grpSpPr>
          <a:xfrm>
            <a:off x="1259841" y="1898176"/>
            <a:ext cx="9712960" cy="4168516"/>
            <a:chOff x="5828228" y="3605296"/>
            <a:chExt cx="4910511" cy="858645"/>
          </a:xfrm>
        </p:grpSpPr>
        <p:sp>
          <p:nvSpPr>
            <p:cNvPr id="11" name="TextBox 10">
              <a:extLst>
                <a:ext uri="{FF2B5EF4-FFF2-40B4-BE49-F238E27FC236}">
                  <a16:creationId xmlns:a16="http://schemas.microsoft.com/office/drawing/2014/main" id="{CFB8B3E3-570D-2860-5848-BB3A7E971429}"/>
                </a:ext>
              </a:extLst>
            </p:cNvPr>
            <p:cNvSpPr txBox="1"/>
            <p:nvPr/>
          </p:nvSpPr>
          <p:spPr>
            <a:xfrm>
              <a:off x="6343449" y="3692392"/>
              <a:ext cx="4395290" cy="45645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KÍNH</a:t>
              </a:r>
              <a:r>
                <a:rPr kumimoji="0" lang="en-GB" sz="4800" b="1"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CHÚC QUÝ THẦY, CÔ GIÁO MẠNH KHỎE, HẠNH PHÚC! </a:t>
              </a:r>
              <a:endParaRPr kumimoji="0" lang="en-US" sz="4800" b="1"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52E50DE1-5C1A-4D9D-E02B-81E3E4BEA69E}"/>
                </a:ext>
              </a:extLst>
            </p:cNvPr>
            <p:cNvPicPr>
              <a:picLocks noChangeAspect="1"/>
            </p:cNvPicPr>
            <p:nvPr/>
          </p:nvPicPr>
          <p:blipFill>
            <a:blip r:embed="rId5"/>
            <a:stretch>
              <a:fillRect/>
            </a:stretch>
          </p:blipFill>
          <p:spPr>
            <a:xfrm>
              <a:off x="5828228" y="3605296"/>
              <a:ext cx="558456" cy="858645"/>
            </a:xfrm>
            <a:prstGeom prst="rect">
              <a:avLst/>
            </a:prstGeom>
          </p:spPr>
        </p:pic>
      </p:grpSp>
    </p:spTree>
    <p:extLst>
      <p:ext uri="{BB962C8B-B14F-4D97-AF65-F5344CB8AC3E}">
        <p14:creationId xmlns:p14="http://schemas.microsoft.com/office/powerpoint/2010/main" val="424112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9662" y="1880434"/>
            <a:ext cx="11000790" cy="4839145"/>
          </a:xfrm>
          <a:prstGeom prst="rect">
            <a:avLst/>
          </a:prstGeom>
          <a:solidFill>
            <a:srgbClr val="FFFF66"/>
          </a:solidFill>
        </p:spPr>
        <p:style>
          <a:lnRef idx="1">
            <a:schemeClr val="accent6"/>
          </a:lnRef>
          <a:fillRef idx="2">
            <a:schemeClr val="accent6"/>
          </a:fillRef>
          <a:effectRef idx="1">
            <a:schemeClr val="accent6"/>
          </a:effectRef>
          <a:fontRef idx="minor">
            <a:schemeClr val="dk1"/>
          </a:fontRef>
        </p:style>
        <p:txBody>
          <a:bodyPr wrap="square">
            <a:spAutoFit/>
          </a:bodyPr>
          <a:lstStyle/>
          <a:p>
            <a:pPr lvl="0" indent="457200" algn="ctr"/>
            <a:r>
              <a:rPr lang="en-US" sz="2800" dirty="0">
                <a:solidFill>
                  <a:srgbClr val="0000CC"/>
                </a:solidFill>
                <a:latin typeface="Times New Roman" pitchFamily="18" charset="0"/>
                <a:cs typeface="Times New Roman" pitchFamily="18" charset="0"/>
              </a:rPr>
              <a:t> </a:t>
            </a:r>
            <a:r>
              <a:rPr lang="en-US" sz="2800" b="1" dirty="0" err="1">
                <a:ln w="11430"/>
                <a:solidFill>
                  <a:srgbClr val="6600FF"/>
                </a:solidFill>
                <a:latin typeface="Times New Roman" pitchFamily="18" charset="0"/>
                <a:cs typeface="Times New Roman" pitchFamily="18" charset="0"/>
              </a:rPr>
              <a:t>Câu</a:t>
            </a:r>
            <a:r>
              <a:rPr lang="en-US" sz="2800" b="1" dirty="0">
                <a:ln w="11430"/>
                <a:solidFill>
                  <a:srgbClr val="6600FF"/>
                </a:solidFill>
                <a:latin typeface="Times New Roman" pitchFamily="18" charset="0"/>
                <a:cs typeface="Times New Roman" pitchFamily="18" charset="0"/>
              </a:rPr>
              <a:t> </a:t>
            </a:r>
            <a:r>
              <a:rPr lang="en-US" sz="2800" b="1" err="1">
                <a:ln w="11430"/>
                <a:solidFill>
                  <a:srgbClr val="6600FF"/>
                </a:solidFill>
                <a:latin typeface="Times New Roman" pitchFamily="18" charset="0"/>
                <a:cs typeface="Times New Roman" pitchFamily="18" charset="0"/>
              </a:rPr>
              <a:t>chuyện</a:t>
            </a:r>
            <a:r>
              <a:rPr lang="en-US" sz="2800" b="1">
                <a:ln w="11430"/>
                <a:solidFill>
                  <a:srgbClr val="6600FF"/>
                </a:solidFill>
                <a:latin typeface="Times New Roman" pitchFamily="18" charset="0"/>
                <a:cs typeface="Times New Roman" pitchFamily="18" charset="0"/>
              </a:rPr>
              <a:t>: Lắng nghe tích cực</a:t>
            </a:r>
            <a:endParaRPr lang="en-US" sz="2800" b="1" dirty="0">
              <a:ln w="11430"/>
              <a:solidFill>
                <a:srgbClr val="6600FF"/>
              </a:solidFill>
              <a:latin typeface="Times New Roman" pitchFamily="18" charset="0"/>
              <a:cs typeface="Times New Roman" pitchFamily="18" charset="0"/>
            </a:endParaRPr>
          </a:p>
          <a:p>
            <a:pPr indent="457200" algn="just"/>
            <a:r>
              <a:rPr lang="vi-VN" sz="2800" dirty="0">
                <a:solidFill>
                  <a:srgbClr val="6600FF"/>
                </a:solidFill>
                <a:latin typeface="Times New Roman" pitchFamily="18" charset="0"/>
                <a:cs typeface="Times New Roman" pitchFamily="18" charset="0"/>
              </a:rPr>
              <a:t>Một người mẹ muốn kiểm tra thành quả về cách giáo dục con cái của mình. Cô vui vẻ đưa cho cậu con trai nhỏ hai quả táo. Sau đó, cô chờ đợi cậu con trai nhỏ sẽ tặng lại cho mẹ một quả. Nhưng cậu bé nhận lấy hai quả táo từ tay mẹ xong cũng chẳng thèm nhìn mẹ lấy một cái. Cậu cắn ngay mỗi quả một miếng.</a:t>
            </a:r>
          </a:p>
          <a:p>
            <a:pPr indent="457200" algn="just"/>
            <a:r>
              <a:rPr lang="vi-VN" sz="2800" dirty="0">
                <a:solidFill>
                  <a:srgbClr val="6600FF"/>
                </a:solidFill>
                <a:latin typeface="Times New Roman" pitchFamily="18" charset="0"/>
                <a:cs typeface="Times New Roman" pitchFamily="18" charset="0"/>
              </a:rPr>
              <a:t>Người mẹ trẻ cảm thấy rất hụt hẫng, suýt nổi giận và định dạy cho con một bài học về sự tham lam, ích kỷ. Nhưng đúng lúc đó, cậu con trai nhỏ bé cất ngọng líu ngọng lô:</a:t>
            </a:r>
          </a:p>
          <a:p>
            <a:pPr indent="457200" algn="just"/>
            <a:r>
              <a:rPr lang="vi-VN" sz="2800" dirty="0">
                <a:solidFill>
                  <a:srgbClr val="6600FF"/>
                </a:solidFill>
                <a:latin typeface="Times New Roman" pitchFamily="18" charset="0"/>
                <a:cs typeface="Times New Roman" pitchFamily="18" charset="0"/>
              </a:rPr>
              <a:t>“Mẹ ơi, mẹ ăn quả này này. Con ăn </a:t>
            </a:r>
            <a:r>
              <a:rPr lang="vi-VN" sz="2800">
                <a:solidFill>
                  <a:srgbClr val="6600FF"/>
                </a:solidFill>
                <a:latin typeface="Times New Roman" pitchFamily="18" charset="0"/>
                <a:cs typeface="Times New Roman" pitchFamily="18" charset="0"/>
              </a:rPr>
              <a:t>thử rồi</a:t>
            </a:r>
            <a:r>
              <a:rPr lang="vi-VN" sz="2800" dirty="0">
                <a:solidFill>
                  <a:srgbClr val="6600FF"/>
                </a:solidFill>
                <a:latin typeface="Times New Roman" pitchFamily="18" charset="0"/>
                <a:cs typeface="Times New Roman" pitchFamily="18" charset="0"/>
              </a:rPr>
              <a:t>, không chua đâu”.</a:t>
            </a:r>
          </a:p>
          <a:p>
            <a:pPr indent="457200" algn="just"/>
            <a:r>
              <a:rPr lang="vi-VN" sz="2800" dirty="0">
                <a:solidFill>
                  <a:srgbClr val="6600FF"/>
                </a:solidFill>
                <a:latin typeface="Times New Roman" pitchFamily="18" charset="0"/>
                <a:cs typeface="Times New Roman" pitchFamily="18" charset="0"/>
              </a:rPr>
              <a:t>Và nước mắt của người mẹ đột nhiên rơi xuống.</a:t>
            </a:r>
          </a:p>
        </p:txBody>
      </p:sp>
      <p:sp>
        <p:nvSpPr>
          <p:cNvPr id="10" name="TextBox 9">
            <a:extLst>
              <a:ext uri="{FF2B5EF4-FFF2-40B4-BE49-F238E27FC236}">
                <a16:creationId xmlns:a16="http://schemas.microsoft.com/office/drawing/2014/main" id="{C54F2E75-87B8-FE4C-83F5-7190F95C1DD9}"/>
              </a:ext>
            </a:extLst>
          </p:cNvPr>
          <p:cNvSpPr txBox="1"/>
          <p:nvPr/>
        </p:nvSpPr>
        <p:spPr>
          <a:xfrm>
            <a:off x="2405918" y="186984"/>
            <a:ext cx="7126163" cy="1538883"/>
          </a:xfrm>
          <a:prstGeom prst="rect">
            <a:avLst/>
          </a:prstGeom>
          <a:noFill/>
        </p:spPr>
        <p:txBody>
          <a:bodyPr wrap="square" lIns="0" tIns="0" rIns="0" bIns="0" rtlCol="0">
            <a:spAutoFit/>
          </a:bodyPr>
          <a:lstStyle/>
          <a:p>
            <a:pPr lvl="0" algn="ctr">
              <a:defRPr/>
            </a:pPr>
            <a:r>
              <a:rPr lang="vi-VN" sz="3200" dirty="0">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Thứ </a:t>
            </a:r>
            <a:r>
              <a:rPr lang="en-GB" sz="3200" dirty="0">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Ba </a:t>
            </a:r>
            <a:r>
              <a:rPr lang="en-GB" sz="3200" dirty="0" err="1">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ngày</a:t>
            </a:r>
            <a:r>
              <a:rPr lang="en-GB" sz="3200" dirty="0">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 12 </a:t>
            </a:r>
            <a:r>
              <a:rPr lang="en-GB" sz="3200" dirty="0" err="1">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tháng</a:t>
            </a:r>
            <a:r>
              <a:rPr lang="en-GB" sz="3200" dirty="0">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 3 </a:t>
            </a:r>
            <a:r>
              <a:rPr lang="en-GB" sz="3200" dirty="0" err="1">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năm</a:t>
            </a:r>
            <a:r>
              <a:rPr lang="en-GB" sz="3200" dirty="0">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 2024</a:t>
            </a:r>
          </a:p>
          <a:p>
            <a:pPr lvl="0" algn="ctr">
              <a:defRPr/>
            </a:pPr>
            <a:r>
              <a:rPr lang="en-GB" sz="3200" u="sng" dirty="0" err="1">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Tiếng</a:t>
            </a:r>
            <a:r>
              <a:rPr lang="en-GB" sz="3200" u="sng" dirty="0">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 </a:t>
            </a:r>
            <a:r>
              <a:rPr lang="en-GB" sz="3200" u="sng" dirty="0" err="1">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việt</a:t>
            </a:r>
            <a:r>
              <a:rPr lang="en-GB" sz="3200" dirty="0">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GB" sz="3200" u="none" strike="noStrike" kern="1200" cap="none" spc="0" normalizeH="0" baseline="0" noProof="0" dirty="0">
              <a:ln>
                <a:noFill/>
              </a:ln>
              <a:solidFill>
                <a:srgbClr val="0066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lvl="0" algn="ctr">
              <a:defRPr/>
            </a:pPr>
            <a:r>
              <a:rPr lang="en-GB" sz="36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Bài</a:t>
            </a:r>
            <a:r>
              <a:rPr lang="en-GB"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13: A </a:t>
            </a:r>
            <a:r>
              <a:rPr lang="en-GB" sz="36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lô</a:t>
            </a:r>
            <a:r>
              <a:rPr lang="en-GB"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tớ</a:t>
            </a:r>
            <a:r>
              <a:rPr lang="en-GB"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36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đây</a:t>
            </a:r>
            <a:r>
              <a:rPr lang="en-GB"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a:t>
            </a:r>
            <a:r>
              <a:rPr lang="en-GB" sz="36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iết</a:t>
            </a:r>
            <a:r>
              <a:rPr lang="en-GB"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2)</a:t>
            </a:r>
            <a:endParaRPr kumimoji="0" lang="en-US" sz="3600" b="1"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70980341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araoke Con Chim Vành Khuyên">
            <a:hlinkClick r:id="" action="ppaction://media"/>
            <a:extLst>
              <a:ext uri="{FF2B5EF4-FFF2-40B4-BE49-F238E27FC236}">
                <a16:creationId xmlns:a16="http://schemas.microsoft.com/office/drawing/2014/main" id="{B967DBA5-F37B-448B-1187-11CA086CF79D}"/>
              </a:ext>
            </a:extLst>
          </p:cNvPr>
          <p:cNvPicPr>
            <a:picLocks noGrp="1" noChangeAspect="1"/>
          </p:cNvPicPr>
          <p:nvPr>
            <p:ph idx="1"/>
            <a:videoFile r:link="rId1"/>
            <p:extLst>
              <p:ext uri="{DAA4B4D4-6D71-4841-9C94-3DE7FCFB9230}">
                <p14:media xmlns:p14="http://schemas.microsoft.com/office/powerpoint/2010/main" r:embed="rId2">
                  <p14:trim st="6359" end="110964.4666"/>
                </p14:media>
              </p:ext>
            </p:extLst>
          </p:nvPr>
        </p:nvPicPr>
        <p:blipFill>
          <a:blip r:embed="rId4"/>
          <a:stretch>
            <a:fillRect/>
          </a:stretch>
        </p:blipFill>
        <p:spPr>
          <a:xfrm>
            <a:off x="-4623" y="0"/>
            <a:ext cx="11809936" cy="6578221"/>
          </a:xfrm>
          <a:prstGeom prst="rect">
            <a:avLst/>
          </a:prstGeom>
        </p:spPr>
      </p:pic>
    </p:spTree>
    <p:extLst>
      <p:ext uri="{BB962C8B-B14F-4D97-AF65-F5344CB8AC3E}">
        <p14:creationId xmlns:p14="http://schemas.microsoft.com/office/powerpoint/2010/main" val="271590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0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3" descr="图片包含 室内, 物体&#10;&#10;描述已自动生成">
            <a:extLst>
              <a:ext uri="{FF2B5EF4-FFF2-40B4-BE49-F238E27FC236}">
                <a16:creationId xmlns:a16="http://schemas.microsoft.com/office/drawing/2014/main" id="{EFB04299-E6E5-47FE-9CAC-695675502C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318" y="-455116"/>
            <a:ext cx="10303482" cy="7144573"/>
          </a:xfrm>
          <a:prstGeom prst="rect">
            <a:avLst/>
          </a:prstGeom>
        </p:spPr>
      </p:pic>
      <p:pic>
        <p:nvPicPr>
          <p:cNvPr id="8" name="PA_图片 3">
            <a:extLst>
              <a:ext uri="{FF2B5EF4-FFF2-40B4-BE49-F238E27FC236}">
                <a16:creationId xmlns:a16="http://schemas.microsoft.com/office/drawing/2014/main" id="{1FBE2092-68F5-4DE8-B92A-154989D8F29C}"/>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sp>
        <p:nvSpPr>
          <p:cNvPr id="11" name="Rounded Rectangle 6">
            <a:extLst>
              <a:ext uri="{FF2B5EF4-FFF2-40B4-BE49-F238E27FC236}">
                <a16:creationId xmlns:a16="http://schemas.microsoft.com/office/drawing/2014/main" id="{65B3AE67-3186-498A-84B9-D35074942550}"/>
              </a:ext>
            </a:extLst>
          </p:cNvPr>
          <p:cNvSpPr/>
          <p:nvPr/>
        </p:nvSpPr>
        <p:spPr>
          <a:xfrm>
            <a:off x="2867427" y="1092932"/>
            <a:ext cx="6564440" cy="366753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Hình</a:t>
            </a:r>
            <a:r>
              <a:rPr kumimoji="0" lang="en-US" sz="3600" b="1" i="0" u="none" strike="noStrike" kern="1200" cap="none" spc="0" normalizeH="0" noProof="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thành</a:t>
            </a:r>
            <a:r>
              <a:rPr kumimoji="0" lang="en-US" sz="3600" b="1" i="0" u="none" strike="noStrike" kern="1200" cap="none" spc="0" normalizeH="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kiến</a:t>
            </a:r>
            <a:r>
              <a:rPr kumimoji="0" lang="en-US" sz="3600" b="1" i="0" u="none" strike="noStrike" kern="1200" cap="none" spc="0" normalizeH="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thức</a:t>
            </a:r>
            <a:r>
              <a:rPr kumimoji="0" lang="en-US" sz="3600" b="1" i="0" u="none" strike="noStrike" kern="1200" cap="none" spc="0" normalizeH="0" noProof="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mới</a:t>
            </a:r>
            <a:endPar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A050B5E-9707-B613-D194-72AE5E05DA11}"/>
              </a:ext>
            </a:extLst>
          </p:cNvPr>
          <p:cNvGrpSpPr/>
          <p:nvPr/>
        </p:nvGrpSpPr>
        <p:grpSpPr>
          <a:xfrm>
            <a:off x="413437" y="1057416"/>
            <a:ext cx="5266473" cy="2209800"/>
            <a:chOff x="304800" y="1066800"/>
            <a:chExt cx="5266473" cy="2209800"/>
          </a:xfrm>
        </p:grpSpPr>
        <p:grpSp>
          <p:nvGrpSpPr>
            <p:cNvPr id="6" name="Group 5">
              <a:extLst>
                <a:ext uri="{FF2B5EF4-FFF2-40B4-BE49-F238E27FC236}">
                  <a16:creationId xmlns:a16="http://schemas.microsoft.com/office/drawing/2014/main" id="{4395EBE6-3526-1906-B1D5-F72F8BB712A5}"/>
                </a:ext>
              </a:extLst>
            </p:cNvPr>
            <p:cNvGrpSpPr/>
            <p:nvPr/>
          </p:nvGrpSpPr>
          <p:grpSpPr>
            <a:xfrm>
              <a:off x="1303541" y="1562100"/>
              <a:ext cx="4267732" cy="1714500"/>
              <a:chOff x="2717318" y="791308"/>
              <a:chExt cx="7648628" cy="1389336"/>
            </a:xfrm>
          </p:grpSpPr>
          <p:sp>
            <p:nvSpPr>
              <p:cNvPr id="7" name="Freeform: Shape 6">
                <a:extLst>
                  <a:ext uri="{FF2B5EF4-FFF2-40B4-BE49-F238E27FC236}">
                    <a16:creationId xmlns:a16="http://schemas.microsoft.com/office/drawing/2014/main" id="{1BE3E991-91C2-CA80-09F0-31A6E09E8212}"/>
                  </a:ext>
                </a:extLst>
              </p:cNvPr>
              <p:cNvSpPr/>
              <p:nvPr/>
            </p:nvSpPr>
            <p:spPr>
              <a:xfrm>
                <a:off x="2717318" y="791308"/>
                <a:ext cx="7648628" cy="1389336"/>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EB51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211C9DAD-800D-5AEC-5060-3E102AE48811}"/>
                  </a:ext>
                </a:extLst>
              </p:cNvPr>
              <p:cNvSpPr txBox="1"/>
              <p:nvPr/>
            </p:nvSpPr>
            <p:spPr>
              <a:xfrm>
                <a:off x="3203507" y="1215338"/>
                <a:ext cx="6745197" cy="6983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Giờ</a:t>
                </a:r>
                <a:r>
                  <a:rPr lang="en-US" sz="2800" dirty="0">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ra</a:t>
                </a:r>
                <a:r>
                  <a:rPr lang="en-US" sz="2800" dirty="0">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chơi</a:t>
                </a:r>
                <a:r>
                  <a:rPr lang="en-US" sz="2800" dirty="0">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điều</a:t>
                </a:r>
                <a:r>
                  <a:rPr lang="en-US" sz="2800" dirty="0">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gì</a:t>
                </a:r>
                <a:r>
                  <a:rPr lang="en-US" sz="2800" dirty="0">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khiến</a:t>
                </a:r>
                <a:r>
                  <a:rPr lang="en-US" sz="2800" dirty="0">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 Minh </a:t>
                </a:r>
                <a:r>
                  <a:rPr lang="en-US" sz="2800" dirty="0" err="1">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rất</a:t>
                </a:r>
                <a:r>
                  <a:rPr lang="en-US" sz="2800" dirty="0">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vui</a:t>
                </a:r>
                <a:r>
                  <a:rPr lang="en-US" sz="2800" dirty="0">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i="0" u="none" strike="noStrike" kern="1200" cap="none" spc="0" normalizeH="0" baseline="0" noProof="0" dirty="0">
                  <a:ln>
                    <a:noFill/>
                  </a:ln>
                  <a:solidFill>
                    <a:srgbClr val="0066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25" name="Picture 24">
              <a:extLst>
                <a:ext uri="{FF2B5EF4-FFF2-40B4-BE49-F238E27FC236}">
                  <a16:creationId xmlns:a16="http://schemas.microsoft.com/office/drawing/2014/main" id="{415ABC86-0DF9-9E01-0D38-C7CEE11FC141}"/>
                </a:ext>
              </a:extLst>
            </p:cNvPr>
            <p:cNvPicPr>
              <a:picLocks noChangeAspect="1"/>
            </p:cNvPicPr>
            <p:nvPr/>
          </p:nvPicPr>
          <p:blipFill>
            <a:blip r:embed="rId4"/>
            <a:stretch>
              <a:fillRect/>
            </a:stretch>
          </p:blipFill>
          <p:spPr>
            <a:xfrm>
              <a:off x="304800" y="1066800"/>
              <a:ext cx="1000225" cy="2209800"/>
            </a:xfrm>
            <a:prstGeom prst="rect">
              <a:avLst/>
            </a:prstGeom>
          </p:spPr>
        </p:pic>
      </p:grpSp>
      <p:grpSp>
        <p:nvGrpSpPr>
          <p:cNvPr id="5" name="Group 4">
            <a:extLst>
              <a:ext uri="{FF2B5EF4-FFF2-40B4-BE49-F238E27FC236}">
                <a16:creationId xmlns:a16="http://schemas.microsoft.com/office/drawing/2014/main" id="{158D468E-BE8C-1EDE-76A3-B5020012AC84}"/>
              </a:ext>
            </a:extLst>
          </p:cNvPr>
          <p:cNvGrpSpPr/>
          <p:nvPr/>
        </p:nvGrpSpPr>
        <p:grpSpPr>
          <a:xfrm>
            <a:off x="6585637" y="1057416"/>
            <a:ext cx="5192926" cy="2575196"/>
            <a:chOff x="6477000" y="1066800"/>
            <a:chExt cx="5192926" cy="2605485"/>
          </a:xfrm>
        </p:grpSpPr>
        <p:grpSp>
          <p:nvGrpSpPr>
            <p:cNvPr id="9" name="Group 8">
              <a:extLst>
                <a:ext uri="{FF2B5EF4-FFF2-40B4-BE49-F238E27FC236}">
                  <a16:creationId xmlns:a16="http://schemas.microsoft.com/office/drawing/2014/main" id="{62A337D5-CFDC-794A-3CFA-E2D551163599}"/>
                </a:ext>
              </a:extLst>
            </p:cNvPr>
            <p:cNvGrpSpPr/>
            <p:nvPr/>
          </p:nvGrpSpPr>
          <p:grpSpPr>
            <a:xfrm>
              <a:off x="6904892" y="1697370"/>
              <a:ext cx="4765034" cy="1974915"/>
              <a:chOff x="1826053" y="900923"/>
              <a:chExt cx="8539894" cy="1600362"/>
            </a:xfrm>
          </p:grpSpPr>
          <p:sp>
            <p:nvSpPr>
              <p:cNvPr id="10" name="Freeform: Shape 9">
                <a:extLst>
                  <a:ext uri="{FF2B5EF4-FFF2-40B4-BE49-F238E27FC236}">
                    <a16:creationId xmlns:a16="http://schemas.microsoft.com/office/drawing/2014/main" id="{F2AD5324-BD01-4E37-6BEC-74FB0C423129}"/>
                  </a:ext>
                </a:extLst>
              </p:cNvPr>
              <p:cNvSpPr/>
              <p:nvPr/>
            </p:nvSpPr>
            <p:spPr>
              <a:xfrm>
                <a:off x="1826053" y="900923"/>
                <a:ext cx="8539894" cy="160036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ECA3967F-8FC4-970E-AB9A-2A18223E8421}"/>
                  </a:ext>
                </a:extLst>
              </p:cNvPr>
              <p:cNvSpPr txBox="1"/>
              <p:nvPr/>
            </p:nvSpPr>
            <p:spPr>
              <a:xfrm>
                <a:off x="2472926" y="1134011"/>
                <a:ext cx="7675632" cy="10598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9933FF"/>
                    </a:solidFill>
                    <a:effectLst/>
                    <a:latin typeface="Times New Roman" panose="02020603050405020304" pitchFamily="18" charset="0"/>
                    <a:ea typeface="Arial-Rounded" panose="020B0500000000000000" pitchFamily="34" charset="0"/>
                    <a:cs typeface="Times New Roman" panose="02020603050405020304" pitchFamily="18" charset="0"/>
                  </a:rPr>
                  <a:t>Lần</a:t>
                </a:r>
                <a:r>
                  <a:rPr lang="en-US" sz="2800" dirty="0">
                    <a:solidFill>
                      <a:srgbClr val="9933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9933FF"/>
                    </a:solidFill>
                    <a:effectLst/>
                    <a:latin typeface="Times New Roman" panose="02020603050405020304" pitchFamily="18" charset="0"/>
                    <a:ea typeface="Arial-Rounded" panose="020B0500000000000000" pitchFamily="34" charset="0"/>
                    <a:cs typeface="Times New Roman" panose="02020603050405020304" pitchFamily="18" charset="0"/>
                  </a:rPr>
                  <a:t>đầu</a:t>
                </a:r>
                <a:r>
                  <a:rPr lang="en-US" sz="2800" dirty="0">
                    <a:solidFill>
                      <a:srgbClr val="9933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9933FF"/>
                    </a:solidFill>
                    <a:effectLst/>
                    <a:latin typeface="Times New Roman" panose="02020603050405020304" pitchFamily="18" charset="0"/>
                    <a:ea typeface="Arial-Rounded" panose="020B0500000000000000" pitchFamily="34" charset="0"/>
                    <a:cs typeface="Times New Roman" panose="02020603050405020304" pitchFamily="18" charset="0"/>
                  </a:rPr>
                  <a:t>tiên</a:t>
                </a:r>
                <a:r>
                  <a:rPr lang="en-US" sz="2800" dirty="0">
                    <a:solidFill>
                      <a:srgbClr val="9933FF"/>
                    </a:solidFill>
                    <a:effectLst/>
                    <a:latin typeface="Times New Roman" panose="02020603050405020304" pitchFamily="18" charset="0"/>
                    <a:ea typeface="Arial-Rounded" panose="020B0500000000000000" pitchFamily="34" charset="0"/>
                    <a:cs typeface="Times New Roman" panose="02020603050405020304" pitchFamily="18" charset="0"/>
                  </a:rPr>
                  <a:t> An </a:t>
                </a:r>
                <a:r>
                  <a:rPr lang="en-US" sz="2800" dirty="0" err="1">
                    <a:solidFill>
                      <a:srgbClr val="9933FF"/>
                    </a:solidFill>
                    <a:effectLst/>
                    <a:latin typeface="Times New Roman" panose="02020603050405020304" pitchFamily="18" charset="0"/>
                    <a:ea typeface="Arial-Rounded" panose="020B0500000000000000" pitchFamily="34" charset="0"/>
                    <a:cs typeface="Times New Roman" panose="02020603050405020304" pitchFamily="18" charset="0"/>
                  </a:rPr>
                  <a:t>gọi</a:t>
                </a:r>
                <a:r>
                  <a:rPr lang="en-US" sz="2800" dirty="0">
                    <a:solidFill>
                      <a:srgbClr val="9933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9933FF"/>
                    </a:solidFill>
                    <a:effectLst/>
                    <a:latin typeface="Times New Roman" panose="02020603050405020304" pitchFamily="18" charset="0"/>
                    <a:ea typeface="Arial-Rounded" panose="020B0500000000000000" pitchFamily="34" charset="0"/>
                    <a:cs typeface="Times New Roman" panose="02020603050405020304" pitchFamily="18" charset="0"/>
                  </a:rPr>
                  <a:t>điện</a:t>
                </a:r>
                <a:r>
                  <a:rPr lang="en-US" sz="2800" dirty="0">
                    <a:solidFill>
                      <a:srgbClr val="9933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9933FF"/>
                    </a:solidFill>
                    <a:effectLst/>
                    <a:latin typeface="Times New Roman" panose="02020603050405020304" pitchFamily="18" charset="0"/>
                    <a:ea typeface="Arial-Rounded" panose="020B0500000000000000" pitchFamily="34" charset="0"/>
                    <a:cs typeface="Times New Roman" panose="02020603050405020304" pitchFamily="18" charset="0"/>
                  </a:rPr>
                  <a:t>thoại</a:t>
                </a:r>
                <a:r>
                  <a:rPr lang="en-US" sz="2800" dirty="0">
                    <a:solidFill>
                      <a:srgbClr val="9933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9933FF"/>
                    </a:solidFill>
                    <a:effectLst/>
                    <a:latin typeface="Times New Roman" panose="02020603050405020304" pitchFamily="18" charset="0"/>
                    <a:ea typeface="Arial-Rounded" panose="020B0500000000000000" pitchFamily="34" charset="0"/>
                    <a:cs typeface="Times New Roman" panose="02020603050405020304" pitchFamily="18" charset="0"/>
                  </a:rPr>
                  <a:t>cho</a:t>
                </a:r>
                <a:r>
                  <a:rPr lang="en-US" sz="2800" dirty="0">
                    <a:solidFill>
                      <a:srgbClr val="9933FF"/>
                    </a:solidFill>
                    <a:effectLst/>
                    <a:latin typeface="Times New Roman" panose="02020603050405020304" pitchFamily="18" charset="0"/>
                    <a:ea typeface="Arial-Rounded" panose="020B0500000000000000" pitchFamily="34" charset="0"/>
                    <a:cs typeface="Times New Roman" panose="02020603050405020304" pitchFamily="18" charset="0"/>
                  </a:rPr>
                  <a:t> Minh, </a:t>
                </a:r>
                <a:r>
                  <a:rPr lang="en-US" sz="2800" dirty="0" err="1">
                    <a:solidFill>
                      <a:srgbClr val="9933FF"/>
                    </a:solidFill>
                    <a:effectLst/>
                    <a:latin typeface="Times New Roman" panose="02020603050405020304" pitchFamily="18" charset="0"/>
                    <a:ea typeface="Arial-Rounded" panose="020B0500000000000000" pitchFamily="34" charset="0"/>
                    <a:cs typeface="Times New Roman" panose="02020603050405020304" pitchFamily="18" charset="0"/>
                  </a:rPr>
                  <a:t>hai</a:t>
                </a:r>
                <a:r>
                  <a:rPr lang="en-US" sz="2800" dirty="0">
                    <a:solidFill>
                      <a:srgbClr val="9933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9933FF"/>
                    </a:solidFill>
                    <a:effectLst/>
                    <a:latin typeface="Times New Roman" panose="02020603050405020304" pitchFamily="18" charset="0"/>
                    <a:ea typeface="Arial-Rounded" panose="020B0500000000000000" pitchFamily="34" charset="0"/>
                    <a:cs typeface="Times New Roman" panose="02020603050405020304" pitchFamily="18" charset="0"/>
                  </a:rPr>
                  <a:t>bạn</a:t>
                </a:r>
                <a:r>
                  <a:rPr lang="en-US" sz="2800" dirty="0">
                    <a:solidFill>
                      <a:srgbClr val="9933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9933FF"/>
                    </a:solidFill>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2800" dirty="0">
                    <a:solidFill>
                      <a:srgbClr val="9933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9933FF"/>
                    </a:solidFill>
                    <a:effectLst/>
                    <a:latin typeface="Times New Roman" panose="02020603050405020304" pitchFamily="18" charset="0"/>
                    <a:ea typeface="Arial-Rounded" panose="020B0500000000000000" pitchFamily="34" charset="0"/>
                    <a:cs typeface="Times New Roman" panose="02020603050405020304" pitchFamily="18" charset="0"/>
                  </a:rPr>
                  <a:t>nói</a:t>
                </a:r>
                <a:r>
                  <a:rPr lang="en-US" sz="2800" dirty="0">
                    <a:solidFill>
                      <a:srgbClr val="9933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9933FF"/>
                    </a:solidFill>
                    <a:effectLst/>
                    <a:latin typeface="Times New Roman" panose="02020603050405020304" pitchFamily="18" charset="0"/>
                    <a:ea typeface="Arial-Rounded" panose="020B0500000000000000" pitchFamily="34" charset="0"/>
                    <a:cs typeface="Times New Roman" panose="02020603050405020304" pitchFamily="18" charset="0"/>
                  </a:rPr>
                  <a:t>chuyện</a:t>
                </a:r>
                <a:r>
                  <a:rPr lang="en-US" sz="2800" dirty="0">
                    <a:solidFill>
                      <a:srgbClr val="9933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9933FF"/>
                    </a:solidFill>
                    <a:effectLst/>
                    <a:latin typeface="Times New Roman" panose="02020603050405020304" pitchFamily="18" charset="0"/>
                    <a:ea typeface="Arial-Rounded" panose="020B0500000000000000" pitchFamily="34" charset="0"/>
                    <a:cs typeface="Times New Roman" panose="02020603050405020304" pitchFamily="18" charset="0"/>
                  </a:rPr>
                  <a:t>với</a:t>
                </a:r>
                <a:r>
                  <a:rPr lang="en-US" sz="2800" dirty="0">
                    <a:solidFill>
                      <a:srgbClr val="9933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9933FF"/>
                    </a:solidFill>
                    <a:effectLst/>
                    <a:latin typeface="Times New Roman" panose="02020603050405020304" pitchFamily="18" charset="0"/>
                    <a:ea typeface="Arial-Rounded" panose="020B0500000000000000" pitchFamily="34" charset="0"/>
                    <a:cs typeface="Times New Roman" panose="02020603050405020304" pitchFamily="18" charset="0"/>
                  </a:rPr>
                  <a:t>nhau</a:t>
                </a:r>
                <a:r>
                  <a:rPr lang="en-US" sz="2800" dirty="0">
                    <a:solidFill>
                      <a:srgbClr val="9933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9933FF"/>
                    </a:solidFill>
                    <a:effectLst/>
                    <a:latin typeface="Times New Roman" panose="02020603050405020304" pitchFamily="18" charset="0"/>
                    <a:ea typeface="Arial-Rounded" panose="020B0500000000000000" pitchFamily="34" charset="0"/>
                    <a:cs typeface="Times New Roman" panose="02020603050405020304" pitchFamily="18" charset="0"/>
                  </a:rPr>
                  <a:t>thế</a:t>
                </a:r>
                <a:r>
                  <a:rPr lang="en-US" sz="2800" dirty="0">
                    <a:solidFill>
                      <a:srgbClr val="9933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9933FF"/>
                    </a:solidFill>
                    <a:effectLst/>
                    <a:latin typeface="Times New Roman" panose="02020603050405020304" pitchFamily="18" charset="0"/>
                    <a:ea typeface="Arial-Rounded" panose="020B0500000000000000" pitchFamily="34" charset="0"/>
                    <a:cs typeface="Times New Roman" panose="02020603050405020304" pitchFamily="18" charset="0"/>
                  </a:rPr>
                  <a:t>nào</a:t>
                </a:r>
                <a:r>
                  <a:rPr lang="en-US" sz="2800" dirty="0">
                    <a:solidFill>
                      <a:srgbClr val="9933FF"/>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i="0" u="none" strike="noStrike" kern="1200" cap="none" spc="0" normalizeH="0" baseline="0" noProof="0" dirty="0">
                  <a:ln>
                    <a:noFill/>
                  </a:ln>
                  <a:solidFill>
                    <a:srgbClr val="9933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30" name="Picture 29">
              <a:extLst>
                <a:ext uri="{FF2B5EF4-FFF2-40B4-BE49-F238E27FC236}">
                  <a16:creationId xmlns:a16="http://schemas.microsoft.com/office/drawing/2014/main" id="{681080A2-DEA5-EAD2-6D81-7341F3B5B1F1}"/>
                </a:ext>
              </a:extLst>
            </p:cNvPr>
            <p:cNvPicPr>
              <a:picLocks noChangeAspect="1"/>
            </p:cNvPicPr>
            <p:nvPr/>
          </p:nvPicPr>
          <p:blipFill>
            <a:blip r:embed="rId5"/>
            <a:stretch>
              <a:fillRect/>
            </a:stretch>
          </p:blipFill>
          <p:spPr>
            <a:xfrm>
              <a:off x="6477000" y="1066800"/>
              <a:ext cx="998502" cy="2209800"/>
            </a:xfrm>
            <a:prstGeom prst="rect">
              <a:avLst/>
            </a:prstGeom>
          </p:spPr>
        </p:pic>
      </p:grpSp>
      <p:grpSp>
        <p:nvGrpSpPr>
          <p:cNvPr id="18" name="Group 17">
            <a:extLst>
              <a:ext uri="{FF2B5EF4-FFF2-40B4-BE49-F238E27FC236}">
                <a16:creationId xmlns:a16="http://schemas.microsoft.com/office/drawing/2014/main" id="{B3B6AE57-289A-75E1-D84C-FCE0E3E0BA88}"/>
              </a:ext>
            </a:extLst>
          </p:cNvPr>
          <p:cNvGrpSpPr/>
          <p:nvPr/>
        </p:nvGrpSpPr>
        <p:grpSpPr>
          <a:xfrm>
            <a:off x="531970" y="3733800"/>
            <a:ext cx="5266472" cy="2637236"/>
            <a:chOff x="304800" y="3657600"/>
            <a:chExt cx="5266472" cy="2637236"/>
          </a:xfrm>
        </p:grpSpPr>
        <p:grpSp>
          <p:nvGrpSpPr>
            <p:cNvPr id="15" name="Group 14">
              <a:extLst>
                <a:ext uri="{FF2B5EF4-FFF2-40B4-BE49-F238E27FC236}">
                  <a16:creationId xmlns:a16="http://schemas.microsoft.com/office/drawing/2014/main" id="{0154F291-D4B9-1647-908F-B0F99B2F2F49}"/>
                </a:ext>
              </a:extLst>
            </p:cNvPr>
            <p:cNvGrpSpPr/>
            <p:nvPr/>
          </p:nvGrpSpPr>
          <p:grpSpPr>
            <a:xfrm>
              <a:off x="806238" y="4085037"/>
              <a:ext cx="4765034" cy="2209799"/>
              <a:chOff x="1826053" y="791308"/>
              <a:chExt cx="8539894" cy="1790700"/>
            </a:xfrm>
          </p:grpSpPr>
          <p:sp>
            <p:nvSpPr>
              <p:cNvPr id="16" name="Freeform: Shape 15">
                <a:extLst>
                  <a:ext uri="{FF2B5EF4-FFF2-40B4-BE49-F238E27FC236}">
                    <a16:creationId xmlns:a16="http://schemas.microsoft.com/office/drawing/2014/main" id="{CF093DF3-CC7B-1669-209C-3AF9674C06EA}"/>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D9E681C7-5DB8-7C6F-2AC6-682E6D5FC57B}"/>
                  </a:ext>
                </a:extLst>
              </p:cNvPr>
              <p:cNvSpPr txBox="1"/>
              <p:nvPr/>
            </p:nvSpPr>
            <p:spPr>
              <a:xfrm>
                <a:off x="2444185" y="1188136"/>
                <a:ext cx="7838975" cy="1047502"/>
              </a:xfrm>
              <a:prstGeom prst="rect">
                <a:avLst/>
              </a:prstGeom>
              <a:noFill/>
            </p:spPr>
            <p:txBody>
              <a:bodyPr wrap="square" lIns="0" tIns="0" rIns="0" bIns="0" rtlCol="0">
                <a:spAutoFit/>
              </a:bodyPr>
              <a:lstStyle/>
              <a:p>
                <a:pPr marL="0" marR="0" algn="just">
                  <a:spcBef>
                    <a:spcPts val="0"/>
                  </a:spcBef>
                  <a:spcAft>
                    <a:spcPts val="0"/>
                  </a:spcAft>
                </a:pPr>
                <a:r>
                  <a:rPr lang="en-US" sz="280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cuộc</a:t>
                </a:r>
                <a:r>
                  <a:rPr lang="en-US" sz="280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điện</a:t>
                </a:r>
                <a:r>
                  <a:rPr lang="en-US" sz="280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thoại</a:t>
                </a:r>
                <a:r>
                  <a:rPr lang="en-US" sz="280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lần</a:t>
                </a:r>
                <a:r>
                  <a:rPr lang="en-US" sz="280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hai</a:t>
                </a:r>
                <a:r>
                  <a:rPr lang="en-US" sz="280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các</a:t>
                </a:r>
                <a:r>
                  <a:rPr lang="en-US" sz="280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bạn</a:t>
                </a:r>
                <a:r>
                  <a:rPr lang="en-US" sz="280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nói</a:t>
                </a:r>
                <a:r>
                  <a:rPr lang="en-US" sz="280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chuyện</a:t>
                </a:r>
                <a:r>
                  <a:rPr lang="en-US" sz="280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gì</a:t>
                </a:r>
                <a:r>
                  <a:rPr lang="en-US" sz="280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khác</a:t>
                </a:r>
                <a:r>
                  <a:rPr lang="en-US" sz="280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lần</a:t>
                </a:r>
                <a:r>
                  <a:rPr lang="en-US" sz="280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32" name="Picture 31">
              <a:extLst>
                <a:ext uri="{FF2B5EF4-FFF2-40B4-BE49-F238E27FC236}">
                  <a16:creationId xmlns:a16="http://schemas.microsoft.com/office/drawing/2014/main" id="{3B7C3D45-528B-291C-628A-F9E0968BC5AB}"/>
                </a:ext>
              </a:extLst>
            </p:cNvPr>
            <p:cNvPicPr>
              <a:picLocks noChangeAspect="1"/>
            </p:cNvPicPr>
            <p:nvPr/>
          </p:nvPicPr>
          <p:blipFill>
            <a:blip r:embed="rId6"/>
            <a:stretch>
              <a:fillRect/>
            </a:stretch>
          </p:blipFill>
          <p:spPr>
            <a:xfrm>
              <a:off x="304800" y="3657600"/>
              <a:ext cx="998741" cy="2209800"/>
            </a:xfrm>
            <a:prstGeom prst="rect">
              <a:avLst/>
            </a:prstGeom>
          </p:spPr>
        </p:pic>
      </p:grpSp>
      <p:grpSp>
        <p:nvGrpSpPr>
          <p:cNvPr id="19" name="Group 18">
            <a:extLst>
              <a:ext uri="{FF2B5EF4-FFF2-40B4-BE49-F238E27FC236}">
                <a16:creationId xmlns:a16="http://schemas.microsoft.com/office/drawing/2014/main" id="{25297A7C-1A7A-C11E-89EB-8A731F73C10A}"/>
              </a:ext>
            </a:extLst>
          </p:cNvPr>
          <p:cNvGrpSpPr/>
          <p:nvPr/>
        </p:nvGrpSpPr>
        <p:grpSpPr>
          <a:xfrm>
            <a:off x="6585636" y="3733800"/>
            <a:ext cx="5403163" cy="2711532"/>
            <a:chOff x="6477000" y="3657600"/>
            <a:chExt cx="5192926" cy="2711532"/>
          </a:xfrm>
        </p:grpSpPr>
        <p:grpSp>
          <p:nvGrpSpPr>
            <p:cNvPr id="12" name="Group 11">
              <a:extLst>
                <a:ext uri="{FF2B5EF4-FFF2-40B4-BE49-F238E27FC236}">
                  <a16:creationId xmlns:a16="http://schemas.microsoft.com/office/drawing/2014/main" id="{EB2B7669-2406-832D-D1F8-A3E2A7D4B436}"/>
                </a:ext>
              </a:extLst>
            </p:cNvPr>
            <p:cNvGrpSpPr/>
            <p:nvPr/>
          </p:nvGrpSpPr>
          <p:grpSpPr>
            <a:xfrm>
              <a:off x="6904892" y="4159332"/>
              <a:ext cx="4765034" cy="2209800"/>
              <a:chOff x="1826053" y="791308"/>
              <a:chExt cx="8539894" cy="1790700"/>
            </a:xfrm>
          </p:grpSpPr>
          <p:sp>
            <p:nvSpPr>
              <p:cNvPr id="13" name="Freeform: Shape 12">
                <a:extLst>
                  <a:ext uri="{FF2B5EF4-FFF2-40B4-BE49-F238E27FC236}">
                    <a16:creationId xmlns:a16="http://schemas.microsoft.com/office/drawing/2014/main" id="{75607EAA-6E09-AD26-4170-B55EB7DA0BF2}"/>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96BABD4E-3DE3-D21A-F9E2-D004BF248ECB}"/>
                  </a:ext>
                </a:extLst>
              </p:cNvPr>
              <p:cNvSpPr txBox="1"/>
              <p:nvPr/>
            </p:nvSpPr>
            <p:spPr>
              <a:xfrm>
                <a:off x="2726441" y="971357"/>
                <a:ext cx="7639504" cy="1296907"/>
              </a:xfrm>
              <a:prstGeom prst="rect">
                <a:avLst/>
              </a:prstGeom>
              <a:noFill/>
            </p:spPr>
            <p:txBody>
              <a:bodyPr wrap="square" lIns="0" tIns="0" rIns="0" bIns="0" rtlCol="0">
                <a:spAutoFit/>
              </a:bodyPr>
              <a:lstStyle/>
              <a:p>
                <a:pPr marL="0" marR="0" algn="just">
                  <a:spcBef>
                    <a:spcPts val="0"/>
                  </a:spcBef>
                  <a:spcAft>
                    <a:spcPts val="0"/>
                  </a:spcAft>
                </a:pPr>
                <a:r>
                  <a:rPr lang="en-US" sz="2600" dirty="0" err="1">
                    <a:solidFill>
                      <a:srgbClr val="3399FF"/>
                    </a:solidFill>
                    <a:effectLst/>
                    <a:latin typeface="Times New Roman" panose="02020603050405020304" pitchFamily="18" charset="0"/>
                    <a:ea typeface="Arial-Rounded" panose="020B0500000000000000" pitchFamily="34" charset="0"/>
                    <a:cs typeface="Times New Roman" panose="02020603050405020304" pitchFamily="18" charset="0"/>
                  </a:rPr>
                  <a:t>Đóng</a:t>
                </a:r>
                <a:r>
                  <a:rPr lang="en-US" sz="2600" dirty="0">
                    <a:solidFill>
                      <a:srgbClr val="3399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3399FF"/>
                    </a:solidFill>
                    <a:effectLst/>
                    <a:latin typeface="Times New Roman" panose="02020603050405020304" pitchFamily="18" charset="0"/>
                    <a:ea typeface="Arial-Rounded" panose="020B0500000000000000" pitchFamily="34" charset="0"/>
                    <a:cs typeface="Times New Roman" panose="02020603050405020304" pitchFamily="18" charset="0"/>
                  </a:rPr>
                  <a:t>vai</a:t>
                </a:r>
                <a:r>
                  <a:rPr lang="en-US" sz="2600" dirty="0">
                    <a:solidFill>
                      <a:srgbClr val="3399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3399FF"/>
                    </a:solidFill>
                    <a:effectLst/>
                    <a:latin typeface="Times New Roman" panose="02020603050405020304" pitchFamily="18" charset="0"/>
                    <a:ea typeface="Arial-Rounded" panose="020B0500000000000000" pitchFamily="34" charset="0"/>
                    <a:cs typeface="Times New Roman" panose="02020603050405020304" pitchFamily="18" charset="0"/>
                  </a:rPr>
                  <a:t>hai</a:t>
                </a:r>
                <a:r>
                  <a:rPr lang="en-US" sz="2600" dirty="0">
                    <a:solidFill>
                      <a:srgbClr val="3399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3399FF"/>
                    </a:solidFill>
                    <a:effectLst/>
                    <a:latin typeface="Times New Roman" panose="02020603050405020304" pitchFamily="18" charset="0"/>
                    <a:ea typeface="Arial-Rounded" panose="020B0500000000000000" pitchFamily="34" charset="0"/>
                    <a:cs typeface="Times New Roman" panose="02020603050405020304" pitchFamily="18" charset="0"/>
                  </a:rPr>
                  <a:t>bạn</a:t>
                </a:r>
                <a:r>
                  <a:rPr lang="en-US" sz="2600" dirty="0">
                    <a:solidFill>
                      <a:srgbClr val="3399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3399FF"/>
                    </a:solidFill>
                    <a:effectLst/>
                    <a:latin typeface="Times New Roman" panose="02020603050405020304" pitchFamily="18" charset="0"/>
                    <a:ea typeface="Arial-Rounded" panose="020B0500000000000000" pitchFamily="34" charset="0"/>
                    <a:cs typeface="Times New Roman" panose="02020603050405020304" pitchFamily="18" charset="0"/>
                  </a:rPr>
                  <a:t>trong</a:t>
                </a:r>
                <a:r>
                  <a:rPr lang="en-US" sz="2600" dirty="0">
                    <a:solidFill>
                      <a:srgbClr val="3399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3399FF"/>
                    </a:solidFill>
                    <a:effectLst/>
                    <a:latin typeface="Times New Roman" panose="02020603050405020304" pitchFamily="18" charset="0"/>
                    <a:ea typeface="Arial-Rounded" panose="020B0500000000000000" pitchFamily="34" charset="0"/>
                    <a:cs typeface="Times New Roman" panose="02020603050405020304" pitchFamily="18" charset="0"/>
                  </a:rPr>
                  <a:t>câu</a:t>
                </a:r>
                <a:r>
                  <a:rPr lang="en-US" sz="2600" dirty="0">
                    <a:solidFill>
                      <a:srgbClr val="3399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3399FF"/>
                    </a:solidFill>
                    <a:effectLst/>
                    <a:latin typeface="Times New Roman" panose="02020603050405020304" pitchFamily="18" charset="0"/>
                    <a:ea typeface="Arial-Rounded" panose="020B0500000000000000" pitchFamily="34" charset="0"/>
                    <a:cs typeface="Times New Roman" panose="02020603050405020304" pitchFamily="18" charset="0"/>
                  </a:rPr>
                  <a:t>chuyện</a:t>
                </a:r>
                <a:r>
                  <a:rPr lang="en-US" sz="2600" dirty="0">
                    <a:solidFill>
                      <a:srgbClr val="3399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3399FF"/>
                    </a:solidFill>
                    <a:effectLst/>
                    <a:latin typeface="Times New Roman" panose="02020603050405020304" pitchFamily="18" charset="0"/>
                    <a:ea typeface="Arial-Rounded" panose="020B0500000000000000" pitchFamily="34" charset="0"/>
                    <a:cs typeface="Times New Roman" panose="02020603050405020304" pitchFamily="18" charset="0"/>
                  </a:rPr>
                  <a:t>để</a:t>
                </a:r>
                <a:r>
                  <a:rPr lang="en-US" sz="2600" dirty="0">
                    <a:solidFill>
                      <a:srgbClr val="3399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3399FF"/>
                    </a:solidFill>
                    <a:effectLst/>
                    <a:latin typeface="Times New Roman" panose="02020603050405020304" pitchFamily="18" charset="0"/>
                    <a:ea typeface="Arial-Rounded" panose="020B0500000000000000" pitchFamily="34" charset="0"/>
                    <a:cs typeface="Times New Roman" panose="02020603050405020304" pitchFamily="18" charset="0"/>
                  </a:rPr>
                  <a:t>nói</a:t>
                </a:r>
                <a:r>
                  <a:rPr lang="en-US" sz="2600" dirty="0">
                    <a:solidFill>
                      <a:srgbClr val="3399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3399FF"/>
                    </a:solidFill>
                    <a:effectLst/>
                    <a:latin typeface="Times New Roman" panose="02020603050405020304" pitchFamily="18" charset="0"/>
                    <a:ea typeface="Arial-Rounded" panose="020B0500000000000000" pitchFamily="34" charset="0"/>
                    <a:cs typeface="Times New Roman" panose="02020603050405020304" pitchFamily="18" charset="0"/>
                  </a:rPr>
                  <a:t>chuyện</a:t>
                </a:r>
                <a:r>
                  <a:rPr lang="en-US" sz="2600" dirty="0">
                    <a:solidFill>
                      <a:srgbClr val="3399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3399FF"/>
                    </a:solidFill>
                    <a:effectLst/>
                    <a:latin typeface="Times New Roman" panose="02020603050405020304" pitchFamily="18" charset="0"/>
                    <a:ea typeface="Arial-Rounded" panose="020B0500000000000000" pitchFamily="34" charset="0"/>
                    <a:cs typeface="Times New Roman" panose="02020603050405020304" pitchFamily="18" charset="0"/>
                  </a:rPr>
                  <a:t>điện</a:t>
                </a:r>
                <a:r>
                  <a:rPr lang="en-US" sz="2600" dirty="0">
                    <a:solidFill>
                      <a:srgbClr val="3399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3399FF"/>
                    </a:solidFill>
                    <a:effectLst/>
                    <a:latin typeface="Times New Roman" panose="02020603050405020304" pitchFamily="18" charset="0"/>
                    <a:ea typeface="Arial-Rounded" panose="020B0500000000000000" pitchFamily="34" charset="0"/>
                    <a:cs typeface="Times New Roman" panose="02020603050405020304" pitchFamily="18" charset="0"/>
                  </a:rPr>
                  <a:t>thoại</a:t>
                </a:r>
                <a:r>
                  <a:rPr lang="en-US" sz="2600" dirty="0">
                    <a:solidFill>
                      <a:srgbClr val="3399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3399FF"/>
                    </a:solidFill>
                    <a:effectLst/>
                    <a:latin typeface="Times New Roman" panose="02020603050405020304" pitchFamily="18" charset="0"/>
                    <a:ea typeface="Arial-Rounded" panose="020B0500000000000000" pitchFamily="34" charset="0"/>
                    <a:cs typeface="Times New Roman" panose="02020603050405020304" pitchFamily="18" charset="0"/>
                  </a:rPr>
                  <a:t>với</a:t>
                </a:r>
                <a:r>
                  <a:rPr lang="en-US" sz="2600" dirty="0">
                    <a:solidFill>
                      <a:srgbClr val="3399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3399FF"/>
                    </a:solidFill>
                    <a:effectLst/>
                    <a:latin typeface="Times New Roman" panose="02020603050405020304" pitchFamily="18" charset="0"/>
                    <a:ea typeface="Arial-Rounded" panose="020B0500000000000000" pitchFamily="34" charset="0"/>
                    <a:cs typeface="Times New Roman" panose="02020603050405020304" pitchFamily="18" charset="0"/>
                  </a:rPr>
                  <a:t>nhau</a:t>
                </a:r>
                <a:r>
                  <a:rPr lang="en-US" sz="2600" dirty="0">
                    <a:solidFill>
                      <a:srgbClr val="3399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3399FF"/>
                    </a:solidFill>
                    <a:effectLst/>
                    <a:latin typeface="Times New Roman" panose="02020603050405020304" pitchFamily="18" charset="0"/>
                    <a:ea typeface="Arial-Rounded" panose="020B0500000000000000" pitchFamily="34" charset="0"/>
                    <a:cs typeface="Times New Roman" panose="02020603050405020304" pitchFamily="18" charset="0"/>
                  </a:rPr>
                  <a:t>bằng</a:t>
                </a:r>
                <a:r>
                  <a:rPr lang="en-US" sz="2600" dirty="0">
                    <a:solidFill>
                      <a:srgbClr val="3399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3399FF"/>
                    </a:solidFill>
                    <a:effectLst/>
                    <a:latin typeface="Times New Roman" panose="02020603050405020304" pitchFamily="18" charset="0"/>
                    <a:ea typeface="Arial-Rounded" panose="020B0500000000000000" pitchFamily="34" charset="0"/>
                    <a:cs typeface="Times New Roman" panose="02020603050405020304" pitchFamily="18" charset="0"/>
                  </a:rPr>
                  <a:t>giọng</a:t>
                </a:r>
                <a:r>
                  <a:rPr lang="en-US" sz="2600" dirty="0">
                    <a:solidFill>
                      <a:srgbClr val="3399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3399FF"/>
                    </a:solidFill>
                    <a:effectLst/>
                    <a:latin typeface="Times New Roman" panose="02020603050405020304" pitchFamily="18" charset="0"/>
                    <a:ea typeface="Arial-Rounded" panose="020B0500000000000000" pitchFamily="34" charset="0"/>
                    <a:cs typeface="Times New Roman" panose="02020603050405020304" pitchFamily="18" charset="0"/>
                  </a:rPr>
                  <a:t>nói</a:t>
                </a:r>
                <a:r>
                  <a:rPr lang="en-US" sz="2600" dirty="0">
                    <a:solidFill>
                      <a:srgbClr val="3399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3399FF"/>
                    </a:solidFill>
                    <a:effectLst/>
                    <a:latin typeface="Times New Roman" panose="02020603050405020304" pitchFamily="18" charset="0"/>
                    <a:ea typeface="Arial-Rounded" panose="020B0500000000000000" pitchFamily="34" charset="0"/>
                    <a:cs typeface="Times New Roman" panose="02020603050405020304" pitchFamily="18" charset="0"/>
                  </a:rPr>
                  <a:t>phù</a:t>
                </a:r>
                <a:r>
                  <a:rPr lang="en-US" sz="2600" dirty="0">
                    <a:solidFill>
                      <a:srgbClr val="3399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3399FF"/>
                    </a:solidFill>
                    <a:effectLst/>
                    <a:latin typeface="Times New Roman" panose="02020603050405020304" pitchFamily="18" charset="0"/>
                    <a:ea typeface="Arial-Rounded" panose="020B0500000000000000" pitchFamily="34" charset="0"/>
                    <a:cs typeface="Times New Roman" panose="02020603050405020304" pitchFamily="18" charset="0"/>
                  </a:rPr>
                  <a:t>hợp</a:t>
                </a:r>
                <a:r>
                  <a:rPr lang="en-US" sz="2600" dirty="0">
                    <a:solidFill>
                      <a:srgbClr val="3399FF"/>
                    </a:solidFill>
                    <a:effectLst/>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34" name="Picture 33">
              <a:extLst>
                <a:ext uri="{FF2B5EF4-FFF2-40B4-BE49-F238E27FC236}">
                  <a16:creationId xmlns:a16="http://schemas.microsoft.com/office/drawing/2014/main" id="{B6D2C443-B560-6848-F1BD-3693D59F224A}"/>
                </a:ext>
              </a:extLst>
            </p:cNvPr>
            <p:cNvPicPr>
              <a:picLocks noChangeAspect="1"/>
            </p:cNvPicPr>
            <p:nvPr/>
          </p:nvPicPr>
          <p:blipFill>
            <a:blip r:embed="rId7"/>
            <a:stretch>
              <a:fillRect/>
            </a:stretch>
          </p:blipFill>
          <p:spPr>
            <a:xfrm>
              <a:off x="6477000" y="3657600"/>
              <a:ext cx="1000225" cy="2212584"/>
            </a:xfrm>
            <a:prstGeom prst="rect">
              <a:avLst/>
            </a:prstGeom>
          </p:spPr>
        </p:pic>
      </p:grpSp>
      <p:grpSp>
        <p:nvGrpSpPr>
          <p:cNvPr id="26" name="Group 25">
            <a:extLst>
              <a:ext uri="{FF2B5EF4-FFF2-40B4-BE49-F238E27FC236}">
                <a16:creationId xmlns:a16="http://schemas.microsoft.com/office/drawing/2014/main" id="{DB6BDC44-2117-E793-A909-BD71553C59D2}"/>
              </a:ext>
            </a:extLst>
          </p:cNvPr>
          <p:cNvGrpSpPr/>
          <p:nvPr/>
        </p:nvGrpSpPr>
        <p:grpSpPr>
          <a:xfrm>
            <a:off x="3332818" y="0"/>
            <a:ext cx="5526365" cy="1162332"/>
            <a:chOff x="3092880" y="0"/>
            <a:chExt cx="5699569" cy="1284494"/>
          </a:xfrm>
        </p:grpSpPr>
        <p:pic>
          <p:nvPicPr>
            <p:cNvPr id="27" name="Picture 26">
              <a:extLst>
                <a:ext uri="{FF2B5EF4-FFF2-40B4-BE49-F238E27FC236}">
                  <a16:creationId xmlns:a16="http://schemas.microsoft.com/office/drawing/2014/main" id="{840D59AF-1B9B-3E55-3CB4-F3C14E348B77}"/>
                </a:ext>
              </a:extLst>
            </p:cNvPr>
            <p:cNvPicPr>
              <a:picLocks noChangeAspect="1"/>
            </p:cNvPicPr>
            <p:nvPr/>
          </p:nvPicPr>
          <p:blipFill>
            <a:blip r:embed="rId8">
              <a:lum contrast="40000"/>
            </a:blip>
            <a:stretch>
              <a:fillRect/>
            </a:stretch>
          </p:blipFill>
          <p:spPr>
            <a:xfrm>
              <a:off x="3092880" y="0"/>
              <a:ext cx="5699569" cy="1284494"/>
            </a:xfrm>
            <a:prstGeom prst="rect">
              <a:avLst/>
            </a:prstGeom>
          </p:spPr>
        </p:pic>
        <p:sp>
          <p:nvSpPr>
            <p:cNvPr id="28" name="TextBox 27">
              <a:extLst>
                <a:ext uri="{FF2B5EF4-FFF2-40B4-BE49-F238E27FC236}">
                  <a16:creationId xmlns:a16="http://schemas.microsoft.com/office/drawing/2014/main" id="{D16278FC-4021-11F5-CC66-1B838E90A914}"/>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085904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90"/>
                                          </p:val>
                                        </p:tav>
                                        <p:tav tm="100000">
                                          <p:val>
                                            <p:fltVal val="0"/>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 calcmode="lin" valueType="num">
                                      <p:cBhvr>
                                        <p:cTn id="24" dur="500" fill="hold"/>
                                        <p:tgtEl>
                                          <p:spTgt spid="5"/>
                                        </p:tgtEl>
                                        <p:attrNameLst>
                                          <p:attrName>style.rotation</p:attrName>
                                        </p:attrNameLst>
                                      </p:cBhvr>
                                      <p:tavLst>
                                        <p:tav tm="0">
                                          <p:val>
                                            <p:fltVal val="90"/>
                                          </p:val>
                                        </p:tav>
                                        <p:tav tm="100000">
                                          <p:val>
                                            <p:fltVal val="0"/>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 calcmode="lin" valueType="num">
                                      <p:cBhvr>
                                        <p:cTn id="32" dur="500" fill="hold"/>
                                        <p:tgtEl>
                                          <p:spTgt spid="18"/>
                                        </p:tgtEl>
                                        <p:attrNameLst>
                                          <p:attrName>style.rotation</p:attrName>
                                        </p:attrNameLst>
                                      </p:cBhvr>
                                      <p:tavLst>
                                        <p:tav tm="0">
                                          <p:val>
                                            <p:fltVal val="90"/>
                                          </p:val>
                                        </p:tav>
                                        <p:tav tm="100000">
                                          <p:val>
                                            <p:fltVal val="0"/>
                                          </p:val>
                                        </p:tav>
                                      </p:tavLst>
                                    </p:anim>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 calcmode="lin" valueType="num">
                                      <p:cBhvr>
                                        <p:cTn id="40" dur="500" fill="hold"/>
                                        <p:tgtEl>
                                          <p:spTgt spid="19"/>
                                        </p:tgtEl>
                                        <p:attrNameLst>
                                          <p:attrName>style.rotation</p:attrName>
                                        </p:attrNameLst>
                                      </p:cBhvr>
                                      <p:tavLst>
                                        <p:tav tm="0">
                                          <p:val>
                                            <p:fltVal val="90"/>
                                          </p:val>
                                        </p:tav>
                                        <p:tav tm="100000">
                                          <p:val>
                                            <p:fltVal val="0"/>
                                          </p:val>
                                        </p:tav>
                                      </p:tavLst>
                                    </p:anim>
                                    <p:animEffect transition="in" filter="fade">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4">
            <a:lum bright="40000" contrast="-40000"/>
            <a:extLst>
              <a:ext uri="{96DAC541-7B7A-43D3-8B79-37D633B846F1}">
                <asvg:svgBlip xmlns:asvg="http://schemas.microsoft.com/office/drawing/2016/SVG/main" r:embed="rId5"/>
              </a:ext>
            </a:extLst>
          </a:blip>
          <a:stretch>
            <a:fillRect/>
          </a:stretch>
        </p:blipFill>
        <p:spPr>
          <a:xfrm>
            <a:off x="152400" y="152400"/>
            <a:ext cx="11734800" cy="6705600"/>
          </a:xfrm>
          <a:prstGeom prst="rect">
            <a:avLst/>
          </a:prstGeom>
        </p:spPr>
      </p:pic>
      <p:sp>
        <p:nvSpPr>
          <p:cNvPr id="5" name="Rectangle: Rounded Corners 4">
            <a:extLst>
              <a:ext uri="{FF2B5EF4-FFF2-40B4-BE49-F238E27FC236}">
                <a16:creationId xmlns:a16="http://schemas.microsoft.com/office/drawing/2014/main" id="{74D95099-04A6-38A5-0DCE-89657757CEC1}"/>
              </a:ext>
            </a:extLst>
          </p:cNvPr>
          <p:cNvSpPr/>
          <p:nvPr/>
        </p:nvSpPr>
        <p:spPr>
          <a:xfrm>
            <a:off x="1324570" y="2794001"/>
            <a:ext cx="9021698" cy="2921000"/>
          </a:xfrm>
          <a:prstGeom prst="roundRect">
            <a:avLst>
              <a:gd name="adj" fmla="val 463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827426" y="2667000"/>
            <a:ext cx="7833041" cy="1253018"/>
            <a:chOff x="1826053" y="791308"/>
            <a:chExt cx="8384747" cy="1570892"/>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8384747" cy="157089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4FB4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57995" y="1190237"/>
              <a:ext cx="7254954" cy="50014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6600FF"/>
                  </a:solidFill>
                  <a:effectLst/>
                  <a:latin typeface="Times New Roman" panose="02020603050405020304" pitchFamily="18" charset="0"/>
                  <a:ea typeface="Arial-Rounded" panose="020B0500000000000000" pitchFamily="34" charset="0"/>
                  <a:cs typeface="Times New Roman" panose="02020603050405020304" pitchFamily="18" charset="0"/>
                </a:rPr>
                <a:t>Giờ</a:t>
              </a:r>
              <a:r>
                <a:rPr lang="en-US" sz="2800" dirty="0">
                  <a:solidFill>
                    <a:srgbClr val="6600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6600FF"/>
                  </a:solidFill>
                  <a:effectLst/>
                  <a:latin typeface="Times New Roman" panose="02020603050405020304" pitchFamily="18" charset="0"/>
                  <a:ea typeface="Arial-Rounded" panose="020B0500000000000000" pitchFamily="34" charset="0"/>
                  <a:cs typeface="Times New Roman" panose="02020603050405020304" pitchFamily="18" charset="0"/>
                </a:rPr>
                <a:t>ra</a:t>
              </a:r>
              <a:r>
                <a:rPr lang="en-US" sz="2800" dirty="0">
                  <a:solidFill>
                    <a:srgbClr val="6600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6600FF"/>
                  </a:solidFill>
                  <a:effectLst/>
                  <a:latin typeface="Times New Roman" panose="02020603050405020304" pitchFamily="18" charset="0"/>
                  <a:ea typeface="Arial-Rounded" panose="020B0500000000000000" pitchFamily="34" charset="0"/>
                  <a:cs typeface="Times New Roman" panose="02020603050405020304" pitchFamily="18" charset="0"/>
                </a:rPr>
                <a:t>chơi</a:t>
              </a:r>
              <a:r>
                <a:rPr lang="en-US" sz="2800" dirty="0">
                  <a:solidFill>
                    <a:srgbClr val="6600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6600FF"/>
                  </a:solidFill>
                  <a:effectLst/>
                  <a:latin typeface="Times New Roman" panose="02020603050405020304" pitchFamily="18" charset="0"/>
                  <a:ea typeface="Arial-Rounded" panose="020B0500000000000000" pitchFamily="34" charset="0"/>
                  <a:cs typeface="Times New Roman" panose="02020603050405020304" pitchFamily="18" charset="0"/>
                </a:rPr>
                <a:t>điều</a:t>
              </a:r>
              <a:r>
                <a:rPr lang="en-US" sz="2800" dirty="0">
                  <a:solidFill>
                    <a:srgbClr val="6600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6600FF"/>
                  </a:solidFill>
                  <a:effectLst/>
                  <a:latin typeface="Times New Roman" panose="02020603050405020304" pitchFamily="18" charset="0"/>
                  <a:ea typeface="Arial-Rounded" panose="020B0500000000000000" pitchFamily="34" charset="0"/>
                  <a:cs typeface="Times New Roman" panose="02020603050405020304" pitchFamily="18" charset="0"/>
                </a:rPr>
                <a:t>gì</a:t>
              </a:r>
              <a:r>
                <a:rPr lang="en-US" sz="2800" dirty="0">
                  <a:solidFill>
                    <a:srgbClr val="6600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6600FF"/>
                  </a:solidFill>
                  <a:effectLst/>
                  <a:latin typeface="Times New Roman" panose="02020603050405020304" pitchFamily="18" charset="0"/>
                  <a:ea typeface="Arial-Rounded" panose="020B0500000000000000" pitchFamily="34" charset="0"/>
                  <a:cs typeface="Times New Roman" panose="02020603050405020304" pitchFamily="18" charset="0"/>
                </a:rPr>
                <a:t>khiến</a:t>
              </a:r>
              <a:r>
                <a:rPr lang="en-US" sz="2800" dirty="0">
                  <a:solidFill>
                    <a:srgbClr val="6600FF"/>
                  </a:solidFill>
                  <a:effectLst/>
                  <a:latin typeface="Times New Roman" panose="02020603050405020304" pitchFamily="18" charset="0"/>
                  <a:ea typeface="Arial-Rounded" panose="020B0500000000000000" pitchFamily="34" charset="0"/>
                  <a:cs typeface="Times New Roman" panose="02020603050405020304" pitchFamily="18" charset="0"/>
                </a:rPr>
                <a:t> Minh </a:t>
              </a:r>
              <a:r>
                <a:rPr lang="en-US" sz="2800" dirty="0" err="1">
                  <a:solidFill>
                    <a:srgbClr val="6600FF"/>
                  </a:solidFill>
                  <a:effectLst/>
                  <a:latin typeface="Times New Roman" panose="02020603050405020304" pitchFamily="18" charset="0"/>
                  <a:ea typeface="Arial-Rounded" panose="020B0500000000000000" pitchFamily="34" charset="0"/>
                  <a:cs typeface="Times New Roman" panose="02020603050405020304" pitchFamily="18" charset="0"/>
                </a:rPr>
                <a:t>rất</a:t>
              </a:r>
              <a:r>
                <a:rPr lang="en-US" sz="2800" dirty="0">
                  <a:solidFill>
                    <a:srgbClr val="6600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6600FF"/>
                  </a:solidFill>
                  <a:effectLst/>
                  <a:latin typeface="Times New Roman" panose="02020603050405020304" pitchFamily="18" charset="0"/>
                  <a:ea typeface="Arial-Rounded" panose="020B0500000000000000" pitchFamily="34" charset="0"/>
                  <a:cs typeface="Times New Roman" panose="02020603050405020304" pitchFamily="18" charset="0"/>
                </a:rPr>
                <a:t>vui</a:t>
              </a:r>
              <a:r>
                <a:rPr lang="en-US" sz="2800" dirty="0">
                  <a:solidFill>
                    <a:srgbClr val="6600FF"/>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i="0" u="none" strike="noStrike" kern="1200" cap="none" spc="0" normalizeH="0" baseline="0" noProof="0" dirty="0">
                <a:ln>
                  <a:noFill/>
                </a:ln>
                <a:solidFill>
                  <a:srgbClr val="6600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25" name="Picture 24">
            <a:extLst>
              <a:ext uri="{FF2B5EF4-FFF2-40B4-BE49-F238E27FC236}">
                <a16:creationId xmlns:a16="http://schemas.microsoft.com/office/drawing/2014/main" id="{415ABC86-0DF9-9E01-0D38-C7CEE11FC141}"/>
              </a:ext>
            </a:extLst>
          </p:cNvPr>
          <p:cNvPicPr>
            <a:picLocks noChangeAspect="1"/>
          </p:cNvPicPr>
          <p:nvPr/>
        </p:nvPicPr>
        <p:blipFill>
          <a:blip r:embed="rId6"/>
          <a:stretch>
            <a:fillRect/>
          </a:stretch>
        </p:blipFill>
        <p:spPr>
          <a:xfrm>
            <a:off x="779094" y="2667000"/>
            <a:ext cx="1000225" cy="2209800"/>
          </a:xfrm>
          <a:prstGeom prst="rect">
            <a:avLst/>
          </a:prstGeom>
        </p:spPr>
      </p:pic>
      <p:sp>
        <p:nvSpPr>
          <p:cNvPr id="20" name="TextBox 19">
            <a:extLst>
              <a:ext uri="{FF2B5EF4-FFF2-40B4-BE49-F238E27FC236}">
                <a16:creationId xmlns:a16="http://schemas.microsoft.com/office/drawing/2014/main" id="{C54F2E75-87B8-FE4C-83F5-7190F95C1DD9}"/>
              </a:ext>
            </a:extLst>
          </p:cNvPr>
          <p:cNvSpPr txBox="1"/>
          <p:nvPr/>
        </p:nvSpPr>
        <p:spPr>
          <a:xfrm>
            <a:off x="2113708" y="4435734"/>
            <a:ext cx="6200560" cy="861774"/>
          </a:xfrm>
          <a:prstGeom prst="rect">
            <a:avLst/>
          </a:prstGeom>
          <a:noFill/>
        </p:spPr>
        <p:txBody>
          <a:bodyPr wrap="square" lIns="0" tIns="0" rIns="0" bIns="0" rtlCol="0">
            <a:spAutoFit/>
          </a:bodyPr>
          <a:lstStyle/>
          <a:p>
            <a:pPr lvl="0" algn="just">
              <a:defRPr/>
            </a:pPr>
            <a:r>
              <a:rPr lang="vi-VN" sz="2800" dirty="0">
                <a:solidFill>
                  <a:srgbClr val="9933FF"/>
                </a:solidFill>
                <a:latin typeface="Times New Roman" panose="02020603050405020304" pitchFamily="18" charset="0"/>
                <a:ea typeface="Arial-Rounded" panose="020B0500000000000000" pitchFamily="34" charset="0"/>
                <a:cs typeface="Times New Roman" panose="02020603050405020304" pitchFamily="18" charset="0"/>
              </a:rPr>
              <a:t>Minh được An thông báo đi học về An sẽ gọi điện thoại cho mình.</a:t>
            </a:r>
            <a:endParaRPr kumimoji="0" lang="en-US" sz="2800" u="none" strike="noStrike" kern="1200" cap="none" spc="0" normalizeH="0" baseline="0" noProof="0" dirty="0">
              <a:ln>
                <a:noFill/>
              </a:ln>
              <a:solidFill>
                <a:srgbClr val="9933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910A8C9A-B97E-A747-96C4-606CDB739343}"/>
              </a:ext>
            </a:extLst>
          </p:cNvPr>
          <p:cNvPicPr>
            <a:picLocks noChangeAspect="1"/>
          </p:cNvPicPr>
          <p:nvPr/>
        </p:nvPicPr>
        <p:blipFill>
          <a:blip r:embed="rId7"/>
          <a:stretch>
            <a:fillRect/>
          </a:stretch>
        </p:blipFill>
        <p:spPr>
          <a:xfrm>
            <a:off x="1324569" y="4435734"/>
            <a:ext cx="743776" cy="725487"/>
          </a:xfrm>
          <a:prstGeom prst="rect">
            <a:avLst/>
          </a:prstGeom>
        </p:spPr>
      </p:pic>
      <p:sp>
        <p:nvSpPr>
          <p:cNvPr id="11" name="TextBox 10">
            <a:extLst>
              <a:ext uri="{FF2B5EF4-FFF2-40B4-BE49-F238E27FC236}">
                <a16:creationId xmlns:a16="http://schemas.microsoft.com/office/drawing/2014/main" id="{C54F2E75-87B8-FE4C-83F5-7190F95C1DD9}"/>
              </a:ext>
            </a:extLst>
          </p:cNvPr>
          <p:cNvSpPr txBox="1"/>
          <p:nvPr/>
        </p:nvSpPr>
        <p:spPr>
          <a:xfrm>
            <a:off x="2456716" y="668116"/>
            <a:ext cx="7126163" cy="1292662"/>
          </a:xfrm>
          <a:prstGeom prst="rect">
            <a:avLst/>
          </a:prstGeom>
          <a:noFill/>
        </p:spPr>
        <p:txBody>
          <a:bodyPr wrap="square" lIns="0" tIns="0" rIns="0" bIns="0" rtlCol="0">
            <a:spAutoFit/>
          </a:bodyPr>
          <a:lstStyle/>
          <a:p>
            <a:pPr lvl="0" algn="ctr">
              <a:defRPr/>
            </a:pPr>
            <a:r>
              <a:rPr lang="vi-VN"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Thứ </a:t>
            </a:r>
            <a:r>
              <a:rPr lang="en-GB"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Ba </a:t>
            </a:r>
            <a:r>
              <a:rPr lang="en-GB"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ngày</a:t>
            </a:r>
            <a:r>
              <a:rPr lang="en-GB"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12 </a:t>
            </a:r>
            <a:r>
              <a:rPr lang="en-GB"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tháng</a:t>
            </a:r>
            <a:r>
              <a:rPr lang="en-GB"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3 </a:t>
            </a:r>
            <a:r>
              <a:rPr lang="en-GB"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năm</a:t>
            </a:r>
            <a:r>
              <a:rPr lang="en-GB"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2024</a:t>
            </a:r>
          </a:p>
          <a:p>
            <a:pPr lvl="0" algn="ctr">
              <a:defRPr/>
            </a:pPr>
            <a:r>
              <a:rPr lang="en-GB" sz="2800" u="sng"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Tiếng</a:t>
            </a:r>
            <a:r>
              <a:rPr lang="en-GB" sz="2800" u="sng"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800" u="sng"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việt</a:t>
            </a:r>
            <a:r>
              <a:rPr lang="en-GB"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GB" sz="280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lvl="0" algn="ctr">
              <a:defRPr/>
            </a:pPr>
            <a:r>
              <a:rPr lang="en-GB" sz="28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Bài</a:t>
            </a:r>
            <a:r>
              <a:rPr lang="en-GB" sz="28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13: A </a:t>
            </a:r>
            <a:r>
              <a:rPr lang="en-GB" sz="28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lô</a:t>
            </a:r>
            <a:r>
              <a:rPr lang="en-GB" sz="28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tớ</a:t>
            </a:r>
            <a:r>
              <a:rPr lang="en-GB" sz="28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8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đây</a:t>
            </a:r>
            <a:r>
              <a:rPr lang="en-GB" sz="28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a:t>
            </a:r>
            <a:r>
              <a:rPr lang="en-GB" sz="28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iết</a:t>
            </a:r>
            <a:r>
              <a:rPr lang="en-GB" sz="28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2)</a:t>
            </a:r>
            <a:endParaRPr kumimoji="0" lang="en-US" sz="2800" b="1"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832883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4">
            <a:lum bright="40000" contrast="-40000"/>
            <a:extLst>
              <a:ext uri="{96DAC541-7B7A-43D3-8B79-37D633B846F1}">
                <asvg:svgBlip xmlns:asvg="http://schemas.microsoft.com/office/drawing/2016/SVG/main" r:embed="rId5"/>
              </a:ext>
            </a:extLst>
          </a:blip>
          <a:stretch>
            <a:fillRect/>
          </a:stretch>
        </p:blipFill>
        <p:spPr>
          <a:xfrm>
            <a:off x="381000" y="348732"/>
            <a:ext cx="11430000" cy="6160537"/>
          </a:xfrm>
          <a:prstGeom prst="rect">
            <a:avLst/>
          </a:prstGeom>
        </p:spPr>
      </p:pic>
      <p:sp>
        <p:nvSpPr>
          <p:cNvPr id="10" name="Rectangle: Rounded Corners 9">
            <a:extLst>
              <a:ext uri="{FF2B5EF4-FFF2-40B4-BE49-F238E27FC236}">
                <a16:creationId xmlns:a16="http://schemas.microsoft.com/office/drawing/2014/main" id="{F158BD94-3C2E-779A-AEBE-5953F575390C}"/>
              </a:ext>
            </a:extLst>
          </p:cNvPr>
          <p:cNvSpPr/>
          <p:nvPr/>
        </p:nvSpPr>
        <p:spPr>
          <a:xfrm>
            <a:off x="1554691" y="2802467"/>
            <a:ext cx="9431867" cy="3365825"/>
          </a:xfrm>
          <a:prstGeom prst="roundRect">
            <a:avLst>
              <a:gd name="adj" fmla="val 396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878131" y="2802467"/>
            <a:ext cx="7923644" cy="1494585"/>
            <a:chOff x="1826053" y="791308"/>
            <a:chExt cx="9503586" cy="1790700"/>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9503586"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D13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46168" y="1280275"/>
              <a:ext cx="8528099" cy="78552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Lần</a:t>
              </a:r>
              <a:r>
                <a:rPr lang="en-US" sz="2800" dirty="0">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đầu</a:t>
              </a:r>
              <a:r>
                <a:rPr lang="en-US" sz="2800" dirty="0">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tiên</a:t>
              </a:r>
              <a:r>
                <a:rPr lang="en-US" sz="2800" dirty="0">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 An </a:t>
              </a:r>
              <a:r>
                <a:rPr lang="en-US" sz="2800" dirty="0" err="1">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gọi</a:t>
              </a:r>
              <a:r>
                <a:rPr lang="en-US" sz="2800" dirty="0">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điện</a:t>
              </a:r>
              <a:r>
                <a:rPr lang="en-US" sz="2800" dirty="0">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thoại</a:t>
              </a:r>
              <a:r>
                <a:rPr lang="en-US" sz="2800" dirty="0">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cho</a:t>
              </a:r>
              <a:r>
                <a:rPr lang="en-US" sz="2800" dirty="0">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 Minh, </a:t>
              </a:r>
              <a:r>
                <a:rPr lang="en-US" sz="2800" dirty="0" err="1">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hai</a:t>
              </a:r>
              <a:r>
                <a:rPr lang="en-US" sz="2800" dirty="0">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bạn</a:t>
              </a:r>
              <a:r>
                <a:rPr lang="en-US" sz="2800" dirty="0">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2800" dirty="0">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nói</a:t>
              </a:r>
              <a:r>
                <a:rPr lang="en-US" sz="2800" dirty="0">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chuyện</a:t>
              </a:r>
              <a:r>
                <a:rPr lang="en-US" sz="2800" dirty="0">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với</a:t>
              </a:r>
              <a:r>
                <a:rPr lang="en-US" sz="2800" dirty="0">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nhau</a:t>
              </a:r>
              <a:r>
                <a:rPr lang="en-US" sz="2800" dirty="0">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thế</a:t>
              </a:r>
              <a:r>
                <a:rPr lang="en-US" sz="2800" dirty="0">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nào</a:t>
              </a:r>
              <a:r>
                <a:rPr lang="en-US" sz="2800" dirty="0">
                  <a:solidFill>
                    <a:srgbClr val="0066FF"/>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i="0" u="none" strike="noStrike" kern="1200" cap="none" spc="0" normalizeH="0" baseline="0" noProof="0" dirty="0">
                <a:ln>
                  <a:noFill/>
                </a:ln>
                <a:solidFill>
                  <a:srgbClr val="0066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9" name="Picture 8">
            <a:extLst>
              <a:ext uri="{FF2B5EF4-FFF2-40B4-BE49-F238E27FC236}">
                <a16:creationId xmlns:a16="http://schemas.microsoft.com/office/drawing/2014/main" id="{137267FF-B915-B8B6-3D38-DF80EA5F2E8E}"/>
              </a:ext>
            </a:extLst>
          </p:cNvPr>
          <p:cNvPicPr>
            <a:picLocks noChangeAspect="1"/>
          </p:cNvPicPr>
          <p:nvPr/>
        </p:nvPicPr>
        <p:blipFill>
          <a:blip r:embed="rId6"/>
          <a:stretch>
            <a:fillRect/>
          </a:stretch>
        </p:blipFill>
        <p:spPr>
          <a:xfrm>
            <a:off x="967901" y="2362339"/>
            <a:ext cx="998502" cy="2209800"/>
          </a:xfrm>
          <a:prstGeom prst="rect">
            <a:avLst/>
          </a:prstGeom>
        </p:spPr>
      </p:pic>
      <p:grpSp>
        <p:nvGrpSpPr>
          <p:cNvPr id="4" name="Group 3">
            <a:extLst>
              <a:ext uri="{FF2B5EF4-FFF2-40B4-BE49-F238E27FC236}">
                <a16:creationId xmlns:a16="http://schemas.microsoft.com/office/drawing/2014/main" id="{9BB5EF1F-D864-7F23-E913-3CF8EFA4EE96}"/>
              </a:ext>
            </a:extLst>
          </p:cNvPr>
          <p:cNvGrpSpPr/>
          <p:nvPr/>
        </p:nvGrpSpPr>
        <p:grpSpPr>
          <a:xfrm>
            <a:off x="2228403" y="4978400"/>
            <a:ext cx="8136899" cy="872067"/>
            <a:chOff x="5828228" y="3477995"/>
            <a:chExt cx="5124969" cy="985946"/>
          </a:xfrm>
        </p:grpSpPr>
        <p:sp>
          <p:nvSpPr>
            <p:cNvPr id="11" name="TextBox 10">
              <a:extLst>
                <a:ext uri="{FF2B5EF4-FFF2-40B4-BE49-F238E27FC236}">
                  <a16:creationId xmlns:a16="http://schemas.microsoft.com/office/drawing/2014/main" id="{CFB8B3E3-570D-2860-5848-BB3A7E971429}"/>
                </a:ext>
              </a:extLst>
            </p:cNvPr>
            <p:cNvSpPr txBox="1"/>
            <p:nvPr/>
          </p:nvSpPr>
          <p:spPr>
            <a:xfrm>
              <a:off x="6557907" y="3477995"/>
              <a:ext cx="4395290" cy="86177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u="none" strike="noStrike" kern="1200" cap="none" spc="0" normalizeH="0" baseline="0" noProof="0" dirty="0">
                  <a:ln>
                    <a:noFill/>
                  </a:ln>
                  <a:solidFill>
                    <a:srgbClr val="9933FF"/>
                  </a:solidFill>
                  <a:effectLst/>
                  <a:uLnTx/>
                  <a:uFillTx/>
                  <a:latin typeface="Times New Roman" panose="02020603050405020304" pitchFamily="18" charset="0"/>
                  <a:cs typeface="Times New Roman" panose="02020603050405020304" pitchFamily="18" charset="0"/>
                </a:rPr>
                <a:t>Hai bạn cười nói rất to lại còn gào lên trong máy vì quá vui thích.</a:t>
              </a:r>
              <a:endParaRPr kumimoji="0" lang="en-US" sz="2800" u="none" strike="noStrike" kern="1200" cap="none" spc="0" normalizeH="0" baseline="0" noProof="0" dirty="0">
                <a:ln>
                  <a:noFill/>
                </a:ln>
                <a:solidFill>
                  <a:srgbClr val="9933FF"/>
                </a:solidFill>
                <a:effectLst/>
                <a:uLnTx/>
                <a:uFillTx/>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52E50DE1-5C1A-4D9D-E02B-81E3E4BEA69E}"/>
                </a:ext>
              </a:extLst>
            </p:cNvPr>
            <p:cNvPicPr>
              <a:picLocks noChangeAspect="1"/>
            </p:cNvPicPr>
            <p:nvPr/>
          </p:nvPicPr>
          <p:blipFill>
            <a:blip r:embed="rId7"/>
            <a:stretch>
              <a:fillRect/>
            </a:stretch>
          </p:blipFill>
          <p:spPr>
            <a:xfrm>
              <a:off x="5828228" y="3605296"/>
              <a:ext cx="558456" cy="858645"/>
            </a:xfrm>
            <a:prstGeom prst="rect">
              <a:avLst/>
            </a:prstGeom>
          </p:spPr>
        </p:pic>
      </p:grpSp>
      <p:sp>
        <p:nvSpPr>
          <p:cNvPr id="17" name="TextBox 16">
            <a:extLst>
              <a:ext uri="{FF2B5EF4-FFF2-40B4-BE49-F238E27FC236}">
                <a16:creationId xmlns:a16="http://schemas.microsoft.com/office/drawing/2014/main" id="{C54F2E75-87B8-FE4C-83F5-7190F95C1DD9}"/>
              </a:ext>
            </a:extLst>
          </p:cNvPr>
          <p:cNvSpPr txBox="1"/>
          <p:nvPr/>
        </p:nvSpPr>
        <p:spPr>
          <a:xfrm>
            <a:off x="2675612" y="611021"/>
            <a:ext cx="7126163" cy="1292662"/>
          </a:xfrm>
          <a:prstGeom prst="rect">
            <a:avLst/>
          </a:prstGeom>
          <a:noFill/>
        </p:spPr>
        <p:txBody>
          <a:bodyPr wrap="square" lIns="0" tIns="0" rIns="0" bIns="0" rtlCol="0">
            <a:spAutoFit/>
          </a:bodyPr>
          <a:lstStyle/>
          <a:p>
            <a:pPr lvl="0" algn="ctr">
              <a:defRPr/>
            </a:pPr>
            <a:r>
              <a:rPr lang="vi-VN"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Thứ </a:t>
            </a:r>
            <a:r>
              <a:rPr lang="en-GB"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Ba </a:t>
            </a:r>
            <a:r>
              <a:rPr lang="en-GB"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ngày</a:t>
            </a:r>
            <a:r>
              <a:rPr lang="en-GB"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12 </a:t>
            </a:r>
            <a:r>
              <a:rPr lang="en-GB"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tháng</a:t>
            </a:r>
            <a:r>
              <a:rPr lang="en-GB"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3 </a:t>
            </a:r>
            <a:r>
              <a:rPr lang="en-GB"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năm</a:t>
            </a:r>
            <a:r>
              <a:rPr lang="en-GB"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2024</a:t>
            </a:r>
          </a:p>
          <a:p>
            <a:pPr lvl="0" algn="ctr">
              <a:defRPr/>
            </a:pPr>
            <a:r>
              <a:rPr lang="en-GB" sz="2800" u="sng">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Tiếng Việt</a:t>
            </a:r>
            <a:endParaRPr lang="en-GB" sz="2800">
              <a:solidFill>
                <a:srgbClr val="0066FF"/>
              </a:solidFill>
              <a:latin typeface="Times New Roman" panose="02020603050405020304" pitchFamily="18" charset="0"/>
              <a:ea typeface="Arial-Rounded" panose="020B0500000000000000" pitchFamily="34" charset="0"/>
              <a:cs typeface="Times New Roman" panose="02020603050405020304" pitchFamily="18" charset="0"/>
            </a:endParaRPr>
          </a:p>
          <a:p>
            <a:pPr lvl="0" algn="ctr">
              <a:defRPr/>
            </a:pPr>
            <a:r>
              <a:rPr lang="en-GB" sz="2800" b="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Bài </a:t>
            </a:r>
            <a:r>
              <a:rPr lang="en-GB" sz="28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13: A </a:t>
            </a:r>
            <a:r>
              <a:rPr lang="en-GB" sz="28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lô</a:t>
            </a:r>
            <a:r>
              <a:rPr lang="en-GB" sz="28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tớ</a:t>
            </a:r>
            <a:r>
              <a:rPr lang="en-GB" sz="28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8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đây</a:t>
            </a:r>
            <a:r>
              <a:rPr lang="en-GB" sz="28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a:t>
            </a:r>
            <a:r>
              <a:rPr lang="en-GB" sz="28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iết</a:t>
            </a:r>
            <a:r>
              <a:rPr lang="en-GB" sz="28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2)</a:t>
            </a:r>
            <a:endParaRPr kumimoji="0" lang="en-US" sz="2800" b="1"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144298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in)">
                                      <p:cBhvr>
                                        <p:cTn id="2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3CF5E52E-31D3-48B9-CAE4-9AF3616DB597}"/>
              </a:ext>
            </a:extLst>
          </p:cNvPr>
          <p:cNvPicPr>
            <a:picLocks noChangeAspect="1"/>
          </p:cNvPicPr>
          <p:nvPr/>
        </p:nvPicPr>
        <p:blipFill>
          <a:blip r:embed="rId4">
            <a:lum bright="40000" contrast="-40000"/>
            <a:extLst>
              <a:ext uri="{96DAC541-7B7A-43D3-8B79-37D633B846F1}">
                <asvg:svgBlip xmlns:asvg="http://schemas.microsoft.com/office/drawing/2016/SVG/main" r:embed="rId5"/>
              </a:ext>
            </a:extLst>
          </a:blip>
          <a:stretch>
            <a:fillRect/>
          </a:stretch>
        </p:blipFill>
        <p:spPr>
          <a:xfrm>
            <a:off x="381000" y="348732"/>
            <a:ext cx="11430000" cy="6160537"/>
          </a:xfrm>
          <a:prstGeom prst="rect">
            <a:avLst/>
          </a:prstGeom>
        </p:spPr>
      </p:pic>
      <p:grpSp>
        <p:nvGrpSpPr>
          <p:cNvPr id="8" name="Group 7">
            <a:extLst>
              <a:ext uri="{FF2B5EF4-FFF2-40B4-BE49-F238E27FC236}">
                <a16:creationId xmlns:a16="http://schemas.microsoft.com/office/drawing/2014/main" id="{58B80A4F-A254-9A9F-EA16-0CE5DE88D687}"/>
              </a:ext>
            </a:extLst>
          </p:cNvPr>
          <p:cNvGrpSpPr/>
          <p:nvPr/>
        </p:nvGrpSpPr>
        <p:grpSpPr>
          <a:xfrm>
            <a:off x="1978452" y="2678795"/>
            <a:ext cx="7241748" cy="1459624"/>
            <a:chOff x="1826053" y="1158572"/>
            <a:chExt cx="9157898" cy="1328681"/>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1158572"/>
              <a:ext cx="9157898" cy="132868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6FF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075788" y="1436000"/>
              <a:ext cx="8297868" cy="8404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i="0" u="none" strike="noStrike" kern="1200" cap="none" spc="0" normalizeH="0" baseline="0" noProof="0" dirty="0" err="1">
                  <a:ln>
                    <a:noFill/>
                  </a:ln>
                  <a:solidFill>
                    <a:srgbClr val="9933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000" i="0" u="none" strike="noStrike" kern="1200" cap="none" spc="0" normalizeH="0" baseline="0" noProof="0" dirty="0">
                  <a:ln>
                    <a:noFill/>
                  </a:ln>
                  <a:solidFill>
                    <a:srgbClr val="9933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i="0" u="none" strike="noStrike" kern="1200" cap="none" spc="0" normalizeH="0" baseline="0" noProof="0" dirty="0" err="1">
                  <a:ln>
                    <a:noFill/>
                  </a:ln>
                  <a:solidFill>
                    <a:srgbClr val="9933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cuộc</a:t>
              </a:r>
              <a:r>
                <a:rPr kumimoji="0" lang="en-US" sz="3000" i="0" u="none" strike="noStrike" kern="1200" cap="none" spc="0" normalizeH="0" baseline="0" noProof="0" dirty="0">
                  <a:ln>
                    <a:noFill/>
                  </a:ln>
                  <a:solidFill>
                    <a:srgbClr val="9933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i="0" u="none" strike="noStrike" kern="1200" cap="none" spc="0" normalizeH="0" baseline="0" noProof="0" dirty="0" err="1">
                  <a:ln>
                    <a:noFill/>
                  </a:ln>
                  <a:solidFill>
                    <a:srgbClr val="9933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điện</a:t>
              </a:r>
              <a:r>
                <a:rPr kumimoji="0" lang="en-US" sz="3000" i="0" u="none" strike="noStrike" kern="1200" cap="none" spc="0" normalizeH="0" baseline="0" noProof="0" dirty="0">
                  <a:ln>
                    <a:noFill/>
                  </a:ln>
                  <a:solidFill>
                    <a:srgbClr val="9933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i="0" u="none" strike="noStrike" kern="1200" cap="none" spc="0" normalizeH="0" baseline="0" noProof="0" dirty="0" err="1">
                  <a:ln>
                    <a:noFill/>
                  </a:ln>
                  <a:solidFill>
                    <a:srgbClr val="9933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thoại</a:t>
              </a:r>
              <a:r>
                <a:rPr kumimoji="0" lang="en-US" sz="3000" i="0" u="none" strike="noStrike" kern="1200" cap="none" spc="0" normalizeH="0" baseline="0" noProof="0" dirty="0">
                  <a:ln>
                    <a:noFill/>
                  </a:ln>
                  <a:solidFill>
                    <a:srgbClr val="9933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i="0" u="none" strike="noStrike" kern="1200" cap="none" spc="0" normalizeH="0" baseline="0" noProof="0" dirty="0" err="1">
                  <a:ln>
                    <a:noFill/>
                  </a:ln>
                  <a:solidFill>
                    <a:srgbClr val="9933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3000" i="0" u="none" strike="noStrike" kern="1200" cap="none" spc="0" normalizeH="0" baseline="0" noProof="0" dirty="0">
                  <a:ln>
                    <a:noFill/>
                  </a:ln>
                  <a:solidFill>
                    <a:srgbClr val="9933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i="0" u="none" strike="noStrike" kern="1200" cap="none" spc="0" normalizeH="0" baseline="0" noProof="0" dirty="0" err="1">
                  <a:ln>
                    <a:noFill/>
                  </a:ln>
                  <a:solidFill>
                    <a:srgbClr val="9933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a:t>
              </a:r>
              <a:r>
                <a:rPr kumimoji="0" lang="en-US" sz="3000" i="0" u="none" strike="noStrike" kern="1200" cap="none" spc="0" normalizeH="0" baseline="0" noProof="0" dirty="0">
                  <a:ln>
                    <a:noFill/>
                  </a:ln>
                  <a:solidFill>
                    <a:srgbClr val="9933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i="0" u="none" strike="noStrike" kern="1200" cap="none" spc="0" normalizeH="0" baseline="0" noProof="0" dirty="0" err="1">
                  <a:ln>
                    <a:noFill/>
                  </a:ln>
                  <a:solidFill>
                    <a:srgbClr val="9933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3000" i="0" u="none" strike="noStrike" kern="1200" cap="none" spc="0" normalizeH="0" baseline="0" noProof="0" dirty="0">
                  <a:ln>
                    <a:noFill/>
                  </a:ln>
                  <a:solidFill>
                    <a:srgbClr val="9933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i="0" u="none" strike="noStrike" kern="1200" cap="none" spc="0" normalizeH="0" baseline="0" noProof="0" dirty="0" err="1">
                  <a:ln>
                    <a:noFill/>
                  </a:ln>
                  <a:solidFill>
                    <a:srgbClr val="9933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3000" i="0" u="none" strike="noStrike" kern="1200" cap="none" spc="0" normalizeH="0" baseline="0" noProof="0" dirty="0">
                  <a:ln>
                    <a:noFill/>
                  </a:ln>
                  <a:solidFill>
                    <a:srgbClr val="9933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i="0" u="none" strike="noStrike" kern="1200" cap="none" spc="0" normalizeH="0" baseline="0" noProof="0" dirty="0" err="1">
                  <a:ln>
                    <a:noFill/>
                  </a:ln>
                  <a:solidFill>
                    <a:srgbClr val="9933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3000" i="0" u="none" strike="noStrike" kern="1200" cap="none" spc="0" normalizeH="0" baseline="0" noProof="0" dirty="0">
                  <a:ln>
                    <a:noFill/>
                  </a:ln>
                  <a:solidFill>
                    <a:srgbClr val="9933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i="0" u="none" strike="noStrike" kern="1200" cap="none" spc="0" normalizeH="0" baseline="0" noProof="0" dirty="0" err="1">
                  <a:ln>
                    <a:noFill/>
                  </a:ln>
                  <a:solidFill>
                    <a:srgbClr val="9933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3000" i="0" u="none" strike="noStrike" kern="1200" cap="none" spc="0" normalizeH="0" baseline="0" noProof="0" dirty="0">
                  <a:ln>
                    <a:noFill/>
                  </a:ln>
                  <a:solidFill>
                    <a:srgbClr val="9933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i="0" u="none" strike="noStrike" kern="1200" cap="none" spc="0" normalizeH="0" baseline="0" noProof="0" dirty="0" err="1">
                  <a:ln>
                    <a:noFill/>
                  </a:ln>
                  <a:solidFill>
                    <a:srgbClr val="9933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3000" i="0" u="none" strike="noStrike" kern="1200" cap="none" spc="0" normalizeH="0" baseline="0" noProof="0" dirty="0">
                  <a:ln>
                    <a:noFill/>
                  </a:ln>
                  <a:solidFill>
                    <a:srgbClr val="9933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i="0" u="none" strike="noStrike" kern="1200" cap="none" spc="0" normalizeH="0" baseline="0" noProof="0" dirty="0" err="1">
                  <a:ln>
                    <a:noFill/>
                  </a:ln>
                  <a:solidFill>
                    <a:srgbClr val="9933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3000" i="0" u="none" strike="noStrike" kern="1200" cap="none" spc="0" normalizeH="0" baseline="0" noProof="0" dirty="0">
                  <a:ln>
                    <a:noFill/>
                  </a:ln>
                  <a:solidFill>
                    <a:srgbClr val="9933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i="0" u="none" strike="noStrike" kern="1200" cap="none" spc="0" normalizeH="0" baseline="0" noProof="0" dirty="0" err="1">
                  <a:ln>
                    <a:noFill/>
                  </a:ln>
                  <a:solidFill>
                    <a:srgbClr val="9933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khác</a:t>
              </a:r>
              <a:r>
                <a:rPr kumimoji="0" lang="en-US" sz="3000" i="0" u="none" strike="noStrike" kern="1200" cap="none" spc="0" normalizeH="0" baseline="0" noProof="0" dirty="0">
                  <a:ln>
                    <a:noFill/>
                  </a:ln>
                  <a:solidFill>
                    <a:srgbClr val="9933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i="0" u="none" strike="noStrike" kern="1200" cap="none" spc="0" normalizeH="0" baseline="0" noProof="0" dirty="0" err="1">
                  <a:ln>
                    <a:noFill/>
                  </a:ln>
                  <a:solidFill>
                    <a:srgbClr val="9933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3000" i="0" u="none" strike="noStrike" kern="1200" cap="none" spc="0" normalizeH="0" baseline="0" noProof="0" dirty="0">
                  <a:ln>
                    <a:noFill/>
                  </a:ln>
                  <a:solidFill>
                    <a:srgbClr val="9933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i="0" u="none" strike="noStrike" kern="1200" cap="none" spc="0" normalizeH="0" baseline="0" noProof="0" dirty="0" err="1">
                  <a:ln>
                    <a:noFill/>
                  </a:ln>
                  <a:solidFill>
                    <a:srgbClr val="9933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3000" i="0" u="none" strike="noStrike" kern="1200" cap="none" spc="0" normalizeH="0" baseline="0" noProof="0" dirty="0">
                  <a:ln>
                    <a:noFill/>
                  </a:ln>
                  <a:solidFill>
                    <a:srgbClr val="9933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9" name="Rectangle: Rounded Corners 8">
            <a:extLst>
              <a:ext uri="{FF2B5EF4-FFF2-40B4-BE49-F238E27FC236}">
                <a16:creationId xmlns:a16="http://schemas.microsoft.com/office/drawing/2014/main" id="{F62229BF-D9D1-8FC9-B6A9-F69021914FBD}"/>
              </a:ext>
            </a:extLst>
          </p:cNvPr>
          <p:cNvSpPr/>
          <p:nvPr/>
        </p:nvSpPr>
        <p:spPr>
          <a:xfrm>
            <a:off x="1665399" y="4385733"/>
            <a:ext cx="8469201" cy="1486588"/>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AE9D0F07-9D0B-44CA-7EF9-6E550C20C039}"/>
              </a:ext>
            </a:extLst>
          </p:cNvPr>
          <p:cNvPicPr>
            <a:picLocks noChangeAspect="1"/>
          </p:cNvPicPr>
          <p:nvPr/>
        </p:nvPicPr>
        <p:blipFill>
          <a:blip r:embed="rId6"/>
          <a:stretch>
            <a:fillRect/>
          </a:stretch>
        </p:blipFill>
        <p:spPr>
          <a:xfrm>
            <a:off x="906420" y="2541142"/>
            <a:ext cx="998741" cy="2209800"/>
          </a:xfrm>
          <a:prstGeom prst="rect">
            <a:avLst/>
          </a:prstGeom>
        </p:spPr>
      </p:pic>
      <p:grpSp>
        <p:nvGrpSpPr>
          <p:cNvPr id="15" name="Group 14">
            <a:extLst>
              <a:ext uri="{FF2B5EF4-FFF2-40B4-BE49-F238E27FC236}">
                <a16:creationId xmlns:a16="http://schemas.microsoft.com/office/drawing/2014/main" id="{E107EDA7-11A9-4EEC-B9C8-0AF4C3E61534}"/>
              </a:ext>
            </a:extLst>
          </p:cNvPr>
          <p:cNvGrpSpPr/>
          <p:nvPr/>
        </p:nvGrpSpPr>
        <p:grpSpPr>
          <a:xfrm>
            <a:off x="1665399" y="4636413"/>
            <a:ext cx="8165871" cy="913629"/>
            <a:chOff x="5828228" y="3550312"/>
            <a:chExt cx="5070731" cy="913629"/>
          </a:xfrm>
        </p:grpSpPr>
        <p:sp>
          <p:nvSpPr>
            <p:cNvPr id="16" name="TextBox 15">
              <a:extLst>
                <a:ext uri="{FF2B5EF4-FFF2-40B4-BE49-F238E27FC236}">
                  <a16:creationId xmlns:a16="http://schemas.microsoft.com/office/drawing/2014/main" id="{88B1051B-08B9-4C37-8635-ECFC64DD1CC2}"/>
                </a:ext>
              </a:extLst>
            </p:cNvPr>
            <p:cNvSpPr txBox="1"/>
            <p:nvPr/>
          </p:nvSpPr>
          <p:spPr>
            <a:xfrm>
              <a:off x="6448413" y="3550312"/>
              <a:ext cx="4450546" cy="86177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u="none" strike="noStrike" kern="1200" cap="none" spc="0" normalizeH="0" baseline="0" noProof="0" dirty="0">
                  <a:ln>
                    <a:noFill/>
                  </a:ln>
                  <a:solidFill>
                    <a:srgbClr val="6699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 hai </a:t>
              </a:r>
              <a:r>
                <a:rPr lang="en-US" sz="2800" dirty="0">
                  <a:solidFill>
                    <a:srgbClr val="669900"/>
                  </a:solidFill>
                  <a:latin typeface="Times New Roman" panose="02020603050405020304" pitchFamily="18" charset="0"/>
                  <a:ea typeface="Arial-Rounded" panose="020B0500000000000000" pitchFamily="34" charset="0"/>
                  <a:cs typeface="Times New Roman" panose="02020603050405020304" pitchFamily="18" charset="0"/>
                </a:rPr>
                <a:t>đ</a:t>
              </a:r>
              <a:r>
                <a:rPr kumimoji="0" lang="vi-VN" sz="2800" u="none" strike="noStrike" kern="1200" cap="none" spc="0" normalizeH="0" baseline="0" noProof="0" dirty="0">
                  <a:ln>
                    <a:noFill/>
                  </a:ln>
                  <a:solidFill>
                    <a:srgbClr val="6699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ều nói chuyện thì thào, rất nhỏ. Hai bạn cũng không cười to nữa, chỉ cười rúc rích rất khẽ.</a:t>
              </a:r>
              <a:endParaRPr kumimoji="0" lang="en-US" sz="2800" u="none" strike="noStrike" kern="1200" cap="none" spc="0" normalizeH="0" baseline="0" noProof="0" dirty="0">
                <a:ln>
                  <a:noFill/>
                </a:ln>
                <a:solidFill>
                  <a:srgbClr val="6699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0" name="Picture 19">
              <a:extLst>
                <a:ext uri="{FF2B5EF4-FFF2-40B4-BE49-F238E27FC236}">
                  <a16:creationId xmlns:a16="http://schemas.microsoft.com/office/drawing/2014/main" id="{29E58BCC-6DFB-484D-9CD6-11E844DD98DD}"/>
                </a:ext>
              </a:extLst>
            </p:cNvPr>
            <p:cNvPicPr>
              <a:picLocks noChangeAspect="1"/>
            </p:cNvPicPr>
            <p:nvPr/>
          </p:nvPicPr>
          <p:blipFill>
            <a:blip r:embed="rId7"/>
            <a:stretch>
              <a:fillRect/>
            </a:stretch>
          </p:blipFill>
          <p:spPr>
            <a:xfrm>
              <a:off x="5828228" y="3605296"/>
              <a:ext cx="558456" cy="858645"/>
            </a:xfrm>
            <a:prstGeom prst="rect">
              <a:avLst/>
            </a:prstGeom>
          </p:spPr>
        </p:pic>
      </p:grpSp>
      <p:sp>
        <p:nvSpPr>
          <p:cNvPr id="11" name="TextBox 10">
            <a:extLst>
              <a:ext uri="{FF2B5EF4-FFF2-40B4-BE49-F238E27FC236}">
                <a16:creationId xmlns:a16="http://schemas.microsoft.com/office/drawing/2014/main" id="{C54F2E75-87B8-FE4C-83F5-7190F95C1DD9}"/>
              </a:ext>
            </a:extLst>
          </p:cNvPr>
          <p:cNvSpPr txBox="1"/>
          <p:nvPr/>
        </p:nvSpPr>
        <p:spPr>
          <a:xfrm>
            <a:off x="2532918" y="578948"/>
            <a:ext cx="7126163" cy="1538883"/>
          </a:xfrm>
          <a:prstGeom prst="rect">
            <a:avLst/>
          </a:prstGeom>
          <a:noFill/>
        </p:spPr>
        <p:txBody>
          <a:bodyPr wrap="square" lIns="0" tIns="0" rIns="0" bIns="0" rtlCol="0">
            <a:spAutoFit/>
          </a:bodyPr>
          <a:lstStyle/>
          <a:p>
            <a:pPr lvl="0" algn="ctr">
              <a:defRPr/>
            </a:pPr>
            <a:r>
              <a:rPr lang="vi-VN" sz="3200" dirty="0">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Thứ </a:t>
            </a:r>
            <a:r>
              <a:rPr lang="en-GB" sz="3200" dirty="0">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Ba </a:t>
            </a:r>
            <a:r>
              <a:rPr lang="en-GB" sz="3200" dirty="0" err="1">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ngày</a:t>
            </a:r>
            <a:r>
              <a:rPr lang="en-GB" sz="3200" dirty="0">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 12 </a:t>
            </a:r>
            <a:r>
              <a:rPr lang="en-GB" sz="3200" dirty="0" err="1">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tháng</a:t>
            </a:r>
            <a:r>
              <a:rPr lang="en-GB" sz="3200" dirty="0">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 3 </a:t>
            </a:r>
            <a:r>
              <a:rPr lang="en-GB" sz="3200" dirty="0" err="1">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năm</a:t>
            </a:r>
            <a:r>
              <a:rPr lang="en-GB" sz="3200" dirty="0">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 2024</a:t>
            </a:r>
          </a:p>
          <a:p>
            <a:pPr lvl="0" algn="ctr">
              <a:defRPr/>
            </a:pPr>
            <a:r>
              <a:rPr lang="en-GB" sz="3200" u="sng" err="1">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Tiếng</a:t>
            </a:r>
            <a:r>
              <a:rPr lang="en-GB" sz="3200" u="sng">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 Việt</a:t>
            </a:r>
            <a:endParaRPr kumimoji="0" lang="en-GB" sz="3200" u="none" strike="noStrike" kern="1200" cap="none" spc="0" normalizeH="0" baseline="0" noProof="0" dirty="0">
              <a:ln>
                <a:noFill/>
              </a:ln>
              <a:solidFill>
                <a:srgbClr val="0066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lvl="0" algn="ctr">
              <a:defRPr/>
            </a:pPr>
            <a:r>
              <a:rPr lang="en-GB" sz="36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Bài</a:t>
            </a:r>
            <a:r>
              <a:rPr lang="en-GB"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13: A </a:t>
            </a:r>
            <a:r>
              <a:rPr lang="en-GB" sz="36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lô</a:t>
            </a:r>
            <a:r>
              <a:rPr lang="en-GB"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tớ</a:t>
            </a:r>
            <a:r>
              <a:rPr lang="en-GB"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36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đây</a:t>
            </a:r>
            <a:r>
              <a:rPr lang="en-GB"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a:t>
            </a:r>
            <a:r>
              <a:rPr lang="en-GB" sz="36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iết</a:t>
            </a:r>
            <a:r>
              <a:rPr lang="en-GB"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2)</a:t>
            </a:r>
            <a:endParaRPr kumimoji="0" lang="en-US" sz="3600" b="1"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384015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814</TotalTime>
  <Words>1632</Words>
  <Application>Microsoft Office PowerPoint</Application>
  <PresentationFormat>Màn hình rộng</PresentationFormat>
  <Paragraphs>321</Paragraphs>
  <Slides>31</Slides>
  <Notes>17</Notes>
  <HiddenSlides>0</HiddenSlides>
  <MMClips>1</MMClips>
  <ScaleCrop>false</ScaleCrop>
  <HeadingPairs>
    <vt:vector size="8" baseType="variant">
      <vt:variant>
        <vt:lpstr>Phông được Dùng</vt:lpstr>
      </vt:variant>
      <vt:variant>
        <vt:i4>10</vt:i4>
      </vt:variant>
      <vt:variant>
        <vt:lpstr>Chủ đề</vt:lpstr>
      </vt:variant>
      <vt:variant>
        <vt:i4>1</vt:i4>
      </vt:variant>
      <vt:variant>
        <vt:lpstr>Máy chủ nhúng OLE</vt:lpstr>
      </vt:variant>
      <vt:variant>
        <vt:i4>1</vt:i4>
      </vt:variant>
      <vt:variant>
        <vt:lpstr>Tiêu đề Bản chiếu</vt:lpstr>
      </vt:variant>
      <vt:variant>
        <vt:i4>31</vt:i4>
      </vt:variant>
    </vt:vector>
  </HeadingPairs>
  <TitlesOfParts>
    <vt:vector size="43" baseType="lpstr">
      <vt:lpstr>等线</vt:lpstr>
      <vt:lpstr>#9Slide02 Noi dung dai</vt:lpstr>
      <vt:lpstr>.VnArial</vt:lpstr>
      <vt:lpstr>.VnCooper</vt:lpstr>
      <vt:lpstr>Arial</vt:lpstr>
      <vt:lpstr>Arial-Rounded</vt:lpstr>
      <vt:lpstr>Calibri</vt:lpstr>
      <vt:lpstr>Calibri Light</vt:lpstr>
      <vt:lpstr>Cambria</vt:lpstr>
      <vt:lpstr>Times New Roman</vt:lpstr>
      <vt:lpstr>Office Theme</vt:lpstr>
      <vt:lpstr>Photo Editor Photo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Ngô Phan Thanh Hằng</cp:lastModifiedBy>
  <cp:revision>123</cp:revision>
  <dcterms:created xsi:type="dcterms:W3CDTF">2022-11-26T09:23:38Z</dcterms:created>
  <dcterms:modified xsi:type="dcterms:W3CDTF">2024-03-11T04:25:53Z</dcterms:modified>
</cp:coreProperties>
</file>