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comments/comment1.xml" ContentType="application/vnd.openxmlformats-officedocument.presentationml.comment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841" r:id="rId3"/>
    <p:sldMasterId id="2147483926" r:id="rId4"/>
    <p:sldMasterId id="2147483938" r:id="rId5"/>
    <p:sldMasterId id="2147483950" r:id="rId6"/>
  </p:sldMasterIdLst>
  <p:notesMasterIdLst>
    <p:notesMasterId r:id="rId35"/>
  </p:notesMasterIdLst>
  <p:sldIdLst>
    <p:sldId id="402" r:id="rId7"/>
    <p:sldId id="405" r:id="rId8"/>
    <p:sldId id="415" r:id="rId9"/>
    <p:sldId id="411" r:id="rId10"/>
    <p:sldId id="406" r:id="rId11"/>
    <p:sldId id="418" r:id="rId12"/>
    <p:sldId id="420" r:id="rId13"/>
    <p:sldId id="408" r:id="rId14"/>
    <p:sldId id="421" r:id="rId15"/>
    <p:sldId id="409" r:id="rId16"/>
    <p:sldId id="422" r:id="rId17"/>
    <p:sldId id="410" r:id="rId18"/>
    <p:sldId id="412" r:id="rId19"/>
    <p:sldId id="413" r:id="rId20"/>
    <p:sldId id="376" r:id="rId21"/>
    <p:sldId id="389" r:id="rId22"/>
    <p:sldId id="390" r:id="rId23"/>
    <p:sldId id="391" r:id="rId24"/>
    <p:sldId id="392" r:id="rId25"/>
    <p:sldId id="393" r:id="rId26"/>
    <p:sldId id="394" r:id="rId27"/>
    <p:sldId id="400" r:id="rId28"/>
    <p:sldId id="396" r:id="rId29"/>
    <p:sldId id="414" r:id="rId30"/>
    <p:sldId id="401" r:id="rId31"/>
    <p:sldId id="416" r:id="rId32"/>
    <p:sldId id="417" r:id="rId33"/>
    <p:sldId id="39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DT" initials="N" lastIdx="1" clrIdx="0">
    <p:extLst>
      <p:ext uri="{19B8F6BF-5375-455C-9EA6-DF929625EA0E}">
        <p15:presenceInfo xmlns:p15="http://schemas.microsoft.com/office/powerpoint/2012/main" userId="ND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9900FF"/>
    <a:srgbClr val="00CC00"/>
    <a:srgbClr val="99FF33"/>
    <a:srgbClr val="FF9900"/>
    <a:srgbClr val="0033CC"/>
    <a:srgbClr val="00FF00"/>
    <a:srgbClr val="0066FF"/>
    <a:srgbClr val="FDD7F3"/>
    <a:srgbClr val="C3F1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9" d="100"/>
          <a:sy n="69" d="100"/>
        </p:scale>
        <p:origin x="78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2-28T16:57:34.391" idx="1">
    <p:pos x="7232" y="129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3595B-8F9F-45B8-A8D6-66B437C11F52}"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9FAB-40EF-42E5-ABFA-6E31892777B3}" type="slidenum">
              <a:rPr lang="en-US" smtClean="0"/>
              <a:t>‹#›</a:t>
            </a:fld>
            <a:endParaRPr lang="en-US"/>
          </a:p>
        </p:txBody>
      </p:sp>
    </p:spTree>
    <p:extLst>
      <p:ext uri="{BB962C8B-B14F-4D97-AF65-F5344CB8AC3E}">
        <p14:creationId xmlns:p14="http://schemas.microsoft.com/office/powerpoint/2010/main" val="432244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i.wikipedia.org/wiki/Tr%C4%83ng_tr%C3%B2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vi-VN" altLang="en-US" dirty="0" smtClean="0"/>
              <a:t>Cũng trong dịp này người ta mua bánh trung thu, trà, rượu để cúng tổ tiên vào buổi tối khi </a:t>
            </a:r>
            <a:r>
              <a:rPr lang="vi-VN" altLang="en-US" dirty="0" smtClean="0">
                <a:hlinkClick r:id="rId3" tooltip="Trăng tròn"/>
              </a:rPr>
              <a:t>Trăng Rằm</a:t>
            </a:r>
            <a:r>
              <a:rPr lang="vi-VN" altLang="en-US" dirty="0" smtClean="0"/>
              <a:t> vừa mới lên cao. Đồng thời trong ngày này, mọi người thường biếu cho ông bà, cha mẹ, thầy cô, bạn bè, họ hàng và các ân nhân khác Bánh Trung Thu, hoa quả, trà và rượu. </a:t>
            </a:r>
            <a:endParaRPr lang="en-US" altLang="en-US" dirty="0"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fld id="{D02E040F-9C37-4ECC-930D-A38459A9C246}" type="slidenum">
              <a:rPr lang="en-US" altLang="en-US" sz="1200">
                <a:solidFill>
                  <a:prstClr val="black"/>
                </a:solidFill>
              </a:rPr>
              <a:pPr/>
              <a:t>18</a:t>
            </a:fld>
            <a:endParaRPr lang="en-US" altLang="en-US" sz="1200">
              <a:solidFill>
                <a:prstClr val="black"/>
              </a:solidFill>
            </a:endParaRPr>
          </a:p>
        </p:txBody>
      </p:sp>
    </p:spTree>
    <p:extLst>
      <p:ext uri="{BB962C8B-B14F-4D97-AF65-F5344CB8AC3E}">
        <p14:creationId xmlns:p14="http://schemas.microsoft.com/office/powerpoint/2010/main" val="4197046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44772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8436884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4471493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993909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1" y="1709806"/>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1" y="4589531"/>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614128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43601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3"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3"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24348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54638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6030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93"/>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31149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93"/>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11181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503048"/>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979292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2" y="1956628"/>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2" y="-596072"/>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42061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38884403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35068503"/>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25060055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6"/>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3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45891596"/>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77777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8" name="页脚占位符 7"/>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58805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4" name="页脚占位符 3"/>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96713240"/>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2840264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06"/>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53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5584289"/>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86089778"/>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794195608"/>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5256100"/>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3"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solidFill>
                  <a:prstClr val="black"/>
                </a:solidFill>
              </a:rPr>
              <a:pPr/>
              <a:t>2024/4/9</a:t>
            </a:fld>
            <a:endParaRPr lang="zh-CN" altLang="en-US">
              <a:solidFill>
                <a:prstClr val="black"/>
              </a:solidFill>
            </a:endParaRPr>
          </a:p>
        </p:txBody>
      </p:sp>
      <p:sp>
        <p:nvSpPr>
          <p:cNvPr id="5" name="页脚占位符 4"/>
          <p:cNvSpPr>
            <a:spLocks noGrp="1"/>
          </p:cNvSpPr>
          <p:nvPr>
            <p:ph type="ftr" sz="quarter" idx="11"/>
          </p:nvPr>
        </p:nvSpPr>
        <p:spPr>
          <a:xfrm>
            <a:off x="4038600" y="6356418"/>
            <a:ext cx="4114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70731713"/>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53385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658776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99531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5294259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823270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2337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65121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332250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79083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105313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09360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1883080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1951AE8-99B4-47AB-97D6-ACBBCD6FCB0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2569321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74E486C-58F9-4B27-BD4C-70002D66CA0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76805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917D0150-CF9E-4D15-9778-5B49F7BD0B0E}"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46587882"/>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E3AF757C-F96E-4002-A9AA-B25A473699A5}"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06070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D7B5911E-E7FE-4DC1-AE42-908BDD84BC2D}"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880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8" name="页脚占位符 7"/>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6662353"/>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AA48B09C-F108-4683-9CAD-D661B5B1224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141244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5098EB4C-FD82-409C-85C1-87C3A5899D7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478939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62442CC7-71D2-46C6-B1D1-E444BFAB8F3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565039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892D195A-6EF7-4003-BC8D-851662D947A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434265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5CD99CC1-A6DB-4CD2-BBBE-17BF0103C65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68127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pPr>
              <a:defRPr/>
            </a:pPr>
            <a:endParaRPr lang="en-GB">
              <a:solidFill>
                <a:srgbClr val="000000"/>
              </a:solidFill>
            </a:endParaRPr>
          </a:p>
        </p:txBody>
      </p:sp>
      <p:sp>
        <p:nvSpPr>
          <p:cNvPr id="5" name="Footer Placeholder 4"/>
          <p:cNvSpPr>
            <a:spLocks noGrp="1"/>
          </p:cNvSpPr>
          <p:nvPr>
            <p:ph type="ftr" sz="quarter" idx="11"/>
          </p:nvPr>
        </p:nvSpPr>
        <p:spPr>
          <a:xfrm>
            <a:off x="3776135" y="6422854"/>
            <a:ext cx="4279669" cy="365125"/>
          </a:xfrm>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8073048" y="6422854"/>
            <a:ext cx="879759" cy="365125"/>
          </a:xfrm>
        </p:spPr>
        <p:txBody>
          <a:bodyPr/>
          <a:lstStyle/>
          <a:p>
            <a:pPr>
              <a:defRPr/>
            </a:pPr>
            <a:fld id="{F49D174E-9AA1-43C1-B0FD-BD8B3B5A9C6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889632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smtClean="0"/>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D1951AE8-99B4-47AB-97D6-ACBBCD6FCB0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46831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74E486C-58F9-4B27-BD4C-70002D66CA0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316224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pPr>
              <a:defRPr/>
            </a:pPr>
            <a:fld id="{917D0150-CF9E-4D15-9778-5B49F7BD0B0E}"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71467914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E3AF757C-F96E-4002-A9AA-B25A473699A5}"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3592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9"/>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4" name="页脚占位符 3"/>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4002666"/>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GB">
              <a:solidFill>
                <a:srgbClr val="000000"/>
              </a:solidFill>
            </a:endParaRPr>
          </a:p>
        </p:txBody>
      </p:sp>
      <p:sp>
        <p:nvSpPr>
          <p:cNvPr id="8" name="Footer Placeholder 7"/>
          <p:cNvSpPr>
            <a:spLocks noGrp="1"/>
          </p:cNvSpPr>
          <p:nvPr>
            <p:ph type="ftr" sz="quarter" idx="11"/>
          </p:nvPr>
        </p:nvSpPr>
        <p:spPr/>
        <p:txBody>
          <a:bodyPr/>
          <a:lstStyle/>
          <a:p>
            <a:pPr>
              <a:defRPr/>
            </a:pPr>
            <a:endParaRPr lang="en-GB">
              <a:solidFill>
                <a:srgbClr val="000000"/>
              </a:solidFill>
            </a:endParaRPr>
          </a:p>
        </p:txBody>
      </p:sp>
      <p:sp>
        <p:nvSpPr>
          <p:cNvPr id="9" name="Slide Number Placeholder 8"/>
          <p:cNvSpPr>
            <a:spLocks noGrp="1"/>
          </p:cNvSpPr>
          <p:nvPr>
            <p:ph type="sldNum" sz="quarter" idx="12"/>
          </p:nvPr>
        </p:nvSpPr>
        <p:spPr/>
        <p:txBody>
          <a:bodyPr/>
          <a:lstStyle/>
          <a:p>
            <a:pPr>
              <a:defRPr/>
            </a:pPr>
            <a:fld id="{D7B5911E-E7FE-4DC1-AE42-908BDD84BC2D}"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739652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GB">
              <a:solidFill>
                <a:srgbClr val="000000"/>
              </a:solidFill>
            </a:endParaRPr>
          </a:p>
        </p:txBody>
      </p:sp>
      <p:sp>
        <p:nvSpPr>
          <p:cNvPr id="4" name="Footer Placeholder 3"/>
          <p:cNvSpPr>
            <a:spLocks noGrp="1"/>
          </p:cNvSpPr>
          <p:nvPr>
            <p:ph type="ftr" sz="quarter" idx="11"/>
          </p:nvPr>
        </p:nvSpPr>
        <p:spPr/>
        <p:txBody>
          <a:bodyPr/>
          <a:lstStyle/>
          <a:p>
            <a:pPr>
              <a:defRPr/>
            </a:pPr>
            <a:endParaRPr lang="en-GB">
              <a:solidFill>
                <a:srgbClr val="000000"/>
              </a:solidFill>
            </a:endParaRPr>
          </a:p>
        </p:txBody>
      </p:sp>
      <p:sp>
        <p:nvSpPr>
          <p:cNvPr id="5" name="Slide Number Placeholder 4"/>
          <p:cNvSpPr>
            <a:spLocks noGrp="1"/>
          </p:cNvSpPr>
          <p:nvPr>
            <p:ph type="sldNum" sz="quarter" idx="12"/>
          </p:nvPr>
        </p:nvSpPr>
        <p:spPr/>
        <p:txBody>
          <a:bodyPr/>
          <a:lstStyle/>
          <a:p>
            <a:pPr>
              <a:defRPr/>
            </a:pPr>
            <a:fld id="{AA48B09C-F108-4683-9CAD-D661B5B1224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97290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GB">
              <a:solidFill>
                <a:srgbClr val="000000"/>
              </a:solidFill>
            </a:endParaRPr>
          </a:p>
        </p:txBody>
      </p:sp>
      <p:sp>
        <p:nvSpPr>
          <p:cNvPr id="3" name="Footer Placeholder 2"/>
          <p:cNvSpPr>
            <a:spLocks noGrp="1"/>
          </p:cNvSpPr>
          <p:nvPr>
            <p:ph type="ftr" sz="quarter" idx="11"/>
          </p:nvPr>
        </p:nvSpPr>
        <p:spPr/>
        <p:txBody>
          <a:bodyPr/>
          <a:lstStyle/>
          <a:p>
            <a:pPr>
              <a:defRPr/>
            </a:pPr>
            <a:endParaRPr lang="en-GB">
              <a:solidFill>
                <a:srgbClr val="000000"/>
              </a:solidFill>
            </a:endParaRPr>
          </a:p>
        </p:txBody>
      </p:sp>
      <p:sp>
        <p:nvSpPr>
          <p:cNvPr id="4" name="Slide Number Placeholder 3"/>
          <p:cNvSpPr>
            <a:spLocks noGrp="1"/>
          </p:cNvSpPr>
          <p:nvPr>
            <p:ph type="sldNum" sz="quarter" idx="12"/>
          </p:nvPr>
        </p:nvSpPr>
        <p:spPr/>
        <p:txBody>
          <a:bodyPr/>
          <a:lstStyle/>
          <a:p>
            <a:pPr>
              <a:defRPr/>
            </a:pPr>
            <a:fld id="{5098EB4C-FD82-409C-85C1-87C3A5899D7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766188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62442CC7-71D2-46C6-B1D1-E444BFAB8F3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31707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GB">
              <a:solidFill>
                <a:srgbClr val="000000"/>
              </a:solidFill>
            </a:endParaRPr>
          </a:p>
        </p:txBody>
      </p:sp>
      <p:sp>
        <p:nvSpPr>
          <p:cNvPr id="6" name="Footer Placeholder 5"/>
          <p:cNvSpPr>
            <a:spLocks noGrp="1"/>
          </p:cNvSpPr>
          <p:nvPr>
            <p:ph type="ftr" sz="quarter" idx="11"/>
          </p:nvPr>
        </p:nvSpPr>
        <p:spPr/>
        <p:txBody>
          <a:bodyPr/>
          <a:lstStyle/>
          <a:p>
            <a:pPr>
              <a:defRPr/>
            </a:pPr>
            <a:endParaRPr lang="en-GB">
              <a:solidFill>
                <a:srgbClr val="000000"/>
              </a:solidFill>
            </a:endParaRPr>
          </a:p>
        </p:txBody>
      </p:sp>
      <p:sp>
        <p:nvSpPr>
          <p:cNvPr id="7" name="Slide Number Placeholder 6"/>
          <p:cNvSpPr>
            <a:spLocks noGrp="1"/>
          </p:cNvSpPr>
          <p:nvPr>
            <p:ph type="sldNum" sz="quarter" idx="12"/>
          </p:nvPr>
        </p:nvSpPr>
        <p:spPr/>
        <p:txBody>
          <a:bodyPr/>
          <a:lstStyle/>
          <a:p>
            <a:pPr>
              <a:defRPr/>
            </a:pPr>
            <a:fld id="{892D195A-6EF7-4003-BC8D-851662D947AF}"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49021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GB">
              <a:solidFill>
                <a:srgbClr val="000000"/>
              </a:solidFill>
            </a:endParaRPr>
          </a:p>
        </p:txBody>
      </p:sp>
      <p:sp>
        <p:nvSpPr>
          <p:cNvPr id="5" name="Footer Placeholder 4"/>
          <p:cNvSpPr>
            <a:spLocks noGrp="1"/>
          </p:cNvSpPr>
          <p:nvPr>
            <p:ph type="ftr" sz="quarter" idx="11"/>
          </p:nvPr>
        </p:nvSpPr>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5CD99CC1-A6DB-4CD2-BBBE-17BF0103C65B}"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0194972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pPr>
              <a:defRPr/>
            </a:pPr>
            <a:endParaRPr lang="en-GB">
              <a:solidFill>
                <a:srgbClr val="000000"/>
              </a:solidFill>
            </a:endParaRPr>
          </a:p>
        </p:txBody>
      </p:sp>
      <p:sp>
        <p:nvSpPr>
          <p:cNvPr id="5" name="Footer Placeholder 4"/>
          <p:cNvSpPr>
            <a:spLocks noGrp="1"/>
          </p:cNvSpPr>
          <p:nvPr>
            <p:ph type="ftr" sz="quarter" idx="11"/>
          </p:nvPr>
        </p:nvSpPr>
        <p:spPr>
          <a:xfrm>
            <a:off x="3776135" y="6422854"/>
            <a:ext cx="4279669" cy="365125"/>
          </a:xfrm>
        </p:spPr>
        <p:txBody>
          <a:body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8073048" y="6422854"/>
            <a:ext cx="879759" cy="365125"/>
          </a:xfrm>
        </p:spPr>
        <p:txBody>
          <a:bodyPr/>
          <a:lstStyle/>
          <a:p>
            <a:pPr>
              <a:defRPr/>
            </a:pPr>
            <a:fld id="{F49D174E-9AA1-43C1-B0FD-BD8B3B5A9C61}" type="slidenum">
              <a:rPr lang="en-GB" altLang="en-US" smtClean="0">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1474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0687697"/>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93"/>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65264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93"/>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418"/>
            <a:ext cx="2743200" cy="365125"/>
          </a:xfrm>
          <a:prstGeom prst="rect">
            <a:avLst/>
          </a:prstGeom>
        </p:spPr>
        <p:txBody>
          <a:bodyPr/>
          <a:lstStyle/>
          <a:p>
            <a:fld id="{D997B5FA-0921-464F-AAE1-844C04324D75}" type="datetimeFigureOut">
              <a:rPr lang="zh-CN" altLang="en-US" smtClean="0"/>
              <a:t>2024/4/9</a:t>
            </a:fld>
            <a:endParaRPr lang="zh-CN" altLang="en-US"/>
          </a:p>
        </p:txBody>
      </p:sp>
      <p:sp>
        <p:nvSpPr>
          <p:cNvPr id="6" name="页脚占位符 5"/>
          <p:cNvSpPr>
            <a:spLocks noGrp="1"/>
          </p:cNvSpPr>
          <p:nvPr>
            <p:ph type="ftr" sz="quarter" idx="11"/>
          </p:nvPr>
        </p:nvSpPr>
        <p:spPr>
          <a:xfrm>
            <a:off x="4038600" y="6356418"/>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418"/>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2291559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5BAFCB0C-406B-386F-6FF9-08EA9C636F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72977" y="171450"/>
            <a:ext cx="1238251" cy="123825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2E435072-97D4-8A14-A015-61FC536FB0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5081" y="8449177"/>
            <a:ext cx="1238251" cy="1238250"/>
          </a:xfrm>
          <a:prstGeom prst="rect">
            <a:avLst/>
          </a:prstGeom>
        </p:spPr>
      </p:pic>
    </p:spTree>
    <p:extLst>
      <p:ext uri="{BB962C8B-B14F-4D97-AF65-F5344CB8AC3E}">
        <p14:creationId xmlns:p14="http://schemas.microsoft.com/office/powerpoint/2010/main" val="17959156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9"/>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418"/>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418"/>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418"/>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24200079"/>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5BAFCB0C-406B-386F-6FF9-08EA9C636F4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372977" y="171450"/>
            <a:ext cx="1238251" cy="1238250"/>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2E435072-97D4-8A14-A015-61FC536FB0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555081" y="8449177"/>
            <a:ext cx="1238251" cy="1238250"/>
          </a:xfrm>
          <a:prstGeom prst="rect">
            <a:avLst/>
          </a:prstGeom>
        </p:spPr>
      </p:pic>
    </p:spTree>
    <p:extLst>
      <p:ext uri="{BB962C8B-B14F-4D97-AF65-F5344CB8AC3E}">
        <p14:creationId xmlns:p14="http://schemas.microsoft.com/office/powerpoint/2010/main" val="2132912365"/>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A3ED6-73EB-4424-ACB3-66A291A2F4A3}" type="datetimeFigureOut">
              <a:rPr lang="en-GB" smtClean="0">
                <a:solidFill>
                  <a:prstClr val="black">
                    <a:tint val="75000"/>
                  </a:prstClr>
                </a:solidFill>
              </a:rPr>
              <a:pPr/>
              <a:t>09/04/2024</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A436-A137-4205-BCD4-3F91EA441F2A}"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0470558"/>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4/9/2024</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277303458"/>
      </p:ext>
    </p:extLst>
  </p:cSld>
  <p:clrMap bg1="dk1" tx1="lt1" bg2="dk2" tx2="lt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6DFF08F-DC6B-4601-B491-B0F83F6DD2DA}" type="datetimeFigureOut">
              <a:rPr lang="en-US" dirty="0"/>
              <a:pPr/>
              <a:t>4/9/2024</a:t>
            </a:fld>
            <a:endParaRPr lang="en-US" dirty="0"/>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US" dirty="0"/>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4129738335"/>
      </p:ext>
    </p:extLst>
  </p:cSld>
  <p:clrMap bg1="dk1" tx1="lt1" bg2="dk2"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5" Type="http://schemas.openxmlformats.org/officeDocument/2006/relationships/image" Target="../media/image11.jpeg"/><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audio" Target="../media/audio1.wav"/><Relationship Id="rId1" Type="http://schemas.openxmlformats.org/officeDocument/2006/relationships/slideLayout" Target="../slideLayouts/slideLayout45.xml"/><Relationship Id="rId5" Type="http://schemas.openxmlformats.org/officeDocument/2006/relationships/image" Target="../media/image18.wmf"/><Relationship Id="rId4" Type="http://schemas.openxmlformats.org/officeDocument/2006/relationships/image" Target="../media/image17.gif"/></Relationships>
</file>

<file path=ppt/slides/_rels/slide1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audio" Target="../media/audio4.wav"/></Relationships>
</file>

<file path=ppt/slides/_rels/slide19.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audio" Target="../media/audio2.wav"/><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20.png"/><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3.mp3"/><Relationship Id="rId7" Type="http://schemas.openxmlformats.org/officeDocument/2006/relationships/image" Target="../media/image20.png"/><Relationship Id="rId2" Type="http://schemas.microsoft.com/office/2007/relationships/media" Target="../media/media3.mp3"/><Relationship Id="rId1" Type="http://schemas.openxmlformats.org/officeDocument/2006/relationships/tags" Target="../tags/tag2.xml"/><Relationship Id="rId6" Type="http://schemas.openxmlformats.org/officeDocument/2006/relationships/image" Target="../media/image23.png"/><Relationship Id="rId5" Type="http://schemas.openxmlformats.org/officeDocument/2006/relationships/image" Target="../media/image14.png"/><Relationship Id="rId10" Type="http://schemas.openxmlformats.org/officeDocument/2006/relationships/image" Target="../media/image25.png"/><Relationship Id="rId4" Type="http://schemas.openxmlformats.org/officeDocument/2006/relationships/slideLayout" Target="../slideLayouts/slideLayout23.xml"/><Relationship Id="rId9"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24504"/>
            <a:ext cx="9144000" cy="527143"/>
          </a:xfrm>
        </p:spPr>
        <p:txBody>
          <a:bodyPr>
            <a:normAutofit/>
          </a:bodyPr>
          <a:lstStyle/>
          <a:p>
            <a:r>
              <a:rPr lang="en-GB" sz="2800" dirty="0" smtClean="0">
                <a:solidFill>
                  <a:srgbClr val="002060"/>
                </a:solidFill>
                <a:latin typeface="Times New Roman" panose="02020603050405020304" pitchFamily="18" charset="0"/>
                <a:cs typeface="Times New Roman" panose="02020603050405020304" pitchFamily="18" charset="0"/>
              </a:rPr>
              <a:t>T</a:t>
            </a:r>
            <a:r>
              <a:rPr lang="en-GB" sz="2800" u="sng" dirty="0" smtClean="0">
                <a:solidFill>
                  <a:srgbClr val="002060"/>
                </a:solidFill>
                <a:latin typeface="Times New Roman" panose="02020603050405020304" pitchFamily="18" charset="0"/>
                <a:cs typeface="Times New Roman" panose="02020603050405020304" pitchFamily="18" charset="0"/>
              </a:rPr>
              <a:t>RƯỜNG TH SỐ 1 PHƯỚC HIỆ</a:t>
            </a:r>
            <a:r>
              <a:rPr lang="en-GB" sz="2800" dirty="0" smtClean="0">
                <a:solidFill>
                  <a:srgbClr val="002060"/>
                </a:solidFill>
                <a:latin typeface="Times New Roman" panose="02020603050405020304" pitchFamily="18" charset="0"/>
                <a:cs typeface="Times New Roman" panose="02020603050405020304" pitchFamily="18" charset="0"/>
              </a:rPr>
              <a:t>P</a:t>
            </a:r>
            <a:endParaRPr lang="en-GB" sz="2800" dirty="0">
              <a:solidFill>
                <a:srgbClr val="002060"/>
              </a:solidFill>
              <a:latin typeface="Times New Roman" panose="02020603050405020304" pitchFamily="18" charset="0"/>
              <a:cs typeface="Times New Roman" panose="02020603050405020304" pitchFamily="18" charset="0"/>
            </a:endParaRPr>
          </a:p>
        </p:txBody>
      </p:sp>
      <p:sp>
        <p:nvSpPr>
          <p:cNvPr id="3" name="Subtitle 2"/>
          <p:cNvSpPr>
            <a:spLocks noGrp="1"/>
          </p:cNvSpPr>
          <p:nvPr>
            <p:ph type="subTitle" idx="1"/>
          </p:nvPr>
        </p:nvSpPr>
        <p:spPr>
          <a:xfrm>
            <a:off x="779929" y="1694328"/>
            <a:ext cx="10838330" cy="3460377"/>
          </a:xfrm>
        </p:spPr>
        <p:txBody>
          <a:bodyPr>
            <a:normAutofit/>
          </a:bodyPr>
          <a:lstStyle/>
          <a:p>
            <a:r>
              <a:rPr lang="en-GB" sz="3600" b="1" dirty="0" smtClean="0">
                <a:solidFill>
                  <a:srgbClr val="7030A0"/>
                </a:solidFill>
                <a:latin typeface="Times New Roman" panose="02020603050405020304" pitchFamily="18" charset="0"/>
                <a:cs typeface="Times New Roman" panose="02020603050405020304" pitchFamily="18" charset="0"/>
              </a:rPr>
              <a:t>CHÀO QUÝ THẦY, CÔ GIÁO THAM DỰ SINH HOẠT CHUYÊN MÔN  NGHIÊN CỨU BÀI HỌC</a:t>
            </a:r>
          </a:p>
          <a:p>
            <a:r>
              <a:rPr lang="en-GB" b="1" dirty="0" smtClean="0">
                <a:solidFill>
                  <a:srgbClr val="7030A0"/>
                </a:solidFill>
                <a:latin typeface="Times New Roman" panose="02020603050405020304" pitchFamily="18" charset="0"/>
                <a:cs typeface="Times New Roman" panose="02020603050405020304" pitchFamily="18" charset="0"/>
              </a:rPr>
              <a:t>TỔ 4</a:t>
            </a:r>
          </a:p>
          <a:p>
            <a:r>
              <a:rPr lang="en-GB" dirty="0" smtClean="0">
                <a:solidFill>
                  <a:srgbClr val="7030A0"/>
                </a:solidFill>
                <a:latin typeface="Times New Roman" panose="02020603050405020304" pitchFamily="18" charset="0"/>
                <a:cs typeface="Times New Roman" panose="02020603050405020304" pitchFamily="18" charset="0"/>
              </a:rPr>
              <a:t>MÔN: </a:t>
            </a:r>
            <a:r>
              <a:rPr lang="en-GB" b="1" dirty="0" smtClean="0">
                <a:solidFill>
                  <a:srgbClr val="7030A0"/>
                </a:solidFill>
                <a:latin typeface="Times New Roman" panose="02020603050405020304" pitchFamily="18" charset="0"/>
                <a:cs typeface="Times New Roman" panose="02020603050405020304" pitchFamily="18" charset="0"/>
              </a:rPr>
              <a:t>HOẠT ĐỘNG TRẢI NGHIỆM</a:t>
            </a:r>
          </a:p>
          <a:p>
            <a:r>
              <a:rPr lang="en-US" sz="3200" b="1" dirty="0">
                <a:solidFill>
                  <a:srgbClr val="00B0F0"/>
                </a:solidFill>
                <a:latin typeface="Times New Roman" panose="02020603050405020304" pitchFamily="18" charset="0"/>
                <a:cs typeface="Times New Roman" panose="02020603050405020304" pitchFamily="18" charset="0"/>
              </a:rPr>
              <a:t>Bài 27: K</a:t>
            </a:r>
            <a:r>
              <a:rPr lang="en-US" sz="3200" b="1" dirty="0" smtClean="0">
                <a:solidFill>
                  <a:srgbClr val="00B0F0"/>
                </a:solidFill>
                <a:latin typeface="Times New Roman" panose="02020603050405020304" pitchFamily="18" charset="0"/>
                <a:cs typeface="Times New Roman" panose="02020603050405020304" pitchFamily="18" charset="0"/>
              </a:rPr>
              <a:t>ết </a:t>
            </a:r>
            <a:r>
              <a:rPr lang="en-US" sz="3200" b="1" dirty="0">
                <a:solidFill>
                  <a:srgbClr val="00B0F0"/>
                </a:solidFill>
                <a:latin typeface="Times New Roman" panose="02020603050405020304" pitchFamily="18" charset="0"/>
                <a:cs typeface="Times New Roman" panose="02020603050405020304" pitchFamily="18" charset="0"/>
              </a:rPr>
              <a:t>nối cộng </a:t>
            </a:r>
            <a:r>
              <a:rPr lang="en-US" sz="3200" b="1" dirty="0" smtClean="0">
                <a:solidFill>
                  <a:srgbClr val="00B0F0"/>
                </a:solidFill>
                <a:latin typeface="Times New Roman" panose="02020603050405020304" pitchFamily="18" charset="0"/>
                <a:cs typeface="Times New Roman" panose="02020603050405020304" pitchFamily="18" charset="0"/>
              </a:rPr>
              <a:t>đồng</a:t>
            </a:r>
            <a:endParaRPr lang="en-GB" sz="3200" b="1" dirty="0">
              <a:solidFill>
                <a:srgbClr val="00B0F0"/>
              </a:solidFill>
              <a:latin typeface="Times New Roman" panose="02020603050405020304" pitchFamily="18" charset="0"/>
              <a:cs typeface="Times New Roman" panose="02020603050405020304" pitchFamily="18" charset="0"/>
            </a:endParaRPr>
          </a:p>
          <a:p>
            <a:r>
              <a:rPr lang="en-US" sz="3200" dirty="0" err="1" smtClean="0">
                <a:solidFill>
                  <a:srgbClr val="00B0F0"/>
                </a:solidFill>
                <a:latin typeface="Times New Roman" panose="02020603050405020304" pitchFamily="18" charset="0"/>
                <a:cs typeface="Times New Roman" panose="02020603050405020304" pitchFamily="18" charset="0"/>
              </a:rPr>
              <a:t>Tiết</a:t>
            </a:r>
            <a:r>
              <a:rPr lang="en-US" sz="3200" dirty="0" smtClean="0">
                <a:solidFill>
                  <a:srgbClr val="00B0F0"/>
                </a:solidFill>
                <a:latin typeface="Times New Roman" panose="02020603050405020304" pitchFamily="18" charset="0"/>
                <a:cs typeface="Times New Roman" panose="02020603050405020304" pitchFamily="18" charset="0"/>
              </a:rPr>
              <a:t> 80 - </a:t>
            </a:r>
            <a:r>
              <a:rPr lang="en-US" sz="3200" dirty="0" err="1" smtClean="0">
                <a:solidFill>
                  <a:srgbClr val="00B0F0"/>
                </a:solidFill>
                <a:latin typeface="Times New Roman" panose="02020603050405020304" pitchFamily="18" charset="0"/>
                <a:cs typeface="Times New Roman" panose="02020603050405020304" pitchFamily="18" charset="0"/>
              </a:rPr>
              <a:t>Hoạt</a:t>
            </a:r>
            <a:r>
              <a:rPr lang="en-US" sz="3200" dirty="0" smtClean="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động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giáo</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dục</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theo</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chủ</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đề</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Ứng</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xử</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có</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a:solidFill>
                  <a:srgbClr val="00B0F0"/>
                </a:solidFill>
                <a:latin typeface="Times New Roman" panose="02020603050405020304" pitchFamily="18" charset="0"/>
                <a:cs typeface="Times New Roman" panose="02020603050405020304" pitchFamily="18" charset="0"/>
              </a:rPr>
              <a:t>văn</a:t>
            </a:r>
            <a:r>
              <a:rPr lang="en-US" sz="3200" dirty="0">
                <a:solidFill>
                  <a:srgbClr val="00B0F0"/>
                </a:solidFill>
                <a:latin typeface="Times New Roman" panose="02020603050405020304" pitchFamily="18" charset="0"/>
                <a:cs typeface="Times New Roman" panose="02020603050405020304" pitchFamily="18" charset="0"/>
              </a:rPr>
              <a:t> </a:t>
            </a:r>
            <a:r>
              <a:rPr lang="en-US" sz="3200" dirty="0" err="1" smtClean="0">
                <a:solidFill>
                  <a:srgbClr val="00B0F0"/>
                </a:solidFill>
                <a:latin typeface="Times New Roman" panose="02020603050405020304" pitchFamily="18" charset="0"/>
                <a:cs typeface="Times New Roman" panose="02020603050405020304" pitchFamily="18" charset="0"/>
              </a:rPr>
              <a:t>hoá</a:t>
            </a:r>
            <a:r>
              <a:rPr lang="en-GB" sz="3200" dirty="0" smtClean="0">
                <a:solidFill>
                  <a:srgbClr val="00B0F0"/>
                </a:solidFill>
                <a:latin typeface="Times New Roman" panose="02020603050405020304" pitchFamily="18" charset="0"/>
                <a:cs typeface="Times New Roman" panose="02020603050405020304" pitchFamily="18" charset="0"/>
              </a:rPr>
              <a:t> </a:t>
            </a:r>
            <a:endParaRPr lang="en-GB" sz="3200" dirty="0">
              <a:solidFill>
                <a:srgbClr val="00B0F0"/>
              </a:solidFill>
              <a:latin typeface="Times New Roman" panose="02020603050405020304" pitchFamily="18" charset="0"/>
              <a:cs typeface="Times New Roman" panose="02020603050405020304" pitchFamily="18" charset="0"/>
            </a:endParaRPr>
          </a:p>
        </p:txBody>
      </p:sp>
      <p:sp>
        <p:nvSpPr>
          <p:cNvPr id="4" name="Title 1"/>
          <p:cNvSpPr txBox="1">
            <a:spLocks/>
          </p:cNvSpPr>
          <p:nvPr/>
        </p:nvSpPr>
        <p:spPr>
          <a:xfrm>
            <a:off x="4563035" y="5290951"/>
            <a:ext cx="9144000" cy="5271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err="1" smtClean="0">
                <a:solidFill>
                  <a:srgbClr val="70AD47">
                    <a:lumMod val="60000"/>
                    <a:lumOff val="40000"/>
                  </a:srgbClr>
                </a:solidFill>
                <a:latin typeface="Times New Roman" panose="02020603050405020304" pitchFamily="18" charset="0"/>
                <a:cs typeface="Times New Roman" panose="02020603050405020304" pitchFamily="18" charset="0"/>
              </a:rPr>
              <a:t>Người</a:t>
            </a:r>
            <a:r>
              <a:rPr lang="en-GB" sz="2800" dirty="0" smtClean="0">
                <a:solidFill>
                  <a:srgbClr val="70AD47">
                    <a:lumMod val="60000"/>
                    <a:lumOff val="40000"/>
                  </a:srgbClr>
                </a:solidFill>
                <a:latin typeface="Times New Roman" panose="02020603050405020304" pitchFamily="18" charset="0"/>
                <a:cs typeface="Times New Roman" panose="02020603050405020304" pitchFamily="18" charset="0"/>
              </a:rPr>
              <a:t> </a:t>
            </a:r>
            <a:r>
              <a:rPr lang="en-GB" sz="2800" dirty="0" err="1" smtClean="0">
                <a:solidFill>
                  <a:srgbClr val="70AD47">
                    <a:lumMod val="60000"/>
                    <a:lumOff val="40000"/>
                  </a:srgbClr>
                </a:solidFill>
                <a:latin typeface="Times New Roman" panose="02020603050405020304" pitchFamily="18" charset="0"/>
                <a:cs typeface="Times New Roman" panose="02020603050405020304" pitchFamily="18" charset="0"/>
              </a:rPr>
              <a:t>thực</a:t>
            </a:r>
            <a:r>
              <a:rPr lang="en-GB" sz="2800" dirty="0" smtClean="0">
                <a:solidFill>
                  <a:srgbClr val="70AD47">
                    <a:lumMod val="60000"/>
                    <a:lumOff val="40000"/>
                  </a:srgbClr>
                </a:solidFill>
                <a:latin typeface="Times New Roman" panose="02020603050405020304" pitchFamily="18" charset="0"/>
                <a:cs typeface="Times New Roman" panose="02020603050405020304" pitchFamily="18" charset="0"/>
              </a:rPr>
              <a:t> </a:t>
            </a:r>
            <a:r>
              <a:rPr lang="en-GB" sz="2800" dirty="0" err="1" smtClean="0">
                <a:solidFill>
                  <a:srgbClr val="70AD47">
                    <a:lumMod val="60000"/>
                    <a:lumOff val="40000"/>
                  </a:srgbClr>
                </a:solidFill>
                <a:latin typeface="Times New Roman" panose="02020603050405020304" pitchFamily="18" charset="0"/>
                <a:cs typeface="Times New Roman" panose="02020603050405020304" pitchFamily="18" charset="0"/>
              </a:rPr>
              <a:t>hiện</a:t>
            </a:r>
            <a:r>
              <a:rPr lang="en-GB" sz="2800" dirty="0" smtClean="0">
                <a:solidFill>
                  <a:srgbClr val="70AD47">
                    <a:lumMod val="60000"/>
                    <a:lumOff val="40000"/>
                  </a:srgbClr>
                </a:solidFill>
                <a:latin typeface="Times New Roman" panose="02020603050405020304" pitchFamily="18" charset="0"/>
                <a:cs typeface="Times New Roman" panose="02020603050405020304" pitchFamily="18" charset="0"/>
              </a:rPr>
              <a:t>: </a:t>
            </a:r>
            <a:r>
              <a:rPr lang="en-GB" sz="2800" b="1" dirty="0" err="1" smtClean="0">
                <a:solidFill>
                  <a:srgbClr val="70AD47">
                    <a:lumMod val="60000"/>
                    <a:lumOff val="40000"/>
                  </a:srgbClr>
                </a:solidFill>
                <a:latin typeface="Times New Roman" panose="02020603050405020304" pitchFamily="18" charset="0"/>
                <a:cs typeface="Times New Roman" panose="02020603050405020304" pitchFamily="18" charset="0"/>
              </a:rPr>
              <a:t>Nguyễn</a:t>
            </a:r>
            <a:r>
              <a:rPr lang="en-GB" sz="2800" b="1" dirty="0" smtClean="0">
                <a:solidFill>
                  <a:srgbClr val="70AD47">
                    <a:lumMod val="60000"/>
                    <a:lumOff val="40000"/>
                  </a:srgbClr>
                </a:solidFill>
                <a:latin typeface="Times New Roman" panose="02020603050405020304" pitchFamily="18" charset="0"/>
                <a:cs typeface="Times New Roman" panose="02020603050405020304" pitchFamily="18" charset="0"/>
              </a:rPr>
              <a:t> </a:t>
            </a:r>
            <a:r>
              <a:rPr lang="en-GB" sz="2800" b="1" dirty="0" err="1" smtClean="0">
                <a:solidFill>
                  <a:srgbClr val="70AD47">
                    <a:lumMod val="60000"/>
                    <a:lumOff val="40000"/>
                  </a:srgbClr>
                </a:solidFill>
                <a:latin typeface="Times New Roman" panose="02020603050405020304" pitchFamily="18" charset="0"/>
                <a:cs typeface="Times New Roman" panose="02020603050405020304" pitchFamily="18" charset="0"/>
              </a:rPr>
              <a:t>Đăng</a:t>
            </a:r>
            <a:r>
              <a:rPr lang="en-GB" sz="2800" b="1" dirty="0" smtClean="0">
                <a:solidFill>
                  <a:srgbClr val="70AD47">
                    <a:lumMod val="60000"/>
                    <a:lumOff val="40000"/>
                  </a:srgbClr>
                </a:solidFill>
                <a:latin typeface="Times New Roman" panose="02020603050405020304" pitchFamily="18" charset="0"/>
                <a:cs typeface="Times New Roman" panose="02020603050405020304" pitchFamily="18" charset="0"/>
              </a:rPr>
              <a:t> </a:t>
            </a:r>
            <a:r>
              <a:rPr lang="en-GB" sz="2800" b="1" dirty="0" err="1" smtClean="0">
                <a:solidFill>
                  <a:srgbClr val="70AD47">
                    <a:lumMod val="60000"/>
                    <a:lumOff val="40000"/>
                  </a:srgbClr>
                </a:solidFill>
                <a:latin typeface="Times New Roman" panose="02020603050405020304" pitchFamily="18" charset="0"/>
                <a:cs typeface="Times New Roman" panose="02020603050405020304" pitchFamily="18" charset="0"/>
              </a:rPr>
              <a:t>Tuấn</a:t>
            </a:r>
            <a:r>
              <a:rPr lang="en-GB" sz="2800" b="1" dirty="0" smtClean="0">
                <a:solidFill>
                  <a:srgbClr val="70AD47">
                    <a:lumMod val="60000"/>
                    <a:lumOff val="40000"/>
                  </a:srgbClr>
                </a:solidFill>
                <a:latin typeface="Times New Roman" panose="02020603050405020304" pitchFamily="18" charset="0"/>
                <a:cs typeface="Times New Roman" panose="02020603050405020304" pitchFamily="18" charset="0"/>
              </a:rPr>
              <a:t> </a:t>
            </a:r>
            <a:endParaRPr lang="en-GB" sz="2800" b="1" dirty="0">
              <a:solidFill>
                <a:srgbClr val="70AD47">
                  <a:lumMod val="60000"/>
                  <a:lumOff val="40000"/>
                </a:srgbClr>
              </a:solidFill>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3957918" y="5954339"/>
            <a:ext cx="4482352" cy="52714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b="1" dirty="0" err="1" smtClean="0">
                <a:solidFill>
                  <a:srgbClr val="70AD47">
                    <a:lumMod val="50000"/>
                  </a:srgbClr>
                </a:solidFill>
                <a:latin typeface="Times New Roman" panose="02020603050405020304" pitchFamily="18" charset="0"/>
                <a:cs typeface="Times New Roman" panose="02020603050405020304" pitchFamily="18" charset="0"/>
              </a:rPr>
              <a:t>Năm</a:t>
            </a:r>
            <a:r>
              <a:rPr lang="en-GB" sz="2800" b="1" dirty="0" smtClean="0">
                <a:solidFill>
                  <a:srgbClr val="70AD47">
                    <a:lumMod val="50000"/>
                  </a:srgbClr>
                </a:solidFill>
                <a:latin typeface="Times New Roman" panose="02020603050405020304" pitchFamily="18" charset="0"/>
                <a:cs typeface="Times New Roman" panose="02020603050405020304" pitchFamily="18" charset="0"/>
              </a:rPr>
              <a:t> </a:t>
            </a:r>
            <a:r>
              <a:rPr lang="en-GB" sz="2800" b="1" dirty="0" err="1" smtClean="0">
                <a:solidFill>
                  <a:srgbClr val="70AD47">
                    <a:lumMod val="50000"/>
                  </a:srgbClr>
                </a:solidFill>
                <a:latin typeface="Times New Roman" panose="02020603050405020304" pitchFamily="18" charset="0"/>
                <a:cs typeface="Times New Roman" panose="02020603050405020304" pitchFamily="18" charset="0"/>
              </a:rPr>
              <a:t>học</a:t>
            </a:r>
            <a:r>
              <a:rPr lang="en-GB" sz="2800" b="1" dirty="0" smtClean="0">
                <a:solidFill>
                  <a:srgbClr val="70AD47">
                    <a:lumMod val="50000"/>
                  </a:srgbClr>
                </a:solidFill>
                <a:latin typeface="Times New Roman" panose="02020603050405020304" pitchFamily="18" charset="0"/>
                <a:cs typeface="Times New Roman" panose="02020603050405020304" pitchFamily="18" charset="0"/>
              </a:rPr>
              <a:t> 2023-2024</a:t>
            </a:r>
            <a:endParaRPr lang="en-GB" sz="2800" b="1" dirty="0">
              <a:solidFill>
                <a:srgbClr val="70AD47">
                  <a:lumMod val="50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12899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49" y="240753"/>
            <a:ext cx="10439400" cy="2214789"/>
          </a:xfrm>
        </p:spPr>
        <p:txBody>
          <a:bodyPr>
            <a:normAutofit/>
          </a:bodyPr>
          <a:lstStyle/>
          <a:p>
            <a:pPr lvl="0" algn="ctr" defTabSz="913561" fontAlgn="base">
              <a:lnSpc>
                <a:spcPct val="100000"/>
              </a:lnSpc>
              <a:spcBef>
                <a:spcPct val="50000"/>
              </a:spcBef>
              <a:spcAft>
                <a:spcPct val="0"/>
              </a:spcAft>
            </a:pPr>
            <a:r>
              <a:rPr lang="en-GB" sz="2800" dirty="0" smtClean="0">
                <a:solidFill>
                  <a:srgbClr val="0070C0"/>
                </a:solidFill>
                <a:latin typeface="Times New Roman" panose="02020603050405020304" pitchFamily="18" charset="0"/>
                <a:cs typeface="Times New Roman" panose="02020603050405020304" pitchFamily="18" charset="0"/>
              </a:rPr>
              <a:t>Thứ Tư ngày </a:t>
            </a:r>
            <a:r>
              <a:rPr lang="vi-VN" sz="2800" dirty="0" smtClean="0">
                <a:solidFill>
                  <a:srgbClr val="0070C0"/>
                </a:solidFill>
                <a:latin typeface="Times New Roman" panose="02020603050405020304" pitchFamily="18" charset="0"/>
                <a:cs typeface="Times New Roman" panose="02020603050405020304" pitchFamily="18" charset="0"/>
              </a:rPr>
              <a:t>13</a:t>
            </a:r>
            <a:r>
              <a:rPr lang="en-GB" sz="2800" dirty="0" smtClean="0">
                <a:solidFill>
                  <a:srgbClr val="0070C0"/>
                </a:solidFill>
                <a:latin typeface="Times New Roman" panose="02020603050405020304" pitchFamily="18" charset="0"/>
                <a:cs typeface="Times New Roman" panose="02020603050405020304" pitchFamily="18" charset="0"/>
              </a:rPr>
              <a:t> tháng 3 năm 2024</a:t>
            </a:r>
            <a:r>
              <a:rPr lang="en-GB" sz="2800" b="1" dirty="0" smtClean="0">
                <a:solidFill>
                  <a:srgbClr val="0070C0"/>
                </a:solidFill>
                <a:latin typeface="Times New Roman" panose="02020603050405020304" pitchFamily="18" charset="0"/>
                <a:cs typeface="Times New Roman" panose="02020603050405020304" pitchFamily="18" charset="0"/>
              </a:rPr>
              <a:t/>
            </a:r>
            <a:br>
              <a:rPr lang="en-GB" sz="2800" b="1" dirty="0" smtClean="0">
                <a:solidFill>
                  <a:srgbClr val="0070C0"/>
                </a:solidFill>
                <a:latin typeface="Times New Roman" panose="02020603050405020304" pitchFamily="18" charset="0"/>
                <a:cs typeface="Times New Roman" panose="02020603050405020304" pitchFamily="18" charset="0"/>
              </a:rPr>
            </a:br>
            <a:r>
              <a:rPr lang="en-GB" sz="2800" u="sng" dirty="0">
                <a:solidFill>
                  <a:srgbClr val="0070C0"/>
                </a:solidFill>
                <a:latin typeface="Times New Roman" panose="02020603050405020304" pitchFamily="18" charset="0"/>
                <a:ea typeface="+mn-ea"/>
                <a:cs typeface="Times New Roman" panose="02020603050405020304" pitchFamily="18" charset="0"/>
              </a:rPr>
              <a:t>Hoạt động trải nghiệm</a:t>
            </a:r>
            <a:br>
              <a:rPr lang="en-GB" sz="2800" u="sng" dirty="0">
                <a:solidFill>
                  <a:srgbClr val="0070C0"/>
                </a:solidFill>
                <a:latin typeface="Times New Roman" panose="02020603050405020304" pitchFamily="18" charset="0"/>
                <a:ea typeface="+mn-ea"/>
                <a:cs typeface="Times New Roman" panose="02020603050405020304" pitchFamily="18" charset="0"/>
              </a:rPr>
            </a:br>
            <a:r>
              <a:rPr lang="en-GB" sz="2800" b="1" dirty="0">
                <a:solidFill>
                  <a:srgbClr val="0070C0"/>
                </a:solidFill>
                <a:latin typeface="Times New Roman" panose="02020603050405020304" pitchFamily="18" charset="0"/>
                <a:ea typeface="+mn-ea"/>
                <a:cs typeface="Times New Roman" panose="02020603050405020304" pitchFamily="18" charset="0"/>
              </a:rPr>
              <a:t>CHỦ ĐỀ: KẾT NỐI CỘNG ĐỒNG</a:t>
            </a:r>
            <a:br>
              <a:rPr lang="en-GB" sz="2800" b="1" dirty="0">
                <a:solidFill>
                  <a:srgbClr val="0070C0"/>
                </a:solidFill>
                <a:latin typeface="Times New Roman" panose="02020603050405020304" pitchFamily="18" charset="0"/>
                <a:ea typeface="+mn-ea"/>
                <a:cs typeface="Times New Roman" panose="02020603050405020304" pitchFamily="18" charset="0"/>
              </a:rPr>
            </a:br>
            <a:r>
              <a:rPr lang="en-GB" sz="3100" b="1" dirty="0">
                <a:solidFill>
                  <a:srgbClr val="0070C0"/>
                </a:solidFill>
                <a:latin typeface="Times New Roman" panose="02020603050405020304" pitchFamily="18" charset="0"/>
                <a:ea typeface="+mn-ea"/>
                <a:cs typeface="Times New Roman" panose="02020603050405020304" pitchFamily="18" charset="0"/>
              </a:rPr>
              <a:t> </a:t>
            </a:r>
            <a:r>
              <a:rPr lang="en-US" sz="3100" b="1" dirty="0">
                <a:solidFill>
                  <a:srgbClr val="0070C0"/>
                </a:solidFill>
                <a:latin typeface="Times New Roman" panose="02020603050405020304" pitchFamily="18" charset="0"/>
                <a:ea typeface="+mn-ea"/>
                <a:cs typeface="Times New Roman" panose="02020603050405020304" pitchFamily="18" charset="0"/>
              </a:rPr>
              <a:t>Hoạt động giáo dục theo chủ đề: Ứng xử có văn hoá</a:t>
            </a:r>
            <a:endParaRPr lang="en-US" sz="4000" b="1" dirty="0">
              <a:solidFill>
                <a:srgbClr val="0000FF"/>
              </a:solidFill>
              <a:latin typeface="Times New Roman" pitchFamily="18" charset="0"/>
              <a:ea typeface="+mn-ea"/>
              <a:cs typeface="Times New Roman" pitchFamily="18" charset="0"/>
            </a:endParaRPr>
          </a:p>
        </p:txBody>
      </p:sp>
      <p:sp>
        <p:nvSpPr>
          <p:cNvPr id="5" name="Content Placeholder 4"/>
          <p:cNvSpPr>
            <a:spLocks noGrp="1"/>
          </p:cNvSpPr>
          <p:nvPr>
            <p:ph idx="1"/>
          </p:nvPr>
        </p:nvSpPr>
        <p:spPr>
          <a:xfrm>
            <a:off x="471928" y="4392863"/>
            <a:ext cx="11355719" cy="1304340"/>
          </a:xfrm>
        </p:spPr>
        <p:txBody>
          <a:bodyPr>
            <a:noAutofit/>
          </a:bodyPr>
          <a:lstStyle/>
          <a:p>
            <a:pPr marL="0" indent="0" algn="just">
              <a:buNone/>
            </a:pPr>
            <a:r>
              <a:rPr lang="en-US" dirty="0" smtClean="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0070C0"/>
                </a:solidFill>
                <a:latin typeface="Times New Roman" panose="02020603050405020304" pitchFamily="18" charset="0"/>
                <a:cs typeface="Times New Roman" panose="02020603050405020304" pitchFamily="18" charset="0"/>
              </a:rPr>
              <a:t>   Chen lấn trong lối siêu thị, cửa hàng; mặc trang phục không phù hợp; quát to, nói lời không phù hợp; cãi vã, chửi mắng; tụm ba, tụm bảy nói xấu người khác;… </a:t>
            </a:r>
            <a:endParaRPr lang="en-GB" sz="2400" dirty="0">
              <a:solidFill>
                <a:srgbClr val="0070C0"/>
              </a:solidFill>
              <a:latin typeface="Times New Roman" panose="02020603050405020304" pitchFamily="18" charset="0"/>
              <a:cs typeface="Times New Roman" panose="02020603050405020304" pitchFamily="18" charset="0"/>
            </a:endParaRPr>
          </a:p>
        </p:txBody>
      </p:sp>
      <p:sp>
        <p:nvSpPr>
          <p:cNvPr id="8" name="Content Placeholder 4"/>
          <p:cNvSpPr txBox="1">
            <a:spLocks/>
          </p:cNvSpPr>
          <p:nvPr/>
        </p:nvSpPr>
        <p:spPr>
          <a:xfrm>
            <a:off x="370116" y="2542586"/>
            <a:ext cx="5779672" cy="555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00B050"/>
                </a:solidFill>
                <a:latin typeface="Times New Roman" panose="02020603050405020304" pitchFamily="18" charset="0"/>
                <a:cs typeface="Times New Roman" panose="02020603050405020304" pitchFamily="18" charset="0"/>
              </a:rPr>
              <a:t>+</a:t>
            </a:r>
            <a:r>
              <a:rPr lang="en-US" b="1" dirty="0" smtClean="0">
                <a:solidFill>
                  <a:srgbClr val="00B050"/>
                </a:solidFill>
                <a:latin typeface="Times New Roman" panose="02020603050405020304" pitchFamily="18" charset="0"/>
                <a:cs typeface="Times New Roman" panose="02020603050405020304" pitchFamily="18" charset="0"/>
              </a:rPr>
              <a:t>Một </a:t>
            </a:r>
            <a:r>
              <a:rPr lang="en-US" b="1" dirty="0">
                <a:solidFill>
                  <a:srgbClr val="00B050"/>
                </a:solidFill>
                <a:latin typeface="Times New Roman" panose="02020603050405020304" pitchFamily="18" charset="0"/>
                <a:cs typeface="Times New Roman" panose="02020603050405020304" pitchFamily="18" charset="0"/>
              </a:rPr>
              <a:t>số hành động chưa văn </a:t>
            </a:r>
            <a:r>
              <a:rPr lang="en-US" b="1" dirty="0" smtClean="0">
                <a:solidFill>
                  <a:srgbClr val="00B050"/>
                </a:solidFill>
                <a:latin typeface="Times New Roman" panose="02020603050405020304" pitchFamily="18" charset="0"/>
                <a:cs typeface="Times New Roman" panose="02020603050405020304" pitchFamily="18" charset="0"/>
              </a:rPr>
              <a:t>minh</a:t>
            </a:r>
            <a:r>
              <a:rPr lang="en-US" b="1" dirty="0">
                <a:solidFill>
                  <a:srgbClr val="00B050"/>
                </a:solidFill>
                <a:latin typeface="Times New Roman" panose="02020603050405020304" pitchFamily="18" charset="0"/>
                <a:cs typeface="Times New Roman" panose="02020603050405020304" pitchFamily="18" charset="0"/>
              </a:rPr>
              <a:t>:</a:t>
            </a:r>
            <a:endParaRPr lang="en-GB" b="1" dirty="0">
              <a:solidFill>
                <a:srgbClr val="00B050"/>
              </a:solidFill>
              <a:latin typeface="Times New Roman" panose="02020603050405020304" pitchFamily="18" charset="0"/>
              <a:cs typeface="Times New Roman" panose="02020603050405020304" pitchFamily="18" charset="0"/>
            </a:endParaRPr>
          </a:p>
        </p:txBody>
      </p:sp>
      <p:sp>
        <p:nvSpPr>
          <p:cNvPr id="6" name="Content Placeholder 4"/>
          <p:cNvSpPr txBox="1">
            <a:spLocks/>
          </p:cNvSpPr>
          <p:nvPr/>
        </p:nvSpPr>
        <p:spPr>
          <a:xfrm>
            <a:off x="6626199" y="3098118"/>
            <a:ext cx="5180319" cy="1304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5886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p:cNvSpPr txBox="1">
            <a:spLocks/>
          </p:cNvSpPr>
          <p:nvPr/>
        </p:nvSpPr>
        <p:spPr>
          <a:xfrm>
            <a:off x="6626199" y="3098118"/>
            <a:ext cx="5180319" cy="1304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dirty="0">
              <a:solidFill>
                <a:srgbClr val="00B05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6934" y="3435927"/>
            <a:ext cx="3435927" cy="317269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76" y="3435927"/>
            <a:ext cx="4142513" cy="317269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948" y="3435927"/>
            <a:ext cx="3747960" cy="3172692"/>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9442"/>
          <a:stretch/>
        </p:blipFill>
        <p:spPr>
          <a:xfrm rot="16200000">
            <a:off x="4565070" y="-4024748"/>
            <a:ext cx="3075709" cy="11623966"/>
          </a:xfrm>
          <a:prstGeom prst="rect">
            <a:avLst/>
          </a:prstGeom>
        </p:spPr>
      </p:pic>
    </p:spTree>
    <p:extLst>
      <p:ext uri="{BB962C8B-B14F-4D97-AF65-F5344CB8AC3E}">
        <p14:creationId xmlns:p14="http://schemas.microsoft.com/office/powerpoint/2010/main" val="1097118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8" y="-27518"/>
            <a:ext cx="12295717" cy="683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082603" y="2780240"/>
            <a:ext cx="6918817"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smtClean="0">
                <a:ln w="9525">
                  <a:solidFill>
                    <a:srgbClr val="FFFF00"/>
                  </a:solidFill>
                  <a:round/>
                  <a:headEnd/>
                  <a:tailEnd/>
                </a:ln>
                <a:solidFill>
                  <a:srgbClr val="FFC000"/>
                </a:solidFill>
                <a:effectLst>
                  <a:outerShdw dist="35921" dir="2700000" algn="ctr" rotWithShape="0">
                    <a:srgbClr val="C0C0C0">
                      <a:alpha val="79999"/>
                    </a:srgbClr>
                  </a:outerShdw>
                </a:effectLst>
                <a:cs typeface="Arial"/>
              </a:rPr>
              <a:t>Luyện tập, thực hành</a:t>
            </a:r>
            <a:endParaRPr lang="en-US" sz="7200" b="1" kern="10" dirty="0">
              <a:ln w="9525">
                <a:solidFill>
                  <a:srgbClr val="FFFF00"/>
                </a:solidFill>
                <a:round/>
                <a:headEnd/>
                <a:tailEnd/>
              </a:ln>
              <a:solidFill>
                <a:srgbClr val="FFC000"/>
              </a:solidFill>
              <a:effectLst>
                <a:outerShdw dist="35921" dir="2700000" algn="ctr" rotWithShape="0">
                  <a:srgbClr val="C0C0C0">
                    <a:alpha val="79999"/>
                  </a:srgbClr>
                </a:outerShdw>
              </a:effectLst>
              <a:cs typeface="Arial"/>
            </a:endParaRPr>
          </a:p>
        </p:txBody>
      </p:sp>
    </p:spTree>
    <p:extLst>
      <p:ext uri="{BB962C8B-B14F-4D97-AF65-F5344CB8AC3E}">
        <p14:creationId xmlns:p14="http://schemas.microsoft.com/office/powerpoint/2010/main" val="380330387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505" y="685360"/>
            <a:ext cx="2199641" cy="461665"/>
          </a:xfrm>
          <a:prstGeom prst="rect">
            <a:avLst/>
          </a:prstGeom>
        </p:spPr>
        <p:txBody>
          <a:bodyPr wrap="none">
            <a:spAutoFit/>
          </a:bodyPr>
          <a:lstStyle/>
          <a:p>
            <a:r>
              <a:rPr lang="en-US" sz="2400" b="1" dirty="0" smtClean="0">
                <a:solidFill>
                  <a:srgbClr val="4472C4">
                    <a:lumMod val="75000"/>
                  </a:srgbClr>
                </a:solidFill>
                <a:latin typeface="Times New Roman" panose="02020603050405020304" pitchFamily="18" charset="0"/>
                <a:ea typeface="Calibri" panose="020F0502020204030204" pitchFamily="34" charset="0"/>
              </a:rPr>
              <a:t>+</a:t>
            </a:r>
            <a:r>
              <a:rPr lang="en-US" sz="2400" b="1" dirty="0" err="1" smtClean="0">
                <a:solidFill>
                  <a:srgbClr val="4472C4">
                    <a:lumMod val="75000"/>
                  </a:srgbClr>
                </a:solidFill>
                <a:latin typeface="Times New Roman" panose="02020603050405020304" pitchFamily="18" charset="0"/>
                <a:ea typeface="Calibri" panose="020F0502020204030204" pitchFamily="34" charset="0"/>
              </a:rPr>
              <a:t>Tình</a:t>
            </a:r>
            <a:r>
              <a:rPr lang="en-US" sz="2400" b="1" dirty="0" smtClean="0">
                <a:solidFill>
                  <a:srgbClr val="4472C4">
                    <a:lumMod val="75000"/>
                  </a:srgbClr>
                </a:solidFill>
                <a:latin typeface="Times New Roman" panose="02020603050405020304" pitchFamily="18" charset="0"/>
                <a:ea typeface="Calibri" panose="020F0502020204030204" pitchFamily="34" charset="0"/>
              </a:rPr>
              <a:t> </a:t>
            </a:r>
            <a:r>
              <a:rPr lang="en-US" sz="2400" b="1" dirty="0" err="1" smtClean="0">
                <a:solidFill>
                  <a:srgbClr val="4472C4">
                    <a:lumMod val="75000"/>
                  </a:srgbClr>
                </a:solidFill>
                <a:latin typeface="Times New Roman" panose="02020603050405020304" pitchFamily="18" charset="0"/>
                <a:ea typeface="Calibri" panose="020F0502020204030204" pitchFamily="34" charset="0"/>
              </a:rPr>
              <a:t>huống</a:t>
            </a:r>
            <a:r>
              <a:rPr lang="en-US" sz="2400" b="1" dirty="0" smtClean="0">
                <a:solidFill>
                  <a:srgbClr val="4472C4">
                    <a:lumMod val="75000"/>
                  </a:srgbClr>
                </a:solidFill>
                <a:latin typeface="Times New Roman" panose="02020603050405020304" pitchFamily="18" charset="0"/>
                <a:ea typeface="Calibri" panose="020F0502020204030204" pitchFamily="34" charset="0"/>
              </a:rPr>
              <a:t> 1.</a:t>
            </a:r>
            <a:endParaRPr lang="en-GB" sz="2400" dirty="0">
              <a:solidFill>
                <a:srgbClr val="4472C4">
                  <a:lumMod val="75000"/>
                </a:srgbClr>
              </a:solidFill>
            </a:endParaRPr>
          </a:p>
        </p:txBody>
      </p:sp>
      <p:sp>
        <p:nvSpPr>
          <p:cNvPr id="6" name="Rectangle 5"/>
          <p:cNvSpPr/>
          <p:nvPr/>
        </p:nvSpPr>
        <p:spPr>
          <a:xfrm>
            <a:off x="346365" y="1233376"/>
            <a:ext cx="7620000" cy="2308324"/>
          </a:xfrm>
          <a:prstGeom prst="rect">
            <a:avLst/>
          </a:prstGeom>
        </p:spPr>
        <p:txBody>
          <a:bodyPr wrap="square">
            <a:spAutoFit/>
          </a:bodyPr>
          <a:lstStyle/>
          <a:p>
            <a:pPr algn="just"/>
            <a:r>
              <a:rPr lang="en-US" sz="2400" dirty="0" smtClean="0">
                <a:solidFill>
                  <a:srgbClr val="70AD47">
                    <a:lumMod val="75000"/>
                  </a:srgbClr>
                </a:solidFill>
                <a:latin typeface="Times New Roman" panose="02020603050405020304" pitchFamily="18" charset="0"/>
                <a:ea typeface="Calibri" panose="020F0502020204030204" pitchFamily="34" charset="0"/>
              </a:rPr>
              <a:t>       </a:t>
            </a:r>
            <a:r>
              <a:rPr lang="en-US" sz="2400" dirty="0" smtClean="0">
                <a:solidFill>
                  <a:srgbClr val="70AD47">
                    <a:lumMod val="50000"/>
                  </a:srgbClr>
                </a:solidFill>
                <a:latin typeface="Times New Roman" panose="02020603050405020304" pitchFamily="18" charset="0"/>
                <a:ea typeface="Calibri" panose="020F0502020204030204" pitchFamily="34" charset="0"/>
              </a:rPr>
              <a:t>Trời mùa hè nắng nóng, An đang xếp hàng mua vé vào bảo tàng thì thấy hai phụ nữ bế hai em nhỏ mồ hôi nhễ nhại xếp hàng phía sau.</a:t>
            </a:r>
            <a:endParaRPr lang="vi-VN" sz="2400" dirty="0" smtClean="0">
              <a:solidFill>
                <a:srgbClr val="70AD47">
                  <a:lumMod val="50000"/>
                </a:srgbClr>
              </a:solidFill>
              <a:latin typeface="Times New Roman" panose="02020603050405020304" pitchFamily="18" charset="0"/>
              <a:ea typeface="Calibri" panose="020F0502020204030204" pitchFamily="34" charset="0"/>
            </a:endParaRPr>
          </a:p>
          <a:p>
            <a:pPr algn="just"/>
            <a:endParaRPr lang="en-US" sz="2400" dirty="0" smtClean="0">
              <a:solidFill>
                <a:srgbClr val="70AD47">
                  <a:lumMod val="50000"/>
                </a:srgbClr>
              </a:solidFill>
              <a:latin typeface="Times New Roman" panose="02020603050405020304" pitchFamily="18" charset="0"/>
              <a:ea typeface="Calibri" panose="020F0502020204030204" pitchFamily="34" charset="0"/>
            </a:endParaRPr>
          </a:p>
          <a:p>
            <a:pPr algn="just"/>
            <a:r>
              <a:rPr lang="en-US" sz="2400" b="1" i="1" dirty="0" smtClean="0">
                <a:solidFill>
                  <a:srgbClr val="C0000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Nếu</a:t>
            </a:r>
            <a:r>
              <a:rPr lang="en-US" sz="2400" b="1" i="1" dirty="0" smtClean="0">
                <a:solidFill>
                  <a:srgbClr val="0070C0"/>
                </a:solidFill>
                <a:latin typeface="Times New Roman" panose="02020603050405020304" pitchFamily="18" charset="0"/>
              </a:rPr>
              <a:t> là An, </a:t>
            </a:r>
            <a:r>
              <a:rPr lang="en-US" sz="2400" b="1" i="1" dirty="0" err="1" smtClean="0">
                <a:solidFill>
                  <a:srgbClr val="0070C0"/>
                </a:solidFill>
                <a:latin typeface="Times New Roman" panose="02020603050405020304" pitchFamily="18" charset="0"/>
              </a:rPr>
              <a:t>em</a:t>
            </a:r>
            <a:r>
              <a:rPr lang="en-US" sz="2400" b="1" i="1" dirty="0" smtClean="0">
                <a:solidFill>
                  <a:srgbClr val="0070C0"/>
                </a:solidFill>
                <a:latin typeface="Times New Roman" panose="02020603050405020304" pitchFamily="18" charset="0"/>
              </a:rPr>
              <a:t> sẽ </a:t>
            </a:r>
            <a:r>
              <a:rPr lang="en-US" sz="2400" b="1" i="1" dirty="0" err="1" smtClean="0">
                <a:solidFill>
                  <a:srgbClr val="0070C0"/>
                </a:solidFill>
                <a:latin typeface="Times New Roman" panose="02020603050405020304" pitchFamily="18" charset="0"/>
              </a:rPr>
              <a:t>hành</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động</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như</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thê</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nào</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trong</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tình</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huống</a:t>
            </a:r>
            <a:r>
              <a:rPr lang="en-US" sz="2400" b="1" i="1" dirty="0" smtClean="0">
                <a:solidFill>
                  <a:srgbClr val="0070C0"/>
                </a:solidFill>
                <a:latin typeface="Times New Roman" panose="02020603050405020304" pitchFamily="18" charset="0"/>
              </a:rPr>
              <a:t> </a:t>
            </a:r>
            <a:r>
              <a:rPr lang="en-US" sz="2400" b="1" i="1" dirty="0" err="1" smtClean="0">
                <a:solidFill>
                  <a:srgbClr val="0070C0"/>
                </a:solidFill>
                <a:latin typeface="Times New Roman" panose="02020603050405020304" pitchFamily="18" charset="0"/>
              </a:rPr>
              <a:t>này</a:t>
            </a:r>
            <a:r>
              <a:rPr lang="en-US" sz="2400" b="1" i="1" dirty="0" smtClean="0">
                <a:solidFill>
                  <a:srgbClr val="0070C0"/>
                </a:solidFill>
                <a:latin typeface="Times New Roman" panose="02020603050405020304" pitchFamily="18" charset="0"/>
              </a:rPr>
              <a:t>?</a:t>
            </a:r>
            <a:endParaRPr lang="en-GB" sz="2400" b="1" i="1" dirty="0">
              <a:solidFill>
                <a:srgbClr val="0070C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65" y="817418"/>
            <a:ext cx="3997033" cy="4253345"/>
          </a:xfrm>
          <a:prstGeom prst="rect">
            <a:avLst/>
          </a:prstGeom>
        </p:spPr>
      </p:pic>
      <p:sp>
        <p:nvSpPr>
          <p:cNvPr id="10" name="Rectangle 9"/>
          <p:cNvSpPr/>
          <p:nvPr/>
        </p:nvSpPr>
        <p:spPr>
          <a:xfrm>
            <a:off x="462031" y="5486721"/>
            <a:ext cx="10180705" cy="830997"/>
          </a:xfrm>
          <a:prstGeom prst="rect">
            <a:avLst/>
          </a:prstGeom>
        </p:spPr>
        <p:txBody>
          <a:bodyPr wrap="square">
            <a:spAutoFit/>
          </a:bodyPr>
          <a:lstStyle/>
          <a:p>
            <a:pPr algn="just"/>
            <a:r>
              <a:rPr lang="en-US" sz="2400" b="1" i="1" dirty="0" smtClean="0">
                <a:solidFill>
                  <a:srgbClr val="FF0000"/>
                </a:solidFill>
                <a:latin typeface="Times New Roman" panose="02020603050405020304" pitchFamily="18" charset="0"/>
              </a:rPr>
              <a:t>Nếu là An, khi thấy hai phụ nữ bế hai em nhỏ mồ hôi nhễ nhại xếp hàng phía sau thì em nhường chỗ của mình cho người phụ nữ và hai em nhỏ đó.</a:t>
            </a:r>
            <a:endParaRPr lang="en-GB" sz="2400" b="1" i="1" dirty="0">
              <a:solidFill>
                <a:srgbClr val="FF0000"/>
              </a:solidFill>
            </a:endParaRPr>
          </a:p>
        </p:txBody>
      </p:sp>
    </p:spTree>
    <p:extLst>
      <p:ext uri="{BB962C8B-B14F-4D97-AF65-F5344CB8AC3E}">
        <p14:creationId xmlns:p14="http://schemas.microsoft.com/office/powerpoint/2010/main" val="35434200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4182" y="448452"/>
            <a:ext cx="2199641" cy="461665"/>
          </a:xfrm>
          <a:prstGeom prst="rect">
            <a:avLst/>
          </a:prstGeom>
        </p:spPr>
        <p:txBody>
          <a:bodyPr wrap="none">
            <a:spAutoFit/>
          </a:bodyPr>
          <a:lstStyle/>
          <a:p>
            <a:r>
              <a:rPr lang="en-US" sz="2400" b="1" dirty="0" smtClean="0">
                <a:solidFill>
                  <a:srgbClr val="4472C4">
                    <a:lumMod val="75000"/>
                  </a:srgbClr>
                </a:solidFill>
                <a:latin typeface="Times New Roman" panose="02020603050405020304" pitchFamily="18" charset="0"/>
                <a:ea typeface="Calibri" panose="020F0502020204030204" pitchFamily="34" charset="0"/>
              </a:rPr>
              <a:t>+</a:t>
            </a:r>
            <a:r>
              <a:rPr lang="en-US" sz="2400" b="1" dirty="0" err="1" smtClean="0">
                <a:solidFill>
                  <a:srgbClr val="4472C4">
                    <a:lumMod val="75000"/>
                  </a:srgbClr>
                </a:solidFill>
                <a:latin typeface="Times New Roman" panose="02020603050405020304" pitchFamily="18" charset="0"/>
                <a:ea typeface="Calibri" panose="020F0502020204030204" pitchFamily="34" charset="0"/>
              </a:rPr>
              <a:t>Tình</a:t>
            </a:r>
            <a:r>
              <a:rPr lang="en-US" sz="2400" b="1" dirty="0" smtClean="0">
                <a:solidFill>
                  <a:srgbClr val="4472C4">
                    <a:lumMod val="75000"/>
                  </a:srgbClr>
                </a:solidFill>
                <a:latin typeface="Times New Roman" panose="02020603050405020304" pitchFamily="18" charset="0"/>
                <a:ea typeface="Calibri" panose="020F0502020204030204" pitchFamily="34" charset="0"/>
              </a:rPr>
              <a:t> </a:t>
            </a:r>
            <a:r>
              <a:rPr lang="en-US" sz="2400" b="1" dirty="0" err="1" smtClean="0">
                <a:solidFill>
                  <a:srgbClr val="4472C4">
                    <a:lumMod val="75000"/>
                  </a:srgbClr>
                </a:solidFill>
                <a:latin typeface="Times New Roman" panose="02020603050405020304" pitchFamily="18" charset="0"/>
                <a:ea typeface="Calibri" panose="020F0502020204030204" pitchFamily="34" charset="0"/>
              </a:rPr>
              <a:t>huống</a:t>
            </a:r>
            <a:r>
              <a:rPr lang="en-US" sz="2400" b="1" dirty="0" smtClean="0">
                <a:solidFill>
                  <a:srgbClr val="4472C4">
                    <a:lumMod val="75000"/>
                  </a:srgbClr>
                </a:solidFill>
                <a:latin typeface="Times New Roman" panose="02020603050405020304" pitchFamily="18" charset="0"/>
                <a:ea typeface="Calibri" panose="020F0502020204030204" pitchFamily="34" charset="0"/>
              </a:rPr>
              <a:t> 2.</a:t>
            </a:r>
            <a:endParaRPr lang="en-GB" sz="2400" dirty="0">
              <a:solidFill>
                <a:srgbClr val="4472C4">
                  <a:lumMod val="75000"/>
                </a:srgbClr>
              </a:solidFill>
            </a:endParaRPr>
          </a:p>
        </p:txBody>
      </p:sp>
      <p:sp>
        <p:nvSpPr>
          <p:cNvPr id="10" name="Rectangle 9"/>
          <p:cNvSpPr/>
          <p:nvPr/>
        </p:nvSpPr>
        <p:spPr>
          <a:xfrm>
            <a:off x="442538" y="910117"/>
            <a:ext cx="7648518" cy="2308324"/>
          </a:xfrm>
          <a:prstGeom prst="rect">
            <a:avLst/>
          </a:prstGeom>
        </p:spPr>
        <p:txBody>
          <a:bodyPr wrap="square">
            <a:spAutoFit/>
          </a:bodyPr>
          <a:lstStyle/>
          <a:p>
            <a:pPr algn="just"/>
            <a:r>
              <a:rPr lang="en-US" sz="2400" dirty="0" smtClean="0">
                <a:solidFill>
                  <a:srgbClr val="00B050"/>
                </a:solidFill>
                <a:latin typeface="Times New Roman" panose="02020603050405020304" pitchFamily="18" charset="0"/>
                <a:ea typeface="Calibri" panose="020F0502020204030204" pitchFamily="34" charset="0"/>
              </a:rPr>
              <a:t>        </a:t>
            </a:r>
            <a:r>
              <a:rPr lang="vi-VN" sz="2400" dirty="0" smtClean="0">
                <a:solidFill>
                  <a:srgbClr val="00B050"/>
                </a:solidFill>
                <a:latin typeface="Times New Roman" panose="02020603050405020304" pitchFamily="18" charset="0"/>
                <a:ea typeface="Calibri" panose="020F0502020204030204" pitchFamily="34" charset="0"/>
              </a:rPr>
              <a:t>Phúc</a:t>
            </a:r>
            <a:r>
              <a:rPr lang="en-US" sz="2400" dirty="0" smtClean="0">
                <a:solidFill>
                  <a:srgbClr val="00B050"/>
                </a:solidFill>
                <a:latin typeface="Times New Roman" panose="02020603050405020304" pitchFamily="18" charset="0"/>
                <a:ea typeface="Calibri" panose="020F0502020204030204" pitchFamily="34" charset="0"/>
              </a:rPr>
              <a:t> cùng </a:t>
            </a:r>
            <a:r>
              <a:rPr lang="vi-VN" sz="2400" dirty="0" smtClean="0">
                <a:solidFill>
                  <a:srgbClr val="00B050"/>
                </a:solidFill>
                <a:latin typeface="Times New Roman" panose="02020603050405020304" pitchFamily="18" charset="0"/>
                <a:ea typeface="Calibri" panose="020F0502020204030204" pitchFamily="34" charset="0"/>
              </a:rPr>
              <a:t>với một nhóm</a:t>
            </a:r>
            <a:r>
              <a:rPr lang="en-US" sz="2400" dirty="0" smtClean="0">
                <a:solidFill>
                  <a:srgbClr val="00B050"/>
                </a:solidFill>
                <a:latin typeface="Times New Roman" panose="02020603050405020304" pitchFamily="18" charset="0"/>
                <a:ea typeface="Calibri" panose="020F0502020204030204" pitchFamily="34" charset="0"/>
              </a:rPr>
              <a:t> bạn đi tham quan một di tích lịch sử</a:t>
            </a:r>
            <a:r>
              <a:rPr lang="vi-VN" sz="2400" dirty="0" smtClean="0">
                <a:solidFill>
                  <a:srgbClr val="00B050"/>
                </a:solidFill>
                <a:latin typeface="Times New Roman" panose="02020603050405020304" pitchFamily="18" charset="0"/>
                <a:ea typeface="Calibri" panose="020F0502020204030204" pitchFamily="34" charset="0"/>
              </a:rPr>
              <a:t> </a:t>
            </a:r>
            <a:r>
              <a:rPr lang="en-US" sz="2400" dirty="0" smtClean="0">
                <a:solidFill>
                  <a:srgbClr val="00B050"/>
                </a:solidFill>
                <a:latin typeface="Times New Roman" panose="02020603050405020304" pitchFamily="18" charset="0"/>
                <a:ea typeface="Calibri" panose="020F0502020204030204" pitchFamily="34" charset="0"/>
              </a:rPr>
              <a:t>-</a:t>
            </a:r>
            <a:r>
              <a:rPr lang="vi-VN" sz="2400" dirty="0" smtClean="0">
                <a:solidFill>
                  <a:srgbClr val="00B050"/>
                </a:solidFill>
                <a:latin typeface="Times New Roman" panose="02020603050405020304" pitchFamily="18" charset="0"/>
                <a:ea typeface="Calibri" panose="020F0502020204030204" pitchFamily="34" charset="0"/>
              </a:rPr>
              <a:t> </a:t>
            </a:r>
            <a:r>
              <a:rPr lang="en-US" sz="2400" dirty="0" smtClean="0">
                <a:solidFill>
                  <a:srgbClr val="00B050"/>
                </a:solidFill>
                <a:latin typeface="Times New Roman" panose="02020603050405020304" pitchFamily="18" charset="0"/>
                <a:ea typeface="Calibri" panose="020F0502020204030204" pitchFamily="34" charset="0"/>
              </a:rPr>
              <a:t>văn hóa. Các bạn rủ Phúc lấy bút viết lên vách </a:t>
            </a:r>
            <a:r>
              <a:rPr lang="vi-VN" sz="2400" dirty="0" smtClean="0">
                <a:solidFill>
                  <a:srgbClr val="00B050"/>
                </a:solidFill>
                <a:latin typeface="Times New Roman" panose="02020603050405020304" pitchFamily="18" charset="0"/>
                <a:ea typeface="Calibri" panose="020F0502020204030204" pitchFamily="34" charset="0"/>
              </a:rPr>
              <a:t>tháp</a:t>
            </a:r>
            <a:r>
              <a:rPr lang="en-US" sz="2400" dirty="0" smtClean="0">
                <a:solidFill>
                  <a:srgbClr val="00B050"/>
                </a:solidFill>
                <a:latin typeface="Times New Roman" panose="02020603050405020304" pitchFamily="18" charset="0"/>
                <a:ea typeface="Calibri" panose="020F0502020204030204" pitchFamily="34" charset="0"/>
              </a:rPr>
              <a:t> để kỉ niệm: “Chúng tôi đã đến đây!”</a:t>
            </a:r>
            <a:endParaRPr lang="vi-VN" sz="2400" dirty="0" smtClean="0">
              <a:solidFill>
                <a:srgbClr val="00B050"/>
              </a:solidFill>
              <a:latin typeface="Times New Roman" panose="02020603050405020304" pitchFamily="18" charset="0"/>
              <a:ea typeface="Calibri" panose="020F0502020204030204" pitchFamily="34" charset="0"/>
            </a:endParaRPr>
          </a:p>
          <a:p>
            <a:pPr algn="just"/>
            <a:endParaRPr lang="en-US" sz="2400" dirty="0" smtClean="0">
              <a:solidFill>
                <a:srgbClr val="00B050"/>
              </a:solidFill>
              <a:latin typeface="Times New Roman" panose="02020603050405020304" pitchFamily="18" charset="0"/>
              <a:ea typeface="Calibri" panose="020F0502020204030204" pitchFamily="34" charset="0"/>
            </a:endParaRPr>
          </a:p>
          <a:p>
            <a:pPr algn="just"/>
            <a:r>
              <a:rPr lang="en-US" sz="2400" b="1" i="1" dirty="0" smtClean="0">
                <a:solidFill>
                  <a:srgbClr val="C00000"/>
                </a:solidFill>
                <a:latin typeface="Times New Roman" panose="02020603050405020304" pitchFamily="18" charset="0"/>
              </a:rPr>
              <a:t>         </a:t>
            </a:r>
            <a:r>
              <a:rPr lang="en-US" sz="2400" b="1" i="1" dirty="0" smtClean="0">
                <a:solidFill>
                  <a:srgbClr val="0070C0"/>
                </a:solidFill>
                <a:latin typeface="Times New Roman" panose="02020603050405020304" pitchFamily="18" charset="0"/>
              </a:rPr>
              <a:t>Nếu là </a:t>
            </a:r>
            <a:r>
              <a:rPr lang="vi-VN" sz="2400" b="1" i="1" dirty="0" smtClean="0">
                <a:solidFill>
                  <a:srgbClr val="0070C0"/>
                </a:solidFill>
                <a:latin typeface="Times New Roman" panose="02020603050405020304" pitchFamily="18" charset="0"/>
              </a:rPr>
              <a:t>Phúc</a:t>
            </a:r>
            <a:r>
              <a:rPr lang="en-US" sz="2400" b="1" i="1" dirty="0" smtClean="0">
                <a:solidFill>
                  <a:srgbClr val="0070C0"/>
                </a:solidFill>
                <a:latin typeface="Times New Roman" panose="02020603050405020304" pitchFamily="18" charset="0"/>
              </a:rPr>
              <a:t>, em sẽ hành động như thế nào trong tình huống này?</a:t>
            </a:r>
            <a:endParaRPr lang="en-GB" sz="2400" b="1" i="1" dirty="0">
              <a:solidFill>
                <a:srgbClr val="0070C0"/>
              </a:solidFill>
            </a:endParaRPr>
          </a:p>
        </p:txBody>
      </p:sp>
      <p:pic>
        <p:nvPicPr>
          <p:cNvPr id="11" name="Picture 10" descr="C:\Users\NDT\Downloads\images.jpg"/>
          <p:cNvPicPr/>
          <p:nvPr/>
        </p:nvPicPr>
        <p:blipFill>
          <a:blip r:embed="rId2">
            <a:extLst>
              <a:ext uri="{28A0092B-C50C-407E-A947-70E740481C1C}">
                <a14:useLocalDpi xmlns:a14="http://schemas.microsoft.com/office/drawing/2010/main" val="0"/>
              </a:ext>
            </a:extLst>
          </a:blip>
          <a:srcRect/>
          <a:stretch>
            <a:fillRect/>
          </a:stretch>
        </p:blipFill>
        <p:spPr bwMode="auto">
          <a:xfrm>
            <a:off x="8091057" y="679284"/>
            <a:ext cx="3823852" cy="42113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706582" y="5496017"/>
            <a:ext cx="10958945" cy="1200329"/>
          </a:xfrm>
          <a:prstGeom prst="rect">
            <a:avLst/>
          </a:prstGeom>
        </p:spPr>
        <p:txBody>
          <a:bodyPr wrap="square">
            <a:spAutoFit/>
          </a:bodyPr>
          <a:lstStyle/>
          <a:p>
            <a:pPr algn="just"/>
            <a:r>
              <a:rPr lang="en-US" sz="2400" b="1" i="1" dirty="0" smtClean="0">
                <a:solidFill>
                  <a:srgbClr val="FF0000"/>
                </a:solidFill>
                <a:latin typeface="Times New Roman" panose="02020603050405020304" pitchFamily="18" charset="0"/>
              </a:rPr>
              <a:t>Nếu là </a:t>
            </a:r>
            <a:r>
              <a:rPr lang="vi-VN" sz="2400" b="1" i="1" dirty="0" smtClean="0">
                <a:solidFill>
                  <a:srgbClr val="FF0000"/>
                </a:solidFill>
                <a:latin typeface="Times New Roman" panose="02020603050405020304" pitchFamily="18" charset="0"/>
              </a:rPr>
              <a:t>Phúc</a:t>
            </a:r>
            <a:r>
              <a:rPr lang="en-US" sz="2400" b="1" i="1" dirty="0" smtClean="0">
                <a:solidFill>
                  <a:srgbClr val="FF0000"/>
                </a:solidFill>
                <a:latin typeface="Times New Roman" panose="02020603050405020304" pitchFamily="18" charset="0"/>
              </a:rPr>
              <a:t>, </a:t>
            </a:r>
            <a:r>
              <a:rPr lang="vi-VN" sz="2400" b="1" i="1" dirty="0" smtClean="0">
                <a:solidFill>
                  <a:srgbClr val="FF0000"/>
                </a:solidFill>
                <a:latin typeface="Times New Roman" panose="02020603050405020304" pitchFamily="18" charset="0"/>
              </a:rPr>
              <a:t>thì </a:t>
            </a:r>
            <a:r>
              <a:rPr lang="en-US" sz="2400" b="1" i="1" dirty="0" smtClean="0">
                <a:solidFill>
                  <a:srgbClr val="FF0000"/>
                </a:solidFill>
                <a:latin typeface="Times New Roman" panose="02020603050405020304" pitchFamily="18" charset="0"/>
              </a:rPr>
              <a:t>em sẽ khuyên các bạn không nên làm </a:t>
            </a:r>
            <a:r>
              <a:rPr lang="vi-VN" sz="2400" b="1" i="1" dirty="0" smtClean="0">
                <a:solidFill>
                  <a:srgbClr val="FF0000"/>
                </a:solidFill>
                <a:latin typeface="Times New Roman" panose="02020603050405020304" pitchFamily="18" charset="0"/>
              </a:rPr>
              <a:t>như </a:t>
            </a:r>
            <a:r>
              <a:rPr lang="en-US" sz="2400" b="1" i="1" dirty="0" smtClean="0">
                <a:solidFill>
                  <a:srgbClr val="FF0000"/>
                </a:solidFill>
                <a:latin typeface="Times New Roman" panose="02020603050405020304" pitchFamily="18" charset="0"/>
              </a:rPr>
              <a:t>thế. Vì việc viết lên như vậy sẽ </a:t>
            </a:r>
            <a:r>
              <a:rPr lang="vi-VN" sz="2400" b="1" i="1" dirty="0" smtClean="0">
                <a:solidFill>
                  <a:srgbClr val="FF0000"/>
                </a:solidFill>
                <a:latin typeface="Times New Roman" panose="02020603050405020304" pitchFamily="18" charset="0"/>
              </a:rPr>
              <a:t>làm </a:t>
            </a:r>
            <a:r>
              <a:rPr lang="en-US" sz="2400" b="1" i="1" dirty="0" smtClean="0">
                <a:solidFill>
                  <a:srgbClr val="FF0000"/>
                </a:solidFill>
                <a:latin typeface="Times New Roman" panose="02020603050405020304" pitchFamily="18" charset="0"/>
              </a:rPr>
              <a:t>ảnh hưởng tới di tích lịch sử-văn hóa; chúng ta cần tôn trọng và bảo tồn di tích lịch sử-văn hóa đó.</a:t>
            </a:r>
            <a:endParaRPr lang="en-GB" sz="2400" b="1" i="1" dirty="0">
              <a:solidFill>
                <a:srgbClr val="FF0000"/>
              </a:solidFill>
            </a:endParaRPr>
          </a:p>
        </p:txBody>
      </p:sp>
    </p:spTree>
    <p:extLst>
      <p:ext uri="{BB962C8B-B14F-4D97-AF65-F5344CB8AC3E}">
        <p14:creationId xmlns:p14="http://schemas.microsoft.com/office/powerpoint/2010/main" val="14730319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45" y="0"/>
            <a:ext cx="12192001" cy="6946900"/>
          </a:xfrm>
          <a:prstGeom prst="rect">
            <a:avLst/>
          </a:prstGeom>
        </p:spPr>
      </p:pic>
      <p:sp>
        <p:nvSpPr>
          <p:cNvPr id="3" name="矩形: 圆角 2">
            <a:extLst>
              <a:ext uri="{FF2B5EF4-FFF2-40B4-BE49-F238E27FC236}">
                <a16:creationId xmlns:a16="http://schemas.microsoft.com/office/drawing/2014/main" xmlns="" id="{AC6AF9AD-6E33-4FB5-92A9-1D06B8EDE037}"/>
              </a:ext>
            </a:extLst>
          </p:cNvPr>
          <p:cNvSpPr/>
          <p:nvPr/>
        </p:nvSpPr>
        <p:spPr>
          <a:xfrm>
            <a:off x="10676469" y="5054668"/>
            <a:ext cx="2218267"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xmlns=""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45" y="3956676"/>
            <a:ext cx="3033713" cy="2901324"/>
          </a:xfrm>
          <a:prstGeom prst="rect">
            <a:avLst/>
          </a:prstGeom>
        </p:spPr>
      </p:pic>
      <p:sp>
        <p:nvSpPr>
          <p:cNvPr id="7" name="WordArt 7"/>
          <p:cNvSpPr>
            <a:spLocks noChangeArrowheads="1" noChangeShapeType="1" noTextEdit="1"/>
          </p:cNvSpPr>
          <p:nvPr/>
        </p:nvSpPr>
        <p:spPr bwMode="auto">
          <a:xfrm>
            <a:off x="2428428" y="2648576"/>
            <a:ext cx="6918817"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smtClean="0">
                <a:ln w="9525">
                  <a:solidFill>
                    <a:srgbClr val="FFFF00"/>
                  </a:solidFill>
                  <a:round/>
                  <a:headEnd/>
                  <a:tailEnd/>
                </a:ln>
                <a:solidFill>
                  <a:srgbClr val="0066FF"/>
                </a:solidFill>
                <a:effectLst>
                  <a:outerShdw dist="35921" dir="2700000" algn="ctr" rotWithShape="0">
                    <a:srgbClr val="C0C0C0">
                      <a:alpha val="79999"/>
                    </a:srgbClr>
                  </a:outerShdw>
                </a:effectLst>
                <a:cs typeface="Arial"/>
              </a:rPr>
              <a:t>Vận dụng, trải nghiệm</a:t>
            </a:r>
            <a:endParaRPr lang="en-US" sz="7200" b="1" kern="10" dirty="0">
              <a:ln w="9525">
                <a:solidFill>
                  <a:srgbClr val="FFFF00"/>
                </a:solidFill>
                <a:round/>
                <a:headEnd/>
                <a:tailEnd/>
              </a:ln>
              <a:solidFill>
                <a:srgbClr val="0066FF"/>
              </a:solidFill>
              <a:effectLst>
                <a:outerShdw dist="35921" dir="2700000" algn="ctr" rotWithShape="0">
                  <a:srgbClr val="C0C0C0">
                    <a:alpha val="79999"/>
                  </a:srgbClr>
                </a:outerShdw>
              </a:effectLst>
              <a:cs typeface="Arial"/>
            </a:endParaRPr>
          </a:p>
        </p:txBody>
      </p:sp>
    </p:spTree>
    <p:custDataLst>
      <p:tags r:id="rId1"/>
    </p:custDataLst>
    <p:extLst>
      <p:ext uri="{BB962C8B-B14F-4D97-AF65-F5344CB8AC3E}">
        <p14:creationId xmlns:p14="http://schemas.microsoft.com/office/powerpoint/2010/main" val="41429927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098" name="Rectangle 2">
            <a:extLst/>
          </p:cNvPr>
          <p:cNvSpPr>
            <a:spLocks noGrp="1" noChangeArrowheads="1"/>
          </p:cNvSpPr>
          <p:nvPr>
            <p:ph type="ctrTitle"/>
          </p:nvPr>
        </p:nvSpPr>
        <p:spPr>
          <a:xfrm>
            <a:off x="508000" y="1371600"/>
            <a:ext cx="11684000" cy="2667000"/>
          </a:xfrm>
        </p:spPr>
        <p:txBody>
          <a:bodyPr/>
          <a:lstStyle/>
          <a:p>
            <a:pPr eaLnBrk="1" hangingPunct="1">
              <a:defRPr/>
            </a:pPr>
            <a:r>
              <a:rPr lang="en-GB" sz="6000" dirty="0">
                <a:solidFill>
                  <a:srgbClr val="0033CC"/>
                </a:solidFill>
                <a:effectLst>
                  <a:outerShdw blurRad="38100" dist="38100" dir="2700000" algn="tl">
                    <a:srgbClr val="808080"/>
                  </a:outerShdw>
                </a:effectLst>
              </a:rPr>
              <a:t>Ai </a:t>
            </a:r>
            <a:r>
              <a:rPr lang="en-GB" sz="6000" dirty="0" err="1">
                <a:solidFill>
                  <a:srgbClr val="0033CC"/>
                </a:solidFill>
                <a:effectLst>
                  <a:outerShdw blurRad="38100" dist="38100" dir="2700000" algn="tl">
                    <a:srgbClr val="808080"/>
                  </a:outerShdw>
                </a:effectLst>
              </a:rPr>
              <a:t>là</a:t>
            </a:r>
            <a:r>
              <a:rPr lang="en-GB" sz="6000" dirty="0">
                <a:solidFill>
                  <a:srgbClr val="0033CC"/>
                </a:solidFill>
                <a:effectLst>
                  <a:outerShdw blurRad="38100" dist="38100" dir="2700000" algn="tl">
                    <a:srgbClr val="808080"/>
                  </a:outerShdw>
                </a:effectLst>
              </a:rPr>
              <a:t> </a:t>
            </a:r>
            <a:r>
              <a:rPr lang="en-GB" sz="6000" dirty="0" err="1">
                <a:solidFill>
                  <a:srgbClr val="0033CC"/>
                </a:solidFill>
                <a:effectLst>
                  <a:outerShdw blurRad="38100" dist="38100" dir="2700000" algn="tl">
                    <a:srgbClr val="808080"/>
                  </a:outerShdw>
                </a:effectLst>
              </a:rPr>
              <a:t>triệu</a:t>
            </a:r>
            <a:r>
              <a:rPr lang="en-GB" sz="6000" dirty="0">
                <a:solidFill>
                  <a:srgbClr val="0033CC"/>
                </a:solidFill>
                <a:effectLst>
                  <a:outerShdw blurRad="38100" dist="38100" dir="2700000" algn="tl">
                    <a:srgbClr val="808080"/>
                  </a:outerShdw>
                </a:effectLst>
              </a:rPr>
              <a:t> </a:t>
            </a:r>
            <a:r>
              <a:rPr lang="en-GB" sz="6000" dirty="0" err="1">
                <a:solidFill>
                  <a:srgbClr val="0033CC"/>
                </a:solidFill>
                <a:effectLst>
                  <a:outerShdw blurRad="38100" dist="38100" dir="2700000" algn="tl">
                    <a:srgbClr val="808080"/>
                  </a:outerShdw>
                </a:effectLst>
              </a:rPr>
              <a:t>phú</a:t>
            </a:r>
            <a:r>
              <a:rPr lang="en-GB" sz="6000" dirty="0">
                <a:solidFill>
                  <a:srgbClr val="0033CC"/>
                </a:solidFill>
                <a:effectLst>
                  <a:outerShdw blurRad="38100" dist="38100" dir="2700000" algn="tl">
                    <a:srgbClr val="808080"/>
                  </a:outerShdw>
                </a:effectLst>
              </a:rPr>
              <a:t> ?</a:t>
            </a:r>
            <a:r>
              <a:rPr lang="en-GB" sz="6000" dirty="0">
                <a:solidFill>
                  <a:schemeClr val="bg1"/>
                </a:solidFill>
                <a:latin typeface="Old English Text MT" pitchFamily="66" charset="0"/>
              </a:rPr>
              <a:t/>
            </a:r>
            <a:br>
              <a:rPr lang="en-GB" sz="6000" dirty="0">
                <a:solidFill>
                  <a:schemeClr val="bg1"/>
                </a:solidFill>
                <a:latin typeface="Old English Text MT" pitchFamily="66" charset="0"/>
              </a:rPr>
            </a:br>
            <a:r>
              <a:rPr lang="en-GB" sz="5400" dirty="0">
                <a:solidFill>
                  <a:schemeClr val="bg1"/>
                </a:solidFill>
                <a:latin typeface="Lucida Console" pitchFamily="49" charset="0"/>
              </a:rPr>
              <a:t/>
            </a:r>
            <a:br>
              <a:rPr lang="en-GB" sz="5400" dirty="0">
                <a:solidFill>
                  <a:schemeClr val="bg1"/>
                </a:solidFill>
                <a:latin typeface="Lucida Console" pitchFamily="49" charset="0"/>
              </a:rPr>
            </a:br>
            <a:endParaRPr lang="en-US" sz="5400" dirty="0">
              <a:solidFill>
                <a:schemeClr val="bg1"/>
              </a:solidFill>
              <a:latin typeface="Lucida Console" pitchFamily="49" charset="0"/>
            </a:endParaRPr>
          </a:p>
        </p:txBody>
      </p:sp>
      <p:pic>
        <p:nvPicPr>
          <p:cNvPr id="3075" name="Picture 16" descr="ag00317_"/>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576733" y="4114800"/>
            <a:ext cx="229446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7" descr="ag00315_"/>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3429000"/>
            <a:ext cx="233891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BALLOON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846" y="2819400"/>
            <a:ext cx="1784351"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7" descr="BALLOON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1584" y="2971800"/>
            <a:ext cx="250401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p:cNvSpPr>
            <a:spLocks noChangeArrowheads="1"/>
          </p:cNvSpPr>
          <p:nvPr/>
        </p:nvSpPr>
        <p:spPr bwMode="auto">
          <a:xfrm>
            <a:off x="9448800" y="228600"/>
            <a:ext cx="1930400" cy="1219200"/>
          </a:xfrm>
          <a:prstGeom prst="star16">
            <a:avLst>
              <a:gd name="adj" fmla="val 10917"/>
            </a:avLst>
          </a:prstGeom>
          <a:solidFill>
            <a:srgbClr val="CC99FF"/>
          </a:solidFill>
          <a:ln w="28575" algn="ctr">
            <a:solidFill>
              <a:srgbClr val="FFFF00"/>
            </a:solidFill>
            <a:miter lim="800000"/>
            <a:headEnd/>
            <a:tailEnd/>
          </a:ln>
        </p:spPr>
        <p:txBody>
          <a:bodyPr wrap="none" anchor="ctr"/>
          <a:lstStyle/>
          <a:p>
            <a:pPr fontAlgn="base">
              <a:spcBef>
                <a:spcPct val="0"/>
              </a:spcBef>
              <a:spcAft>
                <a:spcPct val="0"/>
              </a:spcAft>
            </a:pPr>
            <a:endParaRPr lang="en-US" altLang="en-US" sz="2400" smtClean="0">
              <a:solidFill>
                <a:srgbClr val="000000"/>
              </a:solidFill>
              <a:cs typeface="Arial" charset="0"/>
            </a:endParaRPr>
          </a:p>
        </p:txBody>
      </p:sp>
      <p:sp>
        <p:nvSpPr>
          <p:cNvPr id="8" name="AutoShape 12"/>
          <p:cNvSpPr>
            <a:spLocks noChangeArrowheads="1"/>
          </p:cNvSpPr>
          <p:nvPr/>
        </p:nvSpPr>
        <p:spPr bwMode="auto">
          <a:xfrm>
            <a:off x="508000" y="2438400"/>
            <a:ext cx="1219200" cy="838200"/>
          </a:xfrm>
          <a:prstGeom prst="star32">
            <a:avLst>
              <a:gd name="adj" fmla="val 6421"/>
            </a:avLst>
          </a:prstGeom>
          <a:solidFill>
            <a:srgbClr val="33CC33"/>
          </a:solidFill>
          <a:ln w="28575" algn="ctr">
            <a:solidFill>
              <a:srgbClr val="FF6600"/>
            </a:solidFill>
            <a:miter lim="800000"/>
            <a:headEnd/>
            <a:tailEnd/>
          </a:ln>
        </p:spPr>
        <p:txBody>
          <a:bodyPr wrap="none" anchor="ctr"/>
          <a:lstStyle/>
          <a:p>
            <a:pPr fontAlgn="base">
              <a:spcBef>
                <a:spcPct val="0"/>
              </a:spcBef>
              <a:spcAft>
                <a:spcPct val="0"/>
              </a:spcAft>
            </a:pPr>
            <a:endParaRPr lang="en-US" altLang="en-US" sz="2400" smtClean="0">
              <a:solidFill>
                <a:srgbClr val="000000"/>
              </a:solidFill>
              <a:cs typeface="Arial" charset="0"/>
            </a:endParaRPr>
          </a:p>
        </p:txBody>
      </p:sp>
    </p:spTree>
    <p:extLst>
      <p:ext uri="{BB962C8B-B14F-4D97-AF65-F5344CB8AC3E}">
        <p14:creationId xmlns:p14="http://schemas.microsoft.com/office/powerpoint/2010/main" val="2802733019"/>
      </p:ext>
    </p:extLst>
  </p:cSld>
  <p:clrMapOvr>
    <a:masterClrMapping/>
  </p:clrMapOvr>
  <p:transition>
    <p:fade thruBlk="1"/>
    <p:sndAc>
      <p:stSnd>
        <p:snd r:embed="rId2" name="stin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5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85" decel="100000"/>
                                        <p:tgtEl>
                                          <p:spTgt spid="7"/>
                                        </p:tgtEl>
                                      </p:cBhvr>
                                    </p:animEffect>
                                    <p:animScale>
                                      <p:cBhvr>
                                        <p:cTn id="12" dur="385" decel="100000"/>
                                        <p:tgtEl>
                                          <p:spTgt spid="7"/>
                                        </p:tgtEl>
                                      </p:cBhvr>
                                      <p:from x="10000" y="10000"/>
                                      <p:to x="200000" y="450000"/>
                                    </p:animScale>
                                    <p:animScale>
                                      <p:cBhvr>
                                        <p:cTn id="13" dur="615" accel="100000" fill="hold">
                                          <p:stCondLst>
                                            <p:cond delay="385"/>
                                          </p:stCondLst>
                                        </p:cTn>
                                        <p:tgtEl>
                                          <p:spTgt spid="7"/>
                                        </p:tgtEl>
                                      </p:cBhvr>
                                      <p:from x="200000" y="450000"/>
                                      <p:to x="100000" y="100000"/>
                                    </p:animScale>
                                    <p:set>
                                      <p:cBhvr>
                                        <p:cTn id="14" dur="385" fill="hold"/>
                                        <p:tgtEl>
                                          <p:spTgt spid="7"/>
                                        </p:tgtEl>
                                        <p:attrNameLst>
                                          <p:attrName>ppt_x</p:attrName>
                                        </p:attrNameLst>
                                      </p:cBhvr>
                                      <p:to>
                                        <p:strVal val="(0.5)"/>
                                      </p:to>
                                    </p:set>
                                    <p:anim from="(0.5)" to="(#ppt_x)" calcmode="lin" valueType="num">
                                      <p:cBhvr>
                                        <p:cTn id="15" dur="615" accel="100000" fill="hold">
                                          <p:stCondLst>
                                            <p:cond delay="385"/>
                                          </p:stCondLst>
                                        </p:cTn>
                                        <p:tgtEl>
                                          <p:spTgt spid="7"/>
                                        </p:tgtEl>
                                        <p:attrNameLst>
                                          <p:attrName>ppt_x</p:attrName>
                                        </p:attrNameLst>
                                      </p:cBhvr>
                                    </p:anim>
                                    <p:set>
                                      <p:cBhvr>
                                        <p:cTn id="16" dur="385" fill="hold"/>
                                        <p:tgtEl>
                                          <p:spTgt spid="7"/>
                                        </p:tgtEl>
                                        <p:attrNameLst>
                                          <p:attrName>ppt_y</p:attrName>
                                        </p:attrNameLst>
                                      </p:cBhvr>
                                      <p:to>
                                        <p:strVal val="(#ppt_y+0.4)"/>
                                      </p:to>
                                    </p:set>
                                    <p:anim from="(#ppt_y+0.4)" to="(#ppt_y)" calcmode="lin" valueType="num">
                                      <p:cBhvr>
                                        <p:cTn id="17" dur="615" accel="100000" fill="hold">
                                          <p:stCondLst>
                                            <p:cond delay="385"/>
                                          </p:stCondLst>
                                        </p:cTn>
                                        <p:tgtEl>
                                          <p:spTgt spid="7"/>
                                        </p:tgtEl>
                                        <p:attrNameLst>
                                          <p:attrName>ppt_y</p:attrName>
                                        </p:attrNameLst>
                                      </p:cBhvr>
                                    </p:anim>
                                  </p:childTnLst>
                                </p:cTn>
                              </p:par>
                              <p:par>
                                <p:cTn id="18" presetID="19" presetClass="entr" presetSubtype="10" repeatCount="indefinite" fill="hold" grpId="1"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fmla="#ppt_w*sin(2.5*pi*$)">
                                          <p:val>
                                            <p:fltVal val="0"/>
                                          </p:val>
                                        </p:tav>
                                        <p:tav tm="100000">
                                          <p:val>
                                            <p:fltVal val="1"/>
                                          </p:val>
                                        </p:tav>
                                      </p:tavLst>
                                    </p:anim>
                                    <p:anim calcmode="lin" valueType="num">
                                      <p:cBhvr>
                                        <p:cTn id="21" dur="1000" fill="hold"/>
                                        <p:tgtEl>
                                          <p:spTgt spid="7"/>
                                        </p:tgtEl>
                                        <p:attrNameLst>
                                          <p:attrName>ppt_h</p:attrName>
                                        </p:attrNameLst>
                                      </p:cBhvr>
                                      <p:tavLst>
                                        <p:tav tm="0">
                                          <p:val>
                                            <p:strVal val="#ppt_h"/>
                                          </p:val>
                                        </p:tav>
                                        <p:tav tm="100000">
                                          <p:val>
                                            <p:strVal val="#ppt_h"/>
                                          </p:val>
                                        </p:tav>
                                      </p:tavLst>
                                    </p:anim>
                                  </p:childTnLst>
                                </p:cTn>
                              </p:par>
                              <p:par>
                                <p:cTn id="22" presetID="22" presetClass="emph" presetSubtype="0" repeatCount="indefinite" fill="hold" grpId="2" nodeType="withEffect">
                                  <p:stCondLst>
                                    <p:cond delay="0"/>
                                  </p:stCondLst>
                                  <p:childTnLst>
                                    <p:animClr clrSpc="hsl" dir="cw">
                                      <p:cBhvr override="childStyle">
                                        <p:cTn id="23" dur="1000" fill="hold"/>
                                        <p:tgtEl>
                                          <p:spTgt spid="7"/>
                                        </p:tgtEl>
                                        <p:attrNameLst>
                                          <p:attrName>style.color</p:attrName>
                                        </p:attrNameLst>
                                      </p:cBhvr>
                                      <p:by>
                                        <p:hsl h="-7200000" s="0" l="0"/>
                                      </p:by>
                                    </p:animClr>
                                    <p:animClr clrSpc="hsl" dir="cw">
                                      <p:cBhvr>
                                        <p:cTn id="24" dur="1000" fill="hold"/>
                                        <p:tgtEl>
                                          <p:spTgt spid="7"/>
                                        </p:tgtEl>
                                        <p:attrNameLst>
                                          <p:attrName>fillcolor</p:attrName>
                                        </p:attrNameLst>
                                      </p:cBhvr>
                                      <p:by>
                                        <p:hsl h="-7200000" s="0" l="0"/>
                                      </p:by>
                                    </p:animClr>
                                    <p:animClr clrSpc="hsl" dir="cw">
                                      <p:cBhvr>
                                        <p:cTn id="25" dur="1000" fill="hold"/>
                                        <p:tgtEl>
                                          <p:spTgt spid="7"/>
                                        </p:tgtEl>
                                        <p:attrNameLst>
                                          <p:attrName>stroke.color</p:attrName>
                                        </p:attrNameLst>
                                      </p:cBhvr>
                                      <p:by>
                                        <p:hsl h="-7200000" s="0" l="0"/>
                                      </p:by>
                                    </p:animClr>
                                    <p:set>
                                      <p:cBhvr>
                                        <p:cTn id="26" dur="1000" fill="hold"/>
                                        <p:tgtEl>
                                          <p:spTgt spid="7"/>
                                        </p:tgtEl>
                                        <p:attrNameLst>
                                          <p:attrName>fill.type</p:attrName>
                                        </p:attrNameLst>
                                      </p:cBhvr>
                                      <p:to>
                                        <p:strVal val="solid"/>
                                      </p:to>
                                    </p:set>
                                  </p:childTnLst>
                                </p:cTn>
                              </p:par>
                              <p:par>
                                <p:cTn id="27" presetID="5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385" decel="100000"/>
                                        <p:tgtEl>
                                          <p:spTgt spid="8"/>
                                        </p:tgtEl>
                                      </p:cBhvr>
                                    </p:animEffect>
                                    <p:animScale>
                                      <p:cBhvr>
                                        <p:cTn id="30" dur="385" decel="100000"/>
                                        <p:tgtEl>
                                          <p:spTgt spid="8"/>
                                        </p:tgtEl>
                                      </p:cBhvr>
                                      <p:from x="10000" y="10000"/>
                                      <p:to x="200000" y="450000"/>
                                    </p:animScale>
                                    <p:animScale>
                                      <p:cBhvr>
                                        <p:cTn id="31" dur="615" accel="100000" fill="hold">
                                          <p:stCondLst>
                                            <p:cond delay="385"/>
                                          </p:stCondLst>
                                        </p:cTn>
                                        <p:tgtEl>
                                          <p:spTgt spid="8"/>
                                        </p:tgtEl>
                                      </p:cBhvr>
                                      <p:from x="200000" y="450000"/>
                                      <p:to x="100000" y="100000"/>
                                    </p:animScale>
                                    <p:set>
                                      <p:cBhvr>
                                        <p:cTn id="32" dur="385" fill="hold"/>
                                        <p:tgtEl>
                                          <p:spTgt spid="8"/>
                                        </p:tgtEl>
                                        <p:attrNameLst>
                                          <p:attrName>ppt_x</p:attrName>
                                        </p:attrNameLst>
                                      </p:cBhvr>
                                      <p:to>
                                        <p:strVal val="(0.5)"/>
                                      </p:to>
                                    </p:set>
                                    <p:anim from="(0.5)" to="(#ppt_x)" calcmode="lin" valueType="num">
                                      <p:cBhvr>
                                        <p:cTn id="33" dur="615" accel="100000" fill="hold">
                                          <p:stCondLst>
                                            <p:cond delay="385"/>
                                          </p:stCondLst>
                                        </p:cTn>
                                        <p:tgtEl>
                                          <p:spTgt spid="8"/>
                                        </p:tgtEl>
                                        <p:attrNameLst>
                                          <p:attrName>ppt_x</p:attrName>
                                        </p:attrNameLst>
                                      </p:cBhvr>
                                    </p:anim>
                                    <p:set>
                                      <p:cBhvr>
                                        <p:cTn id="34" dur="385" fill="hold"/>
                                        <p:tgtEl>
                                          <p:spTgt spid="8"/>
                                        </p:tgtEl>
                                        <p:attrNameLst>
                                          <p:attrName>ppt_y</p:attrName>
                                        </p:attrNameLst>
                                      </p:cBhvr>
                                      <p:to>
                                        <p:strVal val="(#ppt_y+0.4)"/>
                                      </p:to>
                                    </p:set>
                                    <p:anim from="(#ppt_y+0.4)" to="(#ppt_y)" calcmode="lin" valueType="num">
                                      <p:cBhvr>
                                        <p:cTn id="35" dur="615" accel="100000" fill="hold">
                                          <p:stCondLst>
                                            <p:cond delay="385"/>
                                          </p:stCondLst>
                                        </p:cTn>
                                        <p:tgtEl>
                                          <p:spTgt spid="8"/>
                                        </p:tgtEl>
                                        <p:attrNameLst>
                                          <p:attrName>ppt_y</p:attrName>
                                        </p:attrNameLst>
                                      </p:cBhvr>
                                    </p:anim>
                                  </p:childTnLst>
                                </p:cTn>
                              </p:par>
                              <p:par>
                                <p:cTn id="36" presetID="8" presetClass="emph" presetSubtype="0" repeatCount="indefinite" fill="hold" grpId="1" nodeType="withEffect">
                                  <p:stCondLst>
                                    <p:cond delay="0"/>
                                  </p:stCondLst>
                                  <p:childTnLst>
                                    <p:animRot by="21600000">
                                      <p:cBhvr>
                                        <p:cTn id="37" dur="1000" fill="hold"/>
                                        <p:tgtEl>
                                          <p:spTgt spid="8"/>
                                        </p:tgtEl>
                                        <p:attrNameLst>
                                          <p:attrName>r</p:attrName>
                                        </p:attrNameLst>
                                      </p:cBhvr>
                                    </p:animRot>
                                  </p:childTnLst>
                                </p:cTn>
                              </p:par>
                              <p:par>
                                <p:cTn id="38" presetID="8" presetClass="emph" presetSubtype="0" fill="hold" grpId="2" nodeType="withEffect">
                                  <p:stCondLst>
                                    <p:cond delay="0"/>
                                  </p:stCondLst>
                                  <p:childTnLst>
                                    <p:animRot by="21600000">
                                      <p:cBhvr>
                                        <p:cTn id="39" dur="1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utoUpdateAnimBg="0"/>
      <p:bldP spid="7" grpId="0" animBg="1"/>
      <p:bldP spid="7" grpId="1" animBg="1"/>
      <p:bldP spid="7" grpId="2" animBg="1"/>
      <p:bldP spid="8" grpId="0" animBg="1"/>
      <p:bldP spid="8" grpId="1" animBg="1"/>
      <p:bldP spid="8" grpId="2"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2"/>
          <p:cNvSpPr>
            <a:spLocks noChangeArrowheads="1"/>
          </p:cNvSpPr>
          <p:nvPr/>
        </p:nvSpPr>
        <p:spPr bwMode="auto">
          <a:xfrm>
            <a:off x="812800" y="2057400"/>
            <a:ext cx="10668000" cy="2743200"/>
          </a:xfrm>
          <a:prstGeom prst="hexagon">
            <a:avLst>
              <a:gd name="adj" fmla="val 7130"/>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4099" name="Rectangle 3"/>
          <p:cNvSpPr>
            <a:spLocks noGrp="1" noChangeArrowheads="1"/>
          </p:cNvSpPr>
          <p:nvPr>
            <p:ph type="ctrTitle"/>
          </p:nvPr>
        </p:nvSpPr>
        <p:spPr>
          <a:xfrm>
            <a:off x="914400" y="2819400"/>
            <a:ext cx="10363200" cy="1143000"/>
          </a:xfrm>
        </p:spPr>
        <p:txBody>
          <a:bodyPr>
            <a:normAutofit/>
          </a:bodyPr>
          <a:lstStyle/>
          <a:p>
            <a:pPr eaLnBrk="1" hangingPunct="1"/>
            <a:r>
              <a:rPr lang="en-US" altLang="en-US" sz="8000" dirty="0" err="1" smtClean="0">
                <a:solidFill>
                  <a:srgbClr val="FF9900"/>
                </a:solidFill>
                <a:latin typeface="Arial" charset="0"/>
              </a:rPr>
              <a:t>Câu</a:t>
            </a:r>
            <a:r>
              <a:rPr lang="en-US" altLang="en-US" sz="8000" dirty="0" smtClean="0">
                <a:solidFill>
                  <a:srgbClr val="FF9900"/>
                </a:solidFill>
                <a:latin typeface="Arial" charset="0"/>
              </a:rPr>
              <a:t> </a:t>
            </a:r>
            <a:r>
              <a:rPr lang="en-US" altLang="en-US" sz="8000" dirty="0" err="1" smtClean="0">
                <a:solidFill>
                  <a:srgbClr val="FF9900"/>
                </a:solidFill>
                <a:latin typeface="Arial" charset="0"/>
              </a:rPr>
              <a:t>hỏi</a:t>
            </a:r>
            <a:r>
              <a:rPr lang="en-US" altLang="en-US" sz="8000" dirty="0" smtClean="0">
                <a:solidFill>
                  <a:srgbClr val="FF9900"/>
                </a:solidFill>
                <a:latin typeface="Arial" charset="0"/>
              </a:rPr>
              <a:t> 1</a:t>
            </a:r>
          </a:p>
        </p:txBody>
      </p:sp>
      <p:sp>
        <p:nvSpPr>
          <p:cNvPr id="4100" name="Line 4"/>
          <p:cNvSpPr>
            <a:spLocks noChangeShapeType="1"/>
          </p:cNvSpPr>
          <p:nvPr/>
        </p:nvSpPr>
        <p:spPr bwMode="auto">
          <a:xfrm flipH="1">
            <a:off x="0" y="35052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4101" name="Line 5"/>
          <p:cNvSpPr>
            <a:spLocks noChangeShapeType="1"/>
          </p:cNvSpPr>
          <p:nvPr/>
        </p:nvSpPr>
        <p:spPr bwMode="auto">
          <a:xfrm flipH="1">
            <a:off x="11480800" y="3505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4252568970"/>
      </p:ext>
    </p:extLst>
  </p:cSld>
  <p:clrMapOvr>
    <a:masterClrMapping/>
  </p:clrMapOvr>
  <p:transition>
    <p:zoom/>
    <p:sndAc>
      <p:stSnd>
        <p:snd r:embed="rId2" name="drumroll.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711200" y="27432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3600" dirty="0" smtClean="0">
                <a:solidFill>
                  <a:schemeClr val="bg1"/>
                </a:solidFill>
                <a:latin typeface="Arial" charset="0"/>
                <a:cs typeface="Arial" charset="0"/>
              </a:rPr>
              <a:t>A. Vượt đèn đỏ khi tham gia giao thông  </a:t>
            </a:r>
            <a:endParaRPr lang="vi-VN" altLang="en-US" sz="3600" dirty="0" smtClean="0">
              <a:solidFill>
                <a:schemeClr val="bg1"/>
              </a:solidFill>
              <a:latin typeface="Arial" charset="0"/>
              <a:cs typeface="Arial" charset="0"/>
            </a:endParaRPr>
          </a:p>
        </p:txBody>
      </p:sp>
      <p:sp>
        <p:nvSpPr>
          <p:cNvPr id="5124" name="AutoShape 4"/>
          <p:cNvSpPr>
            <a:spLocks noChangeArrowheads="1"/>
          </p:cNvSpPr>
          <p:nvPr/>
        </p:nvSpPr>
        <p:spPr bwMode="auto">
          <a:xfrm>
            <a:off x="711200" y="47244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smtClean="0">
                <a:solidFill>
                  <a:schemeClr val="bg1"/>
                </a:solidFill>
                <a:latin typeface="Arial" charset="0"/>
                <a:cs typeface="Arial" charset="0"/>
              </a:rPr>
              <a:t>C. </a:t>
            </a:r>
            <a:r>
              <a:rPr lang="en-US" altLang="en-US" sz="3600" dirty="0" smtClean="0">
                <a:solidFill>
                  <a:schemeClr val="bg1"/>
                </a:solidFill>
                <a:latin typeface="Arial" charset="0"/>
                <a:cs typeface="Arial" charset="0"/>
              </a:rPr>
              <a:t>Chen lấn, xô đẩy khi mua đồ ăn sáng </a:t>
            </a:r>
            <a:endParaRPr lang="vi-VN" altLang="en-US" sz="4400" dirty="0" smtClean="0">
              <a:solidFill>
                <a:schemeClr val="bg1"/>
              </a:solidFill>
              <a:latin typeface="Arial" charset="0"/>
              <a:cs typeface="Arial" charset="0"/>
            </a:endParaRPr>
          </a:p>
        </p:txBody>
      </p:sp>
      <p:sp>
        <p:nvSpPr>
          <p:cNvPr id="5125" name="AutoShape 5"/>
          <p:cNvSpPr>
            <a:spLocks noChangeArrowheads="1"/>
          </p:cNvSpPr>
          <p:nvPr/>
        </p:nvSpPr>
        <p:spPr bwMode="auto">
          <a:xfrm>
            <a:off x="857251" y="269875"/>
            <a:ext cx="10668000" cy="2362200"/>
          </a:xfrm>
          <a:prstGeom prst="hexagon">
            <a:avLst>
              <a:gd name="adj" fmla="val 8280"/>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5126" name="AutoShape 6"/>
          <p:cNvSpPr>
            <a:spLocks noChangeArrowheads="1"/>
          </p:cNvSpPr>
          <p:nvPr/>
        </p:nvSpPr>
        <p:spPr bwMode="auto">
          <a:xfrm>
            <a:off x="711200" y="57150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smtClean="0">
                <a:solidFill>
                  <a:schemeClr val="bg1"/>
                </a:solidFill>
                <a:latin typeface="Arial" charset="0"/>
                <a:cs typeface="Arial" charset="0"/>
              </a:rPr>
              <a:t>D. </a:t>
            </a:r>
            <a:r>
              <a:rPr lang="en-US" altLang="en-US" sz="3600" dirty="0" smtClean="0">
                <a:solidFill>
                  <a:schemeClr val="bg1"/>
                </a:solidFill>
                <a:latin typeface="Arial" charset="0"/>
                <a:cs typeface="Arial" charset="0"/>
              </a:rPr>
              <a:t>Nói chuyện, tranh luận tiếng ở bệnh viện </a:t>
            </a:r>
            <a:endParaRPr lang="vi-VN" altLang="en-US" sz="4400" dirty="0" smtClean="0">
              <a:solidFill>
                <a:schemeClr val="bg1"/>
              </a:solidFill>
              <a:latin typeface="Arial" charset="0"/>
              <a:cs typeface="Arial" charset="0"/>
            </a:endParaRPr>
          </a:p>
        </p:txBody>
      </p:sp>
      <p:sp>
        <p:nvSpPr>
          <p:cNvPr id="5127"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28"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29"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0"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1"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2"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3"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4"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5" name="Line 17"/>
          <p:cNvSpPr>
            <a:spLocks noChangeShapeType="1"/>
          </p:cNvSpPr>
          <p:nvPr/>
        </p:nvSpPr>
        <p:spPr bwMode="auto">
          <a:xfrm flipH="1">
            <a:off x="11480800" y="14478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6" name="Line 18"/>
          <p:cNvSpPr>
            <a:spLocks noChangeShapeType="1"/>
          </p:cNvSpPr>
          <p:nvPr/>
        </p:nvSpPr>
        <p:spPr bwMode="auto">
          <a:xfrm flipH="1">
            <a:off x="0" y="14478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5137"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5138"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5139" name="Rectangle 7"/>
          <p:cNvSpPr txBox="1">
            <a:spLocks noChangeArrowheads="1"/>
          </p:cNvSpPr>
          <p:nvPr/>
        </p:nvSpPr>
        <p:spPr bwMode="auto">
          <a:xfrm>
            <a:off x="812800" y="381000"/>
            <a:ext cx="10668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pitchFamily="18" charset="0"/>
                <a:cs typeface="Arial" charset="0"/>
              </a:defRPr>
            </a:lvl1pPr>
            <a:lvl2pPr marL="742950" indent="-285750">
              <a:defRPr sz="2400">
                <a:solidFill>
                  <a:schemeClr val="tx1"/>
                </a:solidFill>
                <a:latin typeface="Times New Roman" pitchFamily="18" charset="0"/>
                <a:cs typeface="Arial" charset="0"/>
              </a:defRPr>
            </a:lvl2pPr>
            <a:lvl3pPr marL="1143000" indent="-228600">
              <a:defRPr sz="2400">
                <a:solidFill>
                  <a:schemeClr val="tx1"/>
                </a:solidFill>
                <a:latin typeface="Times New Roman" pitchFamily="18" charset="0"/>
                <a:cs typeface="Arial" charset="0"/>
              </a:defRPr>
            </a:lvl3pPr>
            <a:lvl4pPr marL="1600200" indent="-228600">
              <a:defRPr sz="2400">
                <a:solidFill>
                  <a:schemeClr val="tx1"/>
                </a:solidFill>
                <a:latin typeface="Times New Roman" pitchFamily="18" charset="0"/>
                <a:cs typeface="Arial" charset="0"/>
              </a:defRPr>
            </a:lvl4pPr>
            <a:lvl5pPr marL="2057400" indent="-228600">
              <a:defRPr sz="24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charset="0"/>
              </a:defRPr>
            </a:lvl9pPr>
          </a:lstStyle>
          <a:p>
            <a:pPr algn="ctr" fontAlgn="base">
              <a:spcBef>
                <a:spcPct val="0"/>
              </a:spcBef>
              <a:spcAft>
                <a:spcPct val="0"/>
              </a:spcAft>
            </a:pPr>
            <a:r>
              <a:rPr lang="en-US" altLang="en-US" sz="4800" b="1" dirty="0" smtClean="0">
                <a:solidFill>
                  <a:srgbClr val="FF0000"/>
                </a:solidFill>
              </a:rPr>
              <a:t>Những hành vi nào dưới đây là hành vi có văn hóa nơi công cộng?</a:t>
            </a:r>
          </a:p>
        </p:txBody>
      </p:sp>
      <p:sp>
        <p:nvSpPr>
          <p:cNvPr id="20" name="AutoShape 4"/>
          <p:cNvSpPr>
            <a:spLocks noChangeArrowheads="1"/>
          </p:cNvSpPr>
          <p:nvPr/>
        </p:nvSpPr>
        <p:spPr bwMode="auto">
          <a:xfrm>
            <a:off x="755651" y="37719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3600" dirty="0">
                <a:solidFill>
                  <a:schemeClr val="bg1"/>
                </a:solidFill>
                <a:latin typeface="Arial" pitchFamily="34" charset="0"/>
                <a:cs typeface="Arial" pitchFamily="34" charset="0"/>
              </a:rPr>
              <a:t>B</a:t>
            </a:r>
            <a:r>
              <a:rPr lang="en-US" altLang="en-US" sz="3600" dirty="0" smtClean="0">
                <a:solidFill>
                  <a:schemeClr val="bg1"/>
                </a:solidFill>
                <a:latin typeface="Arial" pitchFamily="34" charset="0"/>
                <a:cs typeface="Arial" pitchFamily="34" charset="0"/>
              </a:rPr>
              <a:t>. Nhường chỗ cho người già, em nhỏ</a:t>
            </a:r>
            <a:endParaRPr lang="vi-VN" altLang="en-US" sz="3600"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31248877"/>
      </p:ext>
    </p:extLst>
  </p:cSld>
  <p:clrMapOvr>
    <a:masterClrMapping/>
  </p:clrMapOvr>
  <p:transition>
    <p:zoom/>
    <p:sndAc>
      <p:stSnd>
        <p:snd r:embed="rId3"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ox(in)">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iterate type="lt">
                                    <p:tmPct val="0"/>
                                  </p:iterate>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box(in)">
                                      <p:cBhvr>
                                        <p:cTn id="17" dur="500"/>
                                        <p:tgtEl>
                                          <p:spTgt spid="51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5126"/>
                                        </p:tgtEl>
                                        <p:attrNameLst>
                                          <p:attrName>style.visibility</p:attrName>
                                        </p:attrNameLst>
                                      </p:cBhvr>
                                      <p:to>
                                        <p:strVal val="visible"/>
                                      </p:to>
                                    </p:set>
                                    <p:animEffect transition="in" filter="box(in)">
                                      <p:cBhvr>
                                        <p:cTn id="22" dur="500"/>
                                        <p:tgtEl>
                                          <p:spTgt spid="5126"/>
                                        </p:tgtEl>
                                      </p:cBhvr>
                                    </p:animEffect>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20"/>
                                        </p:tgtEl>
                                        <p:attrNameLst>
                                          <p:attrName>ppt_x</p:attrName>
                                          <p:attrName>ppt_y</p:attrName>
                                        </p:attrNameLst>
                                      </p:cBhvr>
                                    </p:animMotion>
                                    <p:animRot by="1500000">
                                      <p:cBhvr>
                                        <p:cTn id="27" dur="125" fill="hold">
                                          <p:stCondLst>
                                            <p:cond delay="0"/>
                                          </p:stCondLst>
                                        </p:cTn>
                                        <p:tgtEl>
                                          <p:spTgt spid="20"/>
                                        </p:tgtEl>
                                        <p:attrNameLst>
                                          <p:attrName>r</p:attrName>
                                        </p:attrNameLst>
                                      </p:cBhvr>
                                    </p:animRot>
                                    <p:animRot by="-1500000">
                                      <p:cBhvr>
                                        <p:cTn id="28" dur="125" fill="hold">
                                          <p:stCondLst>
                                            <p:cond delay="125"/>
                                          </p:stCondLst>
                                        </p:cTn>
                                        <p:tgtEl>
                                          <p:spTgt spid="20"/>
                                        </p:tgtEl>
                                        <p:attrNameLst>
                                          <p:attrName>r</p:attrName>
                                        </p:attrNameLst>
                                      </p:cBhvr>
                                    </p:animRot>
                                    <p:animRot by="-1500000">
                                      <p:cBhvr>
                                        <p:cTn id="29" dur="125" fill="hold">
                                          <p:stCondLst>
                                            <p:cond delay="250"/>
                                          </p:stCondLst>
                                        </p:cTn>
                                        <p:tgtEl>
                                          <p:spTgt spid="20"/>
                                        </p:tgtEl>
                                        <p:attrNameLst>
                                          <p:attrName>r</p:attrName>
                                        </p:attrNameLst>
                                      </p:cBhvr>
                                    </p:animRot>
                                    <p:animRot by="1500000">
                                      <p:cBhvr>
                                        <p:cTn id="30" dur="125" fill="hold">
                                          <p:stCondLst>
                                            <p:cond delay="375"/>
                                          </p:stCondLst>
                                        </p:cTn>
                                        <p:tgtEl>
                                          <p:spTgt spid="2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4"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5122"/>
                                        </p:tgtEl>
                                      </p:cBhvr>
                                    </p:animEffect>
                                    <p:set>
                                      <p:cBhvr>
                                        <p:cTn id="33" dur="1" fill="hold">
                                          <p:stCondLst>
                                            <p:cond delay="499"/>
                                          </p:stCondLst>
                                        </p:cTn>
                                        <p:tgtEl>
                                          <p:spTgt spid="5122"/>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5124"/>
                                        </p:tgtEl>
                                      </p:cBhvr>
                                    </p:animEffect>
                                    <p:set>
                                      <p:cBhvr>
                                        <p:cTn id="36" dur="1" fill="hold">
                                          <p:stCondLst>
                                            <p:cond delay="499"/>
                                          </p:stCondLst>
                                        </p:cTn>
                                        <p:tgtEl>
                                          <p:spTgt spid="512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5126"/>
                                        </p:tgtEl>
                                      </p:cBhvr>
                                    </p:animEffect>
                                    <p:set>
                                      <p:cBhvr>
                                        <p:cTn id="39" dur="1" fill="hold">
                                          <p:stCondLst>
                                            <p:cond delay="499"/>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5122" grpId="1" animBg="1"/>
      <p:bldP spid="5124" grpId="0" animBg="1"/>
      <p:bldP spid="5124" grpId="1" animBg="1"/>
      <p:bldP spid="5126" grpId="0" animBg="1"/>
      <p:bldP spid="5126" grpId="1" animBg="1"/>
      <p:bldP spid="20" grpId="0" animBg="1"/>
      <p:bldP spid="2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812800" y="2057400"/>
            <a:ext cx="10668000" cy="2743200"/>
          </a:xfrm>
          <a:prstGeom prst="hexagon">
            <a:avLst>
              <a:gd name="adj" fmla="val 7130"/>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6147" name="Rectangle 3"/>
          <p:cNvSpPr>
            <a:spLocks noGrp="1" noChangeArrowheads="1"/>
          </p:cNvSpPr>
          <p:nvPr>
            <p:ph type="ctrTitle"/>
          </p:nvPr>
        </p:nvSpPr>
        <p:spPr>
          <a:xfrm>
            <a:off x="914400" y="2819400"/>
            <a:ext cx="10363200" cy="1143000"/>
          </a:xfrm>
        </p:spPr>
        <p:txBody>
          <a:bodyPr>
            <a:normAutofit/>
          </a:bodyPr>
          <a:lstStyle/>
          <a:p>
            <a:pPr eaLnBrk="1" hangingPunct="1"/>
            <a:r>
              <a:rPr lang="en-US" altLang="en-US" sz="8000" dirty="0" smtClean="0">
                <a:solidFill>
                  <a:srgbClr val="9900FF"/>
                </a:solidFill>
                <a:latin typeface="Arial" charset="0"/>
              </a:rPr>
              <a:t>Câu hỏi 2</a:t>
            </a:r>
          </a:p>
        </p:txBody>
      </p:sp>
      <p:sp>
        <p:nvSpPr>
          <p:cNvPr id="6148" name="Line 4"/>
          <p:cNvSpPr>
            <a:spLocks noChangeShapeType="1"/>
          </p:cNvSpPr>
          <p:nvPr/>
        </p:nvSpPr>
        <p:spPr bwMode="auto">
          <a:xfrm flipH="1">
            <a:off x="0" y="35052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6149" name="Line 5"/>
          <p:cNvSpPr>
            <a:spLocks noChangeShapeType="1"/>
          </p:cNvSpPr>
          <p:nvPr/>
        </p:nvSpPr>
        <p:spPr bwMode="auto">
          <a:xfrm flipH="1">
            <a:off x="11480800" y="3505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962267502"/>
      </p:ext>
    </p:extLst>
  </p:cSld>
  <p:clrMapOvr>
    <a:masterClrMapping/>
  </p:clrMapOvr>
  <p:transition>
    <p:zoom/>
    <p:sndAc>
      <p:stSnd>
        <p:snd r:embed="rId2" name="drumroll.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8" y="-27518"/>
            <a:ext cx="12295717" cy="683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5592750" y="2780240"/>
            <a:ext cx="4368670"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smtClean="0">
                <a:ln w="9525">
                  <a:solidFill>
                    <a:srgbClr val="FFFF00"/>
                  </a:solidFill>
                  <a:round/>
                  <a:headEnd/>
                  <a:tailEnd/>
                </a:ln>
                <a:solidFill>
                  <a:srgbClr val="FFFF00"/>
                </a:solidFill>
                <a:effectLst>
                  <a:outerShdw dist="35921" dir="2700000" algn="ctr" rotWithShape="0">
                    <a:srgbClr val="C0C0C0">
                      <a:alpha val="79999"/>
                    </a:srgbClr>
                  </a:outerShdw>
                </a:effectLst>
                <a:cs typeface="Arial"/>
              </a:rPr>
              <a:t>Mở đầu</a:t>
            </a:r>
            <a:endParaRPr lang="en-US" sz="7200" b="1" kern="10" dirty="0">
              <a:ln w="9525">
                <a:solidFill>
                  <a:srgbClr val="FFFF00"/>
                </a:solidFill>
                <a:round/>
                <a:headEnd/>
                <a:tailEnd/>
              </a:ln>
              <a:solidFill>
                <a:srgbClr val="FFFF00"/>
              </a:solidFill>
              <a:effectLst>
                <a:outerShdw dist="35921" dir="2700000" algn="ctr" rotWithShape="0">
                  <a:srgbClr val="C0C0C0">
                    <a:alpha val="79999"/>
                  </a:srgbClr>
                </a:outerShdw>
              </a:effectLst>
              <a:cs typeface="Arial"/>
            </a:endParaRPr>
          </a:p>
        </p:txBody>
      </p:sp>
    </p:spTree>
    <p:extLst>
      <p:ext uri="{BB962C8B-B14F-4D97-AF65-F5344CB8AC3E}">
        <p14:creationId xmlns:p14="http://schemas.microsoft.com/office/powerpoint/2010/main" val="22771719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711200" y="27432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A. Quan tâm, giúp đỡ người gặp nạn</a:t>
            </a:r>
            <a:endParaRPr lang="vi-VN" altLang="en-US" sz="4800" dirty="0" smtClean="0">
              <a:solidFill>
                <a:schemeClr val="bg1"/>
              </a:solidFill>
              <a:cs typeface="Arial" charset="0"/>
            </a:endParaRPr>
          </a:p>
        </p:txBody>
      </p:sp>
      <p:sp>
        <p:nvSpPr>
          <p:cNvPr id="8195" name="AutoShape 3"/>
          <p:cNvSpPr>
            <a:spLocks noChangeArrowheads="1"/>
          </p:cNvSpPr>
          <p:nvPr/>
        </p:nvSpPr>
        <p:spPr bwMode="auto">
          <a:xfrm>
            <a:off x="711200" y="37338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B. Bỏ rác vào thùng rác </a:t>
            </a:r>
            <a:endParaRPr lang="vi-VN" altLang="en-US" sz="4800" dirty="0" smtClean="0">
              <a:solidFill>
                <a:schemeClr val="bg1"/>
              </a:solidFill>
              <a:cs typeface="Arial" charset="0"/>
            </a:endParaRPr>
          </a:p>
        </p:txBody>
      </p:sp>
      <p:sp>
        <p:nvSpPr>
          <p:cNvPr id="8196" name="AutoShape 4"/>
          <p:cNvSpPr>
            <a:spLocks noChangeArrowheads="1"/>
          </p:cNvSpPr>
          <p:nvPr/>
        </p:nvSpPr>
        <p:spPr bwMode="auto">
          <a:xfrm>
            <a:off x="711200" y="47244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C. Cãi, đánh nhau khi va chạm</a:t>
            </a:r>
            <a:endParaRPr lang="vi-VN" altLang="en-US" sz="4800" dirty="0" smtClean="0">
              <a:solidFill>
                <a:schemeClr val="bg1"/>
              </a:solidFill>
              <a:cs typeface="Arial" charset="0"/>
            </a:endParaRPr>
          </a:p>
        </p:txBody>
      </p:sp>
      <p:sp>
        <p:nvSpPr>
          <p:cNvPr id="7173" name="AutoShape 5"/>
          <p:cNvSpPr>
            <a:spLocks noChangeArrowheads="1"/>
          </p:cNvSpPr>
          <p:nvPr/>
        </p:nvSpPr>
        <p:spPr bwMode="auto">
          <a:xfrm>
            <a:off x="988487" y="228600"/>
            <a:ext cx="10390716" cy="2362200"/>
          </a:xfrm>
          <a:prstGeom prst="hexagon">
            <a:avLst>
              <a:gd name="adj" fmla="val 8278"/>
              <a:gd name="vf" fmla="val 115470"/>
            </a:avLst>
          </a:prstGeom>
          <a:solidFill>
            <a:schemeClr val="tx1"/>
          </a:solidFill>
          <a:ln w="57150">
            <a:solidFill>
              <a:srgbClr val="0066FF"/>
            </a:solidFill>
            <a:miter lim="800000"/>
            <a:headEnd/>
            <a:tailEnd/>
          </a:ln>
        </p:spPr>
        <p:txBody>
          <a:bodyPr wrap="none" anchor="ctr"/>
          <a:lstStyle/>
          <a:p>
            <a:pPr algn="ctr" fontAlgn="base">
              <a:spcBef>
                <a:spcPct val="0"/>
              </a:spcBef>
              <a:spcAft>
                <a:spcPct val="0"/>
              </a:spcAft>
            </a:pPr>
            <a:r>
              <a:rPr lang="en-US" altLang="en-US" sz="4400" b="1" dirty="0">
                <a:solidFill>
                  <a:srgbClr val="FF0000"/>
                </a:solidFill>
              </a:rPr>
              <a:t>Những hành vi nào dưới đây là hành vi </a:t>
            </a:r>
            <a:endParaRPr lang="en-US" altLang="en-US" sz="4400" b="1" dirty="0" smtClean="0">
              <a:solidFill>
                <a:srgbClr val="FF0000"/>
              </a:solidFill>
            </a:endParaRPr>
          </a:p>
          <a:p>
            <a:pPr algn="ctr" fontAlgn="base">
              <a:spcBef>
                <a:spcPct val="0"/>
              </a:spcBef>
              <a:spcAft>
                <a:spcPct val="0"/>
              </a:spcAft>
            </a:pPr>
            <a:r>
              <a:rPr lang="en-US" altLang="en-US" sz="4400" b="1" dirty="0">
                <a:solidFill>
                  <a:srgbClr val="FF0000"/>
                </a:solidFill>
              </a:rPr>
              <a:t>c</a:t>
            </a:r>
            <a:r>
              <a:rPr lang="en-US" altLang="en-US" sz="4400" b="1" dirty="0" smtClean="0">
                <a:solidFill>
                  <a:srgbClr val="FF0000"/>
                </a:solidFill>
              </a:rPr>
              <a:t>hưa có </a:t>
            </a:r>
            <a:r>
              <a:rPr lang="en-US" altLang="en-US" sz="4400" b="1" dirty="0">
                <a:solidFill>
                  <a:srgbClr val="FF0000"/>
                </a:solidFill>
              </a:rPr>
              <a:t>văn hóa </a:t>
            </a:r>
            <a:r>
              <a:rPr lang="en-US" altLang="en-US" sz="4400" b="1" dirty="0" smtClean="0">
                <a:solidFill>
                  <a:srgbClr val="FF0000"/>
                </a:solidFill>
              </a:rPr>
              <a:t>nơi </a:t>
            </a:r>
            <a:r>
              <a:rPr lang="en-US" altLang="en-US" sz="4400" b="1" dirty="0">
                <a:solidFill>
                  <a:srgbClr val="FF0000"/>
                </a:solidFill>
              </a:rPr>
              <a:t>công cộng?</a:t>
            </a:r>
          </a:p>
        </p:txBody>
      </p:sp>
      <p:sp>
        <p:nvSpPr>
          <p:cNvPr id="8198" name="AutoShape 6"/>
          <p:cNvSpPr>
            <a:spLocks noChangeArrowheads="1"/>
          </p:cNvSpPr>
          <p:nvPr/>
        </p:nvSpPr>
        <p:spPr bwMode="auto">
          <a:xfrm>
            <a:off x="666751" y="57150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D. Giúp người khiếm thị qua đường</a:t>
            </a:r>
            <a:endParaRPr lang="vi-VN" altLang="en-US" sz="4800" dirty="0" smtClean="0">
              <a:solidFill>
                <a:schemeClr val="bg1"/>
              </a:solidFill>
              <a:cs typeface="Arial" charset="0"/>
            </a:endParaRPr>
          </a:p>
        </p:txBody>
      </p:sp>
      <p:sp>
        <p:nvSpPr>
          <p:cNvPr id="7175"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6"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7"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8"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9"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0"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1"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2"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3" name="Line 17"/>
          <p:cNvSpPr>
            <a:spLocks noChangeShapeType="1"/>
          </p:cNvSpPr>
          <p:nvPr/>
        </p:nvSpPr>
        <p:spPr bwMode="auto">
          <a:xfrm flipH="1">
            <a:off x="11459633" y="1355725"/>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4" name="Line 18"/>
          <p:cNvSpPr>
            <a:spLocks noChangeShapeType="1"/>
          </p:cNvSpPr>
          <p:nvPr/>
        </p:nvSpPr>
        <p:spPr bwMode="auto">
          <a:xfrm flipH="1">
            <a:off x="42333" y="1387475"/>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5"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7186"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Tree>
    <p:extLst>
      <p:ext uri="{BB962C8B-B14F-4D97-AF65-F5344CB8AC3E}">
        <p14:creationId xmlns:p14="http://schemas.microsoft.com/office/powerpoint/2010/main" val="2945838696"/>
      </p:ext>
    </p:extLst>
  </p:cSld>
  <p:clrMapOvr>
    <a:masterClrMapping/>
  </p:clrMapOvr>
  <p:transition>
    <p:zoom/>
    <p:sndAc>
      <p:stSnd>
        <p:snd r:embed="rId2"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ox(in)">
                                      <p:cBhvr>
                                        <p:cTn id="12" dur="5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iterate type="lt">
                                    <p:tmPct val="0"/>
                                  </p:iterate>
                                  <p:childTnLst>
                                    <p:set>
                                      <p:cBhvr>
                                        <p:cTn id="16" dur="1" fill="hold">
                                          <p:stCondLst>
                                            <p:cond delay="0"/>
                                          </p:stCondLst>
                                        </p:cTn>
                                        <p:tgtEl>
                                          <p:spTgt spid="8196"/>
                                        </p:tgtEl>
                                        <p:attrNameLst>
                                          <p:attrName>style.visibility</p:attrName>
                                        </p:attrNameLst>
                                      </p:cBhvr>
                                      <p:to>
                                        <p:strVal val="visible"/>
                                      </p:to>
                                    </p:set>
                                    <p:animEffect transition="in" filter="box(in)">
                                      <p:cBhvr>
                                        <p:cTn id="17" dur="5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box(in)">
                                      <p:cBhvr>
                                        <p:cTn id="22" dur="500"/>
                                        <p:tgtEl>
                                          <p:spTgt spid="8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8196"/>
                                        </p:tgtEl>
                                        <p:attrNameLst>
                                          <p:attrName>ppt_x</p:attrName>
                                          <p:attrName>ppt_y</p:attrName>
                                        </p:attrNameLst>
                                      </p:cBhvr>
                                    </p:animMotion>
                                    <p:animRot by="1500000">
                                      <p:cBhvr>
                                        <p:cTn id="27" dur="125" fill="hold">
                                          <p:stCondLst>
                                            <p:cond delay="0"/>
                                          </p:stCondLst>
                                        </p:cTn>
                                        <p:tgtEl>
                                          <p:spTgt spid="8196"/>
                                        </p:tgtEl>
                                        <p:attrNameLst>
                                          <p:attrName>r</p:attrName>
                                        </p:attrNameLst>
                                      </p:cBhvr>
                                    </p:animRot>
                                    <p:animRot by="-1500000">
                                      <p:cBhvr>
                                        <p:cTn id="28" dur="125" fill="hold">
                                          <p:stCondLst>
                                            <p:cond delay="125"/>
                                          </p:stCondLst>
                                        </p:cTn>
                                        <p:tgtEl>
                                          <p:spTgt spid="8196"/>
                                        </p:tgtEl>
                                        <p:attrNameLst>
                                          <p:attrName>r</p:attrName>
                                        </p:attrNameLst>
                                      </p:cBhvr>
                                    </p:animRot>
                                    <p:animRot by="-1500000">
                                      <p:cBhvr>
                                        <p:cTn id="29" dur="125" fill="hold">
                                          <p:stCondLst>
                                            <p:cond delay="250"/>
                                          </p:stCondLst>
                                        </p:cTn>
                                        <p:tgtEl>
                                          <p:spTgt spid="8196"/>
                                        </p:tgtEl>
                                        <p:attrNameLst>
                                          <p:attrName>r</p:attrName>
                                        </p:attrNameLst>
                                      </p:cBhvr>
                                    </p:animRot>
                                    <p:animRot by="1500000">
                                      <p:cBhvr>
                                        <p:cTn id="30" dur="125" fill="hold">
                                          <p:stCondLst>
                                            <p:cond delay="375"/>
                                          </p:stCondLst>
                                        </p:cTn>
                                        <p:tgtEl>
                                          <p:spTgt spid="819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194"/>
                                        </p:tgtEl>
                                      </p:cBhvr>
                                    </p:animEffect>
                                    <p:set>
                                      <p:cBhvr>
                                        <p:cTn id="36" dur="1" fill="hold">
                                          <p:stCondLst>
                                            <p:cond delay="499"/>
                                          </p:stCondLst>
                                        </p:cTn>
                                        <p:tgtEl>
                                          <p:spTgt spid="819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8198"/>
                                        </p:tgtEl>
                                      </p:cBhvr>
                                    </p:animEffect>
                                    <p:set>
                                      <p:cBhvr>
                                        <p:cTn id="39" dur="1" fill="hold">
                                          <p:stCondLst>
                                            <p:cond delay="4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5" grpId="0" animBg="1"/>
      <p:bldP spid="8195" grpId="1" animBg="1"/>
      <p:bldP spid="8196" grpId="0" animBg="1"/>
      <p:bldP spid="8196" grpId="1" animBg="1"/>
      <p:bldP spid="8198" grpId="0" animBg="1"/>
      <p:bldP spid="819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812800" y="2057400"/>
            <a:ext cx="10668000" cy="2743200"/>
          </a:xfrm>
          <a:prstGeom prst="hexagon">
            <a:avLst>
              <a:gd name="adj" fmla="val 7130"/>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9219" name="Rectangle 3"/>
          <p:cNvSpPr>
            <a:spLocks noGrp="1" noChangeArrowheads="1"/>
          </p:cNvSpPr>
          <p:nvPr>
            <p:ph type="ctrTitle"/>
          </p:nvPr>
        </p:nvSpPr>
        <p:spPr>
          <a:xfrm>
            <a:off x="914400" y="2819400"/>
            <a:ext cx="10363200" cy="1143000"/>
          </a:xfrm>
        </p:spPr>
        <p:txBody>
          <a:bodyPr/>
          <a:lstStyle/>
          <a:p>
            <a:pPr eaLnBrk="1" hangingPunct="1"/>
            <a:r>
              <a:rPr lang="en-US" altLang="en-US" sz="8000" dirty="0" smtClean="0">
                <a:solidFill>
                  <a:srgbClr val="00CC00"/>
                </a:solidFill>
                <a:latin typeface="Arial" charset="0"/>
              </a:rPr>
              <a:t>Câu hỏi 3</a:t>
            </a:r>
          </a:p>
        </p:txBody>
      </p:sp>
      <p:sp>
        <p:nvSpPr>
          <p:cNvPr id="9220" name="Line 4"/>
          <p:cNvSpPr>
            <a:spLocks noChangeShapeType="1"/>
          </p:cNvSpPr>
          <p:nvPr/>
        </p:nvSpPr>
        <p:spPr bwMode="auto">
          <a:xfrm flipH="1">
            <a:off x="0" y="35052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9221" name="Line 5"/>
          <p:cNvSpPr>
            <a:spLocks noChangeShapeType="1"/>
          </p:cNvSpPr>
          <p:nvPr/>
        </p:nvSpPr>
        <p:spPr bwMode="auto">
          <a:xfrm flipH="1">
            <a:off x="11480800" y="3505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2370570836"/>
      </p:ext>
    </p:extLst>
  </p:cSld>
  <p:clrMapOvr>
    <a:masterClrMapping/>
  </p:clrMapOvr>
  <p:transition>
    <p:zoom/>
    <p:sndAc>
      <p:stSnd>
        <p:snd r:embed="rId2" name="drumroll.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711200" y="27432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smtClean="0">
                <a:solidFill>
                  <a:schemeClr val="bg1"/>
                </a:solidFill>
                <a:cs typeface="Arial" charset="0"/>
              </a:rPr>
              <a:t>A. Gió thổi là đổi trời</a:t>
            </a:r>
            <a:endParaRPr lang="vi-VN" altLang="en-US" sz="4400" dirty="0" smtClean="0">
              <a:solidFill>
                <a:schemeClr val="bg1"/>
              </a:solidFill>
              <a:cs typeface="Arial" charset="0"/>
            </a:endParaRPr>
          </a:p>
        </p:txBody>
      </p:sp>
      <p:sp>
        <p:nvSpPr>
          <p:cNvPr id="8195" name="AutoShape 3"/>
          <p:cNvSpPr>
            <a:spLocks noChangeArrowheads="1"/>
          </p:cNvSpPr>
          <p:nvPr/>
        </p:nvSpPr>
        <p:spPr bwMode="auto">
          <a:xfrm>
            <a:off x="711200" y="37338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B. Sấm động, gió tan</a:t>
            </a:r>
            <a:endParaRPr lang="vi-VN" altLang="en-US" sz="4800" dirty="0" smtClean="0">
              <a:solidFill>
                <a:schemeClr val="bg1"/>
              </a:solidFill>
              <a:cs typeface="Arial" charset="0"/>
            </a:endParaRPr>
          </a:p>
        </p:txBody>
      </p:sp>
      <p:sp>
        <p:nvSpPr>
          <p:cNvPr id="8196" name="AutoShape 4"/>
          <p:cNvSpPr>
            <a:spLocks noChangeArrowheads="1"/>
          </p:cNvSpPr>
          <p:nvPr/>
        </p:nvSpPr>
        <p:spPr bwMode="auto">
          <a:xfrm>
            <a:off x="711200" y="47244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400" dirty="0" smtClean="0">
                <a:solidFill>
                  <a:schemeClr val="bg1"/>
                </a:solidFill>
                <a:cs typeface="Arial" charset="0"/>
              </a:rPr>
              <a:t>C. Một sự nhịn, chín sự lành</a:t>
            </a:r>
          </a:p>
        </p:txBody>
      </p:sp>
      <p:sp>
        <p:nvSpPr>
          <p:cNvPr id="7173" name="AutoShape 5"/>
          <p:cNvSpPr>
            <a:spLocks noChangeArrowheads="1"/>
          </p:cNvSpPr>
          <p:nvPr/>
        </p:nvSpPr>
        <p:spPr bwMode="auto">
          <a:xfrm>
            <a:off x="988487" y="228600"/>
            <a:ext cx="10390716" cy="2362200"/>
          </a:xfrm>
          <a:prstGeom prst="hexagon">
            <a:avLst>
              <a:gd name="adj" fmla="val 8278"/>
              <a:gd name="vf" fmla="val 115470"/>
            </a:avLst>
          </a:prstGeom>
          <a:solidFill>
            <a:schemeClr val="tx1"/>
          </a:solidFill>
          <a:ln w="57150">
            <a:solidFill>
              <a:srgbClr val="0066FF"/>
            </a:solidFill>
            <a:miter lim="800000"/>
            <a:headEnd/>
            <a:tailEnd/>
          </a:ln>
        </p:spPr>
        <p:txBody>
          <a:bodyPr wrap="none" anchor="ctr"/>
          <a:lstStyle/>
          <a:p>
            <a:pPr algn="ctr" fontAlgn="base">
              <a:spcBef>
                <a:spcPct val="0"/>
              </a:spcBef>
              <a:spcAft>
                <a:spcPct val="0"/>
              </a:spcAft>
            </a:pPr>
            <a:r>
              <a:rPr lang="en-US" altLang="en-US" sz="4600" dirty="0" smtClean="0">
                <a:solidFill>
                  <a:srgbClr val="FF0000"/>
                </a:solidFill>
                <a:cs typeface="Arial" charset="0"/>
              </a:rPr>
              <a:t>Thành ngữ, tục ngữ nào sau đây nói về</a:t>
            </a:r>
          </a:p>
          <a:p>
            <a:pPr algn="ctr" fontAlgn="base">
              <a:spcBef>
                <a:spcPct val="0"/>
              </a:spcBef>
              <a:spcAft>
                <a:spcPct val="0"/>
              </a:spcAft>
            </a:pPr>
            <a:r>
              <a:rPr lang="en-US" altLang="en-US" sz="4600" dirty="0">
                <a:solidFill>
                  <a:srgbClr val="FF0000"/>
                </a:solidFill>
                <a:cs typeface="Arial" charset="0"/>
              </a:rPr>
              <a:t> </a:t>
            </a:r>
            <a:r>
              <a:rPr lang="en-US" altLang="en-US" sz="4600" dirty="0" smtClean="0">
                <a:solidFill>
                  <a:srgbClr val="FF0000"/>
                </a:solidFill>
                <a:cs typeface="Arial" charset="0"/>
              </a:rPr>
              <a:t>ứng xử văn hóa?</a:t>
            </a:r>
            <a:endParaRPr lang="vi-VN" altLang="en-US" sz="4600" dirty="0" smtClean="0">
              <a:solidFill>
                <a:srgbClr val="FF0000"/>
              </a:solidFill>
              <a:cs typeface="Arial" charset="0"/>
            </a:endParaRPr>
          </a:p>
        </p:txBody>
      </p:sp>
      <p:sp>
        <p:nvSpPr>
          <p:cNvPr id="8198" name="AutoShape 6"/>
          <p:cNvSpPr>
            <a:spLocks noChangeArrowheads="1"/>
          </p:cNvSpPr>
          <p:nvPr/>
        </p:nvSpPr>
        <p:spPr bwMode="auto">
          <a:xfrm>
            <a:off x="666751" y="57150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D. Cầu được, ước thấy</a:t>
            </a:r>
            <a:endParaRPr lang="vi-VN" altLang="en-US" sz="4800" dirty="0" smtClean="0">
              <a:solidFill>
                <a:schemeClr val="bg1"/>
              </a:solidFill>
              <a:cs typeface="Arial" charset="0"/>
            </a:endParaRPr>
          </a:p>
        </p:txBody>
      </p:sp>
      <p:sp>
        <p:nvSpPr>
          <p:cNvPr id="7175"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6"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7"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8"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79"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0"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1"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2"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3" name="Line 17"/>
          <p:cNvSpPr>
            <a:spLocks noChangeShapeType="1"/>
          </p:cNvSpPr>
          <p:nvPr/>
        </p:nvSpPr>
        <p:spPr bwMode="auto">
          <a:xfrm flipH="1">
            <a:off x="11459633" y="1355725"/>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4" name="Line 18"/>
          <p:cNvSpPr>
            <a:spLocks noChangeShapeType="1"/>
          </p:cNvSpPr>
          <p:nvPr/>
        </p:nvSpPr>
        <p:spPr bwMode="auto">
          <a:xfrm flipH="1">
            <a:off x="42333" y="1387475"/>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7185"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7186"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Tree>
    <p:extLst>
      <p:ext uri="{BB962C8B-B14F-4D97-AF65-F5344CB8AC3E}">
        <p14:creationId xmlns:p14="http://schemas.microsoft.com/office/powerpoint/2010/main" val="969405367"/>
      </p:ext>
    </p:extLst>
  </p:cSld>
  <p:clrMapOvr>
    <a:masterClrMapping/>
  </p:clrMapOvr>
  <p:transition>
    <p:zoom/>
    <p:sndAc>
      <p:stSnd>
        <p:snd r:embed="rId2"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ox(in)">
                                      <p:cBhvr>
                                        <p:cTn id="7" dur="500"/>
                                        <p:tgtEl>
                                          <p:spTgt spid="819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box(in)">
                                      <p:cBhvr>
                                        <p:cTn id="12" dur="500"/>
                                        <p:tgtEl>
                                          <p:spTgt spid="8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iterate type="lt">
                                    <p:tmPct val="0"/>
                                  </p:iterate>
                                  <p:childTnLst>
                                    <p:set>
                                      <p:cBhvr>
                                        <p:cTn id="16" dur="1" fill="hold">
                                          <p:stCondLst>
                                            <p:cond delay="0"/>
                                          </p:stCondLst>
                                        </p:cTn>
                                        <p:tgtEl>
                                          <p:spTgt spid="8196"/>
                                        </p:tgtEl>
                                        <p:attrNameLst>
                                          <p:attrName>style.visibility</p:attrName>
                                        </p:attrNameLst>
                                      </p:cBhvr>
                                      <p:to>
                                        <p:strVal val="visible"/>
                                      </p:to>
                                    </p:set>
                                    <p:animEffect transition="in" filter="box(in)">
                                      <p:cBhvr>
                                        <p:cTn id="17" dur="500"/>
                                        <p:tgtEl>
                                          <p:spTgt spid="819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8198"/>
                                        </p:tgtEl>
                                        <p:attrNameLst>
                                          <p:attrName>style.visibility</p:attrName>
                                        </p:attrNameLst>
                                      </p:cBhvr>
                                      <p:to>
                                        <p:strVal val="visible"/>
                                      </p:to>
                                    </p:set>
                                    <p:animEffect transition="in" filter="box(in)">
                                      <p:cBhvr>
                                        <p:cTn id="22" dur="500"/>
                                        <p:tgtEl>
                                          <p:spTgt spid="819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8196"/>
                                        </p:tgtEl>
                                        <p:attrNameLst>
                                          <p:attrName>ppt_x</p:attrName>
                                          <p:attrName>ppt_y</p:attrName>
                                        </p:attrNameLst>
                                      </p:cBhvr>
                                    </p:animMotion>
                                    <p:animRot by="1500000">
                                      <p:cBhvr>
                                        <p:cTn id="27" dur="125" fill="hold">
                                          <p:stCondLst>
                                            <p:cond delay="0"/>
                                          </p:stCondLst>
                                        </p:cTn>
                                        <p:tgtEl>
                                          <p:spTgt spid="8196"/>
                                        </p:tgtEl>
                                        <p:attrNameLst>
                                          <p:attrName>r</p:attrName>
                                        </p:attrNameLst>
                                      </p:cBhvr>
                                    </p:animRot>
                                    <p:animRot by="-1500000">
                                      <p:cBhvr>
                                        <p:cTn id="28" dur="125" fill="hold">
                                          <p:stCondLst>
                                            <p:cond delay="125"/>
                                          </p:stCondLst>
                                        </p:cTn>
                                        <p:tgtEl>
                                          <p:spTgt spid="8196"/>
                                        </p:tgtEl>
                                        <p:attrNameLst>
                                          <p:attrName>r</p:attrName>
                                        </p:attrNameLst>
                                      </p:cBhvr>
                                    </p:animRot>
                                    <p:animRot by="-1500000">
                                      <p:cBhvr>
                                        <p:cTn id="29" dur="125" fill="hold">
                                          <p:stCondLst>
                                            <p:cond delay="250"/>
                                          </p:stCondLst>
                                        </p:cTn>
                                        <p:tgtEl>
                                          <p:spTgt spid="8196"/>
                                        </p:tgtEl>
                                        <p:attrNameLst>
                                          <p:attrName>r</p:attrName>
                                        </p:attrNameLst>
                                      </p:cBhvr>
                                    </p:animRot>
                                    <p:animRot by="1500000">
                                      <p:cBhvr>
                                        <p:cTn id="30" dur="125" fill="hold">
                                          <p:stCondLst>
                                            <p:cond delay="375"/>
                                          </p:stCondLst>
                                        </p:cTn>
                                        <p:tgtEl>
                                          <p:spTgt spid="8196"/>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8195"/>
                                        </p:tgtEl>
                                      </p:cBhvr>
                                    </p:animEffect>
                                    <p:set>
                                      <p:cBhvr>
                                        <p:cTn id="33" dur="1" fill="hold">
                                          <p:stCondLst>
                                            <p:cond delay="499"/>
                                          </p:stCondLst>
                                        </p:cTn>
                                        <p:tgtEl>
                                          <p:spTgt spid="8195"/>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8194"/>
                                        </p:tgtEl>
                                      </p:cBhvr>
                                    </p:animEffect>
                                    <p:set>
                                      <p:cBhvr>
                                        <p:cTn id="36" dur="1" fill="hold">
                                          <p:stCondLst>
                                            <p:cond delay="499"/>
                                          </p:stCondLst>
                                        </p:cTn>
                                        <p:tgtEl>
                                          <p:spTgt spid="8194"/>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8198"/>
                                        </p:tgtEl>
                                      </p:cBhvr>
                                    </p:animEffect>
                                    <p:set>
                                      <p:cBhvr>
                                        <p:cTn id="39" dur="1" fill="hold">
                                          <p:stCondLst>
                                            <p:cond delay="499"/>
                                          </p:stCondLst>
                                        </p:cTn>
                                        <p:tgtEl>
                                          <p:spTgt spid="81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animBg="1"/>
      <p:bldP spid="8194" grpId="1" animBg="1"/>
      <p:bldP spid="8195" grpId="0" animBg="1"/>
      <p:bldP spid="8195" grpId="1" animBg="1"/>
      <p:bldP spid="8196" grpId="0" animBg="1"/>
      <p:bldP spid="8196" grpId="1" animBg="1"/>
      <p:bldP spid="8198" grpId="0" animBg="1"/>
      <p:bldP spid="819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812800" y="2057400"/>
            <a:ext cx="10668000" cy="2743200"/>
          </a:xfrm>
          <a:prstGeom prst="hexagon">
            <a:avLst>
              <a:gd name="adj" fmla="val 7130"/>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9219" name="Rectangle 3"/>
          <p:cNvSpPr>
            <a:spLocks noGrp="1" noChangeArrowheads="1"/>
          </p:cNvSpPr>
          <p:nvPr>
            <p:ph type="ctrTitle"/>
          </p:nvPr>
        </p:nvSpPr>
        <p:spPr>
          <a:xfrm>
            <a:off x="914400" y="2819400"/>
            <a:ext cx="10363200" cy="1143000"/>
          </a:xfrm>
        </p:spPr>
        <p:txBody>
          <a:bodyPr/>
          <a:lstStyle/>
          <a:p>
            <a:pPr eaLnBrk="1" hangingPunct="1"/>
            <a:r>
              <a:rPr lang="en-US" altLang="en-US" sz="8000" dirty="0" smtClean="0">
                <a:solidFill>
                  <a:srgbClr val="660033"/>
                </a:solidFill>
                <a:latin typeface="Arial" charset="0"/>
              </a:rPr>
              <a:t>Câu hỏi 4</a:t>
            </a:r>
          </a:p>
        </p:txBody>
      </p:sp>
      <p:sp>
        <p:nvSpPr>
          <p:cNvPr id="9220" name="Line 4"/>
          <p:cNvSpPr>
            <a:spLocks noChangeShapeType="1"/>
          </p:cNvSpPr>
          <p:nvPr/>
        </p:nvSpPr>
        <p:spPr bwMode="auto">
          <a:xfrm flipH="1">
            <a:off x="0" y="35052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9221" name="Line 5"/>
          <p:cNvSpPr>
            <a:spLocks noChangeShapeType="1"/>
          </p:cNvSpPr>
          <p:nvPr/>
        </p:nvSpPr>
        <p:spPr bwMode="auto">
          <a:xfrm flipH="1">
            <a:off x="11480800" y="3505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Tree>
    <p:extLst>
      <p:ext uri="{BB962C8B-B14F-4D97-AF65-F5344CB8AC3E}">
        <p14:creationId xmlns:p14="http://schemas.microsoft.com/office/powerpoint/2010/main" val="153816385"/>
      </p:ext>
    </p:extLst>
  </p:cSld>
  <p:clrMapOvr>
    <a:masterClrMapping/>
  </p:clrMapOvr>
  <p:transition>
    <p:zoom/>
    <p:sndAc>
      <p:stSnd>
        <p:snd r:embed="rId2" name="drumroll.wav"/>
      </p:stSnd>
    </p:sndAc>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686" t="44229" r="36276" b="9945"/>
          <a:stretch/>
        </p:blipFill>
        <p:spPr>
          <a:xfrm>
            <a:off x="5405719" y="3338711"/>
            <a:ext cx="6204856" cy="2090056"/>
          </a:xfrm>
          <a:prstGeom prst="rect">
            <a:avLst/>
          </a:prstGeom>
        </p:spPr>
      </p:pic>
      <p:pic>
        <p:nvPicPr>
          <p:cNvPr id="5" name="NightOfThePiano-HoaTau-308909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228" y="2377838"/>
            <a:ext cx="487363" cy="4873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2346" t="36133" r="4412" b="21268"/>
          <a:stretch/>
        </p:blipFill>
        <p:spPr>
          <a:xfrm>
            <a:off x="2137161" y="1157399"/>
            <a:ext cx="5014062" cy="2181312"/>
          </a:xfrm>
          <a:prstGeom prst="rect">
            <a:avLst/>
          </a:prstGeom>
        </p:spPr>
      </p:pic>
    </p:spTree>
    <p:extLst>
      <p:ext uri="{BB962C8B-B14F-4D97-AF65-F5344CB8AC3E}">
        <p14:creationId xmlns:p14="http://schemas.microsoft.com/office/powerpoint/2010/main" val="70608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6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711200" y="27432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A. Im lặng </a:t>
            </a:r>
            <a:endParaRPr lang="vi-VN" altLang="en-US" sz="4800" dirty="0" smtClean="0">
              <a:solidFill>
                <a:schemeClr val="bg1"/>
              </a:solidFill>
              <a:cs typeface="Arial" charset="0"/>
            </a:endParaRPr>
          </a:p>
        </p:txBody>
      </p:sp>
      <p:sp>
        <p:nvSpPr>
          <p:cNvPr id="12291" name="AutoShape 3"/>
          <p:cNvSpPr>
            <a:spLocks noChangeArrowheads="1"/>
          </p:cNvSpPr>
          <p:nvPr/>
        </p:nvSpPr>
        <p:spPr bwMode="auto">
          <a:xfrm>
            <a:off x="711200" y="37338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B. Bàn tán với bạn ngồi bên</a:t>
            </a:r>
            <a:endParaRPr lang="vi-VN" altLang="en-US" sz="4800" dirty="0" smtClean="0">
              <a:solidFill>
                <a:schemeClr val="bg1"/>
              </a:solidFill>
              <a:cs typeface="Arial" charset="0"/>
            </a:endParaRPr>
          </a:p>
        </p:txBody>
      </p:sp>
      <p:sp>
        <p:nvSpPr>
          <p:cNvPr id="12292" name="AutoShape 4"/>
          <p:cNvSpPr>
            <a:spLocks noChangeArrowheads="1"/>
          </p:cNvSpPr>
          <p:nvPr/>
        </p:nvSpPr>
        <p:spPr bwMode="auto">
          <a:xfrm>
            <a:off x="711200" y="47244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C. Hát theo</a:t>
            </a:r>
            <a:endParaRPr lang="vi-VN" altLang="en-US" sz="4800" dirty="0" smtClean="0">
              <a:solidFill>
                <a:schemeClr val="bg1"/>
              </a:solidFill>
              <a:cs typeface="Arial" charset="0"/>
            </a:endParaRPr>
          </a:p>
        </p:txBody>
      </p:sp>
      <p:sp>
        <p:nvSpPr>
          <p:cNvPr id="10245" name="AutoShape 5"/>
          <p:cNvSpPr>
            <a:spLocks noChangeArrowheads="1"/>
          </p:cNvSpPr>
          <p:nvPr/>
        </p:nvSpPr>
        <p:spPr bwMode="auto">
          <a:xfrm>
            <a:off x="857251" y="214313"/>
            <a:ext cx="10668000" cy="2362200"/>
          </a:xfrm>
          <a:prstGeom prst="hexagon">
            <a:avLst>
              <a:gd name="adj" fmla="val 8280"/>
              <a:gd name="vf" fmla="val 115470"/>
            </a:avLst>
          </a:prstGeom>
          <a:solidFill>
            <a:schemeClr val="tx1"/>
          </a:solidFill>
          <a:ln w="57150">
            <a:solidFill>
              <a:srgbClr val="0066FF"/>
            </a:solidFill>
            <a:miter lim="800000"/>
            <a:headEnd/>
            <a:tailEnd/>
          </a:ln>
        </p:spPr>
        <p:txBody>
          <a:bodyPr wrap="none" anchor="ctr"/>
          <a:lstStyle/>
          <a:p>
            <a:pPr algn="ctr" fontAlgn="base">
              <a:spcBef>
                <a:spcPct val="0"/>
              </a:spcBef>
              <a:spcAft>
                <a:spcPct val="0"/>
              </a:spcAft>
            </a:pPr>
            <a:r>
              <a:rPr lang="en-US" altLang="en-US" sz="5400" dirty="0" smtClean="0">
                <a:solidFill>
                  <a:srgbClr val="FF0000"/>
                </a:solidFill>
                <a:cs typeface="Arial" charset="0"/>
              </a:rPr>
              <a:t>Khi mọi người đang nghe hòa nhạc</a:t>
            </a:r>
          </a:p>
          <a:p>
            <a:pPr algn="ctr" fontAlgn="base">
              <a:spcBef>
                <a:spcPct val="0"/>
              </a:spcBef>
              <a:spcAft>
                <a:spcPct val="0"/>
              </a:spcAft>
            </a:pPr>
            <a:r>
              <a:rPr lang="en-US" altLang="en-US" sz="5400" dirty="0">
                <a:solidFill>
                  <a:srgbClr val="FF0000"/>
                </a:solidFill>
                <a:cs typeface="Arial" charset="0"/>
              </a:rPr>
              <a:t>t</a:t>
            </a:r>
            <a:r>
              <a:rPr lang="en-US" altLang="en-US" sz="5400" dirty="0" smtClean="0">
                <a:solidFill>
                  <a:srgbClr val="FF0000"/>
                </a:solidFill>
                <a:cs typeface="Arial" charset="0"/>
              </a:rPr>
              <a:t>hì em cần làm gì?</a:t>
            </a:r>
          </a:p>
        </p:txBody>
      </p:sp>
      <p:sp>
        <p:nvSpPr>
          <p:cNvPr id="12294" name="AutoShape 6"/>
          <p:cNvSpPr>
            <a:spLocks noChangeArrowheads="1"/>
          </p:cNvSpPr>
          <p:nvPr/>
        </p:nvSpPr>
        <p:spPr bwMode="auto">
          <a:xfrm>
            <a:off x="666751" y="5715000"/>
            <a:ext cx="10871200" cy="838200"/>
          </a:xfrm>
          <a:prstGeom prst="hexagon">
            <a:avLst>
              <a:gd name="adj" fmla="val 30893"/>
              <a:gd name="vf" fmla="val 115470"/>
            </a:avLst>
          </a:prstGeom>
          <a:solidFill>
            <a:schemeClr val="tx1"/>
          </a:solidFill>
          <a:ln w="57150">
            <a:solidFill>
              <a:srgbClr val="0066FF"/>
            </a:solidFill>
            <a:miter lim="800000"/>
            <a:headEnd/>
            <a:tailEnd/>
          </a:ln>
        </p:spPr>
        <p:txBody>
          <a:bodyPr wrap="none" anchor="ctr"/>
          <a:lstStyle/>
          <a:p>
            <a:pPr fontAlgn="base">
              <a:spcBef>
                <a:spcPct val="0"/>
              </a:spcBef>
              <a:spcAft>
                <a:spcPct val="0"/>
              </a:spcAft>
            </a:pPr>
            <a:r>
              <a:rPr lang="en-US" altLang="en-US" sz="4800" dirty="0" smtClean="0">
                <a:solidFill>
                  <a:schemeClr val="bg1"/>
                </a:solidFill>
                <a:cs typeface="Arial" charset="0"/>
              </a:rPr>
              <a:t>D. Cười đùa, hét to</a:t>
            </a:r>
            <a:endParaRPr lang="vi-VN" altLang="en-US" sz="4800" dirty="0" smtClean="0">
              <a:solidFill>
                <a:schemeClr val="bg1"/>
              </a:solidFill>
              <a:cs typeface="Arial" charset="0"/>
            </a:endParaRPr>
          </a:p>
        </p:txBody>
      </p:sp>
      <p:sp>
        <p:nvSpPr>
          <p:cNvPr id="10247" name="Line 9"/>
          <p:cNvSpPr>
            <a:spLocks noChangeShapeType="1"/>
          </p:cNvSpPr>
          <p:nvPr/>
        </p:nvSpPr>
        <p:spPr bwMode="auto">
          <a:xfrm flipH="1">
            <a:off x="0" y="61722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48" name="Line 10"/>
          <p:cNvSpPr>
            <a:spLocks noChangeShapeType="1"/>
          </p:cNvSpPr>
          <p:nvPr/>
        </p:nvSpPr>
        <p:spPr bwMode="auto">
          <a:xfrm flipH="1">
            <a:off x="0" y="51816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49" name="Line 11"/>
          <p:cNvSpPr>
            <a:spLocks noChangeShapeType="1"/>
          </p:cNvSpPr>
          <p:nvPr/>
        </p:nvSpPr>
        <p:spPr bwMode="auto">
          <a:xfrm flipH="1">
            <a:off x="0" y="41910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0" name="Line 12"/>
          <p:cNvSpPr>
            <a:spLocks noChangeShapeType="1"/>
          </p:cNvSpPr>
          <p:nvPr/>
        </p:nvSpPr>
        <p:spPr bwMode="auto">
          <a:xfrm flipH="1">
            <a:off x="0" y="32004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1" name="Line 13"/>
          <p:cNvSpPr>
            <a:spLocks noChangeShapeType="1"/>
          </p:cNvSpPr>
          <p:nvPr/>
        </p:nvSpPr>
        <p:spPr bwMode="auto">
          <a:xfrm flipH="1">
            <a:off x="11582400" y="61722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2" name="Line 14"/>
          <p:cNvSpPr>
            <a:spLocks noChangeShapeType="1"/>
          </p:cNvSpPr>
          <p:nvPr/>
        </p:nvSpPr>
        <p:spPr bwMode="auto">
          <a:xfrm flipH="1">
            <a:off x="11582400" y="51816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3" name="Line 15"/>
          <p:cNvSpPr>
            <a:spLocks noChangeShapeType="1"/>
          </p:cNvSpPr>
          <p:nvPr/>
        </p:nvSpPr>
        <p:spPr bwMode="auto">
          <a:xfrm flipH="1">
            <a:off x="11582400" y="41910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4" name="Line 16"/>
          <p:cNvSpPr>
            <a:spLocks noChangeShapeType="1"/>
          </p:cNvSpPr>
          <p:nvPr/>
        </p:nvSpPr>
        <p:spPr bwMode="auto">
          <a:xfrm flipH="1">
            <a:off x="11582400" y="3200400"/>
            <a:ext cx="6096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5" name="Line 17"/>
          <p:cNvSpPr>
            <a:spLocks noChangeShapeType="1"/>
          </p:cNvSpPr>
          <p:nvPr/>
        </p:nvSpPr>
        <p:spPr bwMode="auto">
          <a:xfrm flipH="1">
            <a:off x="11480800" y="1447800"/>
            <a:ext cx="7112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6" name="Line 18"/>
          <p:cNvSpPr>
            <a:spLocks noChangeShapeType="1"/>
          </p:cNvSpPr>
          <p:nvPr/>
        </p:nvSpPr>
        <p:spPr bwMode="auto">
          <a:xfrm flipH="1">
            <a:off x="0" y="1447800"/>
            <a:ext cx="812800" cy="0"/>
          </a:xfrm>
          <a:prstGeom prst="line">
            <a:avLst/>
          </a:prstGeom>
          <a:noFill/>
          <a:ln w="57150">
            <a:solidFill>
              <a:srgbClr val="0066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cs typeface="Arial" charset="0"/>
            </a:endParaRPr>
          </a:p>
        </p:txBody>
      </p:sp>
      <p:sp>
        <p:nvSpPr>
          <p:cNvPr id="10257" name="AutoShape 19">
            <a:hlinkClick r:id="" action="ppaction://noaction" highlightClick="1"/>
          </p:cNvPr>
          <p:cNvSpPr>
            <a:spLocks noChangeArrowheads="1"/>
          </p:cNvSpPr>
          <p:nvPr/>
        </p:nvSpPr>
        <p:spPr bwMode="auto">
          <a:xfrm>
            <a:off x="11582400" y="0"/>
            <a:ext cx="609600" cy="4572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
        <p:nvSpPr>
          <p:cNvPr id="10258" name="AutoShape 20">
            <a:hlinkClick r:id="" action="ppaction://noaction" highlightClick="1"/>
          </p:cNvPr>
          <p:cNvSpPr>
            <a:spLocks noChangeArrowheads="1"/>
          </p:cNvSpPr>
          <p:nvPr/>
        </p:nvSpPr>
        <p:spPr bwMode="auto">
          <a:xfrm>
            <a:off x="11582400" y="6324600"/>
            <a:ext cx="609600" cy="5334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fontAlgn="base">
              <a:spcBef>
                <a:spcPct val="0"/>
              </a:spcBef>
              <a:spcAft>
                <a:spcPct val="0"/>
              </a:spcAft>
            </a:pPr>
            <a:endParaRPr lang="vi-VN" altLang="en-US" sz="2400" smtClean="0">
              <a:solidFill>
                <a:srgbClr val="000000"/>
              </a:solidFill>
              <a:cs typeface="Arial" charset="0"/>
            </a:endParaRPr>
          </a:p>
        </p:txBody>
      </p:sp>
    </p:spTree>
    <p:extLst>
      <p:ext uri="{BB962C8B-B14F-4D97-AF65-F5344CB8AC3E}">
        <p14:creationId xmlns:p14="http://schemas.microsoft.com/office/powerpoint/2010/main" val="2301586346"/>
      </p:ext>
    </p:extLst>
  </p:cSld>
  <p:clrMapOvr>
    <a:masterClrMapping/>
  </p:clrMapOvr>
  <p:transition>
    <p:zoom/>
    <p:sndAc>
      <p:stSnd>
        <p:snd r:embed="rId2" name="09. Who Correct.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2290"/>
                                        </p:tgtEl>
                                        <p:attrNameLst>
                                          <p:attrName>style.visibility</p:attrName>
                                        </p:attrNameLst>
                                      </p:cBhvr>
                                      <p:to>
                                        <p:strVal val="visible"/>
                                      </p:to>
                                    </p:set>
                                    <p:animEffect transition="in" filter="box(in)">
                                      <p:cBhvr>
                                        <p:cTn id="7" dur="500"/>
                                        <p:tgtEl>
                                          <p:spTgt spid="122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box(in)">
                                      <p:cBhvr>
                                        <p:cTn id="12" dur="500"/>
                                        <p:tgtEl>
                                          <p:spTgt spid="12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box(in)">
                                      <p:cBhvr>
                                        <p:cTn id="17" dur="500"/>
                                        <p:tgtEl>
                                          <p:spTgt spid="1229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2294"/>
                                        </p:tgtEl>
                                        <p:attrNameLst>
                                          <p:attrName>style.visibility</p:attrName>
                                        </p:attrNameLst>
                                      </p:cBhvr>
                                      <p:to>
                                        <p:strVal val="visible"/>
                                      </p:to>
                                    </p:set>
                                    <p:animEffect transition="in" filter="box(in)">
                                      <p:cBhvr>
                                        <p:cTn id="22" dur="500"/>
                                        <p:tgtEl>
                                          <p:spTgt spid="1229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4" presetClass="emph" presetSubtype="0" fill="hold" grpId="1"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12290"/>
                                        </p:tgtEl>
                                        <p:attrNameLst>
                                          <p:attrName>ppt_x</p:attrName>
                                          <p:attrName>ppt_y</p:attrName>
                                        </p:attrNameLst>
                                      </p:cBhvr>
                                    </p:animMotion>
                                    <p:animRot by="1500000">
                                      <p:cBhvr>
                                        <p:cTn id="27" dur="125" fill="hold">
                                          <p:stCondLst>
                                            <p:cond delay="0"/>
                                          </p:stCondLst>
                                        </p:cTn>
                                        <p:tgtEl>
                                          <p:spTgt spid="12290"/>
                                        </p:tgtEl>
                                        <p:attrNameLst>
                                          <p:attrName>r</p:attrName>
                                        </p:attrNameLst>
                                      </p:cBhvr>
                                    </p:animRot>
                                    <p:animRot by="-1500000">
                                      <p:cBhvr>
                                        <p:cTn id="28" dur="125" fill="hold">
                                          <p:stCondLst>
                                            <p:cond delay="125"/>
                                          </p:stCondLst>
                                        </p:cTn>
                                        <p:tgtEl>
                                          <p:spTgt spid="12290"/>
                                        </p:tgtEl>
                                        <p:attrNameLst>
                                          <p:attrName>r</p:attrName>
                                        </p:attrNameLst>
                                      </p:cBhvr>
                                    </p:animRot>
                                    <p:animRot by="-1500000">
                                      <p:cBhvr>
                                        <p:cTn id="29" dur="125" fill="hold">
                                          <p:stCondLst>
                                            <p:cond delay="250"/>
                                          </p:stCondLst>
                                        </p:cTn>
                                        <p:tgtEl>
                                          <p:spTgt spid="12290"/>
                                        </p:tgtEl>
                                        <p:attrNameLst>
                                          <p:attrName>r</p:attrName>
                                        </p:attrNameLst>
                                      </p:cBhvr>
                                    </p:animRot>
                                    <p:animRot by="1500000">
                                      <p:cBhvr>
                                        <p:cTn id="30" dur="125" fill="hold">
                                          <p:stCondLst>
                                            <p:cond delay="375"/>
                                          </p:stCondLst>
                                        </p:cTn>
                                        <p:tgtEl>
                                          <p:spTgt spid="12290"/>
                                        </p:tgtEl>
                                        <p:attrNameLst>
                                          <p:attrName>r</p:attrName>
                                        </p:attrNameLst>
                                      </p:cBhvr>
                                    </p:animRot>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31" presetID="3" presetClass="exit" presetSubtype="10" fill="hold" grpId="1" nodeType="withEffect">
                                  <p:stCondLst>
                                    <p:cond delay="0"/>
                                  </p:stCondLst>
                                  <p:childTnLst>
                                    <p:animEffect transition="out" filter="blinds(horizontal)">
                                      <p:cBhvr>
                                        <p:cTn id="32" dur="500"/>
                                        <p:tgtEl>
                                          <p:spTgt spid="12291"/>
                                        </p:tgtEl>
                                      </p:cBhvr>
                                    </p:animEffect>
                                    <p:set>
                                      <p:cBhvr>
                                        <p:cTn id="33" dur="1" fill="hold">
                                          <p:stCondLst>
                                            <p:cond delay="499"/>
                                          </p:stCondLst>
                                        </p:cTn>
                                        <p:tgtEl>
                                          <p:spTgt spid="12291"/>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12292"/>
                                        </p:tgtEl>
                                      </p:cBhvr>
                                    </p:animEffect>
                                    <p:set>
                                      <p:cBhvr>
                                        <p:cTn id="36" dur="1" fill="hold">
                                          <p:stCondLst>
                                            <p:cond delay="499"/>
                                          </p:stCondLst>
                                        </p:cTn>
                                        <p:tgtEl>
                                          <p:spTgt spid="12292"/>
                                        </p:tgtEl>
                                        <p:attrNameLst>
                                          <p:attrName>style.visibility</p:attrName>
                                        </p:attrNameLst>
                                      </p:cBhvr>
                                      <p:to>
                                        <p:strVal val="hidden"/>
                                      </p:to>
                                    </p:set>
                                  </p:childTnLst>
                                </p:cTn>
                              </p:par>
                              <p:par>
                                <p:cTn id="37" presetID="3" presetClass="exit" presetSubtype="10" fill="hold" grpId="1" nodeType="withEffect">
                                  <p:stCondLst>
                                    <p:cond delay="0"/>
                                  </p:stCondLst>
                                  <p:childTnLst>
                                    <p:animEffect transition="out" filter="blinds(horizontal)">
                                      <p:cBhvr>
                                        <p:cTn id="38" dur="500"/>
                                        <p:tgtEl>
                                          <p:spTgt spid="12294"/>
                                        </p:tgtEl>
                                      </p:cBhvr>
                                    </p:animEffect>
                                    <p:set>
                                      <p:cBhvr>
                                        <p:cTn id="39" dur="1" fill="hold">
                                          <p:stCondLst>
                                            <p:cond delay="499"/>
                                          </p:stCondLst>
                                        </p:cTn>
                                        <p:tgtEl>
                                          <p:spTgt spid="1229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nimBg="1"/>
      <p:bldP spid="12290" grpId="1" animBg="1"/>
      <p:bldP spid="12291" grpId="0" animBg="1"/>
      <p:bldP spid="12291" grpId="1" animBg="1"/>
      <p:bldP spid="12292" grpId="0" animBg="1"/>
      <p:bldP spid="12292" grpId="1" animBg="1"/>
      <p:bldP spid="12294" grpId="0" animBg="1"/>
      <p:bldP spid="1229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80073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0187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907" y="271165"/>
            <a:ext cx="12192001" cy="6946900"/>
          </a:xfrm>
          <a:prstGeom prst="rect">
            <a:avLst/>
          </a:prstGeom>
        </p:spPr>
      </p:pic>
      <p:sp>
        <p:nvSpPr>
          <p:cNvPr id="9" name="矩形: 圆角 8">
            <a:extLst>
              <a:ext uri="{FF2B5EF4-FFF2-40B4-BE49-F238E27FC236}">
                <a16:creationId xmlns:a16="http://schemas.microsoft.com/office/drawing/2014/main" xmlns="" id="{DED3EC8B-B9BD-4061-B15B-AD74D57ACF58}"/>
              </a:ext>
            </a:extLst>
          </p:cNvPr>
          <p:cNvSpPr/>
          <p:nvPr/>
        </p:nvSpPr>
        <p:spPr>
          <a:xfrm>
            <a:off x="10676469" y="5054668"/>
            <a:ext cx="2218267"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pic>
        <p:nvPicPr>
          <p:cNvPr id="8" name="图片 7">
            <a:extLst>
              <a:ext uri="{FF2B5EF4-FFF2-40B4-BE49-F238E27FC236}">
                <a16:creationId xmlns:a16="http://schemas.microsoft.com/office/drawing/2014/main" xmlns=""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2" y="3848009"/>
            <a:ext cx="3408893" cy="3260131"/>
          </a:xfrm>
          <a:prstGeom prst="rect">
            <a:avLst/>
          </a:prstGeom>
        </p:spPr>
      </p:pic>
      <p:pic>
        <p:nvPicPr>
          <p:cNvPr id="18" name="60498cdaead9d">
            <a:hlinkClick r:id="" action="ppaction://media"/>
            <a:extLst>
              <a:ext uri="{FF2B5EF4-FFF2-40B4-BE49-F238E27FC236}">
                <a16:creationId xmlns:a16="http://schemas.microsoft.com/office/drawing/2014/main" xmlns=""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7" y="-798753"/>
            <a:ext cx="406400" cy="406400"/>
          </a:xfrm>
          <a:prstGeom prst="rect">
            <a:avLst/>
          </a:prstGeom>
        </p:spPr>
      </p:pic>
      <p:pic>
        <p:nvPicPr>
          <p:cNvPr id="23" name="图片 6">
            <a:extLst>
              <a:ext uri="{FF2B5EF4-FFF2-40B4-BE49-F238E27FC236}">
                <a16:creationId xmlns:a16="http://schemas.microsoft.com/office/drawing/2014/main" xmlns=""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8" y="2923953"/>
            <a:ext cx="2864395" cy="4751966"/>
          </a:xfrm>
          <a:prstGeom prst="rect">
            <a:avLst/>
          </a:prstGeom>
        </p:spPr>
      </p:pic>
      <p:pic>
        <p:nvPicPr>
          <p:cNvPr id="3" name="Picture 2">
            <a:extLst>
              <a:ext uri="{FF2B5EF4-FFF2-40B4-BE49-F238E27FC236}">
                <a16:creationId xmlns:a16="http://schemas.microsoft.com/office/drawing/2014/main" xmlns="" id="{74970809-FA02-304B-7EDF-E81EB863212C}"/>
              </a:ext>
            </a:extLst>
          </p:cNvPr>
          <p:cNvPicPr>
            <a:picLocks noChangeAspect="1"/>
          </p:cNvPicPr>
          <p:nvPr/>
        </p:nvPicPr>
        <p:blipFill>
          <a:blip r:embed="rId10"/>
          <a:stretch>
            <a:fillRect/>
          </a:stretch>
        </p:blipFill>
        <p:spPr>
          <a:xfrm>
            <a:off x="2336417" y="2000693"/>
            <a:ext cx="8340051" cy="3694496"/>
          </a:xfrm>
          <a:prstGeom prst="rect">
            <a:avLst/>
          </a:prstGeom>
        </p:spPr>
      </p:pic>
    </p:spTree>
    <p:custDataLst>
      <p:tags r:id="rId1"/>
    </p:custDataLst>
    <p:extLst>
      <p:ext uri="{BB962C8B-B14F-4D97-AF65-F5344CB8AC3E}">
        <p14:creationId xmlns:p14="http://schemas.microsoft.com/office/powerpoint/2010/main" val="1161832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repeatCount="indefinite" fill="remove" display="0">
                  <p:stCondLst>
                    <p:cond delay="indefinite"/>
                  </p:stCondLst>
                  <p:endCondLst>
                    <p:cond evt="onStopAudio" delay="0">
                      <p:tgtEl>
                        <p:sldTgt/>
                      </p:tgtEl>
                    </p:cond>
                  </p:endCondLst>
                </p:cTn>
                <p:tgtEl>
                  <p:spTgt spid="18"/>
                </p:tgtEl>
              </p:cMediaNode>
            </p:audio>
          </p:childTnLst>
        </p:cTn>
      </p:par>
    </p:tnLst>
  </p:timing>
  <p:extLst mod="1">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195181290626.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1999" cy="6857999"/>
          </a:xfrm>
          <a:prstGeom prst="rect">
            <a:avLst/>
          </a:prstGeom>
        </p:spPr>
      </p:pic>
    </p:spTree>
    <p:extLst>
      <p:ext uri="{BB962C8B-B14F-4D97-AF65-F5344CB8AC3E}">
        <p14:creationId xmlns:p14="http://schemas.microsoft.com/office/powerpoint/2010/main" val="282400647"/>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3"/>
          <p:cNvSpPr txBox="1">
            <a:spLocks noChangeArrowheads="1"/>
          </p:cNvSpPr>
          <p:nvPr/>
        </p:nvSpPr>
        <p:spPr bwMode="auto">
          <a:xfrm>
            <a:off x="711200" y="101681"/>
            <a:ext cx="10871200" cy="90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US" sz="1900" dirty="0">
                <a:solidFill>
                  <a:srgbClr val="000000"/>
                </a:solidFill>
                <a:latin typeface="Times New Roman" pitchFamily="18" charset="0"/>
              </a:rPr>
              <a:t>    </a:t>
            </a:r>
            <a:r>
              <a:rPr lang="en-GB" sz="2500" dirty="0">
                <a:solidFill>
                  <a:srgbClr val="0070C0"/>
                </a:solidFill>
                <a:latin typeface="Times New Roman" panose="02020603050405020304" pitchFamily="18" charset="0"/>
                <a:ea typeface="+mj-ea"/>
                <a:cs typeface="Times New Roman" panose="02020603050405020304" pitchFamily="18" charset="0"/>
              </a:rPr>
              <a:t>Thứ Tư ngày </a:t>
            </a:r>
            <a:r>
              <a:rPr lang="vi-VN" sz="2500" dirty="0" smtClean="0">
                <a:solidFill>
                  <a:srgbClr val="0070C0"/>
                </a:solidFill>
                <a:latin typeface="Times New Roman" panose="02020603050405020304" pitchFamily="18" charset="0"/>
                <a:ea typeface="+mj-ea"/>
                <a:cs typeface="Times New Roman" panose="02020603050405020304" pitchFamily="18" charset="0"/>
              </a:rPr>
              <a:t>13</a:t>
            </a:r>
            <a:r>
              <a:rPr lang="en-GB" sz="2500" dirty="0" smtClean="0">
                <a:solidFill>
                  <a:srgbClr val="0070C0"/>
                </a:solidFill>
                <a:latin typeface="Times New Roman" panose="02020603050405020304" pitchFamily="18" charset="0"/>
                <a:ea typeface="+mj-ea"/>
                <a:cs typeface="Times New Roman" panose="02020603050405020304" pitchFamily="18" charset="0"/>
              </a:rPr>
              <a:t> </a:t>
            </a:r>
            <a:r>
              <a:rPr lang="en-GB" sz="2500" dirty="0">
                <a:solidFill>
                  <a:srgbClr val="0070C0"/>
                </a:solidFill>
                <a:latin typeface="Times New Roman" panose="02020603050405020304" pitchFamily="18" charset="0"/>
                <a:ea typeface="+mj-ea"/>
                <a:cs typeface="Times New Roman" panose="02020603050405020304" pitchFamily="18" charset="0"/>
              </a:rPr>
              <a:t>tháng </a:t>
            </a:r>
            <a:r>
              <a:rPr lang="en-GB" sz="2500" dirty="0" smtClean="0">
                <a:solidFill>
                  <a:srgbClr val="0070C0"/>
                </a:solidFill>
                <a:latin typeface="Times New Roman" panose="02020603050405020304" pitchFamily="18" charset="0"/>
                <a:ea typeface="+mj-ea"/>
                <a:cs typeface="Times New Roman" panose="02020603050405020304" pitchFamily="18" charset="0"/>
              </a:rPr>
              <a:t>3 </a:t>
            </a:r>
            <a:r>
              <a:rPr lang="en-GB" sz="2500" dirty="0">
                <a:solidFill>
                  <a:srgbClr val="0070C0"/>
                </a:solidFill>
                <a:latin typeface="Times New Roman" panose="02020603050405020304" pitchFamily="18" charset="0"/>
                <a:ea typeface="+mj-ea"/>
                <a:cs typeface="Times New Roman" panose="02020603050405020304" pitchFamily="18" charset="0"/>
              </a:rPr>
              <a:t>năm 2024</a:t>
            </a:r>
            <a:r>
              <a:rPr lang="en-GB" sz="2500" b="1" dirty="0">
                <a:solidFill>
                  <a:srgbClr val="0070C0"/>
                </a:solidFill>
                <a:latin typeface="Times New Roman" panose="02020603050405020304" pitchFamily="18" charset="0"/>
                <a:ea typeface="+mj-ea"/>
                <a:cs typeface="Times New Roman" panose="02020603050405020304" pitchFamily="18" charset="0"/>
              </a:rPr>
              <a:t/>
            </a:r>
            <a:br>
              <a:rPr lang="en-GB" sz="2500" b="1" dirty="0">
                <a:solidFill>
                  <a:srgbClr val="0070C0"/>
                </a:solidFill>
                <a:latin typeface="Times New Roman" panose="02020603050405020304" pitchFamily="18" charset="0"/>
                <a:ea typeface="+mj-ea"/>
                <a:cs typeface="Times New Roman" panose="02020603050405020304" pitchFamily="18" charset="0"/>
              </a:rPr>
            </a:br>
            <a:endParaRPr lang="en-US" sz="2800" b="1" dirty="0">
              <a:solidFill>
                <a:srgbClr val="0000FF"/>
              </a:solidFill>
              <a:latin typeface="Times New Roman" pitchFamily="18" charset="0"/>
            </a:endParaRPr>
          </a:p>
        </p:txBody>
      </p:sp>
      <p:sp>
        <p:nvSpPr>
          <p:cNvPr id="130051" name="Text Box 19"/>
          <p:cNvSpPr txBox="1">
            <a:spLocks noChangeArrowheads="1"/>
          </p:cNvSpPr>
          <p:nvPr/>
        </p:nvSpPr>
        <p:spPr bwMode="auto">
          <a:xfrm>
            <a:off x="1227786" y="442312"/>
            <a:ext cx="10354614" cy="1885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66" tIns="45718" rIns="91366" bIns="4571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913561" fontAlgn="base">
              <a:spcBef>
                <a:spcPct val="50000"/>
              </a:spcBef>
              <a:spcAft>
                <a:spcPct val="0"/>
              </a:spcAft>
            </a:pPr>
            <a:r>
              <a:rPr lang="en-GB" sz="2800" u="sng" dirty="0" smtClean="0">
                <a:solidFill>
                  <a:srgbClr val="0070C0"/>
                </a:solidFill>
                <a:latin typeface="Times New Roman" panose="02020603050405020304" pitchFamily="18" charset="0"/>
                <a:cs typeface="Times New Roman" panose="02020603050405020304" pitchFamily="18" charset="0"/>
              </a:rPr>
              <a:t>Hoạt động trải nghiệm</a:t>
            </a:r>
          </a:p>
          <a:p>
            <a:pPr algn="ctr" defTabSz="913561" fontAlgn="base">
              <a:spcBef>
                <a:spcPct val="50000"/>
              </a:spcBef>
              <a:spcAft>
                <a:spcPct val="0"/>
              </a:spcAft>
            </a:pPr>
            <a:r>
              <a:rPr lang="en-GB" sz="2800" b="1" dirty="0" smtClean="0">
                <a:solidFill>
                  <a:srgbClr val="0070C0"/>
                </a:solidFill>
                <a:latin typeface="Times New Roman" panose="02020603050405020304" pitchFamily="18" charset="0"/>
                <a:cs typeface="Times New Roman" panose="02020603050405020304" pitchFamily="18" charset="0"/>
              </a:rPr>
              <a:t>CHỦ ĐỀ: </a:t>
            </a:r>
            <a:r>
              <a:rPr lang="en-GB" sz="2800" b="1" dirty="0">
                <a:solidFill>
                  <a:srgbClr val="0070C0"/>
                </a:solidFill>
                <a:latin typeface="Times New Roman" panose="02020603050405020304" pitchFamily="18" charset="0"/>
                <a:cs typeface="Times New Roman" panose="02020603050405020304" pitchFamily="18" charset="0"/>
              </a:rPr>
              <a:t>KẾT NỐI CỘNG </a:t>
            </a:r>
            <a:r>
              <a:rPr lang="en-GB" sz="2800" b="1" dirty="0" smtClean="0">
                <a:solidFill>
                  <a:srgbClr val="0070C0"/>
                </a:solidFill>
                <a:latin typeface="Times New Roman" panose="02020603050405020304" pitchFamily="18" charset="0"/>
                <a:cs typeface="Times New Roman" panose="02020603050405020304" pitchFamily="18" charset="0"/>
              </a:rPr>
              <a:t>ĐỒNG</a:t>
            </a:r>
          </a:p>
          <a:p>
            <a:pPr algn="ctr" defTabSz="913561" fontAlgn="base">
              <a:spcBef>
                <a:spcPct val="50000"/>
              </a:spcBef>
              <a:spcAft>
                <a:spcPct val="0"/>
              </a:spcAft>
            </a:pPr>
            <a:r>
              <a:rPr lang="en-GB" sz="3100" b="1" dirty="0" smtClean="0">
                <a:solidFill>
                  <a:srgbClr val="0070C0"/>
                </a:solidFill>
                <a:latin typeface="Times New Roman" panose="02020603050405020304" pitchFamily="18" charset="0"/>
                <a:cs typeface="Times New Roman" panose="02020603050405020304" pitchFamily="18" charset="0"/>
              </a:rPr>
              <a:t> </a:t>
            </a:r>
            <a:r>
              <a:rPr lang="en-US" sz="3100" b="1" dirty="0">
                <a:solidFill>
                  <a:srgbClr val="0070C0"/>
                </a:solidFill>
                <a:latin typeface="Times New Roman" panose="02020603050405020304" pitchFamily="18" charset="0"/>
                <a:cs typeface="Times New Roman" panose="02020603050405020304" pitchFamily="18" charset="0"/>
              </a:rPr>
              <a:t>Hoạt động giáo dục theo chủ đề: Ứng xử </a:t>
            </a:r>
            <a:r>
              <a:rPr lang="en-US" sz="3100" b="1" dirty="0" smtClean="0">
                <a:solidFill>
                  <a:srgbClr val="0070C0"/>
                </a:solidFill>
                <a:latin typeface="Times New Roman" panose="02020603050405020304" pitchFamily="18" charset="0"/>
                <a:cs typeface="Times New Roman" panose="02020603050405020304" pitchFamily="18" charset="0"/>
              </a:rPr>
              <a:t>có văn </a:t>
            </a:r>
            <a:r>
              <a:rPr lang="en-US" sz="3100" b="1" dirty="0">
                <a:solidFill>
                  <a:srgbClr val="0070C0"/>
                </a:solidFill>
                <a:latin typeface="Times New Roman" panose="02020603050405020304" pitchFamily="18" charset="0"/>
                <a:cs typeface="Times New Roman" panose="02020603050405020304" pitchFamily="18" charset="0"/>
              </a:rPr>
              <a:t>hoá</a:t>
            </a:r>
            <a:endParaRPr lang="en-US" sz="4000" b="1"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369635529"/>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SOA\Khung nen bieu tuong\Khung nen bieu tuong\[Muare.asia]-FramesChildrenVol34\muare.asia - babyvol34 - 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18" y="-27518"/>
            <a:ext cx="12295717" cy="683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7"/>
          <p:cNvSpPr>
            <a:spLocks noChangeArrowheads="1" noChangeShapeType="1" noTextEdit="1"/>
          </p:cNvSpPr>
          <p:nvPr/>
        </p:nvSpPr>
        <p:spPr bwMode="auto">
          <a:xfrm>
            <a:off x="4082603" y="2780240"/>
            <a:ext cx="6918817" cy="1219200"/>
          </a:xfrm>
          <a:prstGeom prst="rect">
            <a:avLst/>
          </a:prstGeom>
        </p:spPr>
        <p:txBody>
          <a:bodyPr wrap="none" lIns="121914" tIns="60957" rIns="121914" bIns="60957" fromWordArt="1">
            <a:prstTxWarp prst="textPlain">
              <a:avLst>
                <a:gd name="adj" fmla="val 50000"/>
              </a:avLst>
            </a:prstTxWarp>
          </a:bodyPr>
          <a:lstStyle/>
          <a:p>
            <a:pPr algn="ctr" eaLnBrk="0" fontAlgn="base" hangingPunct="0">
              <a:spcBef>
                <a:spcPct val="0"/>
              </a:spcBef>
              <a:spcAft>
                <a:spcPct val="0"/>
              </a:spcAft>
            </a:pPr>
            <a:r>
              <a:rPr lang="en-US" sz="7200" b="1" kern="10" dirty="0" smtClean="0">
                <a:ln w="9525">
                  <a:solidFill>
                    <a:srgbClr val="FFFF00"/>
                  </a:solidFill>
                  <a:round/>
                  <a:headEnd/>
                  <a:tailEnd/>
                </a:ln>
                <a:solidFill>
                  <a:srgbClr val="FFFF00"/>
                </a:solidFill>
                <a:effectLst>
                  <a:outerShdw dist="35921" dir="2700000" algn="ctr" rotWithShape="0">
                    <a:srgbClr val="C0C0C0">
                      <a:alpha val="79999"/>
                    </a:srgbClr>
                  </a:outerShdw>
                </a:effectLst>
                <a:cs typeface="Arial"/>
              </a:rPr>
              <a:t>Hình thành kiến thức mới</a:t>
            </a:r>
            <a:endParaRPr lang="en-US" sz="7200" b="1" kern="10" dirty="0">
              <a:ln w="9525">
                <a:solidFill>
                  <a:srgbClr val="FFFF00"/>
                </a:solidFill>
                <a:round/>
                <a:headEnd/>
                <a:tailEnd/>
              </a:ln>
              <a:solidFill>
                <a:srgbClr val="FFFF00"/>
              </a:solidFill>
              <a:effectLst>
                <a:outerShdw dist="35921" dir="2700000" algn="ctr" rotWithShape="0">
                  <a:srgbClr val="C0C0C0">
                    <a:alpha val="79999"/>
                  </a:srgbClr>
                </a:outerShdw>
              </a:effectLst>
              <a:cs typeface="Arial"/>
            </a:endParaRPr>
          </a:p>
        </p:txBody>
      </p:sp>
    </p:spTree>
    <p:extLst>
      <p:ext uri="{BB962C8B-B14F-4D97-AF65-F5344CB8AC3E}">
        <p14:creationId xmlns:p14="http://schemas.microsoft.com/office/powerpoint/2010/main" val="410397995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38" y="336986"/>
            <a:ext cx="10439400" cy="2214789"/>
          </a:xfrm>
        </p:spPr>
        <p:txBody>
          <a:bodyPr>
            <a:normAutofit fontScale="90000"/>
          </a:bodyPr>
          <a:lstStyle/>
          <a:p>
            <a:pPr lvl="0" algn="ctr" defTabSz="913561" fontAlgn="base">
              <a:lnSpc>
                <a:spcPct val="100000"/>
              </a:lnSpc>
              <a:spcBef>
                <a:spcPct val="50000"/>
              </a:spcBef>
              <a:spcAft>
                <a:spcPct val="0"/>
              </a:spcAft>
            </a:pPr>
            <a:r>
              <a:rPr lang="en-GB" sz="2800" dirty="0" smtClean="0">
                <a:solidFill>
                  <a:srgbClr val="0070C0"/>
                </a:solidFill>
                <a:latin typeface="Times New Roman" panose="02020603050405020304" pitchFamily="18" charset="0"/>
                <a:cs typeface="Times New Roman" panose="02020603050405020304" pitchFamily="18" charset="0"/>
              </a:rPr>
              <a:t>Thứ Tư ngày </a:t>
            </a:r>
            <a:r>
              <a:rPr lang="vi-VN" sz="2800" dirty="0" smtClean="0">
                <a:solidFill>
                  <a:srgbClr val="0070C0"/>
                </a:solidFill>
                <a:latin typeface="Times New Roman" panose="02020603050405020304" pitchFamily="18" charset="0"/>
                <a:cs typeface="Times New Roman" panose="02020603050405020304" pitchFamily="18" charset="0"/>
              </a:rPr>
              <a:t>13</a:t>
            </a:r>
            <a:r>
              <a:rPr lang="en-GB" sz="2800" dirty="0" smtClean="0">
                <a:solidFill>
                  <a:srgbClr val="0070C0"/>
                </a:solidFill>
                <a:latin typeface="Times New Roman" panose="02020603050405020304" pitchFamily="18" charset="0"/>
                <a:cs typeface="Times New Roman" panose="02020603050405020304" pitchFamily="18" charset="0"/>
              </a:rPr>
              <a:t> tháng 3 năm 2024</a:t>
            </a:r>
            <a:r>
              <a:rPr lang="en-GB" sz="2800" b="1" dirty="0" smtClean="0">
                <a:solidFill>
                  <a:srgbClr val="0070C0"/>
                </a:solidFill>
                <a:latin typeface="Times New Roman" panose="02020603050405020304" pitchFamily="18" charset="0"/>
                <a:cs typeface="Times New Roman" panose="02020603050405020304" pitchFamily="18" charset="0"/>
              </a:rPr>
              <a:t/>
            </a:r>
            <a:br>
              <a:rPr lang="en-GB" sz="2800" b="1" dirty="0" smtClean="0">
                <a:solidFill>
                  <a:srgbClr val="0070C0"/>
                </a:solidFill>
                <a:latin typeface="Times New Roman" panose="02020603050405020304" pitchFamily="18" charset="0"/>
                <a:cs typeface="Times New Roman" panose="02020603050405020304" pitchFamily="18" charset="0"/>
              </a:rPr>
            </a:br>
            <a:r>
              <a:rPr lang="en-GB" sz="2800" u="sng" dirty="0">
                <a:solidFill>
                  <a:srgbClr val="0070C0"/>
                </a:solidFill>
                <a:latin typeface="Times New Roman" panose="02020603050405020304" pitchFamily="18" charset="0"/>
                <a:ea typeface="+mn-ea"/>
                <a:cs typeface="Times New Roman" panose="02020603050405020304" pitchFamily="18" charset="0"/>
              </a:rPr>
              <a:t>Hoạt động trải nghiệm</a:t>
            </a:r>
            <a:br>
              <a:rPr lang="en-GB" sz="2800" u="sng" dirty="0">
                <a:solidFill>
                  <a:srgbClr val="0070C0"/>
                </a:solidFill>
                <a:latin typeface="Times New Roman" panose="02020603050405020304" pitchFamily="18" charset="0"/>
                <a:ea typeface="+mn-ea"/>
                <a:cs typeface="Times New Roman" panose="02020603050405020304" pitchFamily="18" charset="0"/>
              </a:rPr>
            </a:br>
            <a:r>
              <a:rPr lang="en-GB" sz="2800" b="1" dirty="0">
                <a:solidFill>
                  <a:srgbClr val="0070C0"/>
                </a:solidFill>
                <a:latin typeface="Times New Roman" panose="02020603050405020304" pitchFamily="18" charset="0"/>
                <a:ea typeface="+mn-ea"/>
                <a:cs typeface="Times New Roman" panose="02020603050405020304" pitchFamily="18" charset="0"/>
              </a:rPr>
              <a:t>CHỦ ĐỀ: KẾT NỐI CỘNG ĐỒNG</a:t>
            </a:r>
            <a:br>
              <a:rPr lang="en-GB" sz="2800" b="1" dirty="0">
                <a:solidFill>
                  <a:srgbClr val="0070C0"/>
                </a:solidFill>
                <a:latin typeface="Times New Roman" panose="02020603050405020304" pitchFamily="18" charset="0"/>
                <a:ea typeface="+mn-ea"/>
                <a:cs typeface="Times New Roman" panose="02020603050405020304" pitchFamily="18" charset="0"/>
              </a:rPr>
            </a:br>
            <a:r>
              <a:rPr lang="en-GB" sz="3100" b="1" dirty="0">
                <a:solidFill>
                  <a:srgbClr val="0070C0"/>
                </a:solidFill>
                <a:latin typeface="Times New Roman" panose="02020603050405020304" pitchFamily="18" charset="0"/>
                <a:ea typeface="+mn-ea"/>
                <a:cs typeface="Times New Roman" panose="02020603050405020304" pitchFamily="18" charset="0"/>
              </a:rPr>
              <a:t> </a:t>
            </a:r>
            <a:r>
              <a:rPr lang="en-US" sz="3100" b="1" dirty="0">
                <a:solidFill>
                  <a:srgbClr val="0070C0"/>
                </a:solidFill>
                <a:latin typeface="Times New Roman" panose="02020603050405020304" pitchFamily="18" charset="0"/>
                <a:ea typeface="+mn-ea"/>
                <a:cs typeface="Times New Roman" panose="02020603050405020304" pitchFamily="18" charset="0"/>
              </a:rPr>
              <a:t>Hoạt động giáo dục theo chủ đề: Ứng xử có văn hoá</a:t>
            </a:r>
            <a:r>
              <a:rPr lang="en-US" sz="4000" b="1" dirty="0">
                <a:solidFill>
                  <a:srgbClr val="0000FF"/>
                </a:solidFill>
                <a:latin typeface="Times New Roman" pitchFamily="18" charset="0"/>
                <a:ea typeface="+mn-ea"/>
                <a:cs typeface="Times New Roman" pitchFamily="18" charset="0"/>
              </a:rPr>
              <a:t/>
            </a:r>
            <a:br>
              <a:rPr lang="en-US" sz="4000" b="1" dirty="0">
                <a:solidFill>
                  <a:srgbClr val="0000FF"/>
                </a:solidFill>
                <a:latin typeface="Times New Roman" pitchFamily="18" charset="0"/>
                <a:ea typeface="+mn-ea"/>
                <a:cs typeface="Times New Roman" pitchFamily="18" charset="0"/>
              </a:rPr>
            </a:br>
            <a:r>
              <a:rPr lang="en-US" sz="3100" dirty="0" smtClean="0">
                <a:solidFill>
                  <a:srgbClr val="0070C0"/>
                </a:solidFill>
                <a:latin typeface="Times New Roman" panose="02020603050405020304" pitchFamily="18" charset="0"/>
                <a:cs typeface="Times New Roman" panose="02020603050405020304" pitchFamily="18" charset="0"/>
              </a:rPr>
              <a:t>.</a:t>
            </a:r>
            <a:endParaRPr lang="en-GB" sz="3100" dirty="0">
              <a:solidFill>
                <a:srgbClr val="0070C0"/>
              </a:solidFill>
              <a:latin typeface="Times New Roman" panose="02020603050405020304" pitchFamily="18" charset="0"/>
              <a:cs typeface="Times New Roman" panose="02020603050405020304" pitchFamily="18" charset="0"/>
            </a:endParaRPr>
          </a:p>
        </p:txBody>
      </p:sp>
      <p:sp>
        <p:nvSpPr>
          <p:cNvPr id="8" name="Content Placeholder 4"/>
          <p:cNvSpPr txBox="1">
            <a:spLocks/>
          </p:cNvSpPr>
          <p:nvPr/>
        </p:nvSpPr>
        <p:spPr>
          <a:xfrm>
            <a:off x="1004552" y="2551775"/>
            <a:ext cx="6774287" cy="555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7030A0"/>
                </a:solidFill>
                <a:latin typeface="Times New Roman" panose="02020603050405020304" pitchFamily="18" charset="0"/>
                <a:cs typeface="Times New Roman" panose="02020603050405020304" pitchFamily="18" charset="0"/>
              </a:rPr>
              <a:t>+</a:t>
            </a:r>
            <a:r>
              <a:rPr lang="en-US" b="1" dirty="0" smtClean="0">
                <a:solidFill>
                  <a:srgbClr val="7030A0"/>
                </a:solidFill>
                <a:latin typeface="Times New Roman" panose="02020603050405020304" pitchFamily="18" charset="0"/>
                <a:cs typeface="Times New Roman" panose="02020603050405020304" pitchFamily="18" charset="0"/>
              </a:rPr>
              <a:t>Một </a:t>
            </a:r>
            <a:r>
              <a:rPr lang="en-US" b="1" dirty="0">
                <a:solidFill>
                  <a:srgbClr val="7030A0"/>
                </a:solidFill>
                <a:latin typeface="Times New Roman" panose="02020603050405020304" pitchFamily="18" charset="0"/>
                <a:cs typeface="Times New Roman" panose="02020603050405020304" pitchFamily="18" charset="0"/>
              </a:rPr>
              <a:t>số hành </a:t>
            </a:r>
            <a:r>
              <a:rPr lang="en-US" b="1" dirty="0" smtClean="0">
                <a:solidFill>
                  <a:srgbClr val="7030A0"/>
                </a:solidFill>
                <a:latin typeface="Times New Roman" panose="02020603050405020304" pitchFamily="18" charset="0"/>
                <a:cs typeface="Times New Roman" panose="02020603050405020304" pitchFamily="18" charset="0"/>
              </a:rPr>
              <a:t>vi ứng xử có văn hóa:</a:t>
            </a:r>
            <a:endParaRPr lang="en-GB"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782803"/>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8782"/>
            <a:ext cx="12191999" cy="6876782"/>
          </a:xfrm>
          <a:prstGeom prst="rect">
            <a:avLst/>
          </a:prstGeom>
        </p:spPr>
      </p:pic>
      <p:grpSp>
        <p:nvGrpSpPr>
          <p:cNvPr id="5" name="Group 4">
            <a:extLst>
              <a:ext uri="{FF2B5EF4-FFF2-40B4-BE49-F238E27FC236}">
                <a16:creationId xmlns="" xmlns:a16="http://schemas.microsoft.com/office/drawing/2014/main" id="{DC3A191F-D67E-47BC-B2BC-8F3316A13648}"/>
              </a:ext>
            </a:extLst>
          </p:cNvPr>
          <p:cNvGrpSpPr/>
          <p:nvPr/>
        </p:nvGrpSpPr>
        <p:grpSpPr>
          <a:xfrm>
            <a:off x="5261383" y="600981"/>
            <a:ext cx="5954129" cy="5370509"/>
            <a:chOff x="2373297" y="496058"/>
            <a:chExt cx="6524929" cy="5885355"/>
          </a:xfrm>
        </p:grpSpPr>
        <p:grpSp>
          <p:nvGrpSpPr>
            <p:cNvPr id="3" name="Group 2">
              <a:extLst>
                <a:ext uri="{FF2B5EF4-FFF2-40B4-BE49-F238E27FC236}">
                  <a16:creationId xmlns="" xmlns:a16="http://schemas.microsoft.com/office/drawing/2014/main" id="{896C9168-E8AB-48F5-A737-4CBE4AB69715}"/>
                </a:ext>
              </a:extLst>
            </p:cNvPr>
            <p:cNvGrpSpPr/>
            <p:nvPr/>
          </p:nvGrpSpPr>
          <p:grpSpPr>
            <a:xfrm>
              <a:off x="2373297" y="496058"/>
              <a:ext cx="6524929" cy="5885355"/>
              <a:chOff x="2373297" y="361834"/>
              <a:chExt cx="6524929" cy="5885355"/>
            </a:xfrm>
          </p:grpSpPr>
          <p:grpSp>
            <p:nvGrpSpPr>
              <p:cNvPr id="2" name="Group 1">
                <a:extLst>
                  <a:ext uri="{FF2B5EF4-FFF2-40B4-BE49-F238E27FC236}">
                    <a16:creationId xmlns="" xmlns:a16="http://schemas.microsoft.com/office/drawing/2014/main" id="{9EE4B67E-E060-4DD9-8426-9E965CFC7772}"/>
                  </a:ext>
                </a:extLst>
              </p:cNvPr>
              <p:cNvGrpSpPr/>
              <p:nvPr/>
            </p:nvGrpSpPr>
            <p:grpSpPr>
              <a:xfrm>
                <a:off x="2373297" y="361834"/>
                <a:ext cx="6524929" cy="5885355"/>
                <a:chOff x="2373297" y="361834"/>
                <a:chExt cx="6524929" cy="5885355"/>
              </a:xfrm>
            </p:grpSpPr>
            <p:grpSp>
              <p:nvGrpSpPr>
                <p:cNvPr id="1822" name="Group 1821">
                  <a:extLst>
                    <a:ext uri="{FF2B5EF4-FFF2-40B4-BE49-F238E27FC236}">
                      <a16:creationId xmlns=""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800" name="Freeform: Shape 1799">
                    <a:extLst>
                      <a:ext uri="{FF2B5EF4-FFF2-40B4-BE49-F238E27FC236}">
                        <a16:creationId xmlns=""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9" name="Freeform: Shape 1798">
                    <a:extLst>
                      <a:ext uri="{FF2B5EF4-FFF2-40B4-BE49-F238E27FC236}">
                        <a16:creationId xmlns=""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8" name="Freeform: Shape 1797">
                    <a:extLst>
                      <a:ext uri="{FF2B5EF4-FFF2-40B4-BE49-F238E27FC236}">
                        <a16:creationId xmlns=""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7" name="Freeform: Shape 1796">
                    <a:extLst>
                      <a:ext uri="{FF2B5EF4-FFF2-40B4-BE49-F238E27FC236}">
                        <a16:creationId xmlns=""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6" name="Freeform: Shape 1795">
                    <a:extLst>
                      <a:ext uri="{FF2B5EF4-FFF2-40B4-BE49-F238E27FC236}">
                        <a16:creationId xmlns=""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5" name="Freeform: Shape 1794">
                    <a:extLst>
                      <a:ext uri="{FF2B5EF4-FFF2-40B4-BE49-F238E27FC236}">
                        <a16:creationId xmlns=""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4" name="Freeform: Shape 1793">
                    <a:extLst>
                      <a:ext uri="{FF2B5EF4-FFF2-40B4-BE49-F238E27FC236}">
                        <a16:creationId xmlns=""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3" name="Freeform: Shape 1792">
                    <a:extLst>
                      <a:ext uri="{FF2B5EF4-FFF2-40B4-BE49-F238E27FC236}">
                        <a16:creationId xmlns=""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2" name="Freeform: Shape 1791">
                    <a:extLst>
                      <a:ext uri="{FF2B5EF4-FFF2-40B4-BE49-F238E27FC236}">
                        <a16:creationId xmlns=""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1" name="Freeform: Shape 1790">
                    <a:extLst>
                      <a:ext uri="{FF2B5EF4-FFF2-40B4-BE49-F238E27FC236}">
                        <a16:creationId xmlns=""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90" name="Freeform: Shape 1789">
                    <a:extLst>
                      <a:ext uri="{FF2B5EF4-FFF2-40B4-BE49-F238E27FC236}">
                        <a16:creationId xmlns=""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9" name="Freeform: Shape 1788">
                    <a:extLst>
                      <a:ext uri="{FF2B5EF4-FFF2-40B4-BE49-F238E27FC236}">
                        <a16:creationId xmlns=""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8" name="Freeform: Shape 1787">
                    <a:extLst>
                      <a:ext uri="{FF2B5EF4-FFF2-40B4-BE49-F238E27FC236}">
                        <a16:creationId xmlns=""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7" name="Freeform: Shape 1786">
                    <a:extLst>
                      <a:ext uri="{FF2B5EF4-FFF2-40B4-BE49-F238E27FC236}">
                        <a16:creationId xmlns=""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6" name="Freeform: Shape 1785">
                    <a:extLst>
                      <a:ext uri="{FF2B5EF4-FFF2-40B4-BE49-F238E27FC236}">
                        <a16:creationId xmlns=""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5" name="Freeform: Shape 1784">
                    <a:extLst>
                      <a:ext uri="{FF2B5EF4-FFF2-40B4-BE49-F238E27FC236}">
                        <a16:creationId xmlns=""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4" name="Freeform: Shape 1783">
                    <a:extLst>
                      <a:ext uri="{FF2B5EF4-FFF2-40B4-BE49-F238E27FC236}">
                        <a16:creationId xmlns=""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3" name="Freeform: Shape 1782">
                    <a:extLst>
                      <a:ext uri="{FF2B5EF4-FFF2-40B4-BE49-F238E27FC236}">
                        <a16:creationId xmlns=""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2" name="Freeform: Shape 1781">
                    <a:extLst>
                      <a:ext uri="{FF2B5EF4-FFF2-40B4-BE49-F238E27FC236}">
                        <a16:creationId xmlns=""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1" name="Freeform: Shape 1780">
                    <a:extLst>
                      <a:ext uri="{FF2B5EF4-FFF2-40B4-BE49-F238E27FC236}">
                        <a16:creationId xmlns=""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80" name="Freeform: Shape 1779">
                    <a:extLst>
                      <a:ext uri="{FF2B5EF4-FFF2-40B4-BE49-F238E27FC236}">
                        <a16:creationId xmlns=""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9" name="Freeform: Shape 1778">
                    <a:extLst>
                      <a:ext uri="{FF2B5EF4-FFF2-40B4-BE49-F238E27FC236}">
                        <a16:creationId xmlns=""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8" name="Freeform: Shape 1777">
                    <a:extLst>
                      <a:ext uri="{FF2B5EF4-FFF2-40B4-BE49-F238E27FC236}">
                        <a16:creationId xmlns=""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7" name="Freeform: Shape 1776">
                    <a:extLst>
                      <a:ext uri="{FF2B5EF4-FFF2-40B4-BE49-F238E27FC236}">
                        <a16:creationId xmlns=""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6" name="Freeform: Shape 1775">
                    <a:extLst>
                      <a:ext uri="{FF2B5EF4-FFF2-40B4-BE49-F238E27FC236}">
                        <a16:creationId xmlns=""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5" name="Freeform: Shape 1774">
                    <a:extLst>
                      <a:ext uri="{FF2B5EF4-FFF2-40B4-BE49-F238E27FC236}">
                        <a16:creationId xmlns=""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4" name="Freeform: Shape 1773">
                    <a:extLst>
                      <a:ext uri="{FF2B5EF4-FFF2-40B4-BE49-F238E27FC236}">
                        <a16:creationId xmlns=""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3" name="Freeform: Shape 1772">
                    <a:extLst>
                      <a:ext uri="{FF2B5EF4-FFF2-40B4-BE49-F238E27FC236}">
                        <a16:creationId xmlns=""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2" name="Freeform: Shape 1771">
                    <a:extLst>
                      <a:ext uri="{FF2B5EF4-FFF2-40B4-BE49-F238E27FC236}">
                        <a16:creationId xmlns=""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1" name="Freeform: Shape 1770">
                    <a:extLst>
                      <a:ext uri="{FF2B5EF4-FFF2-40B4-BE49-F238E27FC236}">
                        <a16:creationId xmlns=""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70" name="Freeform: Shape 1769">
                    <a:extLst>
                      <a:ext uri="{FF2B5EF4-FFF2-40B4-BE49-F238E27FC236}">
                        <a16:creationId xmlns=""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9" name="Freeform: Shape 1768">
                    <a:extLst>
                      <a:ext uri="{FF2B5EF4-FFF2-40B4-BE49-F238E27FC236}">
                        <a16:creationId xmlns=""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8" name="Freeform: Shape 1767">
                    <a:extLst>
                      <a:ext uri="{FF2B5EF4-FFF2-40B4-BE49-F238E27FC236}">
                        <a16:creationId xmlns=""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7" name="Freeform: Shape 1766">
                    <a:extLst>
                      <a:ext uri="{FF2B5EF4-FFF2-40B4-BE49-F238E27FC236}">
                        <a16:creationId xmlns=""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6" name="Freeform: Shape 1765">
                    <a:extLst>
                      <a:ext uri="{FF2B5EF4-FFF2-40B4-BE49-F238E27FC236}">
                        <a16:creationId xmlns=""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5" name="Freeform: Shape 1764">
                    <a:extLst>
                      <a:ext uri="{FF2B5EF4-FFF2-40B4-BE49-F238E27FC236}">
                        <a16:creationId xmlns=""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4" name="Freeform: Shape 1763">
                    <a:extLst>
                      <a:ext uri="{FF2B5EF4-FFF2-40B4-BE49-F238E27FC236}">
                        <a16:creationId xmlns=""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3" name="Freeform: Shape 1762">
                    <a:extLst>
                      <a:ext uri="{FF2B5EF4-FFF2-40B4-BE49-F238E27FC236}">
                        <a16:creationId xmlns=""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2" name="Freeform: Shape 1761">
                    <a:extLst>
                      <a:ext uri="{FF2B5EF4-FFF2-40B4-BE49-F238E27FC236}">
                        <a16:creationId xmlns=""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1" name="Freeform: Shape 1760">
                    <a:extLst>
                      <a:ext uri="{FF2B5EF4-FFF2-40B4-BE49-F238E27FC236}">
                        <a16:creationId xmlns=""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60" name="Freeform: Shape 1759">
                    <a:extLst>
                      <a:ext uri="{FF2B5EF4-FFF2-40B4-BE49-F238E27FC236}">
                        <a16:creationId xmlns=""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9" name="Freeform: Shape 1758">
                    <a:extLst>
                      <a:ext uri="{FF2B5EF4-FFF2-40B4-BE49-F238E27FC236}">
                        <a16:creationId xmlns=""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8" name="Freeform: Shape 1757">
                    <a:extLst>
                      <a:ext uri="{FF2B5EF4-FFF2-40B4-BE49-F238E27FC236}">
                        <a16:creationId xmlns=""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7" name="Freeform: Shape 1756">
                    <a:extLst>
                      <a:ext uri="{FF2B5EF4-FFF2-40B4-BE49-F238E27FC236}">
                        <a16:creationId xmlns=""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6" name="Freeform: Shape 1755">
                    <a:extLst>
                      <a:ext uri="{FF2B5EF4-FFF2-40B4-BE49-F238E27FC236}">
                        <a16:creationId xmlns=""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5" name="Freeform: Shape 1754">
                    <a:extLst>
                      <a:ext uri="{FF2B5EF4-FFF2-40B4-BE49-F238E27FC236}">
                        <a16:creationId xmlns=""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4" name="Freeform: Shape 1753">
                    <a:extLst>
                      <a:ext uri="{FF2B5EF4-FFF2-40B4-BE49-F238E27FC236}">
                        <a16:creationId xmlns=""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3" name="Freeform: Shape 1752">
                    <a:extLst>
                      <a:ext uri="{FF2B5EF4-FFF2-40B4-BE49-F238E27FC236}">
                        <a16:creationId xmlns=""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2" name="Freeform: Shape 1751">
                    <a:extLst>
                      <a:ext uri="{FF2B5EF4-FFF2-40B4-BE49-F238E27FC236}">
                        <a16:creationId xmlns=""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1" name="Freeform: Shape 1750">
                    <a:extLst>
                      <a:ext uri="{FF2B5EF4-FFF2-40B4-BE49-F238E27FC236}">
                        <a16:creationId xmlns=""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50" name="Freeform: Shape 1749">
                    <a:extLst>
                      <a:ext uri="{FF2B5EF4-FFF2-40B4-BE49-F238E27FC236}">
                        <a16:creationId xmlns=""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9" name="Freeform: Shape 1748">
                    <a:extLst>
                      <a:ext uri="{FF2B5EF4-FFF2-40B4-BE49-F238E27FC236}">
                        <a16:creationId xmlns=""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8" name="Freeform: Shape 1747">
                    <a:extLst>
                      <a:ext uri="{FF2B5EF4-FFF2-40B4-BE49-F238E27FC236}">
                        <a16:creationId xmlns=""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7" name="Freeform: Shape 1746">
                    <a:extLst>
                      <a:ext uri="{FF2B5EF4-FFF2-40B4-BE49-F238E27FC236}">
                        <a16:creationId xmlns=""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6" name="Freeform: Shape 1745">
                    <a:extLst>
                      <a:ext uri="{FF2B5EF4-FFF2-40B4-BE49-F238E27FC236}">
                        <a16:creationId xmlns=""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5" name="Freeform: Shape 1744">
                    <a:extLst>
                      <a:ext uri="{FF2B5EF4-FFF2-40B4-BE49-F238E27FC236}">
                        <a16:creationId xmlns=""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4" name="Freeform: Shape 1743">
                    <a:extLst>
                      <a:ext uri="{FF2B5EF4-FFF2-40B4-BE49-F238E27FC236}">
                        <a16:creationId xmlns=""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3" name="Freeform: Shape 1742">
                    <a:extLst>
                      <a:ext uri="{FF2B5EF4-FFF2-40B4-BE49-F238E27FC236}">
                        <a16:creationId xmlns=""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2" name="Freeform: Shape 1741">
                    <a:extLst>
                      <a:ext uri="{FF2B5EF4-FFF2-40B4-BE49-F238E27FC236}">
                        <a16:creationId xmlns=""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1" name="Freeform: Shape 1740">
                    <a:extLst>
                      <a:ext uri="{FF2B5EF4-FFF2-40B4-BE49-F238E27FC236}">
                        <a16:creationId xmlns=""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40" name="Freeform: Shape 1739">
                    <a:extLst>
                      <a:ext uri="{FF2B5EF4-FFF2-40B4-BE49-F238E27FC236}">
                        <a16:creationId xmlns=""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9" name="Freeform: Shape 1738">
                    <a:extLst>
                      <a:ext uri="{FF2B5EF4-FFF2-40B4-BE49-F238E27FC236}">
                        <a16:creationId xmlns=""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8" name="Freeform: Shape 1737">
                    <a:extLst>
                      <a:ext uri="{FF2B5EF4-FFF2-40B4-BE49-F238E27FC236}">
                        <a16:creationId xmlns=""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7" name="Freeform: Shape 1736">
                    <a:extLst>
                      <a:ext uri="{FF2B5EF4-FFF2-40B4-BE49-F238E27FC236}">
                        <a16:creationId xmlns=""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6" name="Freeform: Shape 1735">
                    <a:extLst>
                      <a:ext uri="{FF2B5EF4-FFF2-40B4-BE49-F238E27FC236}">
                        <a16:creationId xmlns=""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5" name="Freeform: Shape 1734">
                    <a:extLst>
                      <a:ext uri="{FF2B5EF4-FFF2-40B4-BE49-F238E27FC236}">
                        <a16:creationId xmlns=""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4" name="Freeform: Shape 1733">
                    <a:extLst>
                      <a:ext uri="{FF2B5EF4-FFF2-40B4-BE49-F238E27FC236}">
                        <a16:creationId xmlns=""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3" name="Freeform: Shape 1732">
                    <a:extLst>
                      <a:ext uri="{FF2B5EF4-FFF2-40B4-BE49-F238E27FC236}">
                        <a16:creationId xmlns=""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2" name="Freeform: Shape 1731">
                    <a:extLst>
                      <a:ext uri="{FF2B5EF4-FFF2-40B4-BE49-F238E27FC236}">
                        <a16:creationId xmlns=""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1" name="Freeform: Shape 1730">
                    <a:extLst>
                      <a:ext uri="{FF2B5EF4-FFF2-40B4-BE49-F238E27FC236}">
                        <a16:creationId xmlns=""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30" name="Freeform: Shape 1729">
                    <a:extLst>
                      <a:ext uri="{FF2B5EF4-FFF2-40B4-BE49-F238E27FC236}">
                        <a16:creationId xmlns=""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9" name="Freeform: Shape 1728">
                    <a:extLst>
                      <a:ext uri="{FF2B5EF4-FFF2-40B4-BE49-F238E27FC236}">
                        <a16:creationId xmlns=""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8" name="Freeform: Shape 1727">
                    <a:extLst>
                      <a:ext uri="{FF2B5EF4-FFF2-40B4-BE49-F238E27FC236}">
                        <a16:creationId xmlns=""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7" name="Freeform: Shape 1726">
                    <a:extLst>
                      <a:ext uri="{FF2B5EF4-FFF2-40B4-BE49-F238E27FC236}">
                        <a16:creationId xmlns=""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6" name="Freeform: Shape 1725">
                    <a:extLst>
                      <a:ext uri="{FF2B5EF4-FFF2-40B4-BE49-F238E27FC236}">
                        <a16:creationId xmlns=""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5" name="Freeform: Shape 1724">
                    <a:extLst>
                      <a:ext uri="{FF2B5EF4-FFF2-40B4-BE49-F238E27FC236}">
                        <a16:creationId xmlns=""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4" name="Freeform: Shape 1723">
                    <a:extLst>
                      <a:ext uri="{FF2B5EF4-FFF2-40B4-BE49-F238E27FC236}">
                        <a16:creationId xmlns=""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3" name="Freeform: Shape 1722">
                    <a:extLst>
                      <a:ext uri="{FF2B5EF4-FFF2-40B4-BE49-F238E27FC236}">
                        <a16:creationId xmlns=""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2" name="Freeform: Shape 1721">
                    <a:extLst>
                      <a:ext uri="{FF2B5EF4-FFF2-40B4-BE49-F238E27FC236}">
                        <a16:creationId xmlns=""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1" name="Freeform: Shape 1720">
                    <a:extLst>
                      <a:ext uri="{FF2B5EF4-FFF2-40B4-BE49-F238E27FC236}">
                        <a16:creationId xmlns=""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20" name="Freeform: Shape 1719">
                    <a:extLst>
                      <a:ext uri="{FF2B5EF4-FFF2-40B4-BE49-F238E27FC236}">
                        <a16:creationId xmlns=""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9" name="Freeform: Shape 1718">
                    <a:extLst>
                      <a:ext uri="{FF2B5EF4-FFF2-40B4-BE49-F238E27FC236}">
                        <a16:creationId xmlns=""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8" name="Freeform: Shape 1717">
                    <a:extLst>
                      <a:ext uri="{FF2B5EF4-FFF2-40B4-BE49-F238E27FC236}">
                        <a16:creationId xmlns=""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7" name="Freeform: Shape 1716">
                    <a:extLst>
                      <a:ext uri="{FF2B5EF4-FFF2-40B4-BE49-F238E27FC236}">
                        <a16:creationId xmlns=""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6" name="Freeform: Shape 1715">
                    <a:extLst>
                      <a:ext uri="{FF2B5EF4-FFF2-40B4-BE49-F238E27FC236}">
                        <a16:creationId xmlns=""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5" name="Freeform: Shape 1714">
                    <a:extLst>
                      <a:ext uri="{FF2B5EF4-FFF2-40B4-BE49-F238E27FC236}">
                        <a16:creationId xmlns=""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3" name="Freeform: Shape 1712">
                    <a:extLst>
                      <a:ext uri="{FF2B5EF4-FFF2-40B4-BE49-F238E27FC236}">
                        <a16:creationId xmlns=""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2" name="Freeform: Shape 1711">
                    <a:extLst>
                      <a:ext uri="{FF2B5EF4-FFF2-40B4-BE49-F238E27FC236}">
                        <a16:creationId xmlns=""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1" name="Freeform: Shape 1710">
                    <a:extLst>
                      <a:ext uri="{FF2B5EF4-FFF2-40B4-BE49-F238E27FC236}">
                        <a16:creationId xmlns=""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10" name="Freeform: Shape 1709">
                    <a:extLst>
                      <a:ext uri="{FF2B5EF4-FFF2-40B4-BE49-F238E27FC236}">
                        <a16:creationId xmlns=""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9" name="Freeform: Shape 1708">
                    <a:extLst>
                      <a:ext uri="{FF2B5EF4-FFF2-40B4-BE49-F238E27FC236}">
                        <a16:creationId xmlns=""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8" name="Freeform: Shape 1707">
                    <a:extLst>
                      <a:ext uri="{FF2B5EF4-FFF2-40B4-BE49-F238E27FC236}">
                        <a16:creationId xmlns=""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7" name="Freeform: Shape 1706">
                    <a:extLst>
                      <a:ext uri="{FF2B5EF4-FFF2-40B4-BE49-F238E27FC236}">
                        <a16:creationId xmlns=""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6" name="Freeform: Shape 1705">
                    <a:extLst>
                      <a:ext uri="{FF2B5EF4-FFF2-40B4-BE49-F238E27FC236}">
                        <a16:creationId xmlns=""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5" name="Freeform: Shape 1704">
                    <a:extLst>
                      <a:ext uri="{FF2B5EF4-FFF2-40B4-BE49-F238E27FC236}">
                        <a16:creationId xmlns=""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4" name="Freeform: Shape 1703">
                    <a:extLst>
                      <a:ext uri="{FF2B5EF4-FFF2-40B4-BE49-F238E27FC236}">
                        <a16:creationId xmlns=""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3" name="Freeform: Shape 1702">
                    <a:extLst>
                      <a:ext uri="{FF2B5EF4-FFF2-40B4-BE49-F238E27FC236}">
                        <a16:creationId xmlns=""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2" name="Freeform: Shape 1701">
                    <a:extLst>
                      <a:ext uri="{FF2B5EF4-FFF2-40B4-BE49-F238E27FC236}">
                        <a16:creationId xmlns=""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1" name="Freeform: Shape 1700">
                    <a:extLst>
                      <a:ext uri="{FF2B5EF4-FFF2-40B4-BE49-F238E27FC236}">
                        <a16:creationId xmlns=""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700" name="Freeform: Shape 1699">
                    <a:extLst>
                      <a:ext uri="{FF2B5EF4-FFF2-40B4-BE49-F238E27FC236}">
                        <a16:creationId xmlns=""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9" name="Freeform: Shape 1698">
                    <a:extLst>
                      <a:ext uri="{FF2B5EF4-FFF2-40B4-BE49-F238E27FC236}">
                        <a16:creationId xmlns=""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8" name="Freeform: Shape 1697">
                    <a:extLst>
                      <a:ext uri="{FF2B5EF4-FFF2-40B4-BE49-F238E27FC236}">
                        <a16:creationId xmlns=""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7" name="Freeform: Shape 1696">
                    <a:extLst>
                      <a:ext uri="{FF2B5EF4-FFF2-40B4-BE49-F238E27FC236}">
                        <a16:creationId xmlns=""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6" name="Freeform: Shape 1695">
                    <a:extLst>
                      <a:ext uri="{FF2B5EF4-FFF2-40B4-BE49-F238E27FC236}">
                        <a16:creationId xmlns=""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4" name="Freeform: Shape 1693">
                    <a:extLst>
                      <a:ext uri="{FF2B5EF4-FFF2-40B4-BE49-F238E27FC236}">
                        <a16:creationId xmlns=""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3" name="Freeform: Shape 1692">
                    <a:extLst>
                      <a:ext uri="{FF2B5EF4-FFF2-40B4-BE49-F238E27FC236}">
                        <a16:creationId xmlns=""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2" name="Freeform: Shape 1691">
                    <a:extLst>
                      <a:ext uri="{FF2B5EF4-FFF2-40B4-BE49-F238E27FC236}">
                        <a16:creationId xmlns=""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1" name="Freeform: Shape 1690">
                    <a:extLst>
                      <a:ext uri="{FF2B5EF4-FFF2-40B4-BE49-F238E27FC236}">
                        <a16:creationId xmlns=""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90" name="Freeform: Shape 1689">
                    <a:extLst>
                      <a:ext uri="{FF2B5EF4-FFF2-40B4-BE49-F238E27FC236}">
                        <a16:creationId xmlns=""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9" name="Freeform: Shape 1688">
                    <a:extLst>
                      <a:ext uri="{FF2B5EF4-FFF2-40B4-BE49-F238E27FC236}">
                        <a16:creationId xmlns=""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8" name="Freeform: Shape 1687">
                    <a:extLst>
                      <a:ext uri="{FF2B5EF4-FFF2-40B4-BE49-F238E27FC236}">
                        <a16:creationId xmlns=""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7" name="Freeform: Shape 1686">
                    <a:extLst>
                      <a:ext uri="{FF2B5EF4-FFF2-40B4-BE49-F238E27FC236}">
                        <a16:creationId xmlns=""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6" name="Freeform: Shape 1685">
                    <a:extLst>
                      <a:ext uri="{FF2B5EF4-FFF2-40B4-BE49-F238E27FC236}">
                        <a16:creationId xmlns=""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5" name="Freeform: Shape 1684">
                    <a:extLst>
                      <a:ext uri="{FF2B5EF4-FFF2-40B4-BE49-F238E27FC236}">
                        <a16:creationId xmlns=""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4" name="Freeform: Shape 1683">
                    <a:extLst>
                      <a:ext uri="{FF2B5EF4-FFF2-40B4-BE49-F238E27FC236}">
                        <a16:creationId xmlns=""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3" name="Freeform: Shape 1682">
                    <a:extLst>
                      <a:ext uri="{FF2B5EF4-FFF2-40B4-BE49-F238E27FC236}">
                        <a16:creationId xmlns=""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2" name="Freeform: Shape 1681">
                    <a:extLst>
                      <a:ext uri="{FF2B5EF4-FFF2-40B4-BE49-F238E27FC236}">
                        <a16:creationId xmlns=""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1" name="Freeform: Shape 1680">
                    <a:extLst>
                      <a:ext uri="{FF2B5EF4-FFF2-40B4-BE49-F238E27FC236}">
                        <a16:creationId xmlns=""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80" name="Freeform: Shape 1679">
                    <a:extLst>
                      <a:ext uri="{FF2B5EF4-FFF2-40B4-BE49-F238E27FC236}">
                        <a16:creationId xmlns=""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9" name="Freeform: Shape 1678">
                    <a:extLst>
                      <a:ext uri="{FF2B5EF4-FFF2-40B4-BE49-F238E27FC236}">
                        <a16:creationId xmlns=""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8" name="Freeform: Shape 1677">
                    <a:extLst>
                      <a:ext uri="{FF2B5EF4-FFF2-40B4-BE49-F238E27FC236}">
                        <a16:creationId xmlns=""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7" name="Freeform: Shape 1676">
                    <a:extLst>
                      <a:ext uri="{FF2B5EF4-FFF2-40B4-BE49-F238E27FC236}">
                        <a16:creationId xmlns=""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6" name="Freeform: Shape 1675">
                    <a:extLst>
                      <a:ext uri="{FF2B5EF4-FFF2-40B4-BE49-F238E27FC236}">
                        <a16:creationId xmlns=""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5" name="Freeform: Shape 1674">
                    <a:extLst>
                      <a:ext uri="{FF2B5EF4-FFF2-40B4-BE49-F238E27FC236}">
                        <a16:creationId xmlns=""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4" name="Freeform: Shape 1673">
                    <a:extLst>
                      <a:ext uri="{FF2B5EF4-FFF2-40B4-BE49-F238E27FC236}">
                        <a16:creationId xmlns=""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3" name="Freeform: Shape 1672">
                    <a:extLst>
                      <a:ext uri="{FF2B5EF4-FFF2-40B4-BE49-F238E27FC236}">
                        <a16:creationId xmlns=""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2" name="Freeform: Shape 1671">
                    <a:extLst>
                      <a:ext uri="{FF2B5EF4-FFF2-40B4-BE49-F238E27FC236}">
                        <a16:creationId xmlns=""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1" name="Freeform: Shape 1670">
                    <a:extLst>
                      <a:ext uri="{FF2B5EF4-FFF2-40B4-BE49-F238E27FC236}">
                        <a16:creationId xmlns=""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70" name="Freeform: Shape 1669">
                    <a:extLst>
                      <a:ext uri="{FF2B5EF4-FFF2-40B4-BE49-F238E27FC236}">
                        <a16:creationId xmlns=""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9" name="Freeform: Shape 1668">
                    <a:extLst>
                      <a:ext uri="{FF2B5EF4-FFF2-40B4-BE49-F238E27FC236}">
                        <a16:creationId xmlns=""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8" name="Freeform: Shape 1667">
                    <a:extLst>
                      <a:ext uri="{FF2B5EF4-FFF2-40B4-BE49-F238E27FC236}">
                        <a16:creationId xmlns=""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7" name="Freeform: Shape 1666">
                    <a:extLst>
                      <a:ext uri="{FF2B5EF4-FFF2-40B4-BE49-F238E27FC236}">
                        <a16:creationId xmlns=""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6" name="Freeform: Shape 1665">
                    <a:extLst>
                      <a:ext uri="{FF2B5EF4-FFF2-40B4-BE49-F238E27FC236}">
                        <a16:creationId xmlns=""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5" name="Freeform: Shape 1664">
                    <a:extLst>
                      <a:ext uri="{FF2B5EF4-FFF2-40B4-BE49-F238E27FC236}">
                        <a16:creationId xmlns=""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4" name="Freeform: Shape 1663">
                    <a:extLst>
                      <a:ext uri="{FF2B5EF4-FFF2-40B4-BE49-F238E27FC236}">
                        <a16:creationId xmlns=""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3" name="Freeform: Shape 1662">
                    <a:extLst>
                      <a:ext uri="{FF2B5EF4-FFF2-40B4-BE49-F238E27FC236}">
                        <a16:creationId xmlns=""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2" name="Freeform: Shape 1661">
                    <a:extLst>
                      <a:ext uri="{FF2B5EF4-FFF2-40B4-BE49-F238E27FC236}">
                        <a16:creationId xmlns=""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1" name="Freeform: Shape 1660">
                    <a:extLst>
                      <a:ext uri="{FF2B5EF4-FFF2-40B4-BE49-F238E27FC236}">
                        <a16:creationId xmlns=""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60" name="Freeform: Shape 1659">
                    <a:extLst>
                      <a:ext uri="{FF2B5EF4-FFF2-40B4-BE49-F238E27FC236}">
                        <a16:creationId xmlns=""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9" name="Freeform: Shape 1658">
                    <a:extLst>
                      <a:ext uri="{FF2B5EF4-FFF2-40B4-BE49-F238E27FC236}">
                        <a16:creationId xmlns=""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8" name="Freeform: Shape 1657">
                    <a:extLst>
                      <a:ext uri="{FF2B5EF4-FFF2-40B4-BE49-F238E27FC236}">
                        <a16:creationId xmlns=""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7" name="Freeform: Shape 1656">
                    <a:extLst>
                      <a:ext uri="{FF2B5EF4-FFF2-40B4-BE49-F238E27FC236}">
                        <a16:creationId xmlns=""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6" name="Freeform: Shape 1655">
                    <a:extLst>
                      <a:ext uri="{FF2B5EF4-FFF2-40B4-BE49-F238E27FC236}">
                        <a16:creationId xmlns=""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5" name="Freeform: Shape 1654">
                    <a:extLst>
                      <a:ext uri="{FF2B5EF4-FFF2-40B4-BE49-F238E27FC236}">
                        <a16:creationId xmlns=""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4" name="Freeform: Shape 1653">
                    <a:extLst>
                      <a:ext uri="{FF2B5EF4-FFF2-40B4-BE49-F238E27FC236}">
                        <a16:creationId xmlns=""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3" name="Freeform: Shape 1652">
                    <a:extLst>
                      <a:ext uri="{FF2B5EF4-FFF2-40B4-BE49-F238E27FC236}">
                        <a16:creationId xmlns=""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2" name="Freeform: Shape 1651">
                    <a:extLst>
                      <a:ext uri="{FF2B5EF4-FFF2-40B4-BE49-F238E27FC236}">
                        <a16:creationId xmlns=""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1" name="Freeform: Shape 1650">
                    <a:extLst>
                      <a:ext uri="{FF2B5EF4-FFF2-40B4-BE49-F238E27FC236}">
                        <a16:creationId xmlns=""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50" name="Freeform: Shape 1649">
                    <a:extLst>
                      <a:ext uri="{FF2B5EF4-FFF2-40B4-BE49-F238E27FC236}">
                        <a16:creationId xmlns=""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9" name="Freeform: Shape 1648">
                    <a:extLst>
                      <a:ext uri="{FF2B5EF4-FFF2-40B4-BE49-F238E27FC236}">
                        <a16:creationId xmlns=""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8" name="Freeform: Shape 1647">
                    <a:extLst>
                      <a:ext uri="{FF2B5EF4-FFF2-40B4-BE49-F238E27FC236}">
                        <a16:creationId xmlns=""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7" name="Freeform: Shape 1646">
                    <a:extLst>
                      <a:ext uri="{FF2B5EF4-FFF2-40B4-BE49-F238E27FC236}">
                        <a16:creationId xmlns=""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6" name="Freeform: Shape 1645">
                    <a:extLst>
                      <a:ext uri="{FF2B5EF4-FFF2-40B4-BE49-F238E27FC236}">
                        <a16:creationId xmlns=""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5" name="Freeform: Shape 1644">
                    <a:extLst>
                      <a:ext uri="{FF2B5EF4-FFF2-40B4-BE49-F238E27FC236}">
                        <a16:creationId xmlns=""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4" name="Freeform: Shape 1643">
                    <a:extLst>
                      <a:ext uri="{FF2B5EF4-FFF2-40B4-BE49-F238E27FC236}">
                        <a16:creationId xmlns=""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3" name="Freeform: Shape 1642">
                    <a:extLst>
                      <a:ext uri="{FF2B5EF4-FFF2-40B4-BE49-F238E27FC236}">
                        <a16:creationId xmlns=""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2" name="Freeform: Shape 1641">
                    <a:extLst>
                      <a:ext uri="{FF2B5EF4-FFF2-40B4-BE49-F238E27FC236}">
                        <a16:creationId xmlns=""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1" name="Freeform: Shape 1640">
                    <a:extLst>
                      <a:ext uri="{FF2B5EF4-FFF2-40B4-BE49-F238E27FC236}">
                        <a16:creationId xmlns=""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40" name="Freeform: Shape 1639">
                    <a:extLst>
                      <a:ext uri="{FF2B5EF4-FFF2-40B4-BE49-F238E27FC236}">
                        <a16:creationId xmlns=""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9" name="Freeform: Shape 1638">
                    <a:extLst>
                      <a:ext uri="{FF2B5EF4-FFF2-40B4-BE49-F238E27FC236}">
                        <a16:creationId xmlns=""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8" name="Freeform: Shape 1637">
                    <a:extLst>
                      <a:ext uri="{FF2B5EF4-FFF2-40B4-BE49-F238E27FC236}">
                        <a16:creationId xmlns=""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7" name="Freeform: Shape 1636">
                    <a:extLst>
                      <a:ext uri="{FF2B5EF4-FFF2-40B4-BE49-F238E27FC236}">
                        <a16:creationId xmlns=""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6" name="Freeform: Shape 1635">
                    <a:extLst>
                      <a:ext uri="{FF2B5EF4-FFF2-40B4-BE49-F238E27FC236}">
                        <a16:creationId xmlns=""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5" name="Freeform: Shape 1634">
                    <a:extLst>
                      <a:ext uri="{FF2B5EF4-FFF2-40B4-BE49-F238E27FC236}">
                        <a16:creationId xmlns=""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4" name="Freeform: Shape 1633">
                    <a:extLst>
                      <a:ext uri="{FF2B5EF4-FFF2-40B4-BE49-F238E27FC236}">
                        <a16:creationId xmlns=""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3" name="Freeform: Shape 1632">
                    <a:extLst>
                      <a:ext uri="{FF2B5EF4-FFF2-40B4-BE49-F238E27FC236}">
                        <a16:creationId xmlns=""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2" name="Freeform: Shape 1631">
                    <a:extLst>
                      <a:ext uri="{FF2B5EF4-FFF2-40B4-BE49-F238E27FC236}">
                        <a16:creationId xmlns=""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1" name="Freeform: Shape 1630">
                    <a:extLst>
                      <a:ext uri="{FF2B5EF4-FFF2-40B4-BE49-F238E27FC236}">
                        <a16:creationId xmlns=""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30" name="Freeform: Shape 1629">
                    <a:extLst>
                      <a:ext uri="{FF2B5EF4-FFF2-40B4-BE49-F238E27FC236}">
                        <a16:creationId xmlns=""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9" name="Freeform: Shape 1628">
                    <a:extLst>
                      <a:ext uri="{FF2B5EF4-FFF2-40B4-BE49-F238E27FC236}">
                        <a16:creationId xmlns=""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8" name="Freeform: Shape 1627">
                    <a:extLst>
                      <a:ext uri="{FF2B5EF4-FFF2-40B4-BE49-F238E27FC236}">
                        <a16:creationId xmlns=""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7" name="Freeform: Shape 1626">
                    <a:extLst>
                      <a:ext uri="{FF2B5EF4-FFF2-40B4-BE49-F238E27FC236}">
                        <a16:creationId xmlns=""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6" name="Freeform: Shape 1625">
                    <a:extLst>
                      <a:ext uri="{FF2B5EF4-FFF2-40B4-BE49-F238E27FC236}">
                        <a16:creationId xmlns=""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5" name="Freeform: Shape 1624">
                    <a:extLst>
                      <a:ext uri="{FF2B5EF4-FFF2-40B4-BE49-F238E27FC236}">
                        <a16:creationId xmlns=""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4" name="Freeform: Shape 1623">
                    <a:extLst>
                      <a:ext uri="{FF2B5EF4-FFF2-40B4-BE49-F238E27FC236}">
                        <a16:creationId xmlns=""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3" name="Freeform: Shape 1622">
                    <a:extLst>
                      <a:ext uri="{FF2B5EF4-FFF2-40B4-BE49-F238E27FC236}">
                        <a16:creationId xmlns=""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2" name="Freeform: Shape 1621">
                    <a:extLst>
                      <a:ext uri="{FF2B5EF4-FFF2-40B4-BE49-F238E27FC236}">
                        <a16:creationId xmlns=""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1" name="Freeform: Shape 1620">
                    <a:extLst>
                      <a:ext uri="{FF2B5EF4-FFF2-40B4-BE49-F238E27FC236}">
                        <a16:creationId xmlns=""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20" name="Freeform: Shape 1619">
                    <a:extLst>
                      <a:ext uri="{FF2B5EF4-FFF2-40B4-BE49-F238E27FC236}">
                        <a16:creationId xmlns=""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9" name="Freeform: Shape 1618">
                    <a:extLst>
                      <a:ext uri="{FF2B5EF4-FFF2-40B4-BE49-F238E27FC236}">
                        <a16:creationId xmlns=""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8" name="Freeform: Shape 1617">
                    <a:extLst>
                      <a:ext uri="{FF2B5EF4-FFF2-40B4-BE49-F238E27FC236}">
                        <a16:creationId xmlns=""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7" name="Freeform: Shape 1616">
                    <a:extLst>
                      <a:ext uri="{FF2B5EF4-FFF2-40B4-BE49-F238E27FC236}">
                        <a16:creationId xmlns=""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6" name="Freeform: Shape 1615">
                    <a:extLst>
                      <a:ext uri="{FF2B5EF4-FFF2-40B4-BE49-F238E27FC236}">
                        <a16:creationId xmlns=""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5" name="Freeform: Shape 1614">
                    <a:extLst>
                      <a:ext uri="{FF2B5EF4-FFF2-40B4-BE49-F238E27FC236}">
                        <a16:creationId xmlns=""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4" name="Freeform: Shape 1613">
                    <a:extLst>
                      <a:ext uri="{FF2B5EF4-FFF2-40B4-BE49-F238E27FC236}">
                        <a16:creationId xmlns=""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3" name="Freeform: Shape 1612">
                    <a:extLst>
                      <a:ext uri="{FF2B5EF4-FFF2-40B4-BE49-F238E27FC236}">
                        <a16:creationId xmlns=""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2" name="Freeform: Shape 1611">
                    <a:extLst>
                      <a:ext uri="{FF2B5EF4-FFF2-40B4-BE49-F238E27FC236}">
                        <a16:creationId xmlns=""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1" name="Freeform: Shape 1610">
                    <a:extLst>
                      <a:ext uri="{FF2B5EF4-FFF2-40B4-BE49-F238E27FC236}">
                        <a16:creationId xmlns=""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10" name="Freeform: Shape 1609">
                    <a:extLst>
                      <a:ext uri="{FF2B5EF4-FFF2-40B4-BE49-F238E27FC236}">
                        <a16:creationId xmlns=""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9" name="Freeform: Shape 1608">
                    <a:extLst>
                      <a:ext uri="{FF2B5EF4-FFF2-40B4-BE49-F238E27FC236}">
                        <a16:creationId xmlns=""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8" name="Freeform: Shape 1607">
                    <a:extLst>
                      <a:ext uri="{FF2B5EF4-FFF2-40B4-BE49-F238E27FC236}">
                        <a16:creationId xmlns=""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7" name="Freeform: Shape 1606">
                    <a:extLst>
                      <a:ext uri="{FF2B5EF4-FFF2-40B4-BE49-F238E27FC236}">
                        <a16:creationId xmlns=""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6" name="Freeform: Shape 1605">
                    <a:extLst>
                      <a:ext uri="{FF2B5EF4-FFF2-40B4-BE49-F238E27FC236}">
                        <a16:creationId xmlns=""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5" name="Freeform: Shape 1604">
                    <a:extLst>
                      <a:ext uri="{FF2B5EF4-FFF2-40B4-BE49-F238E27FC236}">
                        <a16:creationId xmlns=""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4" name="Freeform: Shape 1603">
                    <a:extLst>
                      <a:ext uri="{FF2B5EF4-FFF2-40B4-BE49-F238E27FC236}">
                        <a16:creationId xmlns=""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3" name="Freeform: Shape 1602">
                    <a:extLst>
                      <a:ext uri="{FF2B5EF4-FFF2-40B4-BE49-F238E27FC236}">
                        <a16:creationId xmlns=""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2" name="Freeform: Shape 1601">
                    <a:extLst>
                      <a:ext uri="{FF2B5EF4-FFF2-40B4-BE49-F238E27FC236}">
                        <a16:creationId xmlns=""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1" name="Freeform: Shape 1600">
                    <a:extLst>
                      <a:ext uri="{FF2B5EF4-FFF2-40B4-BE49-F238E27FC236}">
                        <a16:creationId xmlns=""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600" name="Freeform: Shape 1599">
                    <a:extLst>
                      <a:ext uri="{FF2B5EF4-FFF2-40B4-BE49-F238E27FC236}">
                        <a16:creationId xmlns=""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9" name="Freeform: Shape 1598">
                    <a:extLst>
                      <a:ext uri="{FF2B5EF4-FFF2-40B4-BE49-F238E27FC236}">
                        <a16:creationId xmlns=""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8" name="Freeform: Shape 1597">
                    <a:extLst>
                      <a:ext uri="{FF2B5EF4-FFF2-40B4-BE49-F238E27FC236}">
                        <a16:creationId xmlns=""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7" name="Freeform: Shape 1596">
                    <a:extLst>
                      <a:ext uri="{FF2B5EF4-FFF2-40B4-BE49-F238E27FC236}">
                        <a16:creationId xmlns=""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6" name="Freeform: Shape 1595">
                    <a:extLst>
                      <a:ext uri="{FF2B5EF4-FFF2-40B4-BE49-F238E27FC236}">
                        <a16:creationId xmlns=""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5" name="Freeform: Shape 1594">
                    <a:extLst>
                      <a:ext uri="{FF2B5EF4-FFF2-40B4-BE49-F238E27FC236}">
                        <a16:creationId xmlns=""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4" name="Freeform: Shape 1593">
                    <a:extLst>
                      <a:ext uri="{FF2B5EF4-FFF2-40B4-BE49-F238E27FC236}">
                        <a16:creationId xmlns=""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3" name="Freeform: Shape 1592">
                    <a:extLst>
                      <a:ext uri="{FF2B5EF4-FFF2-40B4-BE49-F238E27FC236}">
                        <a16:creationId xmlns=""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2" name="Freeform: Shape 1591">
                    <a:extLst>
                      <a:ext uri="{FF2B5EF4-FFF2-40B4-BE49-F238E27FC236}">
                        <a16:creationId xmlns=""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1" name="Freeform: Shape 1590">
                    <a:extLst>
                      <a:ext uri="{FF2B5EF4-FFF2-40B4-BE49-F238E27FC236}">
                        <a16:creationId xmlns=""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90" name="Freeform: Shape 1589">
                    <a:extLst>
                      <a:ext uri="{FF2B5EF4-FFF2-40B4-BE49-F238E27FC236}">
                        <a16:creationId xmlns=""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9" name="Freeform: Shape 1588">
                    <a:extLst>
                      <a:ext uri="{FF2B5EF4-FFF2-40B4-BE49-F238E27FC236}">
                        <a16:creationId xmlns=""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8" name="Freeform: Shape 1587">
                    <a:extLst>
                      <a:ext uri="{FF2B5EF4-FFF2-40B4-BE49-F238E27FC236}">
                        <a16:creationId xmlns=""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7" name="Freeform: Shape 1586">
                    <a:extLst>
                      <a:ext uri="{FF2B5EF4-FFF2-40B4-BE49-F238E27FC236}">
                        <a16:creationId xmlns=""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6" name="Freeform: Shape 1585">
                    <a:extLst>
                      <a:ext uri="{FF2B5EF4-FFF2-40B4-BE49-F238E27FC236}">
                        <a16:creationId xmlns=""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5" name="Freeform: Shape 1584">
                    <a:extLst>
                      <a:ext uri="{FF2B5EF4-FFF2-40B4-BE49-F238E27FC236}">
                        <a16:creationId xmlns=""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4" name="Freeform: Shape 1583">
                    <a:extLst>
                      <a:ext uri="{FF2B5EF4-FFF2-40B4-BE49-F238E27FC236}">
                        <a16:creationId xmlns=""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3" name="Freeform: Shape 1582">
                    <a:extLst>
                      <a:ext uri="{FF2B5EF4-FFF2-40B4-BE49-F238E27FC236}">
                        <a16:creationId xmlns=""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2" name="Freeform: Shape 1581">
                    <a:extLst>
                      <a:ext uri="{FF2B5EF4-FFF2-40B4-BE49-F238E27FC236}">
                        <a16:creationId xmlns=""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1" name="Freeform: Shape 1580">
                    <a:extLst>
                      <a:ext uri="{FF2B5EF4-FFF2-40B4-BE49-F238E27FC236}">
                        <a16:creationId xmlns=""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80" name="Freeform: Shape 1579">
                    <a:extLst>
                      <a:ext uri="{FF2B5EF4-FFF2-40B4-BE49-F238E27FC236}">
                        <a16:creationId xmlns=""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9" name="Freeform: Shape 1578">
                    <a:extLst>
                      <a:ext uri="{FF2B5EF4-FFF2-40B4-BE49-F238E27FC236}">
                        <a16:creationId xmlns=""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8" name="Freeform: Shape 1577">
                    <a:extLst>
                      <a:ext uri="{FF2B5EF4-FFF2-40B4-BE49-F238E27FC236}">
                        <a16:creationId xmlns=""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7" name="Freeform: Shape 1576">
                    <a:extLst>
                      <a:ext uri="{FF2B5EF4-FFF2-40B4-BE49-F238E27FC236}">
                        <a16:creationId xmlns=""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6" name="Freeform: Shape 1575">
                    <a:extLst>
                      <a:ext uri="{FF2B5EF4-FFF2-40B4-BE49-F238E27FC236}">
                        <a16:creationId xmlns=""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5" name="Freeform: Shape 1574">
                    <a:extLst>
                      <a:ext uri="{FF2B5EF4-FFF2-40B4-BE49-F238E27FC236}">
                        <a16:creationId xmlns=""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4" name="Freeform: Shape 1573">
                    <a:extLst>
                      <a:ext uri="{FF2B5EF4-FFF2-40B4-BE49-F238E27FC236}">
                        <a16:creationId xmlns=""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3" name="Freeform: Shape 1572">
                    <a:extLst>
                      <a:ext uri="{FF2B5EF4-FFF2-40B4-BE49-F238E27FC236}">
                        <a16:creationId xmlns=""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2" name="Freeform: Shape 1571">
                    <a:extLst>
                      <a:ext uri="{FF2B5EF4-FFF2-40B4-BE49-F238E27FC236}">
                        <a16:creationId xmlns=""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1" name="Freeform: Shape 1570">
                    <a:extLst>
                      <a:ext uri="{FF2B5EF4-FFF2-40B4-BE49-F238E27FC236}">
                        <a16:creationId xmlns=""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70" name="Freeform: Shape 1569">
                    <a:extLst>
                      <a:ext uri="{FF2B5EF4-FFF2-40B4-BE49-F238E27FC236}">
                        <a16:creationId xmlns=""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9" name="Freeform: Shape 1568">
                    <a:extLst>
                      <a:ext uri="{FF2B5EF4-FFF2-40B4-BE49-F238E27FC236}">
                        <a16:creationId xmlns=""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8" name="Freeform: Shape 1567">
                    <a:extLst>
                      <a:ext uri="{FF2B5EF4-FFF2-40B4-BE49-F238E27FC236}">
                        <a16:creationId xmlns=""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7" name="Freeform: Shape 1566">
                    <a:extLst>
                      <a:ext uri="{FF2B5EF4-FFF2-40B4-BE49-F238E27FC236}">
                        <a16:creationId xmlns=""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6" name="Freeform: Shape 1565">
                    <a:extLst>
                      <a:ext uri="{FF2B5EF4-FFF2-40B4-BE49-F238E27FC236}">
                        <a16:creationId xmlns=""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5" name="Freeform: Shape 1564">
                    <a:extLst>
                      <a:ext uri="{FF2B5EF4-FFF2-40B4-BE49-F238E27FC236}">
                        <a16:creationId xmlns=""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4" name="Freeform: Shape 1563">
                    <a:extLst>
                      <a:ext uri="{FF2B5EF4-FFF2-40B4-BE49-F238E27FC236}">
                        <a16:creationId xmlns=""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3" name="Freeform: Shape 1562">
                    <a:extLst>
                      <a:ext uri="{FF2B5EF4-FFF2-40B4-BE49-F238E27FC236}">
                        <a16:creationId xmlns=""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2" name="Freeform: Shape 1561">
                    <a:extLst>
                      <a:ext uri="{FF2B5EF4-FFF2-40B4-BE49-F238E27FC236}">
                        <a16:creationId xmlns=""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1" name="Freeform: Shape 1560">
                    <a:extLst>
                      <a:ext uri="{FF2B5EF4-FFF2-40B4-BE49-F238E27FC236}">
                        <a16:creationId xmlns=""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60" name="Freeform: Shape 1559">
                    <a:extLst>
                      <a:ext uri="{FF2B5EF4-FFF2-40B4-BE49-F238E27FC236}">
                        <a16:creationId xmlns=""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9" name="Freeform: Shape 1558">
                    <a:extLst>
                      <a:ext uri="{FF2B5EF4-FFF2-40B4-BE49-F238E27FC236}">
                        <a16:creationId xmlns=""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7" name="Freeform: Shape 1556">
                    <a:extLst>
                      <a:ext uri="{FF2B5EF4-FFF2-40B4-BE49-F238E27FC236}">
                        <a16:creationId xmlns=""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6" name="Freeform: Shape 1555">
                    <a:extLst>
                      <a:ext uri="{FF2B5EF4-FFF2-40B4-BE49-F238E27FC236}">
                        <a16:creationId xmlns=""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5" name="Freeform: Shape 1554">
                    <a:extLst>
                      <a:ext uri="{FF2B5EF4-FFF2-40B4-BE49-F238E27FC236}">
                        <a16:creationId xmlns=""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4" name="Freeform: Shape 1553">
                    <a:extLst>
                      <a:ext uri="{FF2B5EF4-FFF2-40B4-BE49-F238E27FC236}">
                        <a16:creationId xmlns=""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3" name="Freeform: Shape 1552">
                    <a:extLst>
                      <a:ext uri="{FF2B5EF4-FFF2-40B4-BE49-F238E27FC236}">
                        <a16:creationId xmlns=""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2" name="Freeform: Shape 1551">
                    <a:extLst>
                      <a:ext uri="{FF2B5EF4-FFF2-40B4-BE49-F238E27FC236}">
                        <a16:creationId xmlns=""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1" name="Freeform: Shape 1550">
                    <a:extLst>
                      <a:ext uri="{FF2B5EF4-FFF2-40B4-BE49-F238E27FC236}">
                        <a16:creationId xmlns=""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50" name="Freeform: Shape 1549">
                    <a:extLst>
                      <a:ext uri="{FF2B5EF4-FFF2-40B4-BE49-F238E27FC236}">
                        <a16:creationId xmlns=""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9" name="Freeform: Shape 1548">
                    <a:extLst>
                      <a:ext uri="{FF2B5EF4-FFF2-40B4-BE49-F238E27FC236}">
                        <a16:creationId xmlns=""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8" name="Freeform: Shape 1547">
                    <a:extLst>
                      <a:ext uri="{FF2B5EF4-FFF2-40B4-BE49-F238E27FC236}">
                        <a16:creationId xmlns=""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7" name="Freeform: Shape 1546">
                    <a:extLst>
                      <a:ext uri="{FF2B5EF4-FFF2-40B4-BE49-F238E27FC236}">
                        <a16:creationId xmlns=""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6" name="Freeform: Shape 1545">
                    <a:extLst>
                      <a:ext uri="{FF2B5EF4-FFF2-40B4-BE49-F238E27FC236}">
                        <a16:creationId xmlns=""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5" name="Freeform: Shape 1544">
                    <a:extLst>
                      <a:ext uri="{FF2B5EF4-FFF2-40B4-BE49-F238E27FC236}">
                        <a16:creationId xmlns=""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4" name="Freeform: Shape 1543">
                    <a:extLst>
                      <a:ext uri="{FF2B5EF4-FFF2-40B4-BE49-F238E27FC236}">
                        <a16:creationId xmlns=""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3" name="Freeform: Shape 1542">
                    <a:extLst>
                      <a:ext uri="{FF2B5EF4-FFF2-40B4-BE49-F238E27FC236}">
                        <a16:creationId xmlns=""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2" name="Freeform: Shape 1541">
                    <a:extLst>
                      <a:ext uri="{FF2B5EF4-FFF2-40B4-BE49-F238E27FC236}">
                        <a16:creationId xmlns=""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41" name="Freeform: Shape 1540">
                    <a:extLst>
                      <a:ext uri="{FF2B5EF4-FFF2-40B4-BE49-F238E27FC236}">
                        <a16:creationId xmlns=""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9" name="Freeform: Shape 1538">
                    <a:extLst>
                      <a:ext uri="{FF2B5EF4-FFF2-40B4-BE49-F238E27FC236}">
                        <a16:creationId xmlns=""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8" name="Freeform: Shape 1537">
                    <a:extLst>
                      <a:ext uri="{FF2B5EF4-FFF2-40B4-BE49-F238E27FC236}">
                        <a16:creationId xmlns=""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7" name="Freeform: Shape 1536">
                    <a:extLst>
                      <a:ext uri="{FF2B5EF4-FFF2-40B4-BE49-F238E27FC236}">
                        <a16:creationId xmlns=""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6" name="Freeform: Shape 1535">
                    <a:extLst>
                      <a:ext uri="{FF2B5EF4-FFF2-40B4-BE49-F238E27FC236}">
                        <a16:creationId xmlns=""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5" name="Freeform: Shape 1534">
                    <a:extLst>
                      <a:ext uri="{FF2B5EF4-FFF2-40B4-BE49-F238E27FC236}">
                        <a16:creationId xmlns=""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4" name="Freeform: Shape 1533">
                    <a:extLst>
                      <a:ext uri="{FF2B5EF4-FFF2-40B4-BE49-F238E27FC236}">
                        <a16:creationId xmlns=""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3" name="Freeform: Shape 1532">
                    <a:extLst>
                      <a:ext uri="{FF2B5EF4-FFF2-40B4-BE49-F238E27FC236}">
                        <a16:creationId xmlns=""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2" name="Freeform: Shape 1531">
                    <a:extLst>
                      <a:ext uri="{FF2B5EF4-FFF2-40B4-BE49-F238E27FC236}">
                        <a16:creationId xmlns=""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1" name="Freeform: Shape 1530">
                    <a:extLst>
                      <a:ext uri="{FF2B5EF4-FFF2-40B4-BE49-F238E27FC236}">
                        <a16:creationId xmlns=""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30" name="Freeform: Shape 1529">
                    <a:extLst>
                      <a:ext uri="{FF2B5EF4-FFF2-40B4-BE49-F238E27FC236}">
                        <a16:creationId xmlns=""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9" name="Freeform: Shape 1528">
                    <a:extLst>
                      <a:ext uri="{FF2B5EF4-FFF2-40B4-BE49-F238E27FC236}">
                        <a16:creationId xmlns=""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8" name="Freeform: Shape 1527">
                    <a:extLst>
                      <a:ext uri="{FF2B5EF4-FFF2-40B4-BE49-F238E27FC236}">
                        <a16:creationId xmlns=""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7" name="Freeform: Shape 1526">
                    <a:extLst>
                      <a:ext uri="{FF2B5EF4-FFF2-40B4-BE49-F238E27FC236}">
                        <a16:creationId xmlns=""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6" name="Freeform: Shape 1525">
                    <a:extLst>
                      <a:ext uri="{FF2B5EF4-FFF2-40B4-BE49-F238E27FC236}">
                        <a16:creationId xmlns=""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5" name="Freeform: Shape 1524">
                    <a:extLst>
                      <a:ext uri="{FF2B5EF4-FFF2-40B4-BE49-F238E27FC236}">
                        <a16:creationId xmlns=""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4" name="Freeform: Shape 1523">
                    <a:extLst>
                      <a:ext uri="{FF2B5EF4-FFF2-40B4-BE49-F238E27FC236}">
                        <a16:creationId xmlns=""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3" name="Freeform: Shape 1522">
                    <a:extLst>
                      <a:ext uri="{FF2B5EF4-FFF2-40B4-BE49-F238E27FC236}">
                        <a16:creationId xmlns=""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2" name="Freeform: Shape 1521">
                    <a:extLst>
                      <a:ext uri="{FF2B5EF4-FFF2-40B4-BE49-F238E27FC236}">
                        <a16:creationId xmlns=""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1" name="Freeform: Shape 1520">
                    <a:extLst>
                      <a:ext uri="{FF2B5EF4-FFF2-40B4-BE49-F238E27FC236}">
                        <a16:creationId xmlns=""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20" name="Freeform: Shape 1519">
                    <a:extLst>
                      <a:ext uri="{FF2B5EF4-FFF2-40B4-BE49-F238E27FC236}">
                        <a16:creationId xmlns=""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9" name="Freeform: Shape 1518">
                    <a:extLst>
                      <a:ext uri="{FF2B5EF4-FFF2-40B4-BE49-F238E27FC236}">
                        <a16:creationId xmlns=""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8" name="Freeform: Shape 1517">
                    <a:extLst>
                      <a:ext uri="{FF2B5EF4-FFF2-40B4-BE49-F238E27FC236}">
                        <a16:creationId xmlns=""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7" name="Freeform: Shape 1516">
                    <a:extLst>
                      <a:ext uri="{FF2B5EF4-FFF2-40B4-BE49-F238E27FC236}">
                        <a16:creationId xmlns=""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6" name="Freeform: Shape 1515">
                    <a:extLst>
                      <a:ext uri="{FF2B5EF4-FFF2-40B4-BE49-F238E27FC236}">
                        <a16:creationId xmlns=""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5" name="Freeform: Shape 1514">
                    <a:extLst>
                      <a:ext uri="{FF2B5EF4-FFF2-40B4-BE49-F238E27FC236}">
                        <a16:creationId xmlns=""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4" name="Freeform: Shape 1513">
                    <a:extLst>
                      <a:ext uri="{FF2B5EF4-FFF2-40B4-BE49-F238E27FC236}">
                        <a16:creationId xmlns=""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3" name="Freeform: Shape 1512">
                    <a:extLst>
                      <a:ext uri="{FF2B5EF4-FFF2-40B4-BE49-F238E27FC236}">
                        <a16:creationId xmlns=""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2" name="Freeform: Shape 1511">
                    <a:extLst>
                      <a:ext uri="{FF2B5EF4-FFF2-40B4-BE49-F238E27FC236}">
                        <a16:creationId xmlns=""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1" name="Freeform: Shape 1510">
                    <a:extLst>
                      <a:ext uri="{FF2B5EF4-FFF2-40B4-BE49-F238E27FC236}">
                        <a16:creationId xmlns=""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10" name="Freeform: Shape 1509">
                    <a:extLst>
                      <a:ext uri="{FF2B5EF4-FFF2-40B4-BE49-F238E27FC236}">
                        <a16:creationId xmlns=""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9" name="Freeform: Shape 1508">
                    <a:extLst>
                      <a:ext uri="{FF2B5EF4-FFF2-40B4-BE49-F238E27FC236}">
                        <a16:creationId xmlns=""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8" name="Freeform: Shape 1507">
                    <a:extLst>
                      <a:ext uri="{FF2B5EF4-FFF2-40B4-BE49-F238E27FC236}">
                        <a16:creationId xmlns=""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7" name="Freeform: Shape 1506">
                    <a:extLst>
                      <a:ext uri="{FF2B5EF4-FFF2-40B4-BE49-F238E27FC236}">
                        <a16:creationId xmlns=""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6" name="Freeform: Shape 1505">
                    <a:extLst>
                      <a:ext uri="{FF2B5EF4-FFF2-40B4-BE49-F238E27FC236}">
                        <a16:creationId xmlns=""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5" name="Freeform: Shape 1504">
                    <a:extLst>
                      <a:ext uri="{FF2B5EF4-FFF2-40B4-BE49-F238E27FC236}">
                        <a16:creationId xmlns=""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4" name="Freeform: Shape 1503">
                    <a:extLst>
                      <a:ext uri="{FF2B5EF4-FFF2-40B4-BE49-F238E27FC236}">
                        <a16:creationId xmlns=""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3" name="Freeform: Shape 1502">
                    <a:extLst>
                      <a:ext uri="{FF2B5EF4-FFF2-40B4-BE49-F238E27FC236}">
                        <a16:creationId xmlns=""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2" name="Freeform: Shape 1501">
                    <a:extLst>
                      <a:ext uri="{FF2B5EF4-FFF2-40B4-BE49-F238E27FC236}">
                        <a16:creationId xmlns=""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1" name="Freeform: Shape 1500">
                    <a:extLst>
                      <a:ext uri="{FF2B5EF4-FFF2-40B4-BE49-F238E27FC236}">
                        <a16:creationId xmlns=""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500" name="Freeform: Shape 1499">
                    <a:extLst>
                      <a:ext uri="{FF2B5EF4-FFF2-40B4-BE49-F238E27FC236}">
                        <a16:creationId xmlns=""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9" name="Freeform: Shape 1498">
                    <a:extLst>
                      <a:ext uri="{FF2B5EF4-FFF2-40B4-BE49-F238E27FC236}">
                        <a16:creationId xmlns=""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8" name="Freeform: Shape 1497">
                    <a:extLst>
                      <a:ext uri="{FF2B5EF4-FFF2-40B4-BE49-F238E27FC236}">
                        <a16:creationId xmlns=""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7" name="Freeform: Shape 1496">
                    <a:extLst>
                      <a:ext uri="{FF2B5EF4-FFF2-40B4-BE49-F238E27FC236}">
                        <a16:creationId xmlns=""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6" name="Freeform: Shape 1495">
                    <a:extLst>
                      <a:ext uri="{FF2B5EF4-FFF2-40B4-BE49-F238E27FC236}">
                        <a16:creationId xmlns=""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5" name="Freeform: Shape 1494">
                    <a:extLst>
                      <a:ext uri="{FF2B5EF4-FFF2-40B4-BE49-F238E27FC236}">
                        <a16:creationId xmlns=""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4" name="Freeform: Shape 1493">
                    <a:extLst>
                      <a:ext uri="{FF2B5EF4-FFF2-40B4-BE49-F238E27FC236}">
                        <a16:creationId xmlns=""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2" name="Freeform: Shape 1491">
                    <a:extLst>
                      <a:ext uri="{FF2B5EF4-FFF2-40B4-BE49-F238E27FC236}">
                        <a16:creationId xmlns=""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1" name="Freeform: Shape 1490">
                    <a:extLst>
                      <a:ext uri="{FF2B5EF4-FFF2-40B4-BE49-F238E27FC236}">
                        <a16:creationId xmlns=""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90" name="Freeform: Shape 1489">
                    <a:extLst>
                      <a:ext uri="{FF2B5EF4-FFF2-40B4-BE49-F238E27FC236}">
                        <a16:creationId xmlns=""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9" name="Freeform: Shape 1488">
                    <a:extLst>
                      <a:ext uri="{FF2B5EF4-FFF2-40B4-BE49-F238E27FC236}">
                        <a16:creationId xmlns=""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8" name="Freeform: Shape 1487">
                    <a:extLst>
                      <a:ext uri="{FF2B5EF4-FFF2-40B4-BE49-F238E27FC236}">
                        <a16:creationId xmlns=""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7" name="Freeform: Shape 1486">
                    <a:extLst>
                      <a:ext uri="{FF2B5EF4-FFF2-40B4-BE49-F238E27FC236}">
                        <a16:creationId xmlns=""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6" name="Freeform: Shape 1485">
                    <a:extLst>
                      <a:ext uri="{FF2B5EF4-FFF2-40B4-BE49-F238E27FC236}">
                        <a16:creationId xmlns=""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5" name="Freeform: Shape 1484">
                    <a:extLst>
                      <a:ext uri="{FF2B5EF4-FFF2-40B4-BE49-F238E27FC236}">
                        <a16:creationId xmlns=""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4" name="Freeform: Shape 1483">
                    <a:extLst>
                      <a:ext uri="{FF2B5EF4-FFF2-40B4-BE49-F238E27FC236}">
                        <a16:creationId xmlns=""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3" name="Freeform: Shape 1482">
                    <a:extLst>
                      <a:ext uri="{FF2B5EF4-FFF2-40B4-BE49-F238E27FC236}">
                        <a16:creationId xmlns=""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2" name="Freeform: Shape 1481">
                    <a:extLst>
                      <a:ext uri="{FF2B5EF4-FFF2-40B4-BE49-F238E27FC236}">
                        <a16:creationId xmlns=""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1" name="Freeform: Shape 1480">
                    <a:extLst>
                      <a:ext uri="{FF2B5EF4-FFF2-40B4-BE49-F238E27FC236}">
                        <a16:creationId xmlns=""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80" name="Freeform: Shape 1479">
                    <a:extLst>
                      <a:ext uri="{FF2B5EF4-FFF2-40B4-BE49-F238E27FC236}">
                        <a16:creationId xmlns=""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9" name="Freeform: Shape 1478">
                    <a:extLst>
                      <a:ext uri="{FF2B5EF4-FFF2-40B4-BE49-F238E27FC236}">
                        <a16:creationId xmlns=""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8" name="Freeform: Shape 1477">
                    <a:extLst>
                      <a:ext uri="{FF2B5EF4-FFF2-40B4-BE49-F238E27FC236}">
                        <a16:creationId xmlns=""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7" name="Freeform: Shape 1476">
                    <a:extLst>
                      <a:ext uri="{FF2B5EF4-FFF2-40B4-BE49-F238E27FC236}">
                        <a16:creationId xmlns=""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6" name="Freeform: Shape 1475">
                    <a:extLst>
                      <a:ext uri="{FF2B5EF4-FFF2-40B4-BE49-F238E27FC236}">
                        <a16:creationId xmlns=""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5" name="Freeform: Shape 1474">
                    <a:extLst>
                      <a:ext uri="{FF2B5EF4-FFF2-40B4-BE49-F238E27FC236}">
                        <a16:creationId xmlns=""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4" name="Freeform: Shape 1473">
                    <a:extLst>
                      <a:ext uri="{FF2B5EF4-FFF2-40B4-BE49-F238E27FC236}">
                        <a16:creationId xmlns=""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3" name="Freeform: Shape 1472">
                    <a:extLst>
                      <a:ext uri="{FF2B5EF4-FFF2-40B4-BE49-F238E27FC236}">
                        <a16:creationId xmlns=""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2" name="Freeform: Shape 1471">
                    <a:extLst>
                      <a:ext uri="{FF2B5EF4-FFF2-40B4-BE49-F238E27FC236}">
                        <a16:creationId xmlns=""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1" name="Freeform: Shape 1470">
                    <a:extLst>
                      <a:ext uri="{FF2B5EF4-FFF2-40B4-BE49-F238E27FC236}">
                        <a16:creationId xmlns=""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70" name="Freeform: Shape 1469">
                    <a:extLst>
                      <a:ext uri="{FF2B5EF4-FFF2-40B4-BE49-F238E27FC236}">
                        <a16:creationId xmlns=""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9" name="Freeform: Shape 1468">
                    <a:extLst>
                      <a:ext uri="{FF2B5EF4-FFF2-40B4-BE49-F238E27FC236}">
                        <a16:creationId xmlns=""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8" name="Freeform: Shape 1467">
                    <a:extLst>
                      <a:ext uri="{FF2B5EF4-FFF2-40B4-BE49-F238E27FC236}">
                        <a16:creationId xmlns=""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6" name="Freeform: Shape 1465">
                    <a:extLst>
                      <a:ext uri="{FF2B5EF4-FFF2-40B4-BE49-F238E27FC236}">
                        <a16:creationId xmlns=""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5" name="Freeform: Shape 1464">
                    <a:extLst>
                      <a:ext uri="{FF2B5EF4-FFF2-40B4-BE49-F238E27FC236}">
                        <a16:creationId xmlns=""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4" name="Freeform: Shape 1463">
                    <a:extLst>
                      <a:ext uri="{FF2B5EF4-FFF2-40B4-BE49-F238E27FC236}">
                        <a16:creationId xmlns=""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3" name="Freeform: Shape 1462">
                    <a:extLst>
                      <a:ext uri="{FF2B5EF4-FFF2-40B4-BE49-F238E27FC236}">
                        <a16:creationId xmlns=""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2" name="Freeform: Shape 1461">
                    <a:extLst>
                      <a:ext uri="{FF2B5EF4-FFF2-40B4-BE49-F238E27FC236}">
                        <a16:creationId xmlns=""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1" name="Freeform: Shape 1460">
                    <a:extLst>
                      <a:ext uri="{FF2B5EF4-FFF2-40B4-BE49-F238E27FC236}">
                        <a16:creationId xmlns=""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60" name="Freeform: Shape 1459">
                    <a:extLst>
                      <a:ext uri="{FF2B5EF4-FFF2-40B4-BE49-F238E27FC236}">
                        <a16:creationId xmlns=""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9" name="Freeform: Shape 1458">
                    <a:extLst>
                      <a:ext uri="{FF2B5EF4-FFF2-40B4-BE49-F238E27FC236}">
                        <a16:creationId xmlns=""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8" name="Freeform: Shape 1457">
                    <a:extLst>
                      <a:ext uri="{FF2B5EF4-FFF2-40B4-BE49-F238E27FC236}">
                        <a16:creationId xmlns=""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7" name="Freeform: Shape 1456">
                    <a:extLst>
                      <a:ext uri="{FF2B5EF4-FFF2-40B4-BE49-F238E27FC236}">
                        <a16:creationId xmlns=""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6" name="Freeform: Shape 1455">
                    <a:extLst>
                      <a:ext uri="{FF2B5EF4-FFF2-40B4-BE49-F238E27FC236}">
                        <a16:creationId xmlns=""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5" name="Freeform: Shape 1454">
                    <a:extLst>
                      <a:ext uri="{FF2B5EF4-FFF2-40B4-BE49-F238E27FC236}">
                        <a16:creationId xmlns=""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4" name="Freeform: Shape 1453">
                    <a:extLst>
                      <a:ext uri="{FF2B5EF4-FFF2-40B4-BE49-F238E27FC236}">
                        <a16:creationId xmlns=""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3" name="Freeform: Shape 1452">
                    <a:extLst>
                      <a:ext uri="{FF2B5EF4-FFF2-40B4-BE49-F238E27FC236}">
                        <a16:creationId xmlns=""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2" name="Freeform: Shape 1451">
                    <a:extLst>
                      <a:ext uri="{FF2B5EF4-FFF2-40B4-BE49-F238E27FC236}">
                        <a16:creationId xmlns=""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1" name="Freeform: Shape 1450">
                    <a:extLst>
                      <a:ext uri="{FF2B5EF4-FFF2-40B4-BE49-F238E27FC236}">
                        <a16:creationId xmlns=""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50" name="Freeform: Shape 1449">
                    <a:extLst>
                      <a:ext uri="{FF2B5EF4-FFF2-40B4-BE49-F238E27FC236}">
                        <a16:creationId xmlns=""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9" name="Freeform: Shape 1448">
                    <a:extLst>
                      <a:ext uri="{FF2B5EF4-FFF2-40B4-BE49-F238E27FC236}">
                        <a16:creationId xmlns=""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8" name="Freeform: Shape 1447">
                    <a:extLst>
                      <a:ext uri="{FF2B5EF4-FFF2-40B4-BE49-F238E27FC236}">
                        <a16:creationId xmlns=""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6" name="Freeform: Shape 1445">
                    <a:extLst>
                      <a:ext uri="{FF2B5EF4-FFF2-40B4-BE49-F238E27FC236}">
                        <a16:creationId xmlns=""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5" name="Freeform: Shape 1444">
                    <a:extLst>
                      <a:ext uri="{FF2B5EF4-FFF2-40B4-BE49-F238E27FC236}">
                        <a16:creationId xmlns=""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4" name="Freeform: Shape 1443">
                    <a:extLst>
                      <a:ext uri="{FF2B5EF4-FFF2-40B4-BE49-F238E27FC236}">
                        <a16:creationId xmlns=""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3" name="Freeform: Shape 1442">
                    <a:extLst>
                      <a:ext uri="{FF2B5EF4-FFF2-40B4-BE49-F238E27FC236}">
                        <a16:creationId xmlns=""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2" name="Freeform: Shape 1441">
                    <a:extLst>
                      <a:ext uri="{FF2B5EF4-FFF2-40B4-BE49-F238E27FC236}">
                        <a16:creationId xmlns=""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1" name="Freeform: Shape 1440">
                    <a:extLst>
                      <a:ext uri="{FF2B5EF4-FFF2-40B4-BE49-F238E27FC236}">
                        <a16:creationId xmlns=""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40" name="Freeform: Shape 1439">
                    <a:extLst>
                      <a:ext uri="{FF2B5EF4-FFF2-40B4-BE49-F238E27FC236}">
                        <a16:creationId xmlns=""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9" name="Freeform: Shape 1438">
                    <a:extLst>
                      <a:ext uri="{FF2B5EF4-FFF2-40B4-BE49-F238E27FC236}">
                        <a16:creationId xmlns=""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8" name="Freeform: Shape 1437">
                    <a:extLst>
                      <a:ext uri="{FF2B5EF4-FFF2-40B4-BE49-F238E27FC236}">
                        <a16:creationId xmlns=""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7" name="Freeform: Shape 1436">
                    <a:extLst>
                      <a:ext uri="{FF2B5EF4-FFF2-40B4-BE49-F238E27FC236}">
                        <a16:creationId xmlns=""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6" name="Freeform: Shape 1435">
                    <a:extLst>
                      <a:ext uri="{FF2B5EF4-FFF2-40B4-BE49-F238E27FC236}">
                        <a16:creationId xmlns=""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5" name="Freeform: Shape 1434">
                    <a:extLst>
                      <a:ext uri="{FF2B5EF4-FFF2-40B4-BE49-F238E27FC236}">
                        <a16:creationId xmlns=""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3" name="Freeform: Shape 1432">
                    <a:extLst>
                      <a:ext uri="{FF2B5EF4-FFF2-40B4-BE49-F238E27FC236}">
                        <a16:creationId xmlns=""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2" name="Freeform: Shape 1431">
                    <a:extLst>
                      <a:ext uri="{FF2B5EF4-FFF2-40B4-BE49-F238E27FC236}">
                        <a16:creationId xmlns=""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1" name="Freeform: Shape 1430">
                    <a:extLst>
                      <a:ext uri="{FF2B5EF4-FFF2-40B4-BE49-F238E27FC236}">
                        <a16:creationId xmlns=""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30" name="Freeform: Shape 1429">
                    <a:extLst>
                      <a:ext uri="{FF2B5EF4-FFF2-40B4-BE49-F238E27FC236}">
                        <a16:creationId xmlns=""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9" name="Freeform: Shape 1428">
                    <a:extLst>
                      <a:ext uri="{FF2B5EF4-FFF2-40B4-BE49-F238E27FC236}">
                        <a16:creationId xmlns=""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8" name="Freeform: Shape 1427">
                    <a:extLst>
                      <a:ext uri="{FF2B5EF4-FFF2-40B4-BE49-F238E27FC236}">
                        <a16:creationId xmlns=""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7" name="Freeform: Shape 1426">
                    <a:extLst>
                      <a:ext uri="{FF2B5EF4-FFF2-40B4-BE49-F238E27FC236}">
                        <a16:creationId xmlns=""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5" name="Freeform: Shape 1424">
                    <a:extLst>
                      <a:ext uri="{FF2B5EF4-FFF2-40B4-BE49-F238E27FC236}">
                        <a16:creationId xmlns=""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4" name="Freeform: Shape 1423">
                    <a:extLst>
                      <a:ext uri="{FF2B5EF4-FFF2-40B4-BE49-F238E27FC236}">
                        <a16:creationId xmlns=""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3" name="Freeform: Shape 1422">
                    <a:extLst>
                      <a:ext uri="{FF2B5EF4-FFF2-40B4-BE49-F238E27FC236}">
                        <a16:creationId xmlns=""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2" name="Freeform: Shape 1421">
                    <a:extLst>
                      <a:ext uri="{FF2B5EF4-FFF2-40B4-BE49-F238E27FC236}">
                        <a16:creationId xmlns=""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1" name="Freeform: Shape 1420">
                    <a:extLst>
                      <a:ext uri="{FF2B5EF4-FFF2-40B4-BE49-F238E27FC236}">
                        <a16:creationId xmlns=""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20" name="Freeform: Shape 1419">
                    <a:extLst>
                      <a:ext uri="{FF2B5EF4-FFF2-40B4-BE49-F238E27FC236}">
                        <a16:creationId xmlns=""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8" name="Freeform: Shape 1417">
                    <a:extLst>
                      <a:ext uri="{FF2B5EF4-FFF2-40B4-BE49-F238E27FC236}">
                        <a16:creationId xmlns=""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7" name="Freeform: Shape 1416">
                    <a:extLst>
                      <a:ext uri="{FF2B5EF4-FFF2-40B4-BE49-F238E27FC236}">
                        <a16:creationId xmlns=""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6" name="Freeform: Shape 1415">
                    <a:extLst>
                      <a:ext uri="{FF2B5EF4-FFF2-40B4-BE49-F238E27FC236}">
                        <a16:creationId xmlns=""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5" name="Freeform: Shape 1414">
                    <a:extLst>
                      <a:ext uri="{FF2B5EF4-FFF2-40B4-BE49-F238E27FC236}">
                        <a16:creationId xmlns=""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4" name="Freeform: Shape 1413">
                    <a:extLst>
                      <a:ext uri="{FF2B5EF4-FFF2-40B4-BE49-F238E27FC236}">
                        <a16:creationId xmlns=""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3" name="Freeform: Shape 1412">
                    <a:extLst>
                      <a:ext uri="{FF2B5EF4-FFF2-40B4-BE49-F238E27FC236}">
                        <a16:creationId xmlns=""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2" name="Freeform: Shape 1411">
                    <a:extLst>
                      <a:ext uri="{FF2B5EF4-FFF2-40B4-BE49-F238E27FC236}">
                        <a16:creationId xmlns=""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410" name="Freeform: Shape 1409">
                    <a:extLst>
                      <a:ext uri="{FF2B5EF4-FFF2-40B4-BE49-F238E27FC236}">
                        <a16:creationId xmlns=""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94" name="Freeform: Shape 1393">
                    <a:extLst>
                      <a:ext uri="{FF2B5EF4-FFF2-40B4-BE49-F238E27FC236}">
                        <a16:creationId xmlns=""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93" name="Freeform: Shape 1392">
                    <a:extLst>
                      <a:ext uri="{FF2B5EF4-FFF2-40B4-BE49-F238E27FC236}">
                        <a16:creationId xmlns=""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92" name="Freeform: Shape 1391">
                    <a:extLst>
                      <a:ext uri="{FF2B5EF4-FFF2-40B4-BE49-F238E27FC236}">
                        <a16:creationId xmlns=""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91" name="Freeform: Shape 1390">
                    <a:extLst>
                      <a:ext uri="{FF2B5EF4-FFF2-40B4-BE49-F238E27FC236}">
                        <a16:creationId xmlns=""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9" name="Freeform: Shape 1388">
                    <a:extLst>
                      <a:ext uri="{FF2B5EF4-FFF2-40B4-BE49-F238E27FC236}">
                        <a16:creationId xmlns=""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8" name="Freeform: Shape 1387">
                    <a:extLst>
                      <a:ext uri="{FF2B5EF4-FFF2-40B4-BE49-F238E27FC236}">
                        <a16:creationId xmlns=""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6" name="Freeform: Shape 1385">
                    <a:extLst>
                      <a:ext uri="{FF2B5EF4-FFF2-40B4-BE49-F238E27FC236}">
                        <a16:creationId xmlns=""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4" name="Freeform: Shape 1383">
                    <a:extLst>
                      <a:ext uri="{FF2B5EF4-FFF2-40B4-BE49-F238E27FC236}">
                        <a16:creationId xmlns=""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2" name="Freeform: Shape 1381">
                    <a:extLst>
                      <a:ext uri="{FF2B5EF4-FFF2-40B4-BE49-F238E27FC236}">
                        <a16:creationId xmlns=""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81" name="Freeform: Shape 1380">
                    <a:extLst>
                      <a:ext uri="{FF2B5EF4-FFF2-40B4-BE49-F238E27FC236}">
                        <a16:creationId xmlns=""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78" name="Freeform: Shape 1377">
                    <a:extLst>
                      <a:ext uri="{FF2B5EF4-FFF2-40B4-BE49-F238E27FC236}">
                        <a16:creationId xmlns=""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77" name="Freeform: Shape 1376">
                    <a:extLst>
                      <a:ext uri="{FF2B5EF4-FFF2-40B4-BE49-F238E27FC236}">
                        <a16:creationId xmlns=""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74" name="Freeform: Shape 1373">
                    <a:extLst>
                      <a:ext uri="{FF2B5EF4-FFF2-40B4-BE49-F238E27FC236}">
                        <a16:creationId xmlns=""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73" name="Freeform: Shape 1372">
                    <a:extLst>
                      <a:ext uri="{FF2B5EF4-FFF2-40B4-BE49-F238E27FC236}">
                        <a16:creationId xmlns=""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70" name="Freeform: Shape 1369">
                    <a:extLst>
                      <a:ext uri="{FF2B5EF4-FFF2-40B4-BE49-F238E27FC236}">
                        <a16:creationId xmlns=""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9" name="Freeform: Shape 1368">
                    <a:extLst>
                      <a:ext uri="{FF2B5EF4-FFF2-40B4-BE49-F238E27FC236}">
                        <a16:creationId xmlns=""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6" name="Freeform: Shape 1365">
                    <a:extLst>
                      <a:ext uri="{FF2B5EF4-FFF2-40B4-BE49-F238E27FC236}">
                        <a16:creationId xmlns=""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5" name="Freeform: Shape 1364">
                    <a:extLst>
                      <a:ext uri="{FF2B5EF4-FFF2-40B4-BE49-F238E27FC236}">
                        <a16:creationId xmlns=""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2" name="Freeform: Shape 1361">
                    <a:extLst>
                      <a:ext uri="{FF2B5EF4-FFF2-40B4-BE49-F238E27FC236}">
                        <a16:creationId xmlns=""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1" name="Freeform: Shape 1360">
                    <a:extLst>
                      <a:ext uri="{FF2B5EF4-FFF2-40B4-BE49-F238E27FC236}">
                        <a16:creationId xmlns=""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60" name="Freeform: Shape 1359">
                    <a:extLst>
                      <a:ext uri="{FF2B5EF4-FFF2-40B4-BE49-F238E27FC236}">
                        <a16:creationId xmlns=""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9" name="Freeform: Shape 1358">
                    <a:extLst>
                      <a:ext uri="{FF2B5EF4-FFF2-40B4-BE49-F238E27FC236}">
                        <a16:creationId xmlns=""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8" name="Freeform: Shape 1357">
                    <a:extLst>
                      <a:ext uri="{FF2B5EF4-FFF2-40B4-BE49-F238E27FC236}">
                        <a16:creationId xmlns=""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7" name="Freeform: Shape 1356">
                    <a:extLst>
                      <a:ext uri="{FF2B5EF4-FFF2-40B4-BE49-F238E27FC236}">
                        <a16:creationId xmlns=""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6" name="Freeform: Shape 1355">
                    <a:extLst>
                      <a:ext uri="{FF2B5EF4-FFF2-40B4-BE49-F238E27FC236}">
                        <a16:creationId xmlns=""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5" name="Freeform: Shape 1354">
                    <a:extLst>
                      <a:ext uri="{FF2B5EF4-FFF2-40B4-BE49-F238E27FC236}">
                        <a16:creationId xmlns=""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4" name="Freeform: Shape 1353">
                    <a:extLst>
                      <a:ext uri="{FF2B5EF4-FFF2-40B4-BE49-F238E27FC236}">
                        <a16:creationId xmlns=""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3" name="Freeform: Shape 1352">
                    <a:extLst>
                      <a:ext uri="{FF2B5EF4-FFF2-40B4-BE49-F238E27FC236}">
                        <a16:creationId xmlns=""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2" name="Freeform: Shape 1351">
                    <a:extLst>
                      <a:ext uri="{FF2B5EF4-FFF2-40B4-BE49-F238E27FC236}">
                        <a16:creationId xmlns=""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1" name="Freeform: Shape 1350">
                    <a:extLst>
                      <a:ext uri="{FF2B5EF4-FFF2-40B4-BE49-F238E27FC236}">
                        <a16:creationId xmlns=""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50" name="Freeform: Shape 1349">
                    <a:extLst>
                      <a:ext uri="{FF2B5EF4-FFF2-40B4-BE49-F238E27FC236}">
                        <a16:creationId xmlns=""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9" name="Freeform: Shape 1348">
                    <a:extLst>
                      <a:ext uri="{FF2B5EF4-FFF2-40B4-BE49-F238E27FC236}">
                        <a16:creationId xmlns=""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8" name="Freeform: Shape 1347">
                    <a:extLst>
                      <a:ext uri="{FF2B5EF4-FFF2-40B4-BE49-F238E27FC236}">
                        <a16:creationId xmlns=""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7" name="Freeform: Shape 1346">
                    <a:extLst>
                      <a:ext uri="{FF2B5EF4-FFF2-40B4-BE49-F238E27FC236}">
                        <a16:creationId xmlns=""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6" name="Freeform: Shape 1345">
                    <a:extLst>
                      <a:ext uri="{FF2B5EF4-FFF2-40B4-BE49-F238E27FC236}">
                        <a16:creationId xmlns=""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5" name="Freeform: Shape 1344">
                    <a:extLst>
                      <a:ext uri="{FF2B5EF4-FFF2-40B4-BE49-F238E27FC236}">
                        <a16:creationId xmlns=""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4" name="Freeform: Shape 1343">
                    <a:extLst>
                      <a:ext uri="{FF2B5EF4-FFF2-40B4-BE49-F238E27FC236}">
                        <a16:creationId xmlns=""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3" name="Freeform: Shape 1342">
                    <a:extLst>
                      <a:ext uri="{FF2B5EF4-FFF2-40B4-BE49-F238E27FC236}">
                        <a16:creationId xmlns=""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2" name="Freeform: Shape 1341">
                    <a:extLst>
                      <a:ext uri="{FF2B5EF4-FFF2-40B4-BE49-F238E27FC236}">
                        <a16:creationId xmlns=""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1" name="Freeform: Shape 1340">
                    <a:extLst>
                      <a:ext uri="{FF2B5EF4-FFF2-40B4-BE49-F238E27FC236}">
                        <a16:creationId xmlns=""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40" name="Freeform: Shape 1339">
                    <a:extLst>
                      <a:ext uri="{FF2B5EF4-FFF2-40B4-BE49-F238E27FC236}">
                        <a16:creationId xmlns=""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9" name="Freeform: Shape 1338">
                    <a:extLst>
                      <a:ext uri="{FF2B5EF4-FFF2-40B4-BE49-F238E27FC236}">
                        <a16:creationId xmlns=""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8" name="Freeform: Shape 1337">
                    <a:extLst>
                      <a:ext uri="{FF2B5EF4-FFF2-40B4-BE49-F238E27FC236}">
                        <a16:creationId xmlns=""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7" name="Freeform: Shape 1336">
                    <a:extLst>
                      <a:ext uri="{FF2B5EF4-FFF2-40B4-BE49-F238E27FC236}">
                        <a16:creationId xmlns=""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6" name="Freeform: Shape 1335">
                    <a:extLst>
                      <a:ext uri="{FF2B5EF4-FFF2-40B4-BE49-F238E27FC236}">
                        <a16:creationId xmlns=""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5" name="Freeform: Shape 1334">
                    <a:extLst>
                      <a:ext uri="{FF2B5EF4-FFF2-40B4-BE49-F238E27FC236}">
                        <a16:creationId xmlns=""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4" name="Freeform: Shape 1333">
                    <a:extLst>
                      <a:ext uri="{FF2B5EF4-FFF2-40B4-BE49-F238E27FC236}">
                        <a16:creationId xmlns=""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3" name="Freeform: Shape 1332">
                    <a:extLst>
                      <a:ext uri="{FF2B5EF4-FFF2-40B4-BE49-F238E27FC236}">
                        <a16:creationId xmlns=""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2" name="Freeform: Shape 1331">
                    <a:extLst>
                      <a:ext uri="{FF2B5EF4-FFF2-40B4-BE49-F238E27FC236}">
                        <a16:creationId xmlns=""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1" name="Freeform: Shape 1330">
                    <a:extLst>
                      <a:ext uri="{FF2B5EF4-FFF2-40B4-BE49-F238E27FC236}">
                        <a16:creationId xmlns=""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30" name="Freeform: Shape 1329">
                    <a:extLst>
                      <a:ext uri="{FF2B5EF4-FFF2-40B4-BE49-F238E27FC236}">
                        <a16:creationId xmlns=""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9" name="Freeform: Shape 1328">
                    <a:extLst>
                      <a:ext uri="{FF2B5EF4-FFF2-40B4-BE49-F238E27FC236}">
                        <a16:creationId xmlns=""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8" name="Freeform: Shape 1327">
                    <a:extLst>
                      <a:ext uri="{FF2B5EF4-FFF2-40B4-BE49-F238E27FC236}">
                        <a16:creationId xmlns=""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7" name="Freeform: Shape 1326">
                    <a:extLst>
                      <a:ext uri="{FF2B5EF4-FFF2-40B4-BE49-F238E27FC236}">
                        <a16:creationId xmlns=""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6" name="Freeform: Shape 1325">
                    <a:extLst>
                      <a:ext uri="{FF2B5EF4-FFF2-40B4-BE49-F238E27FC236}">
                        <a16:creationId xmlns=""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5" name="Freeform: Shape 1324">
                    <a:extLst>
                      <a:ext uri="{FF2B5EF4-FFF2-40B4-BE49-F238E27FC236}">
                        <a16:creationId xmlns=""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4" name="Freeform: Shape 1323">
                    <a:extLst>
                      <a:ext uri="{FF2B5EF4-FFF2-40B4-BE49-F238E27FC236}">
                        <a16:creationId xmlns=""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3" name="Freeform: Shape 1322">
                    <a:extLst>
                      <a:ext uri="{FF2B5EF4-FFF2-40B4-BE49-F238E27FC236}">
                        <a16:creationId xmlns=""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2" name="Freeform: Shape 1321">
                    <a:extLst>
                      <a:ext uri="{FF2B5EF4-FFF2-40B4-BE49-F238E27FC236}">
                        <a16:creationId xmlns=""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1" name="Freeform: Shape 1320">
                    <a:extLst>
                      <a:ext uri="{FF2B5EF4-FFF2-40B4-BE49-F238E27FC236}">
                        <a16:creationId xmlns=""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20" name="Freeform: Shape 1319">
                    <a:extLst>
                      <a:ext uri="{FF2B5EF4-FFF2-40B4-BE49-F238E27FC236}">
                        <a16:creationId xmlns=""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9" name="Freeform: Shape 1318">
                    <a:extLst>
                      <a:ext uri="{FF2B5EF4-FFF2-40B4-BE49-F238E27FC236}">
                        <a16:creationId xmlns=""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8" name="Freeform: Shape 1317">
                    <a:extLst>
                      <a:ext uri="{FF2B5EF4-FFF2-40B4-BE49-F238E27FC236}">
                        <a16:creationId xmlns=""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7" name="Freeform: Shape 1316">
                    <a:extLst>
                      <a:ext uri="{FF2B5EF4-FFF2-40B4-BE49-F238E27FC236}">
                        <a16:creationId xmlns=""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6" name="Freeform: Shape 1315">
                    <a:extLst>
                      <a:ext uri="{FF2B5EF4-FFF2-40B4-BE49-F238E27FC236}">
                        <a16:creationId xmlns=""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5" name="Freeform: Shape 1314">
                    <a:extLst>
                      <a:ext uri="{FF2B5EF4-FFF2-40B4-BE49-F238E27FC236}">
                        <a16:creationId xmlns=""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4" name="Freeform: Shape 1313">
                    <a:extLst>
                      <a:ext uri="{FF2B5EF4-FFF2-40B4-BE49-F238E27FC236}">
                        <a16:creationId xmlns=""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3" name="Freeform: Shape 1312">
                    <a:extLst>
                      <a:ext uri="{FF2B5EF4-FFF2-40B4-BE49-F238E27FC236}">
                        <a16:creationId xmlns=""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2" name="Freeform: Shape 1311">
                    <a:extLst>
                      <a:ext uri="{FF2B5EF4-FFF2-40B4-BE49-F238E27FC236}">
                        <a16:creationId xmlns=""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1" name="Freeform: Shape 1310">
                    <a:extLst>
                      <a:ext uri="{FF2B5EF4-FFF2-40B4-BE49-F238E27FC236}">
                        <a16:creationId xmlns=""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10" name="Freeform: Shape 1309">
                    <a:extLst>
                      <a:ext uri="{FF2B5EF4-FFF2-40B4-BE49-F238E27FC236}">
                        <a16:creationId xmlns=""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9" name="Freeform: Shape 1308">
                    <a:extLst>
                      <a:ext uri="{FF2B5EF4-FFF2-40B4-BE49-F238E27FC236}">
                        <a16:creationId xmlns=""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8" name="Freeform: Shape 1307">
                    <a:extLst>
                      <a:ext uri="{FF2B5EF4-FFF2-40B4-BE49-F238E27FC236}">
                        <a16:creationId xmlns=""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7" name="Freeform: Shape 1306">
                    <a:extLst>
                      <a:ext uri="{FF2B5EF4-FFF2-40B4-BE49-F238E27FC236}">
                        <a16:creationId xmlns=""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6" name="Freeform: Shape 1305">
                    <a:extLst>
                      <a:ext uri="{FF2B5EF4-FFF2-40B4-BE49-F238E27FC236}">
                        <a16:creationId xmlns=""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5" name="Freeform: Shape 1304">
                    <a:extLst>
                      <a:ext uri="{FF2B5EF4-FFF2-40B4-BE49-F238E27FC236}">
                        <a16:creationId xmlns=""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4" name="Freeform: Shape 1303">
                    <a:extLst>
                      <a:ext uri="{FF2B5EF4-FFF2-40B4-BE49-F238E27FC236}">
                        <a16:creationId xmlns=""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3" name="Freeform: Shape 1302">
                    <a:extLst>
                      <a:ext uri="{FF2B5EF4-FFF2-40B4-BE49-F238E27FC236}">
                        <a16:creationId xmlns=""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2" name="Freeform: Shape 1301">
                    <a:extLst>
                      <a:ext uri="{FF2B5EF4-FFF2-40B4-BE49-F238E27FC236}">
                        <a16:creationId xmlns=""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1" name="Freeform: Shape 1300">
                    <a:extLst>
                      <a:ext uri="{FF2B5EF4-FFF2-40B4-BE49-F238E27FC236}">
                        <a16:creationId xmlns=""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300" name="Freeform: Shape 1299">
                    <a:extLst>
                      <a:ext uri="{FF2B5EF4-FFF2-40B4-BE49-F238E27FC236}">
                        <a16:creationId xmlns=""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9" name="Freeform: Shape 1298">
                    <a:extLst>
                      <a:ext uri="{FF2B5EF4-FFF2-40B4-BE49-F238E27FC236}">
                        <a16:creationId xmlns=""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8" name="Freeform: Shape 1297">
                    <a:extLst>
                      <a:ext uri="{FF2B5EF4-FFF2-40B4-BE49-F238E27FC236}">
                        <a16:creationId xmlns=""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7" name="Freeform: Shape 1296">
                    <a:extLst>
                      <a:ext uri="{FF2B5EF4-FFF2-40B4-BE49-F238E27FC236}">
                        <a16:creationId xmlns=""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6" name="Freeform: Shape 1295">
                    <a:extLst>
                      <a:ext uri="{FF2B5EF4-FFF2-40B4-BE49-F238E27FC236}">
                        <a16:creationId xmlns=""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5" name="Freeform: Shape 1294">
                    <a:extLst>
                      <a:ext uri="{FF2B5EF4-FFF2-40B4-BE49-F238E27FC236}">
                        <a16:creationId xmlns=""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4" name="Freeform: Shape 1293">
                    <a:extLst>
                      <a:ext uri="{FF2B5EF4-FFF2-40B4-BE49-F238E27FC236}">
                        <a16:creationId xmlns=""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3" name="Freeform: Shape 1292">
                    <a:extLst>
                      <a:ext uri="{FF2B5EF4-FFF2-40B4-BE49-F238E27FC236}">
                        <a16:creationId xmlns=""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2" name="Freeform: Shape 1291">
                    <a:extLst>
                      <a:ext uri="{FF2B5EF4-FFF2-40B4-BE49-F238E27FC236}">
                        <a16:creationId xmlns=""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1" name="Freeform: Shape 1290">
                    <a:extLst>
                      <a:ext uri="{FF2B5EF4-FFF2-40B4-BE49-F238E27FC236}">
                        <a16:creationId xmlns=""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90" name="Freeform: Shape 1289">
                    <a:extLst>
                      <a:ext uri="{FF2B5EF4-FFF2-40B4-BE49-F238E27FC236}">
                        <a16:creationId xmlns=""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9" name="Freeform: Shape 1288">
                    <a:extLst>
                      <a:ext uri="{FF2B5EF4-FFF2-40B4-BE49-F238E27FC236}">
                        <a16:creationId xmlns=""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8" name="Freeform: Shape 1287">
                    <a:extLst>
                      <a:ext uri="{FF2B5EF4-FFF2-40B4-BE49-F238E27FC236}">
                        <a16:creationId xmlns=""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7" name="Freeform: Shape 1286">
                    <a:extLst>
                      <a:ext uri="{FF2B5EF4-FFF2-40B4-BE49-F238E27FC236}">
                        <a16:creationId xmlns=""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6" name="Freeform: Shape 1285">
                    <a:extLst>
                      <a:ext uri="{FF2B5EF4-FFF2-40B4-BE49-F238E27FC236}">
                        <a16:creationId xmlns=""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5" name="Freeform: Shape 1284">
                    <a:extLst>
                      <a:ext uri="{FF2B5EF4-FFF2-40B4-BE49-F238E27FC236}">
                        <a16:creationId xmlns=""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4" name="Freeform: Shape 1283">
                    <a:extLst>
                      <a:ext uri="{FF2B5EF4-FFF2-40B4-BE49-F238E27FC236}">
                        <a16:creationId xmlns=""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3" name="Freeform: Shape 1282">
                    <a:extLst>
                      <a:ext uri="{FF2B5EF4-FFF2-40B4-BE49-F238E27FC236}">
                        <a16:creationId xmlns=""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2" name="Freeform: Shape 1281">
                    <a:extLst>
                      <a:ext uri="{FF2B5EF4-FFF2-40B4-BE49-F238E27FC236}">
                        <a16:creationId xmlns=""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1" name="Freeform: Shape 1280">
                    <a:extLst>
                      <a:ext uri="{FF2B5EF4-FFF2-40B4-BE49-F238E27FC236}">
                        <a16:creationId xmlns=""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80" name="Freeform: Shape 1279">
                    <a:extLst>
                      <a:ext uri="{FF2B5EF4-FFF2-40B4-BE49-F238E27FC236}">
                        <a16:creationId xmlns=""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9" name="Freeform: Shape 1278">
                    <a:extLst>
                      <a:ext uri="{FF2B5EF4-FFF2-40B4-BE49-F238E27FC236}">
                        <a16:creationId xmlns=""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8" name="Freeform: Shape 1277">
                    <a:extLst>
                      <a:ext uri="{FF2B5EF4-FFF2-40B4-BE49-F238E27FC236}">
                        <a16:creationId xmlns=""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7" name="Freeform: Shape 1276">
                    <a:extLst>
                      <a:ext uri="{FF2B5EF4-FFF2-40B4-BE49-F238E27FC236}">
                        <a16:creationId xmlns=""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6" name="Freeform: Shape 1275">
                    <a:extLst>
                      <a:ext uri="{FF2B5EF4-FFF2-40B4-BE49-F238E27FC236}">
                        <a16:creationId xmlns=""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5" name="Freeform: Shape 1274">
                    <a:extLst>
                      <a:ext uri="{FF2B5EF4-FFF2-40B4-BE49-F238E27FC236}">
                        <a16:creationId xmlns=""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4" name="Freeform: Shape 1273">
                    <a:extLst>
                      <a:ext uri="{FF2B5EF4-FFF2-40B4-BE49-F238E27FC236}">
                        <a16:creationId xmlns=""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3" name="Freeform: Shape 1272">
                    <a:extLst>
                      <a:ext uri="{FF2B5EF4-FFF2-40B4-BE49-F238E27FC236}">
                        <a16:creationId xmlns=""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2" name="Freeform: Shape 1271">
                    <a:extLst>
                      <a:ext uri="{FF2B5EF4-FFF2-40B4-BE49-F238E27FC236}">
                        <a16:creationId xmlns=""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1" name="Freeform: Shape 1270">
                    <a:extLst>
                      <a:ext uri="{FF2B5EF4-FFF2-40B4-BE49-F238E27FC236}">
                        <a16:creationId xmlns=""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70" name="Freeform: Shape 1269">
                    <a:extLst>
                      <a:ext uri="{FF2B5EF4-FFF2-40B4-BE49-F238E27FC236}">
                        <a16:creationId xmlns=""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9" name="Freeform: Shape 1268">
                    <a:extLst>
                      <a:ext uri="{FF2B5EF4-FFF2-40B4-BE49-F238E27FC236}">
                        <a16:creationId xmlns=""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8" name="Freeform: Shape 1267">
                    <a:extLst>
                      <a:ext uri="{FF2B5EF4-FFF2-40B4-BE49-F238E27FC236}">
                        <a16:creationId xmlns=""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7" name="Freeform: Shape 1266">
                    <a:extLst>
                      <a:ext uri="{FF2B5EF4-FFF2-40B4-BE49-F238E27FC236}">
                        <a16:creationId xmlns=""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6" name="Freeform: Shape 1265">
                    <a:extLst>
                      <a:ext uri="{FF2B5EF4-FFF2-40B4-BE49-F238E27FC236}">
                        <a16:creationId xmlns=""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5" name="Freeform: Shape 1264">
                    <a:extLst>
                      <a:ext uri="{FF2B5EF4-FFF2-40B4-BE49-F238E27FC236}">
                        <a16:creationId xmlns=""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4" name="Freeform: Shape 1263">
                    <a:extLst>
                      <a:ext uri="{FF2B5EF4-FFF2-40B4-BE49-F238E27FC236}">
                        <a16:creationId xmlns=""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3" name="Freeform: Shape 1262">
                    <a:extLst>
                      <a:ext uri="{FF2B5EF4-FFF2-40B4-BE49-F238E27FC236}">
                        <a16:creationId xmlns=""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2" name="Freeform: Shape 1261">
                    <a:extLst>
                      <a:ext uri="{FF2B5EF4-FFF2-40B4-BE49-F238E27FC236}">
                        <a16:creationId xmlns=""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1" name="Freeform: Shape 1260">
                    <a:extLst>
                      <a:ext uri="{FF2B5EF4-FFF2-40B4-BE49-F238E27FC236}">
                        <a16:creationId xmlns=""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60" name="Freeform: Shape 1259">
                    <a:extLst>
                      <a:ext uri="{FF2B5EF4-FFF2-40B4-BE49-F238E27FC236}">
                        <a16:creationId xmlns=""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9" name="Freeform: Shape 1258">
                    <a:extLst>
                      <a:ext uri="{FF2B5EF4-FFF2-40B4-BE49-F238E27FC236}">
                        <a16:creationId xmlns=""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8" name="Freeform: Shape 1257">
                    <a:extLst>
                      <a:ext uri="{FF2B5EF4-FFF2-40B4-BE49-F238E27FC236}">
                        <a16:creationId xmlns=""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7" name="Freeform: Shape 1256">
                    <a:extLst>
                      <a:ext uri="{FF2B5EF4-FFF2-40B4-BE49-F238E27FC236}">
                        <a16:creationId xmlns=""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6" name="Freeform: Shape 1255">
                    <a:extLst>
                      <a:ext uri="{FF2B5EF4-FFF2-40B4-BE49-F238E27FC236}">
                        <a16:creationId xmlns=""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4" name="Freeform: Shape 1253">
                    <a:extLst>
                      <a:ext uri="{FF2B5EF4-FFF2-40B4-BE49-F238E27FC236}">
                        <a16:creationId xmlns=""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3" name="Freeform: Shape 1252">
                    <a:extLst>
                      <a:ext uri="{FF2B5EF4-FFF2-40B4-BE49-F238E27FC236}">
                        <a16:creationId xmlns=""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2" name="Freeform: Shape 1251">
                    <a:extLst>
                      <a:ext uri="{FF2B5EF4-FFF2-40B4-BE49-F238E27FC236}">
                        <a16:creationId xmlns=""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1" name="Freeform: Shape 1250">
                    <a:extLst>
                      <a:ext uri="{FF2B5EF4-FFF2-40B4-BE49-F238E27FC236}">
                        <a16:creationId xmlns=""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50" name="Freeform: Shape 1249">
                    <a:extLst>
                      <a:ext uri="{FF2B5EF4-FFF2-40B4-BE49-F238E27FC236}">
                        <a16:creationId xmlns=""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9" name="Freeform: Shape 1248">
                    <a:extLst>
                      <a:ext uri="{FF2B5EF4-FFF2-40B4-BE49-F238E27FC236}">
                        <a16:creationId xmlns=""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8" name="Freeform: Shape 1247">
                    <a:extLst>
                      <a:ext uri="{FF2B5EF4-FFF2-40B4-BE49-F238E27FC236}">
                        <a16:creationId xmlns=""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7" name="Freeform: Shape 1246">
                    <a:extLst>
                      <a:ext uri="{FF2B5EF4-FFF2-40B4-BE49-F238E27FC236}">
                        <a16:creationId xmlns=""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6" name="Freeform: Shape 1245">
                    <a:extLst>
                      <a:ext uri="{FF2B5EF4-FFF2-40B4-BE49-F238E27FC236}">
                        <a16:creationId xmlns=""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5" name="Freeform: Shape 1244">
                    <a:extLst>
                      <a:ext uri="{FF2B5EF4-FFF2-40B4-BE49-F238E27FC236}">
                        <a16:creationId xmlns=""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4" name="Freeform: Shape 1243">
                    <a:extLst>
                      <a:ext uri="{FF2B5EF4-FFF2-40B4-BE49-F238E27FC236}">
                        <a16:creationId xmlns=""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3" name="Freeform: Shape 1242">
                    <a:extLst>
                      <a:ext uri="{FF2B5EF4-FFF2-40B4-BE49-F238E27FC236}">
                        <a16:creationId xmlns=""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2" name="Freeform: Shape 1241">
                    <a:extLst>
                      <a:ext uri="{FF2B5EF4-FFF2-40B4-BE49-F238E27FC236}">
                        <a16:creationId xmlns=""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1" name="Freeform: Shape 1240">
                    <a:extLst>
                      <a:ext uri="{FF2B5EF4-FFF2-40B4-BE49-F238E27FC236}">
                        <a16:creationId xmlns=""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40" name="Freeform: Shape 1239">
                    <a:extLst>
                      <a:ext uri="{FF2B5EF4-FFF2-40B4-BE49-F238E27FC236}">
                        <a16:creationId xmlns=""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9" name="Freeform: Shape 1238">
                    <a:extLst>
                      <a:ext uri="{FF2B5EF4-FFF2-40B4-BE49-F238E27FC236}">
                        <a16:creationId xmlns=""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8" name="Freeform: Shape 1237">
                    <a:extLst>
                      <a:ext uri="{FF2B5EF4-FFF2-40B4-BE49-F238E27FC236}">
                        <a16:creationId xmlns=""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7" name="Freeform: Shape 1236">
                    <a:extLst>
                      <a:ext uri="{FF2B5EF4-FFF2-40B4-BE49-F238E27FC236}">
                        <a16:creationId xmlns=""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6" name="Freeform: Shape 1235">
                    <a:extLst>
                      <a:ext uri="{FF2B5EF4-FFF2-40B4-BE49-F238E27FC236}">
                        <a16:creationId xmlns=""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5" name="Freeform: Shape 1234">
                    <a:extLst>
                      <a:ext uri="{FF2B5EF4-FFF2-40B4-BE49-F238E27FC236}">
                        <a16:creationId xmlns=""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3" name="Freeform: Shape 1232">
                    <a:extLst>
                      <a:ext uri="{FF2B5EF4-FFF2-40B4-BE49-F238E27FC236}">
                        <a16:creationId xmlns=""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2" name="Freeform: Shape 1231">
                    <a:extLst>
                      <a:ext uri="{FF2B5EF4-FFF2-40B4-BE49-F238E27FC236}">
                        <a16:creationId xmlns=""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1" name="Freeform: Shape 1230">
                    <a:extLst>
                      <a:ext uri="{FF2B5EF4-FFF2-40B4-BE49-F238E27FC236}">
                        <a16:creationId xmlns=""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30" name="Freeform: Shape 1229">
                    <a:extLst>
                      <a:ext uri="{FF2B5EF4-FFF2-40B4-BE49-F238E27FC236}">
                        <a16:creationId xmlns=""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9" name="Freeform: Shape 1228">
                    <a:extLst>
                      <a:ext uri="{FF2B5EF4-FFF2-40B4-BE49-F238E27FC236}">
                        <a16:creationId xmlns=""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8" name="Freeform: Shape 1227">
                    <a:extLst>
                      <a:ext uri="{FF2B5EF4-FFF2-40B4-BE49-F238E27FC236}">
                        <a16:creationId xmlns=""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7" name="Freeform: Shape 1226">
                    <a:extLst>
                      <a:ext uri="{FF2B5EF4-FFF2-40B4-BE49-F238E27FC236}">
                        <a16:creationId xmlns=""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6" name="Freeform: Shape 1225">
                    <a:extLst>
                      <a:ext uri="{FF2B5EF4-FFF2-40B4-BE49-F238E27FC236}">
                        <a16:creationId xmlns=""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5" name="Freeform: Shape 1224">
                    <a:extLst>
                      <a:ext uri="{FF2B5EF4-FFF2-40B4-BE49-F238E27FC236}">
                        <a16:creationId xmlns=""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4" name="Freeform: Shape 1223">
                    <a:extLst>
                      <a:ext uri="{FF2B5EF4-FFF2-40B4-BE49-F238E27FC236}">
                        <a16:creationId xmlns=""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3" name="Freeform: Shape 1222">
                    <a:extLst>
                      <a:ext uri="{FF2B5EF4-FFF2-40B4-BE49-F238E27FC236}">
                        <a16:creationId xmlns=""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2" name="Freeform: Shape 1221">
                    <a:extLst>
                      <a:ext uri="{FF2B5EF4-FFF2-40B4-BE49-F238E27FC236}">
                        <a16:creationId xmlns=""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1" name="Freeform: Shape 1220">
                    <a:extLst>
                      <a:ext uri="{FF2B5EF4-FFF2-40B4-BE49-F238E27FC236}">
                        <a16:creationId xmlns=""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20" name="Freeform: Shape 1219">
                    <a:extLst>
                      <a:ext uri="{FF2B5EF4-FFF2-40B4-BE49-F238E27FC236}">
                        <a16:creationId xmlns=""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9" name="Freeform: Shape 1218">
                    <a:extLst>
                      <a:ext uri="{FF2B5EF4-FFF2-40B4-BE49-F238E27FC236}">
                        <a16:creationId xmlns=""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8" name="Freeform: Shape 1217">
                    <a:extLst>
                      <a:ext uri="{FF2B5EF4-FFF2-40B4-BE49-F238E27FC236}">
                        <a16:creationId xmlns=""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7" name="Freeform: Shape 1216">
                    <a:extLst>
                      <a:ext uri="{FF2B5EF4-FFF2-40B4-BE49-F238E27FC236}">
                        <a16:creationId xmlns=""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6" name="Freeform: Shape 1215">
                    <a:extLst>
                      <a:ext uri="{FF2B5EF4-FFF2-40B4-BE49-F238E27FC236}">
                        <a16:creationId xmlns=""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5" name="Freeform: Shape 1214">
                    <a:extLst>
                      <a:ext uri="{FF2B5EF4-FFF2-40B4-BE49-F238E27FC236}">
                        <a16:creationId xmlns=""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4" name="Freeform: Shape 1213">
                    <a:extLst>
                      <a:ext uri="{FF2B5EF4-FFF2-40B4-BE49-F238E27FC236}">
                        <a16:creationId xmlns=""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3" name="Freeform: Shape 1212">
                    <a:extLst>
                      <a:ext uri="{FF2B5EF4-FFF2-40B4-BE49-F238E27FC236}">
                        <a16:creationId xmlns=""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2" name="Freeform: Shape 1211">
                    <a:extLst>
                      <a:ext uri="{FF2B5EF4-FFF2-40B4-BE49-F238E27FC236}">
                        <a16:creationId xmlns=""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1" name="Freeform: Shape 1210">
                    <a:extLst>
                      <a:ext uri="{FF2B5EF4-FFF2-40B4-BE49-F238E27FC236}">
                        <a16:creationId xmlns=""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10" name="Freeform: Shape 1209">
                    <a:extLst>
                      <a:ext uri="{FF2B5EF4-FFF2-40B4-BE49-F238E27FC236}">
                        <a16:creationId xmlns=""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9" name="Freeform: Shape 1208">
                    <a:extLst>
                      <a:ext uri="{FF2B5EF4-FFF2-40B4-BE49-F238E27FC236}">
                        <a16:creationId xmlns=""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8" name="Freeform: Shape 1207">
                    <a:extLst>
                      <a:ext uri="{FF2B5EF4-FFF2-40B4-BE49-F238E27FC236}">
                        <a16:creationId xmlns=""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7" name="Freeform: Shape 1206">
                    <a:extLst>
                      <a:ext uri="{FF2B5EF4-FFF2-40B4-BE49-F238E27FC236}">
                        <a16:creationId xmlns=""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6" name="Freeform: Shape 1205">
                    <a:extLst>
                      <a:ext uri="{FF2B5EF4-FFF2-40B4-BE49-F238E27FC236}">
                        <a16:creationId xmlns=""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5" name="Freeform: Shape 1204">
                    <a:extLst>
                      <a:ext uri="{FF2B5EF4-FFF2-40B4-BE49-F238E27FC236}">
                        <a16:creationId xmlns=""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4" name="Freeform: Shape 1203">
                    <a:extLst>
                      <a:ext uri="{FF2B5EF4-FFF2-40B4-BE49-F238E27FC236}">
                        <a16:creationId xmlns=""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3" name="Freeform: Shape 1202">
                    <a:extLst>
                      <a:ext uri="{FF2B5EF4-FFF2-40B4-BE49-F238E27FC236}">
                        <a16:creationId xmlns=""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2" name="Freeform: Shape 1201">
                    <a:extLst>
                      <a:ext uri="{FF2B5EF4-FFF2-40B4-BE49-F238E27FC236}">
                        <a16:creationId xmlns=""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1" name="Freeform: Shape 1200">
                    <a:extLst>
                      <a:ext uri="{FF2B5EF4-FFF2-40B4-BE49-F238E27FC236}">
                        <a16:creationId xmlns=""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200" name="Freeform: Shape 1199">
                    <a:extLst>
                      <a:ext uri="{FF2B5EF4-FFF2-40B4-BE49-F238E27FC236}">
                        <a16:creationId xmlns=""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9" name="Freeform: Shape 1198">
                    <a:extLst>
                      <a:ext uri="{FF2B5EF4-FFF2-40B4-BE49-F238E27FC236}">
                        <a16:creationId xmlns=""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8" name="Freeform: Shape 1197">
                    <a:extLst>
                      <a:ext uri="{FF2B5EF4-FFF2-40B4-BE49-F238E27FC236}">
                        <a16:creationId xmlns=""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7" name="Freeform: Shape 1196">
                    <a:extLst>
                      <a:ext uri="{FF2B5EF4-FFF2-40B4-BE49-F238E27FC236}">
                        <a16:creationId xmlns=""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6" name="Freeform: Shape 1195">
                    <a:extLst>
                      <a:ext uri="{FF2B5EF4-FFF2-40B4-BE49-F238E27FC236}">
                        <a16:creationId xmlns=""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5" name="Freeform: Shape 1194">
                    <a:extLst>
                      <a:ext uri="{FF2B5EF4-FFF2-40B4-BE49-F238E27FC236}">
                        <a16:creationId xmlns=""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4" name="Freeform: Shape 1193">
                    <a:extLst>
                      <a:ext uri="{FF2B5EF4-FFF2-40B4-BE49-F238E27FC236}">
                        <a16:creationId xmlns=""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3" name="Freeform: Shape 1192">
                    <a:extLst>
                      <a:ext uri="{FF2B5EF4-FFF2-40B4-BE49-F238E27FC236}">
                        <a16:creationId xmlns=""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2" name="Freeform: Shape 1191">
                    <a:extLst>
                      <a:ext uri="{FF2B5EF4-FFF2-40B4-BE49-F238E27FC236}">
                        <a16:creationId xmlns=""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1" name="Freeform: Shape 1190">
                    <a:extLst>
                      <a:ext uri="{FF2B5EF4-FFF2-40B4-BE49-F238E27FC236}">
                        <a16:creationId xmlns=""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90" name="Freeform: Shape 1189">
                    <a:extLst>
                      <a:ext uri="{FF2B5EF4-FFF2-40B4-BE49-F238E27FC236}">
                        <a16:creationId xmlns=""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9" name="Freeform: Shape 1188">
                    <a:extLst>
                      <a:ext uri="{FF2B5EF4-FFF2-40B4-BE49-F238E27FC236}">
                        <a16:creationId xmlns=""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8" name="Freeform: Shape 1187">
                    <a:extLst>
                      <a:ext uri="{FF2B5EF4-FFF2-40B4-BE49-F238E27FC236}">
                        <a16:creationId xmlns=""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7" name="Freeform: Shape 1186">
                    <a:extLst>
                      <a:ext uri="{FF2B5EF4-FFF2-40B4-BE49-F238E27FC236}">
                        <a16:creationId xmlns=""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6" name="Freeform: Shape 1185">
                    <a:extLst>
                      <a:ext uri="{FF2B5EF4-FFF2-40B4-BE49-F238E27FC236}">
                        <a16:creationId xmlns=""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5" name="Freeform: Shape 1184">
                    <a:extLst>
                      <a:ext uri="{FF2B5EF4-FFF2-40B4-BE49-F238E27FC236}">
                        <a16:creationId xmlns=""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4" name="Freeform: Shape 1183">
                    <a:extLst>
                      <a:ext uri="{FF2B5EF4-FFF2-40B4-BE49-F238E27FC236}">
                        <a16:creationId xmlns=""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3" name="Freeform: Shape 1182">
                    <a:extLst>
                      <a:ext uri="{FF2B5EF4-FFF2-40B4-BE49-F238E27FC236}">
                        <a16:creationId xmlns=""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2" name="Freeform: Shape 1181">
                    <a:extLst>
                      <a:ext uri="{FF2B5EF4-FFF2-40B4-BE49-F238E27FC236}">
                        <a16:creationId xmlns=""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1" name="Freeform: Shape 1180">
                    <a:extLst>
                      <a:ext uri="{FF2B5EF4-FFF2-40B4-BE49-F238E27FC236}">
                        <a16:creationId xmlns=""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80" name="Freeform: Shape 1179">
                    <a:extLst>
                      <a:ext uri="{FF2B5EF4-FFF2-40B4-BE49-F238E27FC236}">
                        <a16:creationId xmlns=""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9" name="Freeform: Shape 1178">
                    <a:extLst>
                      <a:ext uri="{FF2B5EF4-FFF2-40B4-BE49-F238E27FC236}">
                        <a16:creationId xmlns=""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8" name="Freeform: Shape 1177">
                    <a:extLst>
                      <a:ext uri="{FF2B5EF4-FFF2-40B4-BE49-F238E27FC236}">
                        <a16:creationId xmlns=""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7" name="Freeform: Shape 1176">
                    <a:extLst>
                      <a:ext uri="{FF2B5EF4-FFF2-40B4-BE49-F238E27FC236}">
                        <a16:creationId xmlns=""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6" name="Freeform: Shape 1175">
                    <a:extLst>
                      <a:ext uri="{FF2B5EF4-FFF2-40B4-BE49-F238E27FC236}">
                        <a16:creationId xmlns=""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5" name="Freeform: Shape 1174">
                    <a:extLst>
                      <a:ext uri="{FF2B5EF4-FFF2-40B4-BE49-F238E27FC236}">
                        <a16:creationId xmlns=""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4" name="Freeform: Shape 1173">
                    <a:extLst>
                      <a:ext uri="{FF2B5EF4-FFF2-40B4-BE49-F238E27FC236}">
                        <a16:creationId xmlns=""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3" name="Freeform: Shape 1172">
                    <a:extLst>
                      <a:ext uri="{FF2B5EF4-FFF2-40B4-BE49-F238E27FC236}">
                        <a16:creationId xmlns=""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2" name="Freeform: Shape 1171">
                    <a:extLst>
                      <a:ext uri="{FF2B5EF4-FFF2-40B4-BE49-F238E27FC236}">
                        <a16:creationId xmlns=""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1" name="Freeform: Shape 1170">
                    <a:extLst>
                      <a:ext uri="{FF2B5EF4-FFF2-40B4-BE49-F238E27FC236}">
                        <a16:creationId xmlns=""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70" name="Freeform: Shape 1169">
                    <a:extLst>
                      <a:ext uri="{FF2B5EF4-FFF2-40B4-BE49-F238E27FC236}">
                        <a16:creationId xmlns=""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9" name="Freeform: Shape 1168">
                    <a:extLst>
                      <a:ext uri="{FF2B5EF4-FFF2-40B4-BE49-F238E27FC236}">
                        <a16:creationId xmlns=""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8" name="Freeform: Shape 1167">
                    <a:extLst>
                      <a:ext uri="{FF2B5EF4-FFF2-40B4-BE49-F238E27FC236}">
                        <a16:creationId xmlns=""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7" name="Freeform: Shape 1166">
                    <a:extLst>
                      <a:ext uri="{FF2B5EF4-FFF2-40B4-BE49-F238E27FC236}">
                        <a16:creationId xmlns=""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6" name="Freeform: Shape 1165">
                    <a:extLst>
                      <a:ext uri="{FF2B5EF4-FFF2-40B4-BE49-F238E27FC236}">
                        <a16:creationId xmlns=""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5" name="Freeform: Shape 1164">
                    <a:extLst>
                      <a:ext uri="{FF2B5EF4-FFF2-40B4-BE49-F238E27FC236}">
                        <a16:creationId xmlns=""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4" name="Freeform: Shape 1163">
                    <a:extLst>
                      <a:ext uri="{FF2B5EF4-FFF2-40B4-BE49-F238E27FC236}">
                        <a16:creationId xmlns=""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3" name="Freeform: Shape 1162">
                    <a:extLst>
                      <a:ext uri="{FF2B5EF4-FFF2-40B4-BE49-F238E27FC236}">
                        <a16:creationId xmlns=""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2" name="Freeform: Shape 1161">
                    <a:extLst>
                      <a:ext uri="{FF2B5EF4-FFF2-40B4-BE49-F238E27FC236}">
                        <a16:creationId xmlns=""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1" name="Freeform: Shape 1160">
                    <a:extLst>
                      <a:ext uri="{FF2B5EF4-FFF2-40B4-BE49-F238E27FC236}">
                        <a16:creationId xmlns=""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60" name="Freeform: Shape 1159">
                    <a:extLst>
                      <a:ext uri="{FF2B5EF4-FFF2-40B4-BE49-F238E27FC236}">
                        <a16:creationId xmlns=""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9" name="Freeform: Shape 1158">
                    <a:extLst>
                      <a:ext uri="{FF2B5EF4-FFF2-40B4-BE49-F238E27FC236}">
                        <a16:creationId xmlns=""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8" name="Freeform: Shape 1157">
                    <a:extLst>
                      <a:ext uri="{FF2B5EF4-FFF2-40B4-BE49-F238E27FC236}">
                        <a16:creationId xmlns=""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7" name="Freeform: Shape 1156">
                    <a:extLst>
                      <a:ext uri="{FF2B5EF4-FFF2-40B4-BE49-F238E27FC236}">
                        <a16:creationId xmlns=""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6" name="Freeform: Shape 1155">
                    <a:extLst>
                      <a:ext uri="{FF2B5EF4-FFF2-40B4-BE49-F238E27FC236}">
                        <a16:creationId xmlns=""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5" name="Freeform: Shape 1154">
                    <a:extLst>
                      <a:ext uri="{FF2B5EF4-FFF2-40B4-BE49-F238E27FC236}">
                        <a16:creationId xmlns=""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4" name="Freeform: Shape 1153">
                    <a:extLst>
                      <a:ext uri="{FF2B5EF4-FFF2-40B4-BE49-F238E27FC236}">
                        <a16:creationId xmlns=""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3" name="Freeform: Shape 1152">
                    <a:extLst>
                      <a:ext uri="{FF2B5EF4-FFF2-40B4-BE49-F238E27FC236}">
                        <a16:creationId xmlns=""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2" name="Freeform: Shape 1151">
                    <a:extLst>
                      <a:ext uri="{FF2B5EF4-FFF2-40B4-BE49-F238E27FC236}">
                        <a16:creationId xmlns=""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1" name="Freeform: Shape 1150">
                    <a:extLst>
                      <a:ext uri="{FF2B5EF4-FFF2-40B4-BE49-F238E27FC236}">
                        <a16:creationId xmlns=""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50" name="Freeform: Shape 1149">
                    <a:extLst>
                      <a:ext uri="{FF2B5EF4-FFF2-40B4-BE49-F238E27FC236}">
                        <a16:creationId xmlns=""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9" name="Freeform: Shape 1148">
                    <a:extLst>
                      <a:ext uri="{FF2B5EF4-FFF2-40B4-BE49-F238E27FC236}">
                        <a16:creationId xmlns=""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8" name="Freeform: Shape 1147">
                    <a:extLst>
                      <a:ext uri="{FF2B5EF4-FFF2-40B4-BE49-F238E27FC236}">
                        <a16:creationId xmlns=""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7" name="Freeform: Shape 1146">
                    <a:extLst>
                      <a:ext uri="{FF2B5EF4-FFF2-40B4-BE49-F238E27FC236}">
                        <a16:creationId xmlns=""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6" name="Freeform: Shape 1145">
                    <a:extLst>
                      <a:ext uri="{FF2B5EF4-FFF2-40B4-BE49-F238E27FC236}">
                        <a16:creationId xmlns=""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5" name="Freeform: Shape 1144">
                    <a:extLst>
                      <a:ext uri="{FF2B5EF4-FFF2-40B4-BE49-F238E27FC236}">
                        <a16:creationId xmlns=""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4" name="Freeform: Shape 1143">
                    <a:extLst>
                      <a:ext uri="{FF2B5EF4-FFF2-40B4-BE49-F238E27FC236}">
                        <a16:creationId xmlns=""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3" name="Freeform: Shape 1142">
                    <a:extLst>
                      <a:ext uri="{FF2B5EF4-FFF2-40B4-BE49-F238E27FC236}">
                        <a16:creationId xmlns=""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2" name="Freeform: Shape 1141">
                    <a:extLst>
                      <a:ext uri="{FF2B5EF4-FFF2-40B4-BE49-F238E27FC236}">
                        <a16:creationId xmlns=""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1" name="Freeform: Shape 1140">
                    <a:extLst>
                      <a:ext uri="{FF2B5EF4-FFF2-40B4-BE49-F238E27FC236}">
                        <a16:creationId xmlns=""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40" name="Freeform: Shape 1139">
                    <a:extLst>
                      <a:ext uri="{FF2B5EF4-FFF2-40B4-BE49-F238E27FC236}">
                        <a16:creationId xmlns=""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9" name="Freeform: Shape 1138">
                    <a:extLst>
                      <a:ext uri="{FF2B5EF4-FFF2-40B4-BE49-F238E27FC236}">
                        <a16:creationId xmlns=""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8" name="Freeform: Shape 1137">
                    <a:extLst>
                      <a:ext uri="{FF2B5EF4-FFF2-40B4-BE49-F238E27FC236}">
                        <a16:creationId xmlns=""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7" name="Freeform: Shape 1136">
                    <a:extLst>
                      <a:ext uri="{FF2B5EF4-FFF2-40B4-BE49-F238E27FC236}">
                        <a16:creationId xmlns=""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6" name="Freeform: Shape 1135">
                    <a:extLst>
                      <a:ext uri="{FF2B5EF4-FFF2-40B4-BE49-F238E27FC236}">
                        <a16:creationId xmlns=""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5" name="Freeform: Shape 1134">
                    <a:extLst>
                      <a:ext uri="{FF2B5EF4-FFF2-40B4-BE49-F238E27FC236}">
                        <a16:creationId xmlns=""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4" name="Freeform: Shape 1133">
                    <a:extLst>
                      <a:ext uri="{FF2B5EF4-FFF2-40B4-BE49-F238E27FC236}">
                        <a16:creationId xmlns=""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3" name="Freeform: Shape 1132">
                    <a:extLst>
                      <a:ext uri="{FF2B5EF4-FFF2-40B4-BE49-F238E27FC236}">
                        <a16:creationId xmlns=""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2" name="Freeform: Shape 1131">
                    <a:extLst>
                      <a:ext uri="{FF2B5EF4-FFF2-40B4-BE49-F238E27FC236}">
                        <a16:creationId xmlns=""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1" name="Freeform: Shape 1130">
                    <a:extLst>
                      <a:ext uri="{FF2B5EF4-FFF2-40B4-BE49-F238E27FC236}">
                        <a16:creationId xmlns=""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30" name="Freeform: Shape 1129">
                    <a:extLst>
                      <a:ext uri="{FF2B5EF4-FFF2-40B4-BE49-F238E27FC236}">
                        <a16:creationId xmlns=""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9" name="Freeform: Shape 1128">
                    <a:extLst>
                      <a:ext uri="{FF2B5EF4-FFF2-40B4-BE49-F238E27FC236}">
                        <a16:creationId xmlns=""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8" name="Freeform: Shape 1127">
                    <a:extLst>
                      <a:ext uri="{FF2B5EF4-FFF2-40B4-BE49-F238E27FC236}">
                        <a16:creationId xmlns=""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7" name="Freeform: Shape 1126">
                    <a:extLst>
                      <a:ext uri="{FF2B5EF4-FFF2-40B4-BE49-F238E27FC236}">
                        <a16:creationId xmlns=""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6" name="Freeform: Shape 1125">
                    <a:extLst>
                      <a:ext uri="{FF2B5EF4-FFF2-40B4-BE49-F238E27FC236}">
                        <a16:creationId xmlns=""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5" name="Freeform: Shape 1124">
                    <a:extLst>
                      <a:ext uri="{FF2B5EF4-FFF2-40B4-BE49-F238E27FC236}">
                        <a16:creationId xmlns=""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4" name="Freeform: Shape 1123">
                    <a:extLst>
                      <a:ext uri="{FF2B5EF4-FFF2-40B4-BE49-F238E27FC236}">
                        <a16:creationId xmlns=""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3" name="Freeform: Shape 1122">
                    <a:extLst>
                      <a:ext uri="{FF2B5EF4-FFF2-40B4-BE49-F238E27FC236}">
                        <a16:creationId xmlns=""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2" name="Freeform: Shape 1121">
                    <a:extLst>
                      <a:ext uri="{FF2B5EF4-FFF2-40B4-BE49-F238E27FC236}">
                        <a16:creationId xmlns=""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1" name="Freeform: Shape 1120">
                    <a:extLst>
                      <a:ext uri="{FF2B5EF4-FFF2-40B4-BE49-F238E27FC236}">
                        <a16:creationId xmlns=""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20" name="Freeform: Shape 1119">
                    <a:extLst>
                      <a:ext uri="{FF2B5EF4-FFF2-40B4-BE49-F238E27FC236}">
                        <a16:creationId xmlns=""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9" name="Freeform: Shape 1118">
                    <a:extLst>
                      <a:ext uri="{FF2B5EF4-FFF2-40B4-BE49-F238E27FC236}">
                        <a16:creationId xmlns=""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8" name="Freeform: Shape 1117">
                    <a:extLst>
                      <a:ext uri="{FF2B5EF4-FFF2-40B4-BE49-F238E27FC236}">
                        <a16:creationId xmlns=""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7" name="Freeform: Shape 1116">
                    <a:extLst>
                      <a:ext uri="{FF2B5EF4-FFF2-40B4-BE49-F238E27FC236}">
                        <a16:creationId xmlns=""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6" name="Freeform: Shape 1115">
                    <a:extLst>
                      <a:ext uri="{FF2B5EF4-FFF2-40B4-BE49-F238E27FC236}">
                        <a16:creationId xmlns=""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5" name="Freeform: Shape 1114">
                    <a:extLst>
                      <a:ext uri="{FF2B5EF4-FFF2-40B4-BE49-F238E27FC236}">
                        <a16:creationId xmlns=""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4" name="Freeform: Shape 1113">
                    <a:extLst>
                      <a:ext uri="{FF2B5EF4-FFF2-40B4-BE49-F238E27FC236}">
                        <a16:creationId xmlns=""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3" name="Freeform: Shape 1112">
                    <a:extLst>
                      <a:ext uri="{FF2B5EF4-FFF2-40B4-BE49-F238E27FC236}">
                        <a16:creationId xmlns=""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2" name="Freeform: Shape 1111">
                    <a:extLst>
                      <a:ext uri="{FF2B5EF4-FFF2-40B4-BE49-F238E27FC236}">
                        <a16:creationId xmlns=""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1" name="Freeform: Shape 1110">
                    <a:extLst>
                      <a:ext uri="{FF2B5EF4-FFF2-40B4-BE49-F238E27FC236}">
                        <a16:creationId xmlns=""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10" name="Freeform: Shape 1109">
                    <a:extLst>
                      <a:ext uri="{FF2B5EF4-FFF2-40B4-BE49-F238E27FC236}">
                        <a16:creationId xmlns=""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9" name="Freeform: Shape 1108">
                    <a:extLst>
                      <a:ext uri="{FF2B5EF4-FFF2-40B4-BE49-F238E27FC236}">
                        <a16:creationId xmlns=""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8" name="Freeform: Shape 1107">
                    <a:extLst>
                      <a:ext uri="{FF2B5EF4-FFF2-40B4-BE49-F238E27FC236}">
                        <a16:creationId xmlns=""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7" name="Freeform: Shape 1106">
                    <a:extLst>
                      <a:ext uri="{FF2B5EF4-FFF2-40B4-BE49-F238E27FC236}">
                        <a16:creationId xmlns=""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6" name="Freeform: Shape 1105">
                    <a:extLst>
                      <a:ext uri="{FF2B5EF4-FFF2-40B4-BE49-F238E27FC236}">
                        <a16:creationId xmlns=""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5" name="Freeform: Shape 1104">
                    <a:extLst>
                      <a:ext uri="{FF2B5EF4-FFF2-40B4-BE49-F238E27FC236}">
                        <a16:creationId xmlns=""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4" name="Freeform: Shape 1103">
                    <a:extLst>
                      <a:ext uri="{FF2B5EF4-FFF2-40B4-BE49-F238E27FC236}">
                        <a16:creationId xmlns=""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3" name="Freeform: Shape 1102">
                    <a:extLst>
                      <a:ext uri="{FF2B5EF4-FFF2-40B4-BE49-F238E27FC236}">
                        <a16:creationId xmlns=""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2" name="Freeform: Shape 1101">
                    <a:extLst>
                      <a:ext uri="{FF2B5EF4-FFF2-40B4-BE49-F238E27FC236}">
                        <a16:creationId xmlns=""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1" name="Freeform: Shape 1100">
                    <a:extLst>
                      <a:ext uri="{FF2B5EF4-FFF2-40B4-BE49-F238E27FC236}">
                        <a16:creationId xmlns=""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100" name="Freeform: Shape 1099">
                    <a:extLst>
                      <a:ext uri="{FF2B5EF4-FFF2-40B4-BE49-F238E27FC236}">
                        <a16:creationId xmlns=""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9" name="Freeform: Shape 1098">
                    <a:extLst>
                      <a:ext uri="{FF2B5EF4-FFF2-40B4-BE49-F238E27FC236}">
                        <a16:creationId xmlns=""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8" name="Freeform: Shape 1097">
                    <a:extLst>
                      <a:ext uri="{FF2B5EF4-FFF2-40B4-BE49-F238E27FC236}">
                        <a16:creationId xmlns=""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7" name="Freeform: Shape 1096">
                    <a:extLst>
                      <a:ext uri="{FF2B5EF4-FFF2-40B4-BE49-F238E27FC236}">
                        <a16:creationId xmlns=""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6" name="Freeform: Shape 1095">
                    <a:extLst>
                      <a:ext uri="{FF2B5EF4-FFF2-40B4-BE49-F238E27FC236}">
                        <a16:creationId xmlns=""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5" name="Freeform: Shape 1094">
                    <a:extLst>
                      <a:ext uri="{FF2B5EF4-FFF2-40B4-BE49-F238E27FC236}">
                        <a16:creationId xmlns=""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4" name="Freeform: Shape 1093">
                    <a:extLst>
                      <a:ext uri="{FF2B5EF4-FFF2-40B4-BE49-F238E27FC236}">
                        <a16:creationId xmlns=""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3" name="Freeform: Shape 1092">
                    <a:extLst>
                      <a:ext uri="{FF2B5EF4-FFF2-40B4-BE49-F238E27FC236}">
                        <a16:creationId xmlns=""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2" name="Freeform: Shape 1091">
                    <a:extLst>
                      <a:ext uri="{FF2B5EF4-FFF2-40B4-BE49-F238E27FC236}">
                        <a16:creationId xmlns=""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1" name="Freeform: Shape 1090">
                    <a:extLst>
                      <a:ext uri="{FF2B5EF4-FFF2-40B4-BE49-F238E27FC236}">
                        <a16:creationId xmlns=""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90" name="Freeform: Shape 1089">
                    <a:extLst>
                      <a:ext uri="{FF2B5EF4-FFF2-40B4-BE49-F238E27FC236}">
                        <a16:creationId xmlns=""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9" name="Freeform: Shape 1088">
                    <a:extLst>
                      <a:ext uri="{FF2B5EF4-FFF2-40B4-BE49-F238E27FC236}">
                        <a16:creationId xmlns=""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8" name="Freeform: Shape 1087">
                    <a:extLst>
                      <a:ext uri="{FF2B5EF4-FFF2-40B4-BE49-F238E27FC236}">
                        <a16:creationId xmlns=""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7" name="Freeform: Shape 1086">
                    <a:extLst>
                      <a:ext uri="{FF2B5EF4-FFF2-40B4-BE49-F238E27FC236}">
                        <a16:creationId xmlns=""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6" name="Freeform: Shape 1085">
                    <a:extLst>
                      <a:ext uri="{FF2B5EF4-FFF2-40B4-BE49-F238E27FC236}">
                        <a16:creationId xmlns=""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5" name="Freeform: Shape 1084">
                    <a:extLst>
                      <a:ext uri="{FF2B5EF4-FFF2-40B4-BE49-F238E27FC236}">
                        <a16:creationId xmlns=""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4" name="Freeform: Shape 1083">
                    <a:extLst>
                      <a:ext uri="{FF2B5EF4-FFF2-40B4-BE49-F238E27FC236}">
                        <a16:creationId xmlns=""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3" name="Freeform: Shape 1082">
                    <a:extLst>
                      <a:ext uri="{FF2B5EF4-FFF2-40B4-BE49-F238E27FC236}">
                        <a16:creationId xmlns=""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2" name="Freeform: Shape 1081">
                    <a:extLst>
                      <a:ext uri="{FF2B5EF4-FFF2-40B4-BE49-F238E27FC236}">
                        <a16:creationId xmlns=""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1" name="Freeform: Shape 1080">
                    <a:extLst>
                      <a:ext uri="{FF2B5EF4-FFF2-40B4-BE49-F238E27FC236}">
                        <a16:creationId xmlns=""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80" name="Freeform: Shape 1079">
                    <a:extLst>
                      <a:ext uri="{FF2B5EF4-FFF2-40B4-BE49-F238E27FC236}">
                        <a16:creationId xmlns=""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9" name="Freeform: Shape 1078">
                    <a:extLst>
                      <a:ext uri="{FF2B5EF4-FFF2-40B4-BE49-F238E27FC236}">
                        <a16:creationId xmlns=""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8" name="Freeform: Shape 1077">
                    <a:extLst>
                      <a:ext uri="{FF2B5EF4-FFF2-40B4-BE49-F238E27FC236}">
                        <a16:creationId xmlns=""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7" name="Freeform: Shape 1076">
                    <a:extLst>
                      <a:ext uri="{FF2B5EF4-FFF2-40B4-BE49-F238E27FC236}">
                        <a16:creationId xmlns=""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6" name="Freeform: Shape 1075">
                    <a:extLst>
                      <a:ext uri="{FF2B5EF4-FFF2-40B4-BE49-F238E27FC236}">
                        <a16:creationId xmlns=""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5" name="Freeform: Shape 1074">
                    <a:extLst>
                      <a:ext uri="{FF2B5EF4-FFF2-40B4-BE49-F238E27FC236}">
                        <a16:creationId xmlns=""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4" name="Freeform: Shape 1073">
                    <a:extLst>
                      <a:ext uri="{FF2B5EF4-FFF2-40B4-BE49-F238E27FC236}">
                        <a16:creationId xmlns=""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3" name="Freeform: Shape 1072">
                    <a:extLst>
                      <a:ext uri="{FF2B5EF4-FFF2-40B4-BE49-F238E27FC236}">
                        <a16:creationId xmlns=""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2" name="Freeform: Shape 1071">
                    <a:extLst>
                      <a:ext uri="{FF2B5EF4-FFF2-40B4-BE49-F238E27FC236}">
                        <a16:creationId xmlns=""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1" name="Freeform: Shape 1070">
                    <a:extLst>
                      <a:ext uri="{FF2B5EF4-FFF2-40B4-BE49-F238E27FC236}">
                        <a16:creationId xmlns=""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70" name="Freeform: Shape 1069">
                    <a:extLst>
                      <a:ext uri="{FF2B5EF4-FFF2-40B4-BE49-F238E27FC236}">
                        <a16:creationId xmlns=""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9" name="Freeform: Shape 1068">
                    <a:extLst>
                      <a:ext uri="{FF2B5EF4-FFF2-40B4-BE49-F238E27FC236}">
                        <a16:creationId xmlns=""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8" name="Freeform: Shape 1067">
                    <a:extLst>
                      <a:ext uri="{FF2B5EF4-FFF2-40B4-BE49-F238E27FC236}">
                        <a16:creationId xmlns=""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7" name="Freeform: Shape 1066">
                    <a:extLst>
                      <a:ext uri="{FF2B5EF4-FFF2-40B4-BE49-F238E27FC236}">
                        <a16:creationId xmlns=""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6" name="Freeform: Shape 1065">
                    <a:extLst>
                      <a:ext uri="{FF2B5EF4-FFF2-40B4-BE49-F238E27FC236}">
                        <a16:creationId xmlns=""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5" name="Freeform: Shape 1064">
                    <a:extLst>
                      <a:ext uri="{FF2B5EF4-FFF2-40B4-BE49-F238E27FC236}">
                        <a16:creationId xmlns=""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4" name="Freeform: Shape 1063">
                    <a:extLst>
                      <a:ext uri="{FF2B5EF4-FFF2-40B4-BE49-F238E27FC236}">
                        <a16:creationId xmlns=""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3" name="Freeform: Shape 1062">
                    <a:extLst>
                      <a:ext uri="{FF2B5EF4-FFF2-40B4-BE49-F238E27FC236}">
                        <a16:creationId xmlns=""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2" name="Freeform: Shape 1061">
                    <a:extLst>
                      <a:ext uri="{FF2B5EF4-FFF2-40B4-BE49-F238E27FC236}">
                        <a16:creationId xmlns=""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1" name="Freeform: Shape 1060">
                    <a:extLst>
                      <a:ext uri="{FF2B5EF4-FFF2-40B4-BE49-F238E27FC236}">
                        <a16:creationId xmlns=""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60" name="Freeform: Shape 1059">
                    <a:extLst>
                      <a:ext uri="{FF2B5EF4-FFF2-40B4-BE49-F238E27FC236}">
                        <a16:creationId xmlns=""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9" name="Freeform: Shape 1058">
                    <a:extLst>
                      <a:ext uri="{FF2B5EF4-FFF2-40B4-BE49-F238E27FC236}">
                        <a16:creationId xmlns=""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8" name="Freeform: Shape 1057">
                    <a:extLst>
                      <a:ext uri="{FF2B5EF4-FFF2-40B4-BE49-F238E27FC236}">
                        <a16:creationId xmlns=""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7" name="Freeform: Shape 1056">
                    <a:extLst>
                      <a:ext uri="{FF2B5EF4-FFF2-40B4-BE49-F238E27FC236}">
                        <a16:creationId xmlns=""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6" name="Freeform: Shape 1055">
                    <a:extLst>
                      <a:ext uri="{FF2B5EF4-FFF2-40B4-BE49-F238E27FC236}">
                        <a16:creationId xmlns=""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5" name="Freeform: Shape 1054">
                    <a:extLst>
                      <a:ext uri="{FF2B5EF4-FFF2-40B4-BE49-F238E27FC236}">
                        <a16:creationId xmlns=""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4" name="Freeform: Shape 1053">
                    <a:extLst>
                      <a:ext uri="{FF2B5EF4-FFF2-40B4-BE49-F238E27FC236}">
                        <a16:creationId xmlns=""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3" name="Freeform: Shape 1052">
                    <a:extLst>
                      <a:ext uri="{FF2B5EF4-FFF2-40B4-BE49-F238E27FC236}">
                        <a16:creationId xmlns=""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2" name="Freeform: Shape 1051">
                    <a:extLst>
                      <a:ext uri="{FF2B5EF4-FFF2-40B4-BE49-F238E27FC236}">
                        <a16:creationId xmlns=""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1" name="Freeform: Shape 1050">
                    <a:extLst>
                      <a:ext uri="{FF2B5EF4-FFF2-40B4-BE49-F238E27FC236}">
                        <a16:creationId xmlns=""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50" name="Freeform: Shape 1049">
                    <a:extLst>
                      <a:ext uri="{FF2B5EF4-FFF2-40B4-BE49-F238E27FC236}">
                        <a16:creationId xmlns=""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9" name="Freeform: Shape 1048">
                    <a:extLst>
                      <a:ext uri="{FF2B5EF4-FFF2-40B4-BE49-F238E27FC236}">
                        <a16:creationId xmlns=""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8" name="Freeform: Shape 1047">
                    <a:extLst>
                      <a:ext uri="{FF2B5EF4-FFF2-40B4-BE49-F238E27FC236}">
                        <a16:creationId xmlns=""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7" name="Freeform: Shape 1046">
                    <a:extLst>
                      <a:ext uri="{FF2B5EF4-FFF2-40B4-BE49-F238E27FC236}">
                        <a16:creationId xmlns=""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6" name="Freeform: Shape 1045">
                    <a:extLst>
                      <a:ext uri="{FF2B5EF4-FFF2-40B4-BE49-F238E27FC236}">
                        <a16:creationId xmlns=""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5" name="Freeform: Shape 1044">
                    <a:extLst>
                      <a:ext uri="{FF2B5EF4-FFF2-40B4-BE49-F238E27FC236}">
                        <a16:creationId xmlns=""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4" name="Freeform: Shape 1043">
                    <a:extLst>
                      <a:ext uri="{FF2B5EF4-FFF2-40B4-BE49-F238E27FC236}">
                        <a16:creationId xmlns=""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3" name="Freeform: Shape 1042">
                    <a:extLst>
                      <a:ext uri="{FF2B5EF4-FFF2-40B4-BE49-F238E27FC236}">
                        <a16:creationId xmlns=""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2" name="Freeform: Shape 1041">
                    <a:extLst>
                      <a:ext uri="{FF2B5EF4-FFF2-40B4-BE49-F238E27FC236}">
                        <a16:creationId xmlns=""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1" name="Freeform: Shape 1040">
                    <a:extLst>
                      <a:ext uri="{FF2B5EF4-FFF2-40B4-BE49-F238E27FC236}">
                        <a16:creationId xmlns=""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40" name="Freeform: Shape 1039">
                    <a:extLst>
                      <a:ext uri="{FF2B5EF4-FFF2-40B4-BE49-F238E27FC236}">
                        <a16:creationId xmlns=""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9" name="Freeform: Shape 1038">
                    <a:extLst>
                      <a:ext uri="{FF2B5EF4-FFF2-40B4-BE49-F238E27FC236}">
                        <a16:creationId xmlns=""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8" name="Freeform: Shape 1037">
                    <a:extLst>
                      <a:ext uri="{FF2B5EF4-FFF2-40B4-BE49-F238E27FC236}">
                        <a16:creationId xmlns=""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7" name="Freeform: Shape 1036">
                    <a:extLst>
                      <a:ext uri="{FF2B5EF4-FFF2-40B4-BE49-F238E27FC236}">
                        <a16:creationId xmlns=""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6" name="Freeform: Shape 1035">
                    <a:extLst>
                      <a:ext uri="{FF2B5EF4-FFF2-40B4-BE49-F238E27FC236}">
                        <a16:creationId xmlns=""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5" name="Freeform: Shape 1034">
                    <a:extLst>
                      <a:ext uri="{FF2B5EF4-FFF2-40B4-BE49-F238E27FC236}">
                        <a16:creationId xmlns=""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4" name="Freeform: Shape 1033">
                    <a:extLst>
                      <a:ext uri="{FF2B5EF4-FFF2-40B4-BE49-F238E27FC236}">
                        <a16:creationId xmlns=""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3" name="Freeform: Shape 1032">
                    <a:extLst>
                      <a:ext uri="{FF2B5EF4-FFF2-40B4-BE49-F238E27FC236}">
                        <a16:creationId xmlns=""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2" name="Freeform: Shape 1031">
                    <a:extLst>
                      <a:ext uri="{FF2B5EF4-FFF2-40B4-BE49-F238E27FC236}">
                        <a16:creationId xmlns=""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1" name="Freeform: Shape 1030">
                    <a:extLst>
                      <a:ext uri="{FF2B5EF4-FFF2-40B4-BE49-F238E27FC236}">
                        <a16:creationId xmlns=""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30" name="Freeform: Shape 1029">
                    <a:extLst>
                      <a:ext uri="{FF2B5EF4-FFF2-40B4-BE49-F238E27FC236}">
                        <a16:creationId xmlns=""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9" name="Freeform: Shape 1028">
                    <a:extLst>
                      <a:ext uri="{FF2B5EF4-FFF2-40B4-BE49-F238E27FC236}">
                        <a16:creationId xmlns=""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8" name="Freeform: Shape 1027">
                    <a:extLst>
                      <a:ext uri="{FF2B5EF4-FFF2-40B4-BE49-F238E27FC236}">
                        <a16:creationId xmlns=""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7" name="Freeform: Shape 1026">
                    <a:extLst>
                      <a:ext uri="{FF2B5EF4-FFF2-40B4-BE49-F238E27FC236}">
                        <a16:creationId xmlns=""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6" name="Freeform: Shape 1025">
                    <a:extLst>
                      <a:ext uri="{FF2B5EF4-FFF2-40B4-BE49-F238E27FC236}">
                        <a16:creationId xmlns=""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5" name="Freeform: Shape 1024">
                    <a:extLst>
                      <a:ext uri="{FF2B5EF4-FFF2-40B4-BE49-F238E27FC236}">
                        <a16:creationId xmlns=""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4" name="Freeform: Shape 1023">
                    <a:extLst>
                      <a:ext uri="{FF2B5EF4-FFF2-40B4-BE49-F238E27FC236}">
                        <a16:creationId xmlns=""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3" name="Freeform: Shape 1022">
                    <a:extLst>
                      <a:ext uri="{FF2B5EF4-FFF2-40B4-BE49-F238E27FC236}">
                        <a16:creationId xmlns=""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2" name="Freeform: Shape 1021">
                    <a:extLst>
                      <a:ext uri="{FF2B5EF4-FFF2-40B4-BE49-F238E27FC236}">
                        <a16:creationId xmlns=""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1" name="Freeform: Shape 1020">
                    <a:extLst>
                      <a:ext uri="{FF2B5EF4-FFF2-40B4-BE49-F238E27FC236}">
                        <a16:creationId xmlns=""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20" name="Freeform: Shape 1019">
                    <a:extLst>
                      <a:ext uri="{FF2B5EF4-FFF2-40B4-BE49-F238E27FC236}">
                        <a16:creationId xmlns=""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9" name="Freeform: Shape 1018">
                    <a:extLst>
                      <a:ext uri="{FF2B5EF4-FFF2-40B4-BE49-F238E27FC236}">
                        <a16:creationId xmlns=""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8" name="Freeform: Shape 1017">
                    <a:extLst>
                      <a:ext uri="{FF2B5EF4-FFF2-40B4-BE49-F238E27FC236}">
                        <a16:creationId xmlns=""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7" name="Freeform: Shape 1016">
                    <a:extLst>
                      <a:ext uri="{FF2B5EF4-FFF2-40B4-BE49-F238E27FC236}">
                        <a16:creationId xmlns=""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6" name="Freeform: Shape 1015">
                    <a:extLst>
                      <a:ext uri="{FF2B5EF4-FFF2-40B4-BE49-F238E27FC236}">
                        <a16:creationId xmlns=""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5" name="Freeform: Shape 1014">
                    <a:extLst>
                      <a:ext uri="{FF2B5EF4-FFF2-40B4-BE49-F238E27FC236}">
                        <a16:creationId xmlns=""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4" name="Freeform: Shape 1013">
                    <a:extLst>
                      <a:ext uri="{FF2B5EF4-FFF2-40B4-BE49-F238E27FC236}">
                        <a16:creationId xmlns=""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3" name="Freeform: Shape 1012">
                    <a:extLst>
                      <a:ext uri="{FF2B5EF4-FFF2-40B4-BE49-F238E27FC236}">
                        <a16:creationId xmlns=""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2" name="Freeform: Shape 1011">
                    <a:extLst>
                      <a:ext uri="{FF2B5EF4-FFF2-40B4-BE49-F238E27FC236}">
                        <a16:creationId xmlns=""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1" name="Freeform: Shape 1010">
                    <a:extLst>
                      <a:ext uri="{FF2B5EF4-FFF2-40B4-BE49-F238E27FC236}">
                        <a16:creationId xmlns=""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10" name="Freeform: Shape 1009">
                    <a:extLst>
                      <a:ext uri="{FF2B5EF4-FFF2-40B4-BE49-F238E27FC236}">
                        <a16:creationId xmlns=""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9" name="Freeform: Shape 1008">
                    <a:extLst>
                      <a:ext uri="{FF2B5EF4-FFF2-40B4-BE49-F238E27FC236}">
                        <a16:creationId xmlns=""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8" name="Freeform: Shape 1007">
                    <a:extLst>
                      <a:ext uri="{FF2B5EF4-FFF2-40B4-BE49-F238E27FC236}">
                        <a16:creationId xmlns=""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7" name="Freeform: Shape 1006">
                    <a:extLst>
                      <a:ext uri="{FF2B5EF4-FFF2-40B4-BE49-F238E27FC236}">
                        <a16:creationId xmlns=""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6" name="Freeform: Shape 1005">
                    <a:extLst>
                      <a:ext uri="{FF2B5EF4-FFF2-40B4-BE49-F238E27FC236}">
                        <a16:creationId xmlns=""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5" name="Freeform: Shape 1004">
                    <a:extLst>
                      <a:ext uri="{FF2B5EF4-FFF2-40B4-BE49-F238E27FC236}">
                        <a16:creationId xmlns=""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4" name="Freeform: Shape 1003">
                    <a:extLst>
                      <a:ext uri="{FF2B5EF4-FFF2-40B4-BE49-F238E27FC236}">
                        <a16:creationId xmlns=""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3" name="Freeform: Shape 1002">
                    <a:extLst>
                      <a:ext uri="{FF2B5EF4-FFF2-40B4-BE49-F238E27FC236}">
                        <a16:creationId xmlns=""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2" name="Freeform: Shape 1001">
                    <a:extLst>
                      <a:ext uri="{FF2B5EF4-FFF2-40B4-BE49-F238E27FC236}">
                        <a16:creationId xmlns=""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1" name="Freeform: Shape 1000">
                    <a:extLst>
                      <a:ext uri="{FF2B5EF4-FFF2-40B4-BE49-F238E27FC236}">
                        <a16:creationId xmlns=""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1000" name="Freeform: Shape 999">
                    <a:extLst>
                      <a:ext uri="{FF2B5EF4-FFF2-40B4-BE49-F238E27FC236}">
                        <a16:creationId xmlns=""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9" name="Freeform: Shape 998">
                    <a:extLst>
                      <a:ext uri="{FF2B5EF4-FFF2-40B4-BE49-F238E27FC236}">
                        <a16:creationId xmlns=""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8" name="Freeform: Shape 997">
                    <a:extLst>
                      <a:ext uri="{FF2B5EF4-FFF2-40B4-BE49-F238E27FC236}">
                        <a16:creationId xmlns=""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7" name="Freeform: Shape 996">
                    <a:extLst>
                      <a:ext uri="{FF2B5EF4-FFF2-40B4-BE49-F238E27FC236}">
                        <a16:creationId xmlns=""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6" name="Freeform: Shape 995">
                    <a:extLst>
                      <a:ext uri="{FF2B5EF4-FFF2-40B4-BE49-F238E27FC236}">
                        <a16:creationId xmlns=""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5" name="Freeform: Shape 994">
                    <a:extLst>
                      <a:ext uri="{FF2B5EF4-FFF2-40B4-BE49-F238E27FC236}">
                        <a16:creationId xmlns=""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4" name="Freeform: Shape 993">
                    <a:extLst>
                      <a:ext uri="{FF2B5EF4-FFF2-40B4-BE49-F238E27FC236}">
                        <a16:creationId xmlns=""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3" name="Freeform: Shape 992">
                    <a:extLst>
                      <a:ext uri="{FF2B5EF4-FFF2-40B4-BE49-F238E27FC236}">
                        <a16:creationId xmlns=""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2" name="Freeform: Shape 991">
                    <a:extLst>
                      <a:ext uri="{FF2B5EF4-FFF2-40B4-BE49-F238E27FC236}">
                        <a16:creationId xmlns=""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1" name="Freeform: Shape 990">
                    <a:extLst>
                      <a:ext uri="{FF2B5EF4-FFF2-40B4-BE49-F238E27FC236}">
                        <a16:creationId xmlns=""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90" name="Freeform: Shape 989">
                    <a:extLst>
                      <a:ext uri="{FF2B5EF4-FFF2-40B4-BE49-F238E27FC236}">
                        <a16:creationId xmlns=""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9" name="Freeform: Shape 988">
                    <a:extLst>
                      <a:ext uri="{FF2B5EF4-FFF2-40B4-BE49-F238E27FC236}">
                        <a16:creationId xmlns=""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8" name="Freeform: Shape 987">
                    <a:extLst>
                      <a:ext uri="{FF2B5EF4-FFF2-40B4-BE49-F238E27FC236}">
                        <a16:creationId xmlns=""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7" name="Freeform: Shape 986">
                    <a:extLst>
                      <a:ext uri="{FF2B5EF4-FFF2-40B4-BE49-F238E27FC236}">
                        <a16:creationId xmlns=""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6" name="Freeform: Shape 985">
                    <a:extLst>
                      <a:ext uri="{FF2B5EF4-FFF2-40B4-BE49-F238E27FC236}">
                        <a16:creationId xmlns=""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5" name="Freeform: Shape 984">
                    <a:extLst>
                      <a:ext uri="{FF2B5EF4-FFF2-40B4-BE49-F238E27FC236}">
                        <a16:creationId xmlns=""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4" name="Freeform: Shape 983">
                    <a:extLst>
                      <a:ext uri="{FF2B5EF4-FFF2-40B4-BE49-F238E27FC236}">
                        <a16:creationId xmlns=""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3" name="Freeform: Shape 982">
                    <a:extLst>
                      <a:ext uri="{FF2B5EF4-FFF2-40B4-BE49-F238E27FC236}">
                        <a16:creationId xmlns=""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2" name="Freeform: Shape 981">
                    <a:extLst>
                      <a:ext uri="{FF2B5EF4-FFF2-40B4-BE49-F238E27FC236}">
                        <a16:creationId xmlns=""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1" name="Freeform: Shape 980">
                    <a:extLst>
                      <a:ext uri="{FF2B5EF4-FFF2-40B4-BE49-F238E27FC236}">
                        <a16:creationId xmlns=""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80" name="Freeform: Shape 979">
                    <a:extLst>
                      <a:ext uri="{FF2B5EF4-FFF2-40B4-BE49-F238E27FC236}">
                        <a16:creationId xmlns=""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9" name="Freeform: Shape 978">
                    <a:extLst>
                      <a:ext uri="{FF2B5EF4-FFF2-40B4-BE49-F238E27FC236}">
                        <a16:creationId xmlns=""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8" name="Freeform: Shape 977">
                    <a:extLst>
                      <a:ext uri="{FF2B5EF4-FFF2-40B4-BE49-F238E27FC236}">
                        <a16:creationId xmlns=""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7" name="Freeform: Shape 976">
                    <a:extLst>
                      <a:ext uri="{FF2B5EF4-FFF2-40B4-BE49-F238E27FC236}">
                        <a16:creationId xmlns=""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6" name="Freeform: Shape 975">
                    <a:extLst>
                      <a:ext uri="{FF2B5EF4-FFF2-40B4-BE49-F238E27FC236}">
                        <a16:creationId xmlns=""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5" name="Freeform: Shape 974">
                    <a:extLst>
                      <a:ext uri="{FF2B5EF4-FFF2-40B4-BE49-F238E27FC236}">
                        <a16:creationId xmlns=""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4" name="Freeform: Shape 973">
                    <a:extLst>
                      <a:ext uri="{FF2B5EF4-FFF2-40B4-BE49-F238E27FC236}">
                        <a16:creationId xmlns=""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3" name="Freeform: Shape 972">
                    <a:extLst>
                      <a:ext uri="{FF2B5EF4-FFF2-40B4-BE49-F238E27FC236}">
                        <a16:creationId xmlns=""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2" name="Freeform: Shape 971">
                    <a:extLst>
                      <a:ext uri="{FF2B5EF4-FFF2-40B4-BE49-F238E27FC236}">
                        <a16:creationId xmlns=""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1" name="Freeform: Shape 970">
                    <a:extLst>
                      <a:ext uri="{FF2B5EF4-FFF2-40B4-BE49-F238E27FC236}">
                        <a16:creationId xmlns=""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70" name="Freeform: Shape 969">
                    <a:extLst>
                      <a:ext uri="{FF2B5EF4-FFF2-40B4-BE49-F238E27FC236}">
                        <a16:creationId xmlns=""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9" name="Freeform: Shape 968">
                    <a:extLst>
                      <a:ext uri="{FF2B5EF4-FFF2-40B4-BE49-F238E27FC236}">
                        <a16:creationId xmlns=""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8" name="Freeform: Shape 967">
                    <a:extLst>
                      <a:ext uri="{FF2B5EF4-FFF2-40B4-BE49-F238E27FC236}">
                        <a16:creationId xmlns=""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7" name="Freeform: Shape 966">
                    <a:extLst>
                      <a:ext uri="{FF2B5EF4-FFF2-40B4-BE49-F238E27FC236}">
                        <a16:creationId xmlns=""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6" name="Freeform: Shape 965">
                    <a:extLst>
                      <a:ext uri="{FF2B5EF4-FFF2-40B4-BE49-F238E27FC236}">
                        <a16:creationId xmlns=""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5" name="Freeform: Shape 964">
                    <a:extLst>
                      <a:ext uri="{FF2B5EF4-FFF2-40B4-BE49-F238E27FC236}">
                        <a16:creationId xmlns=""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4" name="Freeform: Shape 963">
                    <a:extLst>
                      <a:ext uri="{FF2B5EF4-FFF2-40B4-BE49-F238E27FC236}">
                        <a16:creationId xmlns=""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3" name="Freeform: Shape 962">
                    <a:extLst>
                      <a:ext uri="{FF2B5EF4-FFF2-40B4-BE49-F238E27FC236}">
                        <a16:creationId xmlns=""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2" name="Freeform: Shape 961">
                    <a:extLst>
                      <a:ext uri="{FF2B5EF4-FFF2-40B4-BE49-F238E27FC236}">
                        <a16:creationId xmlns=""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1" name="Freeform: Shape 960">
                    <a:extLst>
                      <a:ext uri="{FF2B5EF4-FFF2-40B4-BE49-F238E27FC236}">
                        <a16:creationId xmlns=""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60" name="Freeform: Shape 959">
                    <a:extLst>
                      <a:ext uri="{FF2B5EF4-FFF2-40B4-BE49-F238E27FC236}">
                        <a16:creationId xmlns=""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9" name="Freeform: Shape 958">
                    <a:extLst>
                      <a:ext uri="{FF2B5EF4-FFF2-40B4-BE49-F238E27FC236}">
                        <a16:creationId xmlns=""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8" name="Freeform: Shape 957">
                    <a:extLst>
                      <a:ext uri="{FF2B5EF4-FFF2-40B4-BE49-F238E27FC236}">
                        <a16:creationId xmlns=""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7" name="Freeform: Shape 956">
                    <a:extLst>
                      <a:ext uri="{FF2B5EF4-FFF2-40B4-BE49-F238E27FC236}">
                        <a16:creationId xmlns=""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6" name="Freeform: Shape 955">
                    <a:extLst>
                      <a:ext uri="{FF2B5EF4-FFF2-40B4-BE49-F238E27FC236}">
                        <a16:creationId xmlns=""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5" name="Freeform: Shape 954">
                    <a:extLst>
                      <a:ext uri="{FF2B5EF4-FFF2-40B4-BE49-F238E27FC236}">
                        <a16:creationId xmlns=""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4" name="Freeform: Shape 953">
                    <a:extLst>
                      <a:ext uri="{FF2B5EF4-FFF2-40B4-BE49-F238E27FC236}">
                        <a16:creationId xmlns=""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3" name="Freeform: Shape 952">
                    <a:extLst>
                      <a:ext uri="{FF2B5EF4-FFF2-40B4-BE49-F238E27FC236}">
                        <a16:creationId xmlns=""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2" name="Freeform: Shape 951">
                    <a:extLst>
                      <a:ext uri="{FF2B5EF4-FFF2-40B4-BE49-F238E27FC236}">
                        <a16:creationId xmlns=""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1" name="Freeform: Shape 950">
                    <a:extLst>
                      <a:ext uri="{FF2B5EF4-FFF2-40B4-BE49-F238E27FC236}">
                        <a16:creationId xmlns=""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50" name="Freeform: Shape 949">
                    <a:extLst>
                      <a:ext uri="{FF2B5EF4-FFF2-40B4-BE49-F238E27FC236}">
                        <a16:creationId xmlns=""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9" name="Freeform: Shape 948">
                    <a:extLst>
                      <a:ext uri="{FF2B5EF4-FFF2-40B4-BE49-F238E27FC236}">
                        <a16:creationId xmlns=""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8" name="Freeform: Shape 947">
                    <a:extLst>
                      <a:ext uri="{FF2B5EF4-FFF2-40B4-BE49-F238E27FC236}">
                        <a16:creationId xmlns=""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7" name="Freeform: Shape 946">
                    <a:extLst>
                      <a:ext uri="{FF2B5EF4-FFF2-40B4-BE49-F238E27FC236}">
                        <a16:creationId xmlns=""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6" name="Freeform: Shape 945">
                    <a:extLst>
                      <a:ext uri="{FF2B5EF4-FFF2-40B4-BE49-F238E27FC236}">
                        <a16:creationId xmlns=""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5" name="Freeform: Shape 944">
                    <a:extLst>
                      <a:ext uri="{FF2B5EF4-FFF2-40B4-BE49-F238E27FC236}">
                        <a16:creationId xmlns=""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4" name="Freeform: Shape 943">
                    <a:extLst>
                      <a:ext uri="{FF2B5EF4-FFF2-40B4-BE49-F238E27FC236}">
                        <a16:creationId xmlns=""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3" name="Freeform: Shape 942">
                    <a:extLst>
                      <a:ext uri="{FF2B5EF4-FFF2-40B4-BE49-F238E27FC236}">
                        <a16:creationId xmlns=""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sp>
                <p:nvSpPr>
                  <p:cNvPr id="942" name="Freeform: Shape 941">
                    <a:extLst>
                      <a:ext uri="{FF2B5EF4-FFF2-40B4-BE49-F238E27FC236}">
                        <a16:creationId xmlns=""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dirty="0">
                      <a:solidFill>
                        <a:srgbClr val="FFFFFF"/>
                      </a:solidFill>
                      <a:sym typeface="Arial"/>
                    </a:endParaRPr>
                  </a:p>
                </p:txBody>
              </p:sp>
            </p:grpSp>
            <p:sp>
              <p:nvSpPr>
                <p:cNvPr id="1821" name="Oval 1820">
                  <a:extLst>
                    <a:ext uri="{FF2B5EF4-FFF2-40B4-BE49-F238E27FC236}">
                      <a16:creationId xmlns=""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dirty="0">
                    <a:solidFill>
                      <a:srgbClr val="FFFFFF"/>
                    </a:solidFill>
                    <a:sym typeface="Arial"/>
                  </a:endParaRPr>
                </a:p>
              </p:txBody>
            </p:sp>
            <p:sp>
              <p:nvSpPr>
                <p:cNvPr id="866" name="TextBox 865">
                  <a:extLst>
                    <a:ext uri="{FF2B5EF4-FFF2-40B4-BE49-F238E27FC236}">
                      <a16:creationId xmlns="" xmlns:a16="http://schemas.microsoft.com/office/drawing/2014/main" id="{ADE9792C-947A-4883-BA63-57067A5E1672}"/>
                    </a:ext>
                  </a:extLst>
                </p:cNvPr>
                <p:cNvSpPr txBox="1"/>
                <p:nvPr/>
              </p:nvSpPr>
              <p:spPr>
                <a:xfrm rot="18723412">
                  <a:off x="6296989" y="1598113"/>
                  <a:ext cx="1386421" cy="337282"/>
                </a:xfrm>
                <a:prstGeom prst="rect">
                  <a:avLst/>
                </a:prstGeom>
                <a:noFill/>
                <a:ln>
                  <a:noFill/>
                </a:ln>
              </p:spPr>
              <p:txBody>
                <a:bodyPr wrap="square" rtlCol="0">
                  <a:spAutoFit/>
                </a:bodyPr>
                <a:lstStyle/>
                <a:p>
                  <a:pPr>
                    <a:buClr>
                      <a:srgbClr val="000000"/>
                    </a:buClr>
                    <a:buFont typeface="Arial"/>
                    <a:buNone/>
                    <a:defRPr/>
                  </a:pPr>
                  <a:r>
                    <a:rPr lang="en-US" sz="1400" b="1" kern="0" dirty="0" smtClean="0">
                      <a:solidFill>
                        <a:srgbClr val="000000"/>
                      </a:solidFill>
                      <a:cs typeface="Arial" panose="020B0604020202020204" pitchFamily="34" charset="0"/>
                      <a:sym typeface="Arial"/>
                    </a:rPr>
                    <a:t> </a:t>
                  </a:r>
                  <a:r>
                    <a:rPr lang="en-US" sz="1400" b="1" kern="0" dirty="0">
                      <a:solidFill>
                        <a:srgbClr val="FFFFFF"/>
                      </a:solidFill>
                      <a:cs typeface="Arial" panose="020B0604020202020204" pitchFamily="34" charset="0"/>
                      <a:sym typeface="Arial"/>
                    </a:rPr>
                    <a:t>Tường Vy</a:t>
                  </a:r>
                </a:p>
              </p:txBody>
            </p:sp>
            <p:sp>
              <p:nvSpPr>
                <p:cNvPr id="867" name="TextBox 866">
                  <a:extLst>
                    <a:ext uri="{FF2B5EF4-FFF2-40B4-BE49-F238E27FC236}">
                      <a16:creationId xmlns="" xmlns:a16="http://schemas.microsoft.com/office/drawing/2014/main" id="{8418E7C3-CDFB-4C28-9351-4C485E152173}"/>
                    </a:ext>
                  </a:extLst>
                </p:cNvPr>
                <p:cNvSpPr txBox="1"/>
                <p:nvPr/>
              </p:nvSpPr>
              <p:spPr>
                <a:xfrm rot="19246171">
                  <a:off x="6806519" y="1690328"/>
                  <a:ext cx="1214727" cy="337282"/>
                </a:xfrm>
                <a:prstGeom prst="rect">
                  <a:avLst/>
                </a:prstGeom>
                <a:noFill/>
                <a:ln>
                  <a:noFill/>
                </a:ln>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Tường Vy</a:t>
                  </a:r>
                </a:p>
              </p:txBody>
            </p:sp>
            <p:sp>
              <p:nvSpPr>
                <p:cNvPr id="868" name="TextBox 867">
                  <a:extLst>
                    <a:ext uri="{FF2B5EF4-FFF2-40B4-BE49-F238E27FC236}">
                      <a16:creationId xmlns="" xmlns:a16="http://schemas.microsoft.com/office/drawing/2014/main" id="{1ADF26F1-4E6A-4156-85EA-3F4BB75FFF13}"/>
                    </a:ext>
                  </a:extLst>
                </p:cNvPr>
                <p:cNvSpPr txBox="1"/>
                <p:nvPr/>
              </p:nvSpPr>
              <p:spPr>
                <a:xfrm rot="19665861">
                  <a:off x="6853799" y="2006793"/>
                  <a:ext cx="1346670" cy="337282"/>
                </a:xfrm>
                <a:prstGeom prst="rect">
                  <a:avLst/>
                </a:prstGeom>
                <a:noFill/>
                <a:ln>
                  <a:noFill/>
                </a:ln>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Hoàng Yến</a:t>
                  </a:r>
                </a:p>
              </p:txBody>
            </p:sp>
            <p:sp>
              <p:nvSpPr>
                <p:cNvPr id="869" name="TextBox 868">
                  <a:extLst>
                    <a:ext uri="{FF2B5EF4-FFF2-40B4-BE49-F238E27FC236}">
                      <a16:creationId xmlns="" xmlns:a16="http://schemas.microsoft.com/office/drawing/2014/main" id="{CF230FC1-67EB-4FC8-8F57-C5C17C497866}"/>
                    </a:ext>
                  </a:extLst>
                </p:cNvPr>
                <p:cNvSpPr txBox="1"/>
                <p:nvPr/>
              </p:nvSpPr>
              <p:spPr>
                <a:xfrm rot="20305711">
                  <a:off x="6990089" y="2293068"/>
                  <a:ext cx="1437158"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 </a:t>
                  </a:r>
                  <a:r>
                    <a:rPr lang="en-US" sz="1400" b="1" kern="0" dirty="0">
                      <a:solidFill>
                        <a:schemeClr val="bg1"/>
                      </a:solidFill>
                      <a:cs typeface="Arial" panose="020B0604020202020204" pitchFamily="34" charset="0"/>
                      <a:sym typeface="Arial"/>
                    </a:rPr>
                    <a:t>Thành Phúc</a:t>
                  </a:r>
                </a:p>
              </p:txBody>
            </p:sp>
            <p:sp>
              <p:nvSpPr>
                <p:cNvPr id="871" name="TextBox 870">
                  <a:extLst>
                    <a:ext uri="{FF2B5EF4-FFF2-40B4-BE49-F238E27FC236}">
                      <a16:creationId xmlns="" xmlns:a16="http://schemas.microsoft.com/office/drawing/2014/main" id="{07F5739C-A16E-42A1-8B04-50737162A022}"/>
                    </a:ext>
                  </a:extLst>
                </p:cNvPr>
                <p:cNvSpPr txBox="1"/>
                <p:nvPr/>
              </p:nvSpPr>
              <p:spPr>
                <a:xfrm rot="21367514">
                  <a:off x="7427996" y="2973554"/>
                  <a:ext cx="1470230" cy="338554"/>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Khải An</a:t>
                  </a:r>
                </a:p>
              </p:txBody>
            </p:sp>
            <p:sp>
              <p:nvSpPr>
                <p:cNvPr id="872" name="TextBox 871">
                  <a:extLst>
                    <a:ext uri="{FF2B5EF4-FFF2-40B4-BE49-F238E27FC236}">
                      <a16:creationId xmlns="" xmlns:a16="http://schemas.microsoft.com/office/drawing/2014/main" id="{EF00F4AF-971F-4EAA-8B62-59FB79888457}"/>
                    </a:ext>
                  </a:extLst>
                </p:cNvPr>
                <p:cNvSpPr txBox="1"/>
                <p:nvPr/>
              </p:nvSpPr>
              <p:spPr>
                <a:xfrm rot="997316">
                  <a:off x="7086460" y="3670678"/>
                  <a:ext cx="1699929"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Ngọc Hiền</a:t>
                  </a:r>
                </a:p>
              </p:txBody>
            </p:sp>
            <p:sp>
              <p:nvSpPr>
                <p:cNvPr id="873" name="TextBox 872">
                  <a:extLst>
                    <a:ext uri="{FF2B5EF4-FFF2-40B4-BE49-F238E27FC236}">
                      <a16:creationId xmlns="" xmlns:a16="http://schemas.microsoft.com/office/drawing/2014/main" id="{0871128B-2994-49C2-9020-5EFF7F0F3BC6}"/>
                    </a:ext>
                  </a:extLst>
                </p:cNvPr>
                <p:cNvSpPr txBox="1"/>
                <p:nvPr/>
              </p:nvSpPr>
              <p:spPr>
                <a:xfrm rot="1922675">
                  <a:off x="7052406" y="4348892"/>
                  <a:ext cx="1259527" cy="337282"/>
                </a:xfrm>
                <a:prstGeom prst="rect">
                  <a:avLst/>
                </a:prstGeom>
                <a:noFill/>
              </p:spPr>
              <p:txBody>
                <a:bodyPr wrap="square" rtlCol="0">
                  <a:spAutoFit/>
                </a:bodyPr>
                <a:lstStyle/>
                <a:p>
                  <a:pPr>
                    <a:buClr>
                      <a:srgbClr val="000000"/>
                    </a:buClr>
                    <a:buFont typeface="Arial"/>
                    <a:buNone/>
                    <a:defRPr/>
                  </a:pPr>
                  <a:r>
                    <a:rPr lang="en-US" sz="1400" b="1" kern="0" dirty="0">
                      <a:solidFill>
                        <a:srgbClr val="002060"/>
                      </a:solidFill>
                      <a:cs typeface="Arial" panose="020B0604020202020204" pitchFamily="34" charset="0"/>
                      <a:sym typeface="Arial"/>
                    </a:rPr>
                    <a:t>Tấn Phát</a:t>
                  </a:r>
                </a:p>
              </p:txBody>
            </p:sp>
            <p:sp>
              <p:nvSpPr>
                <p:cNvPr id="874" name="TextBox 873">
                  <a:extLst>
                    <a:ext uri="{FF2B5EF4-FFF2-40B4-BE49-F238E27FC236}">
                      <a16:creationId xmlns="" xmlns:a16="http://schemas.microsoft.com/office/drawing/2014/main" id="{9958C2D7-4D8F-43B9-8245-AA0B65E119BC}"/>
                    </a:ext>
                  </a:extLst>
                </p:cNvPr>
                <p:cNvSpPr txBox="1"/>
                <p:nvPr/>
              </p:nvSpPr>
              <p:spPr>
                <a:xfrm rot="2514770">
                  <a:off x="6482545" y="4528837"/>
                  <a:ext cx="1639573"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Tuyết Phương</a:t>
                  </a:r>
                </a:p>
              </p:txBody>
            </p:sp>
            <p:sp>
              <p:nvSpPr>
                <p:cNvPr id="875" name="TextBox 874">
                  <a:extLst>
                    <a:ext uri="{FF2B5EF4-FFF2-40B4-BE49-F238E27FC236}">
                      <a16:creationId xmlns="" xmlns:a16="http://schemas.microsoft.com/office/drawing/2014/main" id="{E31CA9FC-498D-423F-91B7-0A67C3CC399E}"/>
                    </a:ext>
                  </a:extLst>
                </p:cNvPr>
                <p:cNvSpPr txBox="1"/>
                <p:nvPr/>
              </p:nvSpPr>
              <p:spPr>
                <a:xfrm rot="1514492">
                  <a:off x="7098202" y="4040584"/>
                  <a:ext cx="1462506" cy="337282"/>
                </a:xfrm>
                <a:prstGeom prst="rect">
                  <a:avLst/>
                </a:prstGeom>
                <a:noFill/>
              </p:spPr>
              <p:txBody>
                <a:bodyPr wrap="square" rtlCol="0">
                  <a:spAutoFit/>
                </a:bodyPr>
                <a:lstStyle/>
                <a:p>
                  <a:pPr>
                    <a:buClr>
                      <a:srgbClr val="000000"/>
                    </a:buClr>
                    <a:buFont typeface="Arial"/>
                    <a:buNone/>
                    <a:defRPr/>
                  </a:pPr>
                  <a:r>
                    <a:rPr lang="en-US" sz="1400" b="1" kern="0" dirty="0" smtClean="0">
                      <a:solidFill>
                        <a:srgbClr val="FFFFFF"/>
                      </a:solidFill>
                      <a:cs typeface="Arial" panose="020B0604020202020204" pitchFamily="34" charset="0"/>
                      <a:sym typeface="Arial"/>
                    </a:rPr>
                    <a:t>   </a:t>
                  </a:r>
                  <a:r>
                    <a:rPr lang="en-US" sz="1400" b="1" kern="0" dirty="0">
                      <a:solidFill>
                        <a:srgbClr val="FFFFFF"/>
                      </a:solidFill>
                      <a:cs typeface="Arial" panose="020B0604020202020204" pitchFamily="34" charset="0"/>
                      <a:sym typeface="Arial"/>
                    </a:rPr>
                    <a:t>Tấn Phát</a:t>
                  </a:r>
                </a:p>
              </p:txBody>
            </p:sp>
            <p:sp>
              <p:nvSpPr>
                <p:cNvPr id="876" name="TextBox 875">
                  <a:extLst>
                    <a:ext uri="{FF2B5EF4-FFF2-40B4-BE49-F238E27FC236}">
                      <a16:creationId xmlns="" xmlns:a16="http://schemas.microsoft.com/office/drawing/2014/main" id="{28AFA0CB-DBC0-421D-AE64-B7D58821EACF}"/>
                    </a:ext>
                  </a:extLst>
                </p:cNvPr>
                <p:cNvSpPr txBox="1"/>
                <p:nvPr/>
              </p:nvSpPr>
              <p:spPr>
                <a:xfrm rot="3235158">
                  <a:off x="6207757" y="4760309"/>
                  <a:ext cx="1564759"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Tuyết Phương</a:t>
                  </a:r>
                </a:p>
              </p:txBody>
            </p:sp>
            <p:sp>
              <p:nvSpPr>
                <p:cNvPr id="877" name="TextBox 876">
                  <a:extLst>
                    <a:ext uri="{FF2B5EF4-FFF2-40B4-BE49-F238E27FC236}">
                      <a16:creationId xmlns="" xmlns:a16="http://schemas.microsoft.com/office/drawing/2014/main" id="{4739879A-D9EB-4106-B75B-0E2F4156E1C1}"/>
                    </a:ext>
                  </a:extLst>
                </p:cNvPr>
                <p:cNvSpPr txBox="1"/>
                <p:nvPr/>
              </p:nvSpPr>
              <p:spPr>
                <a:xfrm rot="3647902">
                  <a:off x="6057050" y="4968901"/>
                  <a:ext cx="1324178"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Văn Quang</a:t>
                  </a:r>
                </a:p>
              </p:txBody>
            </p:sp>
            <p:sp>
              <p:nvSpPr>
                <p:cNvPr id="878" name="TextBox 877">
                  <a:extLst>
                    <a:ext uri="{FF2B5EF4-FFF2-40B4-BE49-F238E27FC236}">
                      <a16:creationId xmlns="" xmlns:a16="http://schemas.microsoft.com/office/drawing/2014/main" id="{622698F5-9300-41D7-98F6-2C099F74AAFC}"/>
                    </a:ext>
                  </a:extLst>
                </p:cNvPr>
                <p:cNvSpPr txBox="1"/>
                <p:nvPr/>
              </p:nvSpPr>
              <p:spPr>
                <a:xfrm rot="4227308">
                  <a:off x="5689436" y="5077785"/>
                  <a:ext cx="1455488"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 Văn Quang</a:t>
                  </a:r>
                </a:p>
              </p:txBody>
            </p:sp>
            <p:sp>
              <p:nvSpPr>
                <p:cNvPr id="879" name="TextBox 878">
                  <a:extLst>
                    <a:ext uri="{FF2B5EF4-FFF2-40B4-BE49-F238E27FC236}">
                      <a16:creationId xmlns="" xmlns:a16="http://schemas.microsoft.com/office/drawing/2014/main" id="{E46D2887-6032-410F-960C-E5656CDDD8D2}"/>
                    </a:ext>
                  </a:extLst>
                </p:cNvPr>
                <p:cNvSpPr txBox="1"/>
                <p:nvPr/>
              </p:nvSpPr>
              <p:spPr>
                <a:xfrm rot="4789949">
                  <a:off x="5452859" y="5361350"/>
                  <a:ext cx="1361462"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Hữu Quân</a:t>
                  </a:r>
                </a:p>
              </p:txBody>
            </p:sp>
            <p:sp>
              <p:nvSpPr>
                <p:cNvPr id="880" name="TextBox 879">
                  <a:extLst>
                    <a:ext uri="{FF2B5EF4-FFF2-40B4-BE49-F238E27FC236}">
                      <a16:creationId xmlns="" xmlns:a16="http://schemas.microsoft.com/office/drawing/2014/main" id="{2497EBA6-AE50-4C37-8378-B017DE31C4AF}"/>
                    </a:ext>
                  </a:extLst>
                </p:cNvPr>
                <p:cNvSpPr txBox="1"/>
                <p:nvPr/>
              </p:nvSpPr>
              <p:spPr>
                <a:xfrm rot="6346336">
                  <a:off x="4386911" y="5165963"/>
                  <a:ext cx="1419866"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Hông Quyên</a:t>
                  </a:r>
                </a:p>
              </p:txBody>
            </p:sp>
            <p:sp>
              <p:nvSpPr>
                <p:cNvPr id="881" name="TextBox 880">
                  <a:extLst>
                    <a:ext uri="{FF2B5EF4-FFF2-40B4-BE49-F238E27FC236}">
                      <a16:creationId xmlns="" xmlns:a16="http://schemas.microsoft.com/office/drawing/2014/main" id="{6C158622-BCEC-425F-B2AE-C897AD6B861C}"/>
                    </a:ext>
                  </a:extLst>
                </p:cNvPr>
                <p:cNvSpPr txBox="1"/>
                <p:nvPr/>
              </p:nvSpPr>
              <p:spPr>
                <a:xfrm rot="5900025">
                  <a:off x="4679097" y="5325140"/>
                  <a:ext cx="1475468" cy="337282"/>
                </a:xfrm>
                <a:prstGeom prst="rect">
                  <a:avLst/>
                </a:prstGeom>
                <a:noFill/>
              </p:spPr>
              <p:txBody>
                <a:bodyPr wrap="square" rtlCol="0">
                  <a:spAutoFit/>
                </a:bodyPr>
                <a:lstStyle/>
                <a:p>
                  <a:pPr>
                    <a:buClr>
                      <a:srgbClr val="000000"/>
                    </a:buClr>
                    <a:buFont typeface="Arial"/>
                    <a:buNone/>
                    <a:defRPr/>
                  </a:pPr>
                  <a:r>
                    <a:rPr lang="en-US" sz="1400" b="1" kern="0" dirty="0">
                      <a:solidFill>
                        <a:srgbClr val="002060"/>
                      </a:solidFill>
                      <a:cs typeface="Arial" panose="020B0604020202020204" pitchFamily="34" charset="0"/>
                      <a:sym typeface="Arial"/>
                    </a:rPr>
                    <a:t>Hông Quyên</a:t>
                  </a:r>
                </a:p>
              </p:txBody>
            </p:sp>
            <p:sp>
              <p:nvSpPr>
                <p:cNvPr id="882" name="TextBox 881">
                  <a:extLst>
                    <a:ext uri="{FF2B5EF4-FFF2-40B4-BE49-F238E27FC236}">
                      <a16:creationId xmlns="" xmlns:a16="http://schemas.microsoft.com/office/drawing/2014/main" id="{5BCE1F23-B966-4CDA-AD87-5D29683B358D}"/>
                    </a:ext>
                  </a:extLst>
                </p:cNvPr>
                <p:cNvSpPr txBox="1"/>
                <p:nvPr/>
              </p:nvSpPr>
              <p:spPr>
                <a:xfrm rot="5400000">
                  <a:off x="5096585" y="5320393"/>
                  <a:ext cx="1388322"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Hữu Quân</a:t>
                  </a:r>
                </a:p>
              </p:txBody>
            </p:sp>
            <p:sp>
              <p:nvSpPr>
                <p:cNvPr id="883" name="TextBox 882">
                  <a:extLst>
                    <a:ext uri="{FF2B5EF4-FFF2-40B4-BE49-F238E27FC236}">
                      <a16:creationId xmlns="" xmlns:a16="http://schemas.microsoft.com/office/drawing/2014/main" id="{868D3BD3-1005-4D08-9019-B9CFC14EED56}"/>
                    </a:ext>
                  </a:extLst>
                </p:cNvPr>
                <p:cNvSpPr txBox="1"/>
                <p:nvPr/>
              </p:nvSpPr>
              <p:spPr>
                <a:xfrm rot="6845420">
                  <a:off x="3869057" y="5281551"/>
                  <a:ext cx="1593994" cy="337282"/>
                </a:xfrm>
                <a:prstGeom prst="rect">
                  <a:avLst/>
                </a:prstGeom>
                <a:noFill/>
              </p:spPr>
              <p:txBody>
                <a:bodyPr wrap="square" rtlCol="0">
                  <a:spAutoFit/>
                </a:bodyPr>
                <a:lstStyle/>
                <a:p>
                  <a:pPr>
                    <a:buClr>
                      <a:srgbClr val="000000"/>
                    </a:buClr>
                    <a:buFont typeface="Arial"/>
                    <a:buNone/>
                    <a:defRPr/>
                  </a:pPr>
                  <a:r>
                    <a:rPr lang="en-US" sz="1400" b="1" kern="0" dirty="0">
                      <a:solidFill>
                        <a:srgbClr val="000000"/>
                      </a:solidFill>
                      <a:cs typeface="Arial" panose="020B0604020202020204" pitchFamily="34" charset="0"/>
                      <a:sym typeface="Arial"/>
                    </a:rPr>
                    <a:t>Hưng Thịnh</a:t>
                  </a:r>
                </a:p>
              </p:txBody>
            </p:sp>
            <p:sp>
              <p:nvSpPr>
                <p:cNvPr id="885" name="TextBox 884">
                  <a:extLst>
                    <a:ext uri="{FF2B5EF4-FFF2-40B4-BE49-F238E27FC236}">
                      <a16:creationId xmlns="" xmlns:a16="http://schemas.microsoft.com/office/drawing/2014/main" id="{7AF619B3-DD90-4833-8233-20789D3211CA}"/>
                    </a:ext>
                  </a:extLst>
                </p:cNvPr>
                <p:cNvSpPr txBox="1"/>
                <p:nvPr/>
              </p:nvSpPr>
              <p:spPr>
                <a:xfrm rot="8044895">
                  <a:off x="3424708" y="4784575"/>
                  <a:ext cx="1353375"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Vĩnh Thy</a:t>
                  </a:r>
                </a:p>
              </p:txBody>
            </p:sp>
            <p:sp>
              <p:nvSpPr>
                <p:cNvPr id="886" name="TextBox 885">
                  <a:extLst>
                    <a:ext uri="{FF2B5EF4-FFF2-40B4-BE49-F238E27FC236}">
                      <a16:creationId xmlns="" xmlns:a16="http://schemas.microsoft.com/office/drawing/2014/main" id="{41713394-0D42-46DD-B180-6CA66D319F13}"/>
                    </a:ext>
                  </a:extLst>
                </p:cNvPr>
                <p:cNvSpPr txBox="1"/>
                <p:nvPr/>
              </p:nvSpPr>
              <p:spPr>
                <a:xfrm rot="8613839">
                  <a:off x="3161700" y="4594324"/>
                  <a:ext cx="1353375"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Vĩnh Thy</a:t>
                  </a:r>
                </a:p>
              </p:txBody>
            </p:sp>
            <p:sp>
              <p:nvSpPr>
                <p:cNvPr id="887" name="TextBox 886">
                  <a:extLst>
                    <a:ext uri="{FF2B5EF4-FFF2-40B4-BE49-F238E27FC236}">
                      <a16:creationId xmlns=""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a:buClr>
                      <a:srgbClr val="000000"/>
                    </a:buClr>
                    <a:buFont typeface="Arial"/>
                    <a:buNone/>
                    <a:defRPr/>
                  </a:pPr>
                  <a:r>
                    <a:rPr lang="en-US" sz="1400" b="1" kern="0" dirty="0">
                      <a:solidFill>
                        <a:schemeClr val="bg1"/>
                      </a:solidFill>
                      <a:cs typeface="Arial" panose="020B0604020202020204" pitchFamily="34" charset="0"/>
                      <a:sym typeface="Arial"/>
                    </a:rPr>
                    <a:t>Duy Tiến</a:t>
                  </a:r>
                </a:p>
              </p:txBody>
            </p:sp>
            <p:sp>
              <p:nvSpPr>
                <p:cNvPr id="888" name="TextBox 887">
                  <a:extLst>
                    <a:ext uri="{FF2B5EF4-FFF2-40B4-BE49-F238E27FC236}">
                      <a16:creationId xmlns="" xmlns:a16="http://schemas.microsoft.com/office/drawing/2014/main" id="{C7B4D38C-BCA8-4425-8FE3-F07580F8D19F}"/>
                    </a:ext>
                  </a:extLst>
                </p:cNvPr>
                <p:cNvSpPr txBox="1"/>
                <p:nvPr/>
              </p:nvSpPr>
              <p:spPr>
                <a:xfrm rot="9582197">
                  <a:off x="2577357" y="3996859"/>
                  <a:ext cx="1625286"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Huỳnh Vy</a:t>
                  </a:r>
                </a:p>
              </p:txBody>
            </p:sp>
            <p:sp>
              <p:nvSpPr>
                <p:cNvPr id="889" name="TextBox 888">
                  <a:extLst>
                    <a:ext uri="{FF2B5EF4-FFF2-40B4-BE49-F238E27FC236}">
                      <a16:creationId xmlns="" xmlns:a16="http://schemas.microsoft.com/office/drawing/2014/main" id="{DAE57DE0-4C18-4481-8C79-49DCAC37F9F4}"/>
                    </a:ext>
                  </a:extLst>
                </p:cNvPr>
                <p:cNvSpPr txBox="1"/>
                <p:nvPr/>
              </p:nvSpPr>
              <p:spPr>
                <a:xfrm rot="10109537">
                  <a:off x="2755616" y="3651402"/>
                  <a:ext cx="1353375" cy="338554"/>
                </a:xfrm>
                <a:prstGeom prst="rect">
                  <a:avLst/>
                </a:prstGeom>
                <a:noFill/>
              </p:spPr>
              <p:txBody>
                <a:bodyPr wrap="square" rtlCol="0">
                  <a:spAutoFit/>
                </a:bodyPr>
                <a:lstStyle/>
                <a:p>
                  <a:pPr>
                    <a:buClr>
                      <a:srgbClr val="000000"/>
                    </a:buClr>
                    <a:buFont typeface="Arial"/>
                    <a:buNone/>
                    <a:defRPr/>
                  </a:pPr>
                  <a:r>
                    <a:rPr lang="en-US" sz="1400" b="1" kern="0" dirty="0">
                      <a:solidFill>
                        <a:srgbClr val="000000"/>
                      </a:solidFill>
                      <a:cs typeface="Arial" panose="020B0604020202020204" pitchFamily="34" charset="0"/>
                      <a:sym typeface="Arial"/>
                    </a:rPr>
                    <a:t>Hoài Trâm</a:t>
                  </a:r>
                </a:p>
              </p:txBody>
            </p:sp>
            <p:sp>
              <p:nvSpPr>
                <p:cNvPr id="891" name="TextBox 890">
                  <a:extLst>
                    <a:ext uri="{FF2B5EF4-FFF2-40B4-BE49-F238E27FC236}">
                      <a16:creationId xmlns="" xmlns:a16="http://schemas.microsoft.com/office/drawing/2014/main" id="{ADECA585-8253-4546-8B7C-1F49C2388E43}"/>
                    </a:ext>
                  </a:extLst>
                </p:cNvPr>
                <p:cNvSpPr txBox="1"/>
                <p:nvPr/>
              </p:nvSpPr>
              <p:spPr>
                <a:xfrm rot="11086160">
                  <a:off x="2373297" y="2958257"/>
                  <a:ext cx="1567724" cy="338554"/>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Thảo Trâm</a:t>
                  </a:r>
                </a:p>
              </p:txBody>
            </p:sp>
            <p:sp>
              <p:nvSpPr>
                <p:cNvPr id="892" name="TextBox 891">
                  <a:extLst>
                    <a:ext uri="{FF2B5EF4-FFF2-40B4-BE49-F238E27FC236}">
                      <a16:creationId xmlns="" xmlns:a16="http://schemas.microsoft.com/office/drawing/2014/main" id="{B0EAFE27-A061-49DF-A8CE-94C039997133}"/>
                    </a:ext>
                  </a:extLst>
                </p:cNvPr>
                <p:cNvSpPr txBox="1"/>
                <p:nvPr/>
              </p:nvSpPr>
              <p:spPr>
                <a:xfrm rot="11948608">
                  <a:off x="2770007" y="2271937"/>
                  <a:ext cx="1189577"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Kiều Trinh</a:t>
                  </a:r>
                </a:p>
              </p:txBody>
            </p:sp>
            <p:sp>
              <p:nvSpPr>
                <p:cNvPr id="893" name="TextBox 892">
                  <a:extLst>
                    <a:ext uri="{FF2B5EF4-FFF2-40B4-BE49-F238E27FC236}">
                      <a16:creationId xmlns="" xmlns:a16="http://schemas.microsoft.com/office/drawing/2014/main" id="{B7FAFD9C-BF94-4DF0-8583-08A0F9C4171E}"/>
                    </a:ext>
                  </a:extLst>
                </p:cNvPr>
                <p:cNvSpPr txBox="1"/>
                <p:nvPr/>
              </p:nvSpPr>
              <p:spPr>
                <a:xfrm rot="11753808">
                  <a:off x="2454212" y="2603100"/>
                  <a:ext cx="1484439"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Thảo Trâm</a:t>
                  </a:r>
                </a:p>
              </p:txBody>
            </p:sp>
            <p:sp>
              <p:nvSpPr>
                <p:cNvPr id="894" name="TextBox 893">
                  <a:extLst>
                    <a:ext uri="{FF2B5EF4-FFF2-40B4-BE49-F238E27FC236}">
                      <a16:creationId xmlns=""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a:buClr>
                      <a:srgbClr val="000000"/>
                    </a:buClr>
                    <a:buFont typeface="Arial"/>
                    <a:buNone/>
                    <a:defRPr/>
                  </a:pPr>
                  <a:r>
                    <a:rPr lang="en-US" sz="1400" b="1" kern="0" dirty="0">
                      <a:cs typeface="Arial" panose="020B0604020202020204" pitchFamily="34" charset="0"/>
                      <a:sym typeface="Arial"/>
                    </a:rPr>
                    <a:t>Kiều Trinh</a:t>
                  </a:r>
                </a:p>
              </p:txBody>
            </p:sp>
            <p:sp>
              <p:nvSpPr>
                <p:cNvPr id="895" name="TextBox 894">
                  <a:extLst>
                    <a:ext uri="{FF2B5EF4-FFF2-40B4-BE49-F238E27FC236}">
                      <a16:creationId xmlns="" xmlns:a16="http://schemas.microsoft.com/office/drawing/2014/main" id="{EA053F65-C6F8-4C92-ADC5-55582AE26F1E}"/>
                    </a:ext>
                  </a:extLst>
                </p:cNvPr>
                <p:cNvSpPr txBox="1"/>
                <p:nvPr/>
              </p:nvSpPr>
              <p:spPr>
                <a:xfrm rot="13399428">
                  <a:off x="3203713" y="1445159"/>
                  <a:ext cx="1465291" cy="573379"/>
                </a:xfrm>
                <a:prstGeom prst="rect">
                  <a:avLst/>
                </a:prstGeom>
                <a:noFill/>
              </p:spPr>
              <p:txBody>
                <a:bodyPr wrap="square" rtlCol="0">
                  <a:spAutoFit/>
                </a:bodyPr>
                <a:lstStyle/>
                <a:p>
                  <a:pPr>
                    <a:buClr>
                      <a:srgbClr val="000000"/>
                    </a:buClr>
                    <a:defRPr/>
                  </a:pPr>
                  <a:r>
                    <a:rPr lang="en-US" sz="1400" b="1" kern="0" dirty="0">
                      <a:solidFill>
                        <a:srgbClr val="000000"/>
                      </a:solidFill>
                      <a:cs typeface="Arial" panose="020B0604020202020204" pitchFamily="34" charset="0"/>
                      <a:sym typeface="Arial"/>
                    </a:rPr>
                    <a:t>Đăng Trình</a:t>
                  </a:r>
                </a:p>
                <a:p>
                  <a:pPr>
                    <a:buClr>
                      <a:srgbClr val="000000"/>
                    </a:buClr>
                    <a:buFont typeface="Arial"/>
                    <a:buNone/>
                    <a:defRPr/>
                  </a:pPr>
                  <a:r>
                    <a:rPr lang="en-US" sz="1400" b="1" kern="0" dirty="0" smtClean="0">
                      <a:solidFill>
                        <a:srgbClr val="FFFFFF"/>
                      </a:solidFill>
                      <a:cs typeface="Arial" panose="020B0604020202020204" pitchFamily="34" charset="0"/>
                      <a:sym typeface="Arial"/>
                    </a:rPr>
                    <a:t>i</a:t>
                  </a:r>
                  <a:endParaRPr lang="en-US" sz="1400" b="1" kern="0" dirty="0">
                    <a:solidFill>
                      <a:srgbClr val="FFFFFF"/>
                    </a:solidFill>
                    <a:cs typeface="Arial" panose="020B0604020202020204" pitchFamily="34" charset="0"/>
                    <a:sym typeface="Arial"/>
                  </a:endParaRPr>
                </a:p>
              </p:txBody>
            </p:sp>
            <p:sp>
              <p:nvSpPr>
                <p:cNvPr id="896" name="TextBox 895">
                  <a:extLst>
                    <a:ext uri="{FF2B5EF4-FFF2-40B4-BE49-F238E27FC236}">
                      <a16:creationId xmlns="" xmlns:a16="http://schemas.microsoft.com/office/drawing/2014/main" id="{33F2300F-AB52-4022-9618-E2CBAE7E8B64}"/>
                    </a:ext>
                  </a:extLst>
                </p:cNvPr>
                <p:cNvSpPr txBox="1"/>
                <p:nvPr/>
              </p:nvSpPr>
              <p:spPr>
                <a:xfrm rot="13952114">
                  <a:off x="3515169" y="1417399"/>
                  <a:ext cx="1272322" cy="337282"/>
                </a:xfrm>
                <a:prstGeom prst="rect">
                  <a:avLst/>
                </a:prstGeom>
                <a:noFill/>
              </p:spPr>
              <p:txBody>
                <a:bodyPr wrap="square" rtlCol="0">
                  <a:spAutoFit/>
                </a:bodyPr>
                <a:lstStyle/>
                <a:p>
                  <a:pPr>
                    <a:buClr>
                      <a:srgbClr val="000000"/>
                    </a:buClr>
                    <a:buFont typeface="Arial"/>
                    <a:buNone/>
                    <a:defRPr/>
                  </a:pPr>
                  <a:r>
                    <a:rPr lang="en-US" sz="1400" b="1" kern="0" dirty="0">
                      <a:solidFill>
                        <a:schemeClr val="bg1"/>
                      </a:solidFill>
                      <a:cs typeface="Arial" panose="020B0604020202020204" pitchFamily="34" charset="0"/>
                      <a:sym typeface="Arial"/>
                    </a:rPr>
                    <a:t>Đăng Trình</a:t>
                  </a:r>
                </a:p>
              </p:txBody>
            </p:sp>
            <p:sp>
              <p:nvSpPr>
                <p:cNvPr id="897" name="TextBox 896">
                  <a:extLst>
                    <a:ext uri="{FF2B5EF4-FFF2-40B4-BE49-F238E27FC236}">
                      <a16:creationId xmlns="" xmlns:a16="http://schemas.microsoft.com/office/drawing/2014/main" id="{CAF95819-8753-40FC-8593-513E7D9D77E7}"/>
                    </a:ext>
                  </a:extLst>
                </p:cNvPr>
                <p:cNvSpPr txBox="1"/>
                <p:nvPr/>
              </p:nvSpPr>
              <p:spPr>
                <a:xfrm rot="14346017">
                  <a:off x="3659855" y="1246589"/>
                  <a:ext cx="1465291" cy="337282"/>
                </a:xfrm>
                <a:prstGeom prst="rect">
                  <a:avLst/>
                </a:prstGeom>
                <a:noFill/>
              </p:spPr>
              <p:txBody>
                <a:bodyPr wrap="square" rtlCol="0">
                  <a:spAutoFit/>
                </a:bodyPr>
                <a:lstStyle/>
                <a:p>
                  <a:pPr>
                    <a:buClr>
                      <a:srgbClr val="000000"/>
                    </a:buClr>
                    <a:buFont typeface="Arial"/>
                    <a:buNone/>
                    <a:defRPr/>
                  </a:pPr>
                  <a:r>
                    <a:rPr lang="en-US" sz="1400" b="1" kern="0">
                      <a:solidFill>
                        <a:srgbClr val="FFFFFF"/>
                      </a:solidFill>
                      <a:cs typeface="Arial" panose="020B0604020202020204" pitchFamily="34" charset="0"/>
                      <a:sym typeface="Arial"/>
                    </a:rPr>
                    <a:t>Huỳnh Trí</a:t>
                  </a:r>
                  <a:endParaRPr lang="en-US" sz="1400" b="1" kern="0" dirty="0">
                    <a:solidFill>
                      <a:srgbClr val="FFFFFF"/>
                    </a:solidFill>
                    <a:cs typeface="Arial" panose="020B0604020202020204" pitchFamily="34" charset="0"/>
                    <a:sym typeface="Arial"/>
                  </a:endParaRPr>
                </a:p>
              </p:txBody>
            </p:sp>
            <p:sp>
              <p:nvSpPr>
                <p:cNvPr id="898" name="TextBox 897">
                  <a:extLst>
                    <a:ext uri="{FF2B5EF4-FFF2-40B4-BE49-F238E27FC236}">
                      <a16:creationId xmlns="" xmlns:a16="http://schemas.microsoft.com/office/drawing/2014/main" id="{EC7D9FB8-961C-4FD7-8CF9-C523BE919EC7}"/>
                    </a:ext>
                  </a:extLst>
                </p:cNvPr>
                <p:cNvSpPr txBox="1"/>
                <p:nvPr/>
              </p:nvSpPr>
              <p:spPr>
                <a:xfrm rot="14965495">
                  <a:off x="3979551" y="1070725"/>
                  <a:ext cx="1452025"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Huỳnh Trí</a:t>
                  </a:r>
                </a:p>
              </p:txBody>
            </p:sp>
            <p:sp>
              <p:nvSpPr>
                <p:cNvPr id="899" name="TextBox 898">
                  <a:extLst>
                    <a:ext uri="{FF2B5EF4-FFF2-40B4-BE49-F238E27FC236}">
                      <a16:creationId xmlns="" xmlns:a16="http://schemas.microsoft.com/office/drawing/2014/main" id="{6053F74E-3EB8-4D42-B720-33881E4F6A02}"/>
                    </a:ext>
                  </a:extLst>
                </p:cNvPr>
                <p:cNvSpPr txBox="1"/>
                <p:nvPr/>
              </p:nvSpPr>
              <p:spPr>
                <a:xfrm rot="15274070">
                  <a:off x="4379436" y="1142614"/>
                  <a:ext cx="1452025" cy="337282"/>
                </a:xfrm>
                <a:prstGeom prst="rect">
                  <a:avLst/>
                </a:prstGeom>
                <a:noFill/>
              </p:spPr>
              <p:txBody>
                <a:bodyPr wrap="square" rtlCol="0">
                  <a:spAutoFit/>
                </a:bodyPr>
                <a:lstStyle/>
                <a:p>
                  <a:pPr>
                    <a:buClr>
                      <a:srgbClr val="000000"/>
                    </a:buClr>
                    <a:buFont typeface="Arial"/>
                    <a:buNone/>
                    <a:defRPr/>
                  </a:pPr>
                  <a:r>
                    <a:rPr lang="en-US" sz="1400" b="1" kern="0" dirty="0">
                      <a:solidFill>
                        <a:schemeClr val="bg1"/>
                      </a:solidFill>
                      <a:cs typeface="Arial" panose="020B0604020202020204" pitchFamily="34" charset="0"/>
                      <a:sym typeface="Arial"/>
                    </a:rPr>
                    <a:t>Thanh Tú</a:t>
                  </a:r>
                </a:p>
              </p:txBody>
            </p:sp>
            <p:sp>
              <p:nvSpPr>
                <p:cNvPr id="900" name="TextBox 899">
                  <a:extLst>
                    <a:ext uri="{FF2B5EF4-FFF2-40B4-BE49-F238E27FC236}">
                      <a16:creationId xmlns="" xmlns:a16="http://schemas.microsoft.com/office/drawing/2014/main" id="{104BC20E-1464-4A64-A5C2-DA0B4F7F54DD}"/>
                    </a:ext>
                  </a:extLst>
                </p:cNvPr>
                <p:cNvSpPr txBox="1"/>
                <p:nvPr/>
              </p:nvSpPr>
              <p:spPr>
                <a:xfrm rot="17060111">
                  <a:off x="5430159" y="927347"/>
                  <a:ext cx="1465291"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Vỹ Tường</a:t>
                  </a:r>
                </a:p>
              </p:txBody>
            </p:sp>
            <p:sp>
              <p:nvSpPr>
                <p:cNvPr id="901" name="TextBox 900">
                  <a:extLst>
                    <a:ext uri="{FF2B5EF4-FFF2-40B4-BE49-F238E27FC236}">
                      <a16:creationId xmlns="" xmlns:a16="http://schemas.microsoft.com/office/drawing/2014/main" id="{3A8559CE-949C-44BA-88EB-3AD7022DB7BB}"/>
                    </a:ext>
                  </a:extLst>
                </p:cNvPr>
                <p:cNvSpPr txBox="1"/>
                <p:nvPr/>
              </p:nvSpPr>
              <p:spPr>
                <a:xfrm rot="16455159">
                  <a:off x="5185019" y="851834"/>
                  <a:ext cx="1215660"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Vỹ Tường</a:t>
                  </a:r>
                </a:p>
              </p:txBody>
            </p:sp>
            <p:sp>
              <p:nvSpPr>
                <p:cNvPr id="902" name="TextBox 901">
                  <a:extLst>
                    <a:ext uri="{FF2B5EF4-FFF2-40B4-BE49-F238E27FC236}">
                      <a16:creationId xmlns="" xmlns:a16="http://schemas.microsoft.com/office/drawing/2014/main" id="{3163DDDE-C8C0-423F-A0B4-59DBBF5206DB}"/>
                    </a:ext>
                  </a:extLst>
                </p:cNvPr>
                <p:cNvSpPr txBox="1"/>
                <p:nvPr/>
              </p:nvSpPr>
              <p:spPr>
                <a:xfrm rot="15968816">
                  <a:off x="4596006" y="1002116"/>
                  <a:ext cx="1617845" cy="337282"/>
                </a:xfrm>
                <a:prstGeom prst="rect">
                  <a:avLst/>
                </a:prstGeom>
                <a:noFill/>
              </p:spPr>
              <p:txBody>
                <a:bodyPr wrap="square" rtlCol="0">
                  <a:spAutoFit/>
                </a:bodyPr>
                <a:lstStyle/>
                <a:p>
                  <a:pPr>
                    <a:buClr>
                      <a:srgbClr val="000000"/>
                    </a:buClr>
                    <a:buFont typeface="Arial"/>
                    <a:buNone/>
                    <a:defRPr/>
                  </a:pPr>
                  <a:r>
                    <a:rPr lang="en-US" sz="1400" b="1" kern="0" dirty="0">
                      <a:solidFill>
                        <a:srgbClr val="000000"/>
                      </a:solidFill>
                      <a:cs typeface="Arial" panose="020B0604020202020204" pitchFamily="34" charset="0"/>
                      <a:sym typeface="Arial"/>
                    </a:rPr>
                    <a:t>Thanh Tú</a:t>
                  </a:r>
                </a:p>
              </p:txBody>
            </p:sp>
            <p:sp>
              <p:nvSpPr>
                <p:cNvPr id="903" name="TextBox 902">
                  <a:extLst>
                    <a:ext uri="{FF2B5EF4-FFF2-40B4-BE49-F238E27FC236}">
                      <a16:creationId xmlns="" xmlns:a16="http://schemas.microsoft.com/office/drawing/2014/main" id="{D9A58C7A-9739-4CEC-A41B-7AE50517A97E}"/>
                    </a:ext>
                  </a:extLst>
                </p:cNvPr>
                <p:cNvSpPr txBox="1"/>
                <p:nvPr/>
              </p:nvSpPr>
              <p:spPr>
                <a:xfrm rot="17353817">
                  <a:off x="5816078" y="1137717"/>
                  <a:ext cx="1280703" cy="337282"/>
                </a:xfrm>
                <a:prstGeom prst="rect">
                  <a:avLst/>
                </a:prstGeom>
                <a:noFill/>
              </p:spPr>
              <p:txBody>
                <a:bodyPr wrap="square" rtlCol="0">
                  <a:spAutoFit/>
                </a:bodyPr>
                <a:lstStyle/>
                <a:p>
                  <a:pPr>
                    <a:buClr>
                      <a:srgbClr val="000000"/>
                    </a:buClr>
                    <a:buFont typeface="Arial"/>
                    <a:buNone/>
                    <a:defRPr/>
                  </a:pPr>
                  <a:r>
                    <a:rPr lang="en-US" sz="1400" b="1" kern="0" dirty="0">
                      <a:solidFill>
                        <a:schemeClr val="bg1"/>
                      </a:solidFill>
                      <a:cs typeface="Arial" panose="020B0604020202020204" pitchFamily="34" charset="0"/>
                      <a:sym typeface="Arial"/>
                    </a:rPr>
                    <a:t>Bảo Uyên</a:t>
                  </a:r>
                </a:p>
              </p:txBody>
            </p:sp>
            <p:sp>
              <p:nvSpPr>
                <p:cNvPr id="904" name="TextBox 903">
                  <a:extLst>
                    <a:ext uri="{FF2B5EF4-FFF2-40B4-BE49-F238E27FC236}">
                      <a16:creationId xmlns="" xmlns:a16="http://schemas.microsoft.com/office/drawing/2014/main" id="{CF99B637-BA5B-4803-93C9-5E6884526C14}"/>
                    </a:ext>
                  </a:extLst>
                </p:cNvPr>
                <p:cNvSpPr txBox="1"/>
                <p:nvPr/>
              </p:nvSpPr>
              <p:spPr>
                <a:xfrm rot="18036346">
                  <a:off x="6136322" y="1290389"/>
                  <a:ext cx="1280703" cy="337282"/>
                </a:xfrm>
                <a:prstGeom prst="rect">
                  <a:avLst/>
                </a:prstGeom>
                <a:noFill/>
              </p:spPr>
              <p:txBody>
                <a:bodyPr wrap="square" rtlCol="0">
                  <a:spAutoFit/>
                </a:bodyPr>
                <a:lstStyle/>
                <a:p>
                  <a:pPr>
                    <a:buClr>
                      <a:srgbClr val="000000"/>
                    </a:buClr>
                    <a:buFont typeface="Arial"/>
                    <a:buNone/>
                    <a:defRPr/>
                  </a:pPr>
                  <a:r>
                    <a:rPr lang="en-US" sz="1400" b="1" kern="0" dirty="0">
                      <a:solidFill>
                        <a:srgbClr val="000000"/>
                      </a:solidFill>
                      <a:cs typeface="Arial" panose="020B0604020202020204" pitchFamily="34" charset="0"/>
                      <a:sym typeface="Arial"/>
                    </a:rPr>
                    <a:t>Bảo Uyên</a:t>
                  </a:r>
                </a:p>
              </p:txBody>
            </p:sp>
            <p:sp>
              <p:nvSpPr>
                <p:cNvPr id="905" name="TextBox 904">
                  <a:extLst>
                    <a:ext uri="{FF2B5EF4-FFF2-40B4-BE49-F238E27FC236}">
                      <a16:creationId xmlns="" xmlns:a16="http://schemas.microsoft.com/office/drawing/2014/main" id="{47763EEE-F36C-4DD4-A2EC-2F67D0B338BA}"/>
                    </a:ext>
                  </a:extLst>
                </p:cNvPr>
                <p:cNvSpPr txBox="1"/>
                <p:nvPr/>
              </p:nvSpPr>
              <p:spPr>
                <a:xfrm rot="413243">
                  <a:off x="7134188" y="3285053"/>
                  <a:ext cx="1317758" cy="337282"/>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Ngọc Hiền</a:t>
                  </a:r>
                </a:p>
              </p:txBody>
            </p:sp>
          </p:grpSp>
          <p:sp>
            <p:nvSpPr>
              <p:cNvPr id="1376" name="TextBox 1375">
                <a:extLst>
                  <a:ext uri="{FF2B5EF4-FFF2-40B4-BE49-F238E27FC236}">
                    <a16:creationId xmlns="" xmlns:a16="http://schemas.microsoft.com/office/drawing/2014/main" id="{CB288B1B-1D8E-4A57-A3A4-EB93A312B997}"/>
                  </a:ext>
                </a:extLst>
              </p:cNvPr>
              <p:cNvSpPr txBox="1"/>
              <p:nvPr/>
            </p:nvSpPr>
            <p:spPr>
              <a:xfrm rot="10800000">
                <a:off x="2528326" y="3324413"/>
                <a:ext cx="1416893" cy="337282"/>
              </a:xfrm>
              <a:prstGeom prst="rect">
                <a:avLst/>
              </a:prstGeom>
              <a:noFill/>
            </p:spPr>
            <p:txBody>
              <a:bodyPr wrap="square" rtlCol="0">
                <a:spAutoFit/>
              </a:bodyPr>
              <a:lstStyle/>
              <a:p>
                <a:pPr>
                  <a:buClr>
                    <a:srgbClr val="000000"/>
                  </a:buClr>
                  <a:buFont typeface="Arial"/>
                  <a:buNone/>
                  <a:defRPr/>
                </a:pPr>
                <a:r>
                  <a:rPr lang="en-US" sz="1400" b="1" kern="0" dirty="0" smtClean="0">
                    <a:solidFill>
                      <a:srgbClr val="FFFFFF"/>
                    </a:solidFill>
                    <a:cs typeface="Arial" panose="020B0604020202020204" pitchFamily="34" charset="0"/>
                    <a:sym typeface="Arial"/>
                  </a:rPr>
                  <a:t>H</a:t>
                </a:r>
                <a:r>
                  <a:rPr lang="en-US" sz="1400" b="1" kern="0" dirty="0">
                    <a:solidFill>
                      <a:srgbClr val="000000"/>
                    </a:solidFill>
                    <a:cs typeface="Arial" panose="020B0604020202020204" pitchFamily="34" charset="0"/>
                    <a:sym typeface="Arial"/>
                  </a:rPr>
                  <a:t>Hoài Trâm</a:t>
                </a:r>
              </a:p>
            </p:txBody>
          </p:sp>
        </p:grpSp>
        <p:sp>
          <p:nvSpPr>
            <p:cNvPr id="908" name="TextBox 907">
              <a:extLst>
                <a:ext uri="{FF2B5EF4-FFF2-40B4-BE49-F238E27FC236}">
                  <a16:creationId xmlns="" xmlns:a16="http://schemas.microsoft.com/office/drawing/2014/main" id="{ED5C3041-66F0-4C92-89D1-B9F0110F45E8}"/>
                </a:ext>
              </a:extLst>
            </p:cNvPr>
            <p:cNvSpPr txBox="1"/>
            <p:nvPr/>
          </p:nvSpPr>
          <p:spPr>
            <a:xfrm rot="7489126">
              <a:off x="3682524" y="5086840"/>
              <a:ext cx="1353375" cy="337282"/>
            </a:xfrm>
            <a:prstGeom prst="rect">
              <a:avLst/>
            </a:prstGeom>
            <a:noFill/>
          </p:spPr>
          <p:txBody>
            <a:bodyPr wrap="square" rtlCol="0">
              <a:spAutoFit/>
            </a:bodyPr>
            <a:lstStyle/>
            <a:p>
              <a:pPr>
                <a:buClr>
                  <a:srgbClr val="000000"/>
                </a:buClr>
                <a:buFont typeface="Arial"/>
                <a:buNone/>
                <a:defRPr/>
              </a:pPr>
              <a:r>
                <a:rPr lang="en-US" sz="1400" b="1" kern="0" dirty="0">
                  <a:solidFill>
                    <a:srgbClr val="000000"/>
                  </a:solidFill>
                  <a:cs typeface="Arial" panose="020B0604020202020204" pitchFamily="34" charset="0"/>
                  <a:sym typeface="Arial"/>
                </a:rPr>
                <a:t>Hưng Thịnh</a:t>
              </a:r>
            </a:p>
          </p:txBody>
        </p:sp>
      </p:grpSp>
      <p:sp>
        <p:nvSpPr>
          <p:cNvPr id="1379" name="Circle: Hollow 1378">
            <a:extLst>
              <a:ext uri="{FF2B5EF4-FFF2-40B4-BE49-F238E27FC236}">
                <a16:creationId xmlns="" xmlns:a16="http://schemas.microsoft.com/office/drawing/2014/main" id="{140AF6F9-0965-4C44-85E8-BDB1693CDEFE}"/>
              </a:ext>
            </a:extLst>
          </p:cNvPr>
          <p:cNvSpPr/>
          <p:nvPr/>
        </p:nvSpPr>
        <p:spPr>
          <a:xfrm>
            <a:off x="5200471" y="335959"/>
            <a:ext cx="5973451"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dirty="0">
              <a:solidFill>
                <a:srgbClr val="000000"/>
              </a:solidFill>
              <a:sym typeface="Arial"/>
            </a:endParaRPr>
          </a:p>
        </p:txBody>
      </p:sp>
      <p:sp>
        <p:nvSpPr>
          <p:cNvPr id="1380" name="Oval 1379">
            <a:extLst>
              <a:ext uri="{FF2B5EF4-FFF2-40B4-BE49-F238E27FC236}">
                <a16:creationId xmlns=""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83" name="Oval 1382">
            <a:extLst>
              <a:ext uri="{FF2B5EF4-FFF2-40B4-BE49-F238E27FC236}">
                <a16:creationId xmlns=""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85" name="Oval 1384">
            <a:extLst>
              <a:ext uri="{FF2B5EF4-FFF2-40B4-BE49-F238E27FC236}">
                <a16:creationId xmlns=""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87" name="Oval 1386">
            <a:extLst>
              <a:ext uri="{FF2B5EF4-FFF2-40B4-BE49-F238E27FC236}">
                <a16:creationId xmlns=""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0" name="Oval 1389">
            <a:extLst>
              <a:ext uri="{FF2B5EF4-FFF2-40B4-BE49-F238E27FC236}">
                <a16:creationId xmlns=""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5" name="Oval 1394">
            <a:extLst>
              <a:ext uri="{FF2B5EF4-FFF2-40B4-BE49-F238E27FC236}">
                <a16:creationId xmlns=""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6" name="Oval 1395">
            <a:extLst>
              <a:ext uri="{FF2B5EF4-FFF2-40B4-BE49-F238E27FC236}">
                <a16:creationId xmlns=""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7" name="Oval 1396">
            <a:extLst>
              <a:ext uri="{FF2B5EF4-FFF2-40B4-BE49-F238E27FC236}">
                <a16:creationId xmlns=""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8" name="Oval 1397">
            <a:extLst>
              <a:ext uri="{FF2B5EF4-FFF2-40B4-BE49-F238E27FC236}">
                <a16:creationId xmlns=""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399" name="Oval 1398">
            <a:extLst>
              <a:ext uri="{FF2B5EF4-FFF2-40B4-BE49-F238E27FC236}">
                <a16:creationId xmlns=""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0" name="Oval 1399">
            <a:extLst>
              <a:ext uri="{FF2B5EF4-FFF2-40B4-BE49-F238E27FC236}">
                <a16:creationId xmlns="" xmlns:a16="http://schemas.microsoft.com/office/drawing/2014/main" id="{15F1AE03-E0AF-413F-BF13-79145D3352F6}"/>
              </a:ext>
            </a:extLst>
          </p:cNvPr>
          <p:cNvSpPr/>
          <p:nvPr/>
        </p:nvSpPr>
        <p:spPr>
          <a:xfrm>
            <a:off x="10777439"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1" name="Oval 1400">
            <a:extLst>
              <a:ext uri="{FF2B5EF4-FFF2-40B4-BE49-F238E27FC236}">
                <a16:creationId xmlns=""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2" name="Oval 1401">
            <a:extLst>
              <a:ext uri="{FF2B5EF4-FFF2-40B4-BE49-F238E27FC236}">
                <a16:creationId xmlns=""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3" name="Oval 1402">
            <a:extLst>
              <a:ext uri="{FF2B5EF4-FFF2-40B4-BE49-F238E27FC236}">
                <a16:creationId xmlns=""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4" name="Oval 1403">
            <a:extLst>
              <a:ext uri="{FF2B5EF4-FFF2-40B4-BE49-F238E27FC236}">
                <a16:creationId xmlns=""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5" name="Oval 1404">
            <a:extLst>
              <a:ext uri="{FF2B5EF4-FFF2-40B4-BE49-F238E27FC236}">
                <a16:creationId xmlns=""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6" name="Oval 1405">
            <a:extLst>
              <a:ext uri="{FF2B5EF4-FFF2-40B4-BE49-F238E27FC236}">
                <a16:creationId xmlns=""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7" name="Oval 1406">
            <a:extLst>
              <a:ext uri="{FF2B5EF4-FFF2-40B4-BE49-F238E27FC236}">
                <a16:creationId xmlns=""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8" name="Oval 1407">
            <a:extLst>
              <a:ext uri="{FF2B5EF4-FFF2-40B4-BE49-F238E27FC236}">
                <a16:creationId xmlns="" xmlns:a16="http://schemas.microsoft.com/office/drawing/2014/main" id="{EA5F6815-3889-4B64-8F77-849F6BAB190E}"/>
              </a:ext>
            </a:extLst>
          </p:cNvPr>
          <p:cNvSpPr/>
          <p:nvPr/>
        </p:nvSpPr>
        <p:spPr>
          <a:xfrm>
            <a:off x="7930439"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09" name="Oval 1408">
            <a:extLst>
              <a:ext uri="{FF2B5EF4-FFF2-40B4-BE49-F238E27FC236}">
                <a16:creationId xmlns=""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11" name="Oval 1410">
            <a:extLst>
              <a:ext uri="{FF2B5EF4-FFF2-40B4-BE49-F238E27FC236}">
                <a16:creationId xmlns=""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19" name="Oval 1418">
            <a:extLst>
              <a:ext uri="{FF2B5EF4-FFF2-40B4-BE49-F238E27FC236}">
                <a16:creationId xmlns="" xmlns:a16="http://schemas.microsoft.com/office/drawing/2014/main" id="{7DD413AE-CF6B-4542-85D9-4DC6659065F4}"/>
              </a:ext>
            </a:extLst>
          </p:cNvPr>
          <p:cNvSpPr/>
          <p:nvPr/>
        </p:nvSpPr>
        <p:spPr>
          <a:xfrm>
            <a:off x="6597243"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26" name="Oval 1425">
            <a:extLst>
              <a:ext uri="{FF2B5EF4-FFF2-40B4-BE49-F238E27FC236}">
                <a16:creationId xmlns=""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34" name="Oval 1433">
            <a:extLst>
              <a:ext uri="{FF2B5EF4-FFF2-40B4-BE49-F238E27FC236}">
                <a16:creationId xmlns=""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47" name="Oval 1446">
            <a:extLst>
              <a:ext uri="{FF2B5EF4-FFF2-40B4-BE49-F238E27FC236}">
                <a16:creationId xmlns=""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67" name="Oval 1466">
            <a:extLst>
              <a:ext uri="{FF2B5EF4-FFF2-40B4-BE49-F238E27FC236}">
                <a16:creationId xmlns=""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493" name="Oval 1492">
            <a:extLst>
              <a:ext uri="{FF2B5EF4-FFF2-40B4-BE49-F238E27FC236}">
                <a16:creationId xmlns="" xmlns:a16="http://schemas.microsoft.com/office/drawing/2014/main" id="{D78E6FA3-3F04-43F7-9A41-CCEDB47DB396}"/>
              </a:ext>
            </a:extLst>
          </p:cNvPr>
          <p:cNvSpPr/>
          <p:nvPr/>
        </p:nvSpPr>
        <p:spPr>
          <a:xfrm>
            <a:off x="5304299"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540" name="Oval 1539">
            <a:extLst>
              <a:ext uri="{FF2B5EF4-FFF2-40B4-BE49-F238E27FC236}">
                <a16:creationId xmlns=""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558" name="Oval 1557">
            <a:extLst>
              <a:ext uri="{FF2B5EF4-FFF2-40B4-BE49-F238E27FC236}">
                <a16:creationId xmlns=""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695" name="Oval 1694">
            <a:extLst>
              <a:ext uri="{FF2B5EF4-FFF2-40B4-BE49-F238E27FC236}">
                <a16:creationId xmlns=""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714" name="Oval 1713">
            <a:extLst>
              <a:ext uri="{FF2B5EF4-FFF2-40B4-BE49-F238E27FC236}">
                <a16:creationId xmlns=""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2" name="Oval 1801">
            <a:extLst>
              <a:ext uri="{FF2B5EF4-FFF2-40B4-BE49-F238E27FC236}">
                <a16:creationId xmlns="" xmlns:a16="http://schemas.microsoft.com/office/drawing/2014/main" id="{EF5932D6-0394-4A5E-AE03-FB5B05C35990}"/>
              </a:ext>
            </a:extLst>
          </p:cNvPr>
          <p:cNvSpPr/>
          <p:nvPr/>
        </p:nvSpPr>
        <p:spPr>
          <a:xfrm>
            <a:off x="6377959"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3" name="Oval 1802">
            <a:extLst>
              <a:ext uri="{FF2B5EF4-FFF2-40B4-BE49-F238E27FC236}">
                <a16:creationId xmlns=""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4" name="Oval 1803">
            <a:extLst>
              <a:ext uri="{FF2B5EF4-FFF2-40B4-BE49-F238E27FC236}">
                <a16:creationId xmlns=""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5" name="Oval 1804">
            <a:extLst>
              <a:ext uri="{FF2B5EF4-FFF2-40B4-BE49-F238E27FC236}">
                <a16:creationId xmlns=""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6" name="Oval 1805">
            <a:extLst>
              <a:ext uri="{FF2B5EF4-FFF2-40B4-BE49-F238E27FC236}">
                <a16:creationId xmlns=""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7" name="Oval 1806">
            <a:extLst>
              <a:ext uri="{FF2B5EF4-FFF2-40B4-BE49-F238E27FC236}">
                <a16:creationId xmlns=""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8" name="Oval 1807">
            <a:extLst>
              <a:ext uri="{FF2B5EF4-FFF2-40B4-BE49-F238E27FC236}">
                <a16:creationId xmlns=""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09" name="Oval 1808">
            <a:extLst>
              <a:ext uri="{FF2B5EF4-FFF2-40B4-BE49-F238E27FC236}">
                <a16:creationId xmlns=""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sp>
        <p:nvSpPr>
          <p:cNvPr id="1810" name="Oval 1809">
            <a:extLst>
              <a:ext uri="{FF2B5EF4-FFF2-40B4-BE49-F238E27FC236}">
                <a16:creationId xmlns=""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a:solidFill>
                <a:srgbClr val="FFFFFF"/>
              </a:solidFill>
              <a:sym typeface="Arial"/>
            </a:endParaRPr>
          </a:p>
        </p:txBody>
      </p:sp>
      <p:grpSp>
        <p:nvGrpSpPr>
          <p:cNvPr id="1811" name="Group 1810">
            <a:extLst>
              <a:ext uri="{FF2B5EF4-FFF2-40B4-BE49-F238E27FC236}">
                <a16:creationId xmlns="" xmlns:a16="http://schemas.microsoft.com/office/drawing/2014/main" id="{6F26D9A9-3441-4850-AB1D-4462A2989044}"/>
              </a:ext>
            </a:extLst>
          </p:cNvPr>
          <p:cNvGrpSpPr/>
          <p:nvPr/>
        </p:nvGrpSpPr>
        <p:grpSpPr>
          <a:xfrm rot="10800000">
            <a:off x="10233433" y="3194795"/>
            <a:ext cx="830595" cy="169822"/>
            <a:chOff x="3009258" y="3217176"/>
            <a:chExt cx="910219" cy="186102"/>
          </a:xfrm>
          <a:solidFill>
            <a:schemeClr val="bg1"/>
          </a:solidFill>
        </p:grpSpPr>
        <p:sp>
          <p:nvSpPr>
            <p:cNvPr id="1812" name="Freeform: Shape 1811">
              <a:extLst>
                <a:ext uri="{FF2B5EF4-FFF2-40B4-BE49-F238E27FC236}">
                  <a16:creationId xmlns=""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buClr>
                  <a:srgbClr val="000000"/>
                </a:buClr>
                <a:buFont typeface="Arial"/>
                <a:buNone/>
                <a:defRPr/>
              </a:pPr>
              <a:endParaRPr lang="en-US" sz="1400" kern="0">
                <a:solidFill>
                  <a:srgbClr val="FFFFFF"/>
                </a:solidFill>
                <a:sym typeface="Arial"/>
              </a:endParaRPr>
            </a:p>
          </p:txBody>
        </p:sp>
        <p:sp>
          <p:nvSpPr>
            <p:cNvPr id="1813" name="Flowchart: Connector 1812">
              <a:extLst>
                <a:ext uri="{FF2B5EF4-FFF2-40B4-BE49-F238E27FC236}">
                  <a16:creationId xmlns=""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defRPr/>
              </a:pPr>
              <a:endParaRPr lang="en-US" sz="1400" kern="0" dirty="0">
                <a:solidFill>
                  <a:srgbClr val="FFFFFF"/>
                </a:solidFill>
                <a:sym typeface="Arial"/>
              </a:endParaRPr>
            </a:p>
          </p:txBody>
        </p:sp>
      </p:grpSp>
      <p:sp>
        <p:nvSpPr>
          <p:cNvPr id="918" name="TextBox 917">
            <a:extLst>
              <a:ext uri="{FF2B5EF4-FFF2-40B4-BE49-F238E27FC236}">
                <a16:creationId xmlns:a16="http://schemas.microsoft.com/office/drawing/2014/main" xmlns="" id="{CF230FC1-67EB-4FC8-8F57-C5C17C497866}"/>
              </a:ext>
            </a:extLst>
          </p:cNvPr>
          <p:cNvSpPr txBox="1"/>
          <p:nvPr/>
        </p:nvSpPr>
        <p:spPr>
          <a:xfrm rot="20305711">
            <a:off x="9609494" y="2607154"/>
            <a:ext cx="1360793" cy="307777"/>
          </a:xfrm>
          <a:prstGeom prst="rect">
            <a:avLst/>
          </a:prstGeom>
          <a:noFill/>
        </p:spPr>
        <p:txBody>
          <a:bodyPr wrap="square" rtlCol="0">
            <a:spAutoFit/>
          </a:bodyPr>
          <a:lstStyle/>
          <a:p>
            <a:pPr>
              <a:buClr>
                <a:srgbClr val="000000"/>
              </a:buClr>
              <a:buFont typeface="Arial"/>
              <a:buNone/>
              <a:defRPr/>
            </a:pPr>
            <a:r>
              <a:rPr lang="en-US" sz="1400" b="1" kern="0" dirty="0">
                <a:solidFill>
                  <a:srgbClr val="FFFFFF"/>
                </a:solidFill>
                <a:cs typeface="Arial" panose="020B0604020202020204" pitchFamily="34" charset="0"/>
                <a:sym typeface="Arial"/>
              </a:rPr>
              <a:t> </a:t>
            </a:r>
            <a:r>
              <a:rPr lang="en-US" sz="1400" b="1" kern="0" dirty="0">
                <a:solidFill>
                  <a:srgbClr val="000000"/>
                </a:solidFill>
                <a:cs typeface="Arial" panose="020B0604020202020204" pitchFamily="34" charset="0"/>
                <a:sym typeface="Arial"/>
              </a:rPr>
              <a:t>Thanh Trúc</a:t>
            </a:r>
            <a:endParaRPr lang="en-US" sz="1400" b="1" kern="0" dirty="0">
              <a:solidFill>
                <a:srgbClr val="FFFFFF"/>
              </a:solidFill>
              <a:cs typeface="Arial" panose="020B0604020202020204" pitchFamily="34" charset="0"/>
              <a:sym typeface="Arial"/>
            </a:endParaRPr>
          </a:p>
        </p:txBody>
      </p:sp>
    </p:spTree>
    <p:extLst>
      <p:ext uri="{BB962C8B-B14F-4D97-AF65-F5344CB8AC3E}">
        <p14:creationId xmlns:p14="http://schemas.microsoft.com/office/powerpoint/2010/main" val="2401346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4" restart="whenNotActive" fill="hold" evtFilter="cancelBubble" nodeType="interactiveSeq">
                <p:stCondLst>
                  <p:cond evt="onClick" delay="0">
                    <p:tgtEl>
                      <p:spTgt spid="5"/>
                    </p:tgtEl>
                  </p:cond>
                </p:stCondLst>
                <p:endSync evt="end" delay="0">
                  <p:rtn val="all"/>
                </p:endSync>
                <p:childTnLst>
                  <p:par>
                    <p:cTn id="125" fill="hold">
                      <p:stCondLst>
                        <p:cond delay="0"/>
                      </p:stCondLst>
                      <p:childTnLst>
                        <p:par>
                          <p:cTn id="126" fill="hold">
                            <p:stCondLst>
                              <p:cond delay="0"/>
                            </p:stCondLst>
                            <p:childTnLst>
                              <p:par>
                                <p:cTn id="127" presetID="8" presetClass="emph" presetSubtype="0" repeatCount="indefinite" fill="hold" nodeType="clickEffect">
                                  <p:stCondLst>
                                    <p:cond delay="0"/>
                                  </p:stCondLst>
                                  <p:childTnLst>
                                    <p:animRot by="21600000">
                                      <p:cBhvr>
                                        <p:cTn id="128" dur="750" fill="hold"/>
                                        <p:tgtEl>
                                          <p:spTgt spid="5"/>
                                        </p:tgtEl>
                                        <p:attrNameLst>
                                          <p:attrName>r</p:attrName>
                                        </p:attrNameLst>
                                      </p:cBhvr>
                                    </p:animRo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138" y="263309"/>
            <a:ext cx="10439400" cy="2214789"/>
          </a:xfrm>
        </p:spPr>
        <p:txBody>
          <a:bodyPr>
            <a:normAutofit fontScale="90000"/>
          </a:bodyPr>
          <a:lstStyle/>
          <a:p>
            <a:pPr lvl="0" algn="ctr" defTabSz="913561" fontAlgn="base">
              <a:lnSpc>
                <a:spcPct val="100000"/>
              </a:lnSpc>
              <a:spcBef>
                <a:spcPct val="50000"/>
              </a:spcBef>
              <a:spcAft>
                <a:spcPct val="0"/>
              </a:spcAft>
            </a:pPr>
            <a:r>
              <a:rPr lang="en-GB" sz="2800" dirty="0" smtClean="0">
                <a:solidFill>
                  <a:srgbClr val="0070C0"/>
                </a:solidFill>
                <a:latin typeface="Times New Roman" panose="02020603050405020304" pitchFamily="18" charset="0"/>
                <a:cs typeface="Times New Roman" panose="02020603050405020304" pitchFamily="18" charset="0"/>
              </a:rPr>
              <a:t>Thứ Tư ngày </a:t>
            </a:r>
            <a:r>
              <a:rPr lang="vi-VN" sz="2800" dirty="0" smtClean="0">
                <a:solidFill>
                  <a:srgbClr val="0070C0"/>
                </a:solidFill>
                <a:latin typeface="Times New Roman" panose="02020603050405020304" pitchFamily="18" charset="0"/>
                <a:cs typeface="Times New Roman" panose="02020603050405020304" pitchFamily="18" charset="0"/>
              </a:rPr>
              <a:t>13</a:t>
            </a:r>
            <a:r>
              <a:rPr lang="en-GB" sz="2800" dirty="0" smtClean="0">
                <a:solidFill>
                  <a:srgbClr val="0070C0"/>
                </a:solidFill>
                <a:latin typeface="Times New Roman" panose="02020603050405020304" pitchFamily="18" charset="0"/>
                <a:cs typeface="Times New Roman" panose="02020603050405020304" pitchFamily="18" charset="0"/>
              </a:rPr>
              <a:t> tháng 3 năm 2024</a:t>
            </a:r>
            <a:r>
              <a:rPr lang="en-GB" sz="2800" b="1" dirty="0" smtClean="0">
                <a:solidFill>
                  <a:srgbClr val="0070C0"/>
                </a:solidFill>
                <a:latin typeface="Times New Roman" panose="02020603050405020304" pitchFamily="18" charset="0"/>
                <a:cs typeface="Times New Roman" panose="02020603050405020304" pitchFamily="18" charset="0"/>
              </a:rPr>
              <a:t/>
            </a:r>
            <a:br>
              <a:rPr lang="en-GB" sz="2800" b="1" dirty="0" smtClean="0">
                <a:solidFill>
                  <a:srgbClr val="0070C0"/>
                </a:solidFill>
                <a:latin typeface="Times New Roman" panose="02020603050405020304" pitchFamily="18" charset="0"/>
                <a:cs typeface="Times New Roman" panose="02020603050405020304" pitchFamily="18" charset="0"/>
              </a:rPr>
            </a:br>
            <a:r>
              <a:rPr lang="en-GB" sz="2800" u="sng" dirty="0">
                <a:solidFill>
                  <a:srgbClr val="0070C0"/>
                </a:solidFill>
                <a:latin typeface="Times New Roman" panose="02020603050405020304" pitchFamily="18" charset="0"/>
                <a:ea typeface="+mn-ea"/>
                <a:cs typeface="Times New Roman" panose="02020603050405020304" pitchFamily="18" charset="0"/>
              </a:rPr>
              <a:t>Hoạt động trải nghiệm</a:t>
            </a:r>
            <a:br>
              <a:rPr lang="en-GB" sz="2800" u="sng" dirty="0">
                <a:solidFill>
                  <a:srgbClr val="0070C0"/>
                </a:solidFill>
                <a:latin typeface="Times New Roman" panose="02020603050405020304" pitchFamily="18" charset="0"/>
                <a:ea typeface="+mn-ea"/>
                <a:cs typeface="Times New Roman" panose="02020603050405020304" pitchFamily="18" charset="0"/>
              </a:rPr>
            </a:br>
            <a:r>
              <a:rPr lang="en-GB" sz="2800" b="1" dirty="0">
                <a:solidFill>
                  <a:srgbClr val="0070C0"/>
                </a:solidFill>
                <a:latin typeface="Times New Roman" panose="02020603050405020304" pitchFamily="18" charset="0"/>
                <a:ea typeface="+mn-ea"/>
                <a:cs typeface="Times New Roman" panose="02020603050405020304" pitchFamily="18" charset="0"/>
              </a:rPr>
              <a:t>CHỦ ĐỀ: KẾT NỐI CỘNG ĐỒNG</a:t>
            </a:r>
            <a:br>
              <a:rPr lang="en-GB" sz="2800" b="1" dirty="0">
                <a:solidFill>
                  <a:srgbClr val="0070C0"/>
                </a:solidFill>
                <a:latin typeface="Times New Roman" panose="02020603050405020304" pitchFamily="18" charset="0"/>
                <a:ea typeface="+mn-ea"/>
                <a:cs typeface="Times New Roman" panose="02020603050405020304" pitchFamily="18" charset="0"/>
              </a:rPr>
            </a:br>
            <a:r>
              <a:rPr lang="en-GB" sz="3100" b="1" dirty="0">
                <a:solidFill>
                  <a:srgbClr val="0070C0"/>
                </a:solidFill>
                <a:latin typeface="Times New Roman" panose="02020603050405020304" pitchFamily="18" charset="0"/>
                <a:ea typeface="+mn-ea"/>
                <a:cs typeface="Times New Roman" panose="02020603050405020304" pitchFamily="18" charset="0"/>
              </a:rPr>
              <a:t> </a:t>
            </a:r>
            <a:r>
              <a:rPr lang="en-US" sz="3100" b="1" dirty="0">
                <a:solidFill>
                  <a:srgbClr val="0070C0"/>
                </a:solidFill>
                <a:latin typeface="Times New Roman" panose="02020603050405020304" pitchFamily="18" charset="0"/>
                <a:ea typeface="+mn-ea"/>
                <a:cs typeface="Times New Roman" panose="02020603050405020304" pitchFamily="18" charset="0"/>
              </a:rPr>
              <a:t>Hoạt động giáo dục theo chủ đề: Ứng xử có văn hoá</a:t>
            </a:r>
            <a:r>
              <a:rPr lang="en-US" sz="4000" b="1" dirty="0">
                <a:solidFill>
                  <a:srgbClr val="0000FF"/>
                </a:solidFill>
                <a:latin typeface="Times New Roman" pitchFamily="18" charset="0"/>
                <a:ea typeface="+mn-ea"/>
                <a:cs typeface="Times New Roman" pitchFamily="18" charset="0"/>
              </a:rPr>
              <a:t/>
            </a:r>
            <a:br>
              <a:rPr lang="en-US" sz="4000" b="1" dirty="0">
                <a:solidFill>
                  <a:srgbClr val="0000FF"/>
                </a:solidFill>
                <a:latin typeface="Times New Roman" pitchFamily="18" charset="0"/>
                <a:ea typeface="+mn-ea"/>
                <a:cs typeface="Times New Roman" pitchFamily="18" charset="0"/>
              </a:rPr>
            </a:br>
            <a:r>
              <a:rPr lang="en-US" sz="3100" dirty="0" smtClean="0">
                <a:solidFill>
                  <a:srgbClr val="0070C0"/>
                </a:solidFill>
                <a:latin typeface="Times New Roman" panose="02020603050405020304" pitchFamily="18" charset="0"/>
                <a:cs typeface="Times New Roman" panose="02020603050405020304" pitchFamily="18" charset="0"/>
              </a:rPr>
              <a:t>.</a:t>
            </a:r>
            <a:endParaRPr lang="en-GB" sz="3100" dirty="0">
              <a:solidFill>
                <a:srgbClr val="0070C0"/>
              </a:solidFill>
              <a:latin typeface="Times New Roman" panose="02020603050405020304" pitchFamily="18" charset="0"/>
              <a:cs typeface="Times New Roman" panose="02020603050405020304" pitchFamily="18" charset="0"/>
            </a:endParaRPr>
          </a:p>
        </p:txBody>
      </p:sp>
      <p:sp>
        <p:nvSpPr>
          <p:cNvPr id="5" name="Content Placeholder 4"/>
          <p:cNvSpPr>
            <a:spLocks noGrp="1"/>
          </p:cNvSpPr>
          <p:nvPr>
            <p:ph idx="1"/>
          </p:nvPr>
        </p:nvSpPr>
        <p:spPr>
          <a:xfrm>
            <a:off x="253578" y="4109500"/>
            <a:ext cx="11660519" cy="1106552"/>
          </a:xfrm>
        </p:spPr>
        <p:txBody>
          <a:bodyPr>
            <a:noAutofit/>
          </a:bodyPr>
          <a:lstStyle/>
          <a:p>
            <a:pPr marL="0" indent="0" algn="just">
              <a:buNone/>
            </a:pPr>
            <a:r>
              <a:rPr lang="en-US" sz="2400" dirty="0" smtClean="0">
                <a:solidFill>
                  <a:srgbClr val="0070C0"/>
                </a:solidFill>
                <a:latin typeface="Times New Roman" panose="02020603050405020304" pitchFamily="18" charset="0"/>
                <a:cs typeface="Times New Roman" panose="02020603050405020304" pitchFamily="18" charset="0"/>
              </a:rPr>
              <a:t>     Quan tâm giúp đỡ người bị nạn; cư xử hòa nhã lễ phép, lịch sự; nhường chỗ cho người già, trẻ em, phụ nữ có thai; giúp người khiếm thị, người già qua đường; giúp đỡ các bạn có hoàn cảnh khó khăn; giúp đỡ bạn trong học tập;… </a:t>
            </a:r>
            <a:endParaRPr lang="en-GB" sz="2400" dirty="0">
              <a:solidFill>
                <a:srgbClr val="0070C0"/>
              </a:solidFill>
              <a:latin typeface="Times New Roman" panose="02020603050405020304" pitchFamily="18" charset="0"/>
              <a:cs typeface="Times New Roman" panose="02020603050405020304" pitchFamily="18" charset="0"/>
            </a:endParaRPr>
          </a:p>
        </p:txBody>
      </p:sp>
      <p:sp>
        <p:nvSpPr>
          <p:cNvPr id="8" name="Content Placeholder 4"/>
          <p:cNvSpPr txBox="1">
            <a:spLocks/>
          </p:cNvSpPr>
          <p:nvPr/>
        </p:nvSpPr>
        <p:spPr>
          <a:xfrm>
            <a:off x="1059970" y="2918376"/>
            <a:ext cx="6774287" cy="5555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rgbClr val="7030A0"/>
                </a:solidFill>
                <a:latin typeface="Times New Roman" panose="02020603050405020304" pitchFamily="18" charset="0"/>
                <a:cs typeface="Times New Roman" panose="02020603050405020304" pitchFamily="18" charset="0"/>
              </a:rPr>
              <a:t>+</a:t>
            </a:r>
            <a:r>
              <a:rPr lang="en-US" b="1" dirty="0" smtClean="0">
                <a:solidFill>
                  <a:srgbClr val="7030A0"/>
                </a:solidFill>
                <a:latin typeface="Times New Roman" panose="02020603050405020304" pitchFamily="18" charset="0"/>
                <a:cs typeface="Times New Roman" panose="02020603050405020304" pitchFamily="18" charset="0"/>
              </a:rPr>
              <a:t>Một </a:t>
            </a:r>
            <a:r>
              <a:rPr lang="en-US" b="1" dirty="0">
                <a:solidFill>
                  <a:srgbClr val="7030A0"/>
                </a:solidFill>
                <a:latin typeface="Times New Roman" panose="02020603050405020304" pitchFamily="18" charset="0"/>
                <a:cs typeface="Times New Roman" panose="02020603050405020304" pitchFamily="18" charset="0"/>
              </a:rPr>
              <a:t>số hành </a:t>
            </a:r>
            <a:r>
              <a:rPr lang="en-US" b="1" dirty="0" smtClean="0">
                <a:solidFill>
                  <a:srgbClr val="7030A0"/>
                </a:solidFill>
                <a:latin typeface="Times New Roman" panose="02020603050405020304" pitchFamily="18" charset="0"/>
                <a:cs typeface="Times New Roman" panose="02020603050405020304" pitchFamily="18" charset="0"/>
              </a:rPr>
              <a:t>vi ứng xử có văn hóa:</a:t>
            </a:r>
            <a:endParaRPr lang="en-GB"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0259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2811" t="38208" r="54083" b="36333"/>
          <a:stretch/>
        </p:blipFill>
        <p:spPr>
          <a:xfrm>
            <a:off x="692728" y="293610"/>
            <a:ext cx="5043054" cy="2906789"/>
          </a:xfrm>
          <a:prstGeom prst="rect">
            <a:avLst/>
          </a:prstGeom>
        </p:spPr>
      </p:pic>
      <p:pic>
        <p:nvPicPr>
          <p:cNvPr id="9"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32941" t="68911" r="54049" b="8631"/>
          <a:stretch/>
        </p:blipFill>
        <p:spPr>
          <a:xfrm>
            <a:off x="6442362" y="293610"/>
            <a:ext cx="5195456" cy="2906789"/>
          </a:xfrm>
          <a:prstGeom prst="rect">
            <a:avLst/>
          </a:prstGeom>
        </p:spPr>
      </p:pic>
      <p:pic>
        <p:nvPicPr>
          <p:cNvPr id="10"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3187" t="39044" r="1943" b="36218"/>
          <a:stretch/>
        </p:blipFill>
        <p:spPr>
          <a:xfrm>
            <a:off x="692728" y="3352801"/>
            <a:ext cx="3311236" cy="3338944"/>
          </a:xfrm>
          <a:prstGeom prst="rect">
            <a:avLst/>
          </a:prstGeom>
        </p:spPr>
      </p:pic>
      <p:pic>
        <p:nvPicPr>
          <p:cNvPr id="11"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83012" t="66860" r="2620" b="7377"/>
          <a:stretch/>
        </p:blipFill>
        <p:spPr>
          <a:xfrm>
            <a:off x="4233526" y="3352801"/>
            <a:ext cx="3802110" cy="333894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197" y="3352801"/>
            <a:ext cx="3649711" cy="3338944"/>
          </a:xfrm>
          <a:prstGeom prst="ellipse">
            <a:avLst/>
          </a:prstGeom>
          <a:ln>
            <a:noFill/>
          </a:ln>
          <a:effectLst>
            <a:softEdge rad="112500"/>
          </a:effectLst>
        </p:spPr>
      </p:pic>
    </p:spTree>
    <p:extLst>
      <p:ext uri="{BB962C8B-B14F-4D97-AF65-F5344CB8AC3E}">
        <p14:creationId xmlns:p14="http://schemas.microsoft.com/office/powerpoint/2010/main" val="2292196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
</p:tagLst>
</file>

<file path=ppt/tags/tag2.xml><?xml version="1.0" encoding="utf-8"?>
<p:tagLst xmlns:a="http://schemas.openxmlformats.org/drawingml/2006/main" xmlns:r="http://schemas.openxmlformats.org/officeDocument/2006/relationships" xmlns:p="http://schemas.openxmlformats.org/presentationml/2006/main">
  <p:tag name="TIMING" val="|0.5|0.4"/>
</p:tagLst>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6.xml><?xml version="1.0" encoding="utf-8"?>
<a:theme xmlns:a="http://schemas.openxmlformats.org/drawingml/2006/main" name="1_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793</Words>
  <Application>Microsoft Office PowerPoint</Application>
  <PresentationFormat>Widescreen</PresentationFormat>
  <Paragraphs>105</Paragraphs>
  <Slides>28</Slides>
  <Notes>1</Notes>
  <HiddenSlides>0</HiddenSlides>
  <MMClips>3</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28</vt:i4>
      </vt:variant>
    </vt:vector>
  </HeadingPairs>
  <TitlesOfParts>
    <vt:vector size="44" baseType="lpstr">
      <vt:lpstr>微软雅黑</vt:lpstr>
      <vt:lpstr>Arial</vt:lpstr>
      <vt:lpstr>Calibri</vt:lpstr>
      <vt:lpstr>Calibri Light</vt:lpstr>
      <vt:lpstr>Corbel</vt:lpstr>
      <vt:lpstr>Lucida Console</vt:lpstr>
      <vt:lpstr>Old English Text MT</vt:lpstr>
      <vt:lpstr>Times New Roman</vt:lpstr>
      <vt:lpstr>Verdana</vt:lpstr>
      <vt:lpstr>Wingdings</vt:lpstr>
      <vt:lpstr>Office 主题</vt:lpstr>
      <vt:lpstr>1_Office Theme</vt:lpstr>
      <vt:lpstr>1_Office 主题</vt:lpstr>
      <vt:lpstr>6_Office Theme</vt:lpstr>
      <vt:lpstr>Banded</vt:lpstr>
      <vt:lpstr>1_Banded</vt:lpstr>
      <vt:lpstr>TRƯỜNG TH SỐ 1 PHƯỚC HIỆP</vt:lpstr>
      <vt:lpstr>PowerPoint Presentation</vt:lpstr>
      <vt:lpstr>PowerPoint Presentation</vt:lpstr>
      <vt:lpstr>PowerPoint Presentation</vt:lpstr>
      <vt:lpstr>PowerPoint Presentation</vt:lpstr>
      <vt:lpstr>Thứ Tư ngày 13 tháng 3 năm 2024 Hoạt động trải nghiệm CHỦ ĐỀ: KẾT NỐI CỘNG ĐỒNG  Hoạt động giáo dục theo chủ đề: Ứng xử có văn hoá .</vt:lpstr>
      <vt:lpstr>PowerPoint Presentation</vt:lpstr>
      <vt:lpstr>Thứ Tư ngày 13 tháng 3 năm 2024 Hoạt động trải nghiệm CHỦ ĐỀ: KẾT NỐI CỘNG ĐỒNG  Hoạt động giáo dục theo chủ đề: Ứng xử có văn hoá .</vt:lpstr>
      <vt:lpstr>PowerPoint Presentation</vt:lpstr>
      <vt:lpstr>Thứ Tư ngày 13 tháng 3 năm 2024 Hoạt động trải nghiệm CHỦ ĐỀ: KẾT NỐI CỘNG ĐỒNG  Hoạt động giáo dục theo chủ đề: Ứng xử có văn hoá</vt:lpstr>
      <vt:lpstr>PowerPoint Presentation</vt:lpstr>
      <vt:lpstr>PowerPoint Presentation</vt:lpstr>
      <vt:lpstr>PowerPoint Presentation</vt:lpstr>
      <vt:lpstr>PowerPoint Presentation</vt:lpstr>
      <vt:lpstr>PowerPoint Presentation</vt:lpstr>
      <vt:lpstr>Ai là triệu phú ?  </vt:lpstr>
      <vt:lpstr>Câu hỏi 1</vt:lpstr>
      <vt:lpstr>PowerPoint Presentation</vt:lpstr>
      <vt:lpstr>Câu hỏi 2</vt:lpstr>
      <vt:lpstr>PowerPoint Presentation</vt:lpstr>
      <vt:lpstr>Câu hỏi 3</vt:lpstr>
      <vt:lpstr>PowerPoint Presentation</vt:lpstr>
      <vt:lpstr>Câu hỏi 4</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NDT</cp:lastModifiedBy>
  <cp:revision>125</cp:revision>
  <dcterms:created xsi:type="dcterms:W3CDTF">2023-10-27T11:23:56Z</dcterms:created>
  <dcterms:modified xsi:type="dcterms:W3CDTF">2024-04-09T11:53:46Z</dcterms:modified>
</cp:coreProperties>
</file>