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261" r:id="rId4"/>
    <p:sldId id="289" r:id="rId5"/>
    <p:sldId id="288" r:id="rId6"/>
    <p:sldId id="258" r:id="rId7"/>
    <p:sldId id="257" r:id="rId8"/>
    <p:sldId id="281" r:id="rId9"/>
    <p:sldId id="282" r:id="rId10"/>
    <p:sldId id="267" r:id="rId11"/>
    <p:sldId id="268" r:id="rId12"/>
    <p:sldId id="269" r:id="rId13"/>
    <p:sldId id="271" r:id="rId14"/>
    <p:sldId id="283" r:id="rId15"/>
    <p:sldId id="284" r:id="rId16"/>
    <p:sldId id="285" r:id="rId17"/>
    <p:sldId id="286" r:id="rId18"/>
    <p:sldId id="287" r:id="rId19"/>
    <p:sldId id="290" r:id="rId20"/>
    <p:sldId id="291" r:id="rId21"/>
    <p:sldId id="292" r:id="rId22"/>
    <p:sldId id="279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BC1CD-4BE9-4358-8EE2-76771B11662B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B4D63FD-BE2F-4B89-A479-0193E0CF40AA}">
      <dgm:prSet custT="1"/>
      <dgm:spPr/>
      <dgm:t>
        <a:bodyPr/>
        <a:lstStyle/>
        <a:p>
          <a:pPr algn="l" rtl="0"/>
          <a:endParaRPr lang="en-US" sz="500" b="1" dirty="0" smtClean="0"/>
        </a:p>
        <a:p>
          <a:pPr algn="l" rtl="0"/>
          <a:endParaRPr lang="en-US" sz="500" b="1" dirty="0" smtClean="0"/>
        </a:p>
        <a:p>
          <a:pPr algn="l" rtl="0"/>
          <a:endParaRPr lang="en-US" sz="500" b="1" dirty="0" smtClean="0"/>
        </a:p>
        <a:p>
          <a:pPr algn="l" rtl="0"/>
          <a:endParaRPr lang="en-US" sz="500" b="1" dirty="0" smtClean="0"/>
        </a:p>
        <a:p>
          <a:pPr algn="l" rtl="0"/>
          <a:r>
            <a:rPr lang="en-US" sz="4400" b="1" dirty="0" smtClean="0">
              <a:latin typeface="Times New Roman" pitchFamily="18" charset="0"/>
              <a:cs typeface="Times New Roman" pitchFamily="18" charset="0"/>
            </a:rPr>
            <a:t>KIỂM TRA: </a:t>
          </a:r>
        </a:p>
        <a:p>
          <a:pPr algn="ctr" rtl="0"/>
          <a:r>
            <a:rPr lang="en-US" sz="4400" b="1" dirty="0" smtClean="0">
              <a:latin typeface="Times New Roman" pitchFamily="18" charset="0"/>
              <a:cs typeface="Times New Roman" pitchFamily="18" charset="0"/>
            </a:rPr>
            <a:t>ĐỒ DÙNG HỌC TẬP</a:t>
          </a:r>
          <a:endParaRPr lang="en-US" sz="4400" dirty="0">
            <a:latin typeface="Times New Roman" pitchFamily="18" charset="0"/>
            <a:cs typeface="Times New Roman" pitchFamily="18" charset="0"/>
          </a:endParaRPr>
        </a:p>
      </dgm:t>
    </dgm:pt>
    <dgm:pt modelId="{E22A3CC1-D012-4474-9A11-5C1B5E646071}" type="parTrans" cxnId="{5354F9A0-09CD-4502-9AEE-2FE63DF5093F}">
      <dgm:prSet/>
      <dgm:spPr/>
      <dgm:t>
        <a:bodyPr/>
        <a:lstStyle/>
        <a:p>
          <a:endParaRPr lang="en-US"/>
        </a:p>
      </dgm:t>
    </dgm:pt>
    <dgm:pt modelId="{9F8C3947-5F47-4274-9E4A-01FFD56B0F6A}" type="sibTrans" cxnId="{5354F9A0-09CD-4502-9AEE-2FE63DF5093F}">
      <dgm:prSet/>
      <dgm:spPr/>
      <dgm:t>
        <a:bodyPr/>
        <a:lstStyle/>
        <a:p>
          <a:endParaRPr lang="en-US"/>
        </a:p>
      </dgm:t>
    </dgm:pt>
    <dgm:pt modelId="{998B84C6-3F0F-409D-BCE0-B739F94D27FC}" type="pres">
      <dgm:prSet presAssocID="{9AEBC1CD-4BE9-4358-8EE2-76771B1166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67B055-FC8B-42C3-9472-15A382CB6F00}" type="pres">
      <dgm:prSet presAssocID="{9B4D63FD-BE2F-4B89-A479-0193E0CF40AA}" presName="parentText" presStyleLbl="node1" presStyleIdx="0" presStyleCnt="1" custScaleY="301117" custLinFactNeighborY="-72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54F9A0-09CD-4502-9AEE-2FE63DF5093F}" srcId="{9AEBC1CD-4BE9-4358-8EE2-76771B11662B}" destId="{9B4D63FD-BE2F-4B89-A479-0193E0CF40AA}" srcOrd="0" destOrd="0" parTransId="{E22A3CC1-D012-4474-9A11-5C1B5E646071}" sibTransId="{9F8C3947-5F47-4274-9E4A-01FFD56B0F6A}"/>
    <dgm:cxn modelId="{DAB859AB-15E4-4662-B434-4A71D003A340}" type="presOf" srcId="{9AEBC1CD-4BE9-4358-8EE2-76771B11662B}" destId="{998B84C6-3F0F-409D-BCE0-B739F94D27FC}" srcOrd="0" destOrd="0" presId="urn:microsoft.com/office/officeart/2005/8/layout/vList2"/>
    <dgm:cxn modelId="{673FE95A-3243-4094-9A77-D804129C57DB}" type="presOf" srcId="{9B4D63FD-BE2F-4B89-A479-0193E0CF40AA}" destId="{9E67B055-FC8B-42C3-9472-15A382CB6F00}" srcOrd="0" destOrd="0" presId="urn:microsoft.com/office/officeart/2005/8/layout/vList2"/>
    <dgm:cxn modelId="{6BD80695-5AB2-4E11-9EC7-7E4E84BB441C}" type="presParOf" srcId="{998B84C6-3F0F-409D-BCE0-B739F94D27FC}" destId="{9E67B055-FC8B-42C3-9472-15A382CB6F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C8FF30-B519-4B0D-952E-684514FF294A}" type="doc">
      <dgm:prSet loTypeId="urn:microsoft.com/office/officeart/2005/8/layout/venn1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82091AB-26CA-4BA3-A6ED-216F1CD72CF1}">
      <dgm:prSet/>
      <dgm:spPr/>
      <dgm:t>
        <a:bodyPr/>
        <a:lstStyle/>
        <a:p>
          <a:pPr rtl="0"/>
          <a:r>
            <a:rPr lang="en-US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Yêu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quý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gìn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môi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sống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an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toàn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A2A1C6B9-CB64-4407-A409-02D3328247F5}" type="parTrans" cxnId="{2586BEEF-06D5-4742-8815-9CAF87FF03A0}">
      <dgm:prSet/>
      <dgm:spPr/>
      <dgm:t>
        <a:bodyPr/>
        <a:lstStyle/>
        <a:p>
          <a:endParaRPr lang="en-US"/>
        </a:p>
      </dgm:t>
    </dgm:pt>
    <dgm:pt modelId="{CB179B1A-22D8-407A-AC6C-218286ED3E74}" type="sibTrans" cxnId="{2586BEEF-06D5-4742-8815-9CAF87FF03A0}">
      <dgm:prSet/>
      <dgm:spPr/>
      <dgm:t>
        <a:bodyPr/>
        <a:lstStyle/>
        <a:p>
          <a:endParaRPr lang="en-US"/>
        </a:p>
      </dgm:t>
    </dgm:pt>
    <dgm:pt modelId="{3534C0D0-7273-4BBF-A051-94EB9151FB52}" type="pres">
      <dgm:prSet presAssocID="{24C8FF30-B519-4B0D-952E-684514FF294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E61F4-1523-4F3C-9267-366840D58128}" type="pres">
      <dgm:prSet presAssocID="{482091AB-26CA-4BA3-A6ED-216F1CD72CF1}" presName="circ1TxSh" presStyleLbl="vennNode1" presStyleIdx="0" presStyleCnt="1" custScaleY="118189" custLinFactNeighborX="7273" custLinFactNeighborY="-2580"/>
      <dgm:spPr/>
      <dgm:t>
        <a:bodyPr/>
        <a:lstStyle/>
        <a:p>
          <a:endParaRPr lang="en-US"/>
        </a:p>
      </dgm:t>
    </dgm:pt>
  </dgm:ptLst>
  <dgm:cxnLst>
    <dgm:cxn modelId="{90CCF0F6-1BE9-482C-B4CA-F09E85662F58}" type="presOf" srcId="{24C8FF30-B519-4B0D-952E-684514FF294A}" destId="{3534C0D0-7273-4BBF-A051-94EB9151FB52}" srcOrd="0" destOrd="0" presId="urn:microsoft.com/office/officeart/2005/8/layout/venn1"/>
    <dgm:cxn modelId="{2586BEEF-06D5-4742-8815-9CAF87FF03A0}" srcId="{24C8FF30-B519-4B0D-952E-684514FF294A}" destId="{482091AB-26CA-4BA3-A6ED-216F1CD72CF1}" srcOrd="0" destOrd="0" parTransId="{A2A1C6B9-CB64-4407-A409-02D3328247F5}" sibTransId="{CB179B1A-22D8-407A-AC6C-218286ED3E74}"/>
    <dgm:cxn modelId="{BF10B9BE-1ED8-4EFE-8596-1D10D24B921F}" type="presOf" srcId="{482091AB-26CA-4BA3-A6ED-216F1CD72CF1}" destId="{5B2E61F4-1523-4F3C-9267-366840D58128}" srcOrd="0" destOrd="0" presId="urn:microsoft.com/office/officeart/2005/8/layout/venn1"/>
    <dgm:cxn modelId="{BC70E47F-F9D4-49AA-B46C-E5ED2DDF15A1}" type="presParOf" srcId="{3534C0D0-7273-4BBF-A051-94EB9151FB52}" destId="{5B2E61F4-1523-4F3C-9267-366840D5812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25EB25-A420-4F33-A906-C505E5839A73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5E3F9E6-DB58-4AFD-906C-16F72B738108}">
      <dgm:prSet custT="1"/>
      <dgm:spPr/>
      <dgm:t>
        <a:bodyPr/>
        <a:lstStyle/>
        <a:p>
          <a:pPr rtl="0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Bước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1: 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Chọn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vẽ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nét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giấy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bánh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xe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thân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xe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buồng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lái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chi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xe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FC52988B-B08B-4843-859C-F2C80D07207A}" type="parTrans" cxnId="{66DDB950-8AA6-4945-AA06-37F5848A2C8E}">
      <dgm:prSet/>
      <dgm:spPr/>
      <dgm:t>
        <a:bodyPr/>
        <a:lstStyle/>
        <a:p>
          <a:endParaRPr lang="en-US"/>
        </a:p>
      </dgm:t>
    </dgm:pt>
    <dgm:pt modelId="{5D59EB40-DCDB-4413-BD0A-F5EAED7DC15E}" type="sibTrans" cxnId="{66DDB950-8AA6-4945-AA06-37F5848A2C8E}">
      <dgm:prSet/>
      <dgm:spPr/>
      <dgm:t>
        <a:bodyPr/>
        <a:lstStyle/>
        <a:p>
          <a:endParaRPr lang="en-US"/>
        </a:p>
      </dgm:t>
    </dgm:pt>
    <dgm:pt modelId="{2C352527-C3FC-47AE-89E7-FD86A7CD1316}" type="pres">
      <dgm:prSet presAssocID="{0325EB25-A420-4F33-A906-C505E5839A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117F9E-980F-4202-B790-DE41D3CF802F}" type="pres">
      <dgm:prSet presAssocID="{75E3F9E6-DB58-4AFD-906C-16F72B738108}" presName="parentText" presStyleLbl="node1" presStyleIdx="0" presStyleCnt="1" custLinFactNeighborX="-3211" custLinFactNeighborY="36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08A91C-A4C6-409E-83CF-9E331EDDEC53}" type="presOf" srcId="{0325EB25-A420-4F33-A906-C505E5839A73}" destId="{2C352527-C3FC-47AE-89E7-FD86A7CD1316}" srcOrd="0" destOrd="0" presId="urn:microsoft.com/office/officeart/2005/8/layout/vList2"/>
    <dgm:cxn modelId="{66DDB950-8AA6-4945-AA06-37F5848A2C8E}" srcId="{0325EB25-A420-4F33-A906-C505E5839A73}" destId="{75E3F9E6-DB58-4AFD-906C-16F72B738108}" srcOrd="0" destOrd="0" parTransId="{FC52988B-B08B-4843-859C-F2C80D07207A}" sibTransId="{5D59EB40-DCDB-4413-BD0A-F5EAED7DC15E}"/>
    <dgm:cxn modelId="{1678F366-37ED-4CC1-BCAE-9791E10F1369}" type="presOf" srcId="{75E3F9E6-DB58-4AFD-906C-16F72B738108}" destId="{CA117F9E-980F-4202-B790-DE41D3CF802F}" srcOrd="0" destOrd="0" presId="urn:microsoft.com/office/officeart/2005/8/layout/vList2"/>
    <dgm:cxn modelId="{C4EA3A3B-99F1-4940-B0B7-33201D72B552}" type="presParOf" srcId="{2C352527-C3FC-47AE-89E7-FD86A7CD1316}" destId="{CA117F9E-980F-4202-B790-DE41D3CF80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619C0F7-7164-4DCE-BF66-63AE57EE52F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C140241-4008-4B82-9076-C77512EEB97A}">
      <dgm:prSet custT="1"/>
      <dgm:spPr/>
      <dgm:t>
        <a:bodyPr/>
        <a:lstStyle/>
        <a:p>
          <a:pPr rtl="0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Bước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2: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Vẽ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cảnh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, con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8BC1DA52-D4B8-46AF-BA9C-58A1F131DFF2}" type="parTrans" cxnId="{8F7C10CC-EEC8-4543-AE9E-3BE7582939E9}">
      <dgm:prSet/>
      <dgm:spPr/>
      <dgm:t>
        <a:bodyPr/>
        <a:lstStyle/>
        <a:p>
          <a:endParaRPr lang="en-US"/>
        </a:p>
      </dgm:t>
    </dgm:pt>
    <dgm:pt modelId="{0579A1BF-9A90-4421-A13F-A431813210EE}" type="sibTrans" cxnId="{8F7C10CC-EEC8-4543-AE9E-3BE7582939E9}">
      <dgm:prSet/>
      <dgm:spPr/>
      <dgm:t>
        <a:bodyPr/>
        <a:lstStyle/>
        <a:p>
          <a:endParaRPr lang="en-US"/>
        </a:p>
      </dgm:t>
    </dgm:pt>
    <dgm:pt modelId="{295FEA1F-ABA4-4F7B-8522-7D26D7C728BF}" type="pres">
      <dgm:prSet presAssocID="{6619C0F7-7164-4DCE-BF66-63AE57EE52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565576-AF00-4EB7-AF78-CC6B18B69B35}" type="pres">
      <dgm:prSet presAssocID="{1C140241-4008-4B82-9076-C77512EEB97A}" presName="parentText" presStyleLbl="node1" presStyleIdx="0" presStyleCnt="1" custScaleX="100000" custScaleY="442812" custLinFactNeighborX="990" custLinFactNeighborY="736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7C10CC-EEC8-4543-AE9E-3BE7582939E9}" srcId="{6619C0F7-7164-4DCE-BF66-63AE57EE52F7}" destId="{1C140241-4008-4B82-9076-C77512EEB97A}" srcOrd="0" destOrd="0" parTransId="{8BC1DA52-D4B8-46AF-BA9C-58A1F131DFF2}" sibTransId="{0579A1BF-9A90-4421-A13F-A431813210EE}"/>
    <dgm:cxn modelId="{9400EA53-1961-4D83-B5F4-19079D3A23BD}" type="presOf" srcId="{1C140241-4008-4B82-9076-C77512EEB97A}" destId="{A3565576-AF00-4EB7-AF78-CC6B18B69B35}" srcOrd="0" destOrd="0" presId="urn:microsoft.com/office/officeart/2005/8/layout/vList2"/>
    <dgm:cxn modelId="{7F3A97D8-44D1-4584-ABAC-D8DDDB9D6299}" type="presOf" srcId="{6619C0F7-7164-4DCE-BF66-63AE57EE52F7}" destId="{295FEA1F-ABA4-4F7B-8522-7D26D7C728BF}" srcOrd="0" destOrd="0" presId="urn:microsoft.com/office/officeart/2005/8/layout/vList2"/>
    <dgm:cxn modelId="{641DC08A-78FF-48B0-8168-D3DEA14905F9}" type="presParOf" srcId="{295FEA1F-ABA4-4F7B-8522-7D26D7C728BF}" destId="{A3565576-AF00-4EB7-AF78-CC6B18B69B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39F1E5-F495-4433-9F15-B7486E092C81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2A74D8D-E4AE-4D1A-91CF-9628044EDF78}">
      <dgm:prSet custT="1"/>
      <dgm:spPr/>
      <dgm:t>
        <a:bodyPr/>
        <a:lstStyle/>
        <a:p>
          <a:pPr rtl="0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Bước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3: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Vẽ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.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28AA0162-50AE-4079-92F2-B65D389CD257}" type="parTrans" cxnId="{CC74E61B-7BF8-467C-A2D8-AF9ED6128303}">
      <dgm:prSet/>
      <dgm:spPr/>
      <dgm:t>
        <a:bodyPr/>
        <a:lstStyle/>
        <a:p>
          <a:endParaRPr lang="en-US"/>
        </a:p>
      </dgm:t>
    </dgm:pt>
    <dgm:pt modelId="{F7939F1B-9AD0-43C2-938F-F299998390F2}" type="sibTrans" cxnId="{CC74E61B-7BF8-467C-A2D8-AF9ED6128303}">
      <dgm:prSet/>
      <dgm:spPr/>
      <dgm:t>
        <a:bodyPr/>
        <a:lstStyle/>
        <a:p>
          <a:endParaRPr lang="en-US"/>
        </a:p>
      </dgm:t>
    </dgm:pt>
    <dgm:pt modelId="{ED8FD4DB-E6D3-4946-8155-446D691C50EE}" type="pres">
      <dgm:prSet presAssocID="{8639F1E5-F495-4433-9F15-B7486E092C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F4737B-6F25-4403-A2AC-D063012CC95C}" type="pres">
      <dgm:prSet presAssocID="{92A74D8D-E4AE-4D1A-91CF-9628044EDF78}" presName="parentText" presStyleLbl="node1" presStyleIdx="0" presStyleCnt="1" custLinFactNeighborX="794" custLinFactNeighborY="-6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3A4738-BB21-4F42-961E-8EF8E958A322}" type="presOf" srcId="{92A74D8D-E4AE-4D1A-91CF-9628044EDF78}" destId="{BCF4737B-6F25-4403-A2AC-D063012CC95C}" srcOrd="0" destOrd="0" presId="urn:microsoft.com/office/officeart/2005/8/layout/vList2"/>
    <dgm:cxn modelId="{461DEAF7-314C-4A48-A5EB-A18DC25D79B1}" type="presOf" srcId="{8639F1E5-F495-4433-9F15-B7486E092C81}" destId="{ED8FD4DB-E6D3-4946-8155-446D691C50EE}" srcOrd="0" destOrd="0" presId="urn:microsoft.com/office/officeart/2005/8/layout/vList2"/>
    <dgm:cxn modelId="{CC74E61B-7BF8-467C-A2D8-AF9ED6128303}" srcId="{8639F1E5-F495-4433-9F15-B7486E092C81}" destId="{92A74D8D-E4AE-4D1A-91CF-9628044EDF78}" srcOrd="0" destOrd="0" parTransId="{28AA0162-50AE-4079-92F2-B65D389CD257}" sibTransId="{F7939F1B-9AD0-43C2-938F-F299998390F2}"/>
    <dgm:cxn modelId="{E3C13AD2-F304-4E39-B2AC-EC41556C856B}" type="presParOf" srcId="{ED8FD4DB-E6D3-4946-8155-446D691C50EE}" destId="{BCF4737B-6F25-4403-A2AC-D063012CC9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89D222A-235D-4940-ADB5-A4A4EB379018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C099CC6-8417-433D-9DA7-2715EDA247B7}">
      <dgm:prSet custT="1"/>
      <dgm:spPr/>
      <dgm:t>
        <a:bodyPr/>
        <a:lstStyle/>
        <a:p>
          <a:pPr rtl="0"/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Cho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quan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sát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dáng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nét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chấm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FF6CAD7-A350-46C1-9E1C-54FF62AD296D}" type="parTrans" cxnId="{B32EC70B-E5E7-4E43-9079-C07B01FD97E0}">
      <dgm:prSet/>
      <dgm:spPr/>
      <dgm:t>
        <a:bodyPr/>
        <a:lstStyle/>
        <a:p>
          <a:endParaRPr lang="en-US"/>
        </a:p>
      </dgm:t>
    </dgm:pt>
    <dgm:pt modelId="{4F6DD0AC-EE9E-422B-B647-F39DB2DE29F7}" type="sibTrans" cxnId="{B32EC70B-E5E7-4E43-9079-C07B01FD97E0}">
      <dgm:prSet/>
      <dgm:spPr/>
      <dgm:t>
        <a:bodyPr/>
        <a:lstStyle/>
        <a:p>
          <a:endParaRPr lang="en-US"/>
        </a:p>
      </dgm:t>
    </dgm:pt>
    <dgm:pt modelId="{5E6660D0-2837-4CFD-BF1F-A67BCC350B26}" type="pres">
      <dgm:prSet presAssocID="{089D222A-235D-4940-ADB5-A4A4EB3790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1C9430-E69D-4BC8-B317-490196CF0D72}" type="pres">
      <dgm:prSet presAssocID="{0C099CC6-8417-433D-9DA7-2715EDA247B7}" presName="parentText" presStyleLbl="node1" presStyleIdx="0" presStyleCnt="1" custScaleY="883024" custLinFactNeighborX="-5660" custLinFactNeighborY="-955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2EC70B-E5E7-4E43-9079-C07B01FD97E0}" srcId="{089D222A-235D-4940-ADB5-A4A4EB379018}" destId="{0C099CC6-8417-433D-9DA7-2715EDA247B7}" srcOrd="0" destOrd="0" parTransId="{1FF6CAD7-A350-46C1-9E1C-54FF62AD296D}" sibTransId="{4F6DD0AC-EE9E-422B-B647-F39DB2DE29F7}"/>
    <dgm:cxn modelId="{5069B88F-0352-4DA0-A5D0-AB145CA0F092}" type="presOf" srcId="{0C099CC6-8417-433D-9DA7-2715EDA247B7}" destId="{6D1C9430-E69D-4BC8-B317-490196CF0D72}" srcOrd="0" destOrd="0" presId="urn:microsoft.com/office/officeart/2005/8/layout/vList2"/>
    <dgm:cxn modelId="{936D4444-0DAC-4FEC-ACF3-DBC33793FC30}" type="presOf" srcId="{089D222A-235D-4940-ADB5-A4A4EB379018}" destId="{5E6660D0-2837-4CFD-BF1F-A67BCC350B26}" srcOrd="0" destOrd="0" presId="urn:microsoft.com/office/officeart/2005/8/layout/vList2"/>
    <dgm:cxn modelId="{7443B394-9BF8-4D21-A79B-5566D4E36B7E}" type="presParOf" srcId="{5E6660D0-2837-4CFD-BF1F-A67BCC350B26}" destId="{6D1C9430-E69D-4BC8-B317-490196CF0D7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EA92FA4-737E-4AF3-AC1F-985E7A9E7B5C}" type="doc">
      <dgm:prSet loTypeId="urn:microsoft.com/office/officeart/2005/8/layout/vList2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CC348FE-37AE-45AA-90C7-63FB5F917191}">
      <dgm:prSet custT="1"/>
      <dgm:spPr/>
      <dgm:t>
        <a:bodyPr/>
        <a:lstStyle/>
        <a:p>
          <a:pPr rtl="0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Vẽ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cắt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dán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 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1E74A3B-F1E6-4C89-B432-9CDD81B2141D}" type="parTrans" cxnId="{EE8B505F-8BF3-4DB8-AA81-0664B60DA5F5}">
      <dgm:prSet/>
      <dgm:spPr/>
      <dgm:t>
        <a:bodyPr/>
        <a:lstStyle/>
        <a:p>
          <a:endParaRPr lang="en-US" sz="2800" b="1">
            <a:latin typeface="Times New Roman" pitchFamily="18" charset="0"/>
            <a:cs typeface="Times New Roman" pitchFamily="18" charset="0"/>
          </a:endParaRPr>
        </a:p>
      </dgm:t>
    </dgm:pt>
    <dgm:pt modelId="{E4B5EA91-EE76-46B9-8674-A02106866994}" type="sibTrans" cxnId="{EE8B505F-8BF3-4DB8-AA81-0664B60DA5F5}">
      <dgm:prSet/>
      <dgm:spPr/>
      <dgm:t>
        <a:bodyPr/>
        <a:lstStyle/>
        <a:p>
          <a:endParaRPr lang="en-US" sz="2800" b="1">
            <a:latin typeface="Times New Roman" pitchFamily="18" charset="0"/>
            <a:cs typeface="Times New Roman" pitchFamily="18" charset="0"/>
          </a:endParaRPr>
        </a:p>
      </dgm:t>
    </dgm:pt>
    <dgm:pt modelId="{9A46FE11-E0E6-4755-8105-B148016985ED}" type="pres">
      <dgm:prSet presAssocID="{3EA92FA4-737E-4AF3-AC1F-985E7A9E7B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6580FD-EF6F-474C-8FAD-92A4BB5CB2C1}" type="pres">
      <dgm:prSet presAssocID="{ACC348FE-37AE-45AA-90C7-63FB5F917191}" presName="parentText" presStyleLbl="node1" presStyleIdx="0" presStyleCnt="1" custScaleX="164517" custScaleY="724354" custLinFactY="2170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8B505F-8BF3-4DB8-AA81-0664B60DA5F5}" srcId="{3EA92FA4-737E-4AF3-AC1F-985E7A9E7B5C}" destId="{ACC348FE-37AE-45AA-90C7-63FB5F917191}" srcOrd="0" destOrd="0" parTransId="{11E74A3B-F1E6-4C89-B432-9CDD81B2141D}" sibTransId="{E4B5EA91-EE76-46B9-8674-A02106866994}"/>
    <dgm:cxn modelId="{0CF8A726-E5E5-41FE-8E50-81812D1C1215}" type="presOf" srcId="{3EA92FA4-737E-4AF3-AC1F-985E7A9E7B5C}" destId="{9A46FE11-E0E6-4755-8105-B148016985ED}" srcOrd="0" destOrd="0" presId="urn:microsoft.com/office/officeart/2005/8/layout/vList2"/>
    <dgm:cxn modelId="{F7365739-EE05-47E6-A18C-4BC1B848C630}" type="presOf" srcId="{ACC348FE-37AE-45AA-90C7-63FB5F917191}" destId="{0D6580FD-EF6F-474C-8FAD-92A4BB5CB2C1}" srcOrd="0" destOrd="0" presId="urn:microsoft.com/office/officeart/2005/8/layout/vList2"/>
    <dgm:cxn modelId="{DA05483B-90D5-49F5-874B-195CA26105F7}" type="presParOf" srcId="{9A46FE11-E0E6-4755-8105-B148016985ED}" destId="{0D6580FD-EF6F-474C-8FAD-92A4BB5CB2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E9CC7D8-AF99-477A-A3F7-4EB4E05D3256}" type="doc">
      <dgm:prSet loTypeId="urn:microsoft.com/office/officeart/2005/8/layout/venn1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597F7AD-5311-4F75-A272-10C1BE5D0AF6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+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an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nào</a:t>
          </a:r>
          <a:r>
            <a: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?</a:t>
          </a:r>
          <a:endParaRPr lang="en-US" sz="2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16A162-D6E0-4FA4-80F8-2DA664C9D836}" type="parTrans" cxnId="{A3CF871C-ECCD-473C-A401-EF195FC8083A}">
      <dgm:prSet/>
      <dgm:spPr/>
      <dgm:t>
        <a:bodyPr/>
        <a:lstStyle/>
        <a:p>
          <a:endParaRPr lang="en-US"/>
        </a:p>
      </dgm:t>
    </dgm:pt>
    <dgm:pt modelId="{EA8188BC-F024-4451-952E-CEAAE110C183}" type="sibTrans" cxnId="{A3CF871C-ECCD-473C-A401-EF195FC8083A}">
      <dgm:prSet/>
      <dgm:spPr/>
      <dgm:t>
        <a:bodyPr/>
        <a:lstStyle/>
        <a:p>
          <a:endParaRPr lang="en-US"/>
        </a:p>
      </dgm:t>
    </dgm:pt>
    <dgm:pt modelId="{7DC9A943-6C72-4D46-AA46-38B681783A80}" type="pres">
      <dgm:prSet presAssocID="{AE9CC7D8-AF99-477A-A3F7-4EB4E05D325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B0BC74-EA09-4DC4-B7A1-A6D24DCF0F15}" type="pres">
      <dgm:prSet presAssocID="{F597F7AD-5311-4F75-A272-10C1BE5D0AF6}" presName="circ1TxSh" presStyleLbl="vennNode1" presStyleIdx="0" presStyleCnt="1" custScaleX="316112" custScaleY="100000" custLinFactNeighborX="-11041" custLinFactNeighborY="18750"/>
      <dgm:spPr/>
      <dgm:t>
        <a:bodyPr/>
        <a:lstStyle/>
        <a:p>
          <a:endParaRPr lang="en-US"/>
        </a:p>
      </dgm:t>
    </dgm:pt>
  </dgm:ptLst>
  <dgm:cxnLst>
    <dgm:cxn modelId="{BC579054-0847-4836-88F4-51D9D9B2EDB5}" type="presOf" srcId="{AE9CC7D8-AF99-477A-A3F7-4EB4E05D3256}" destId="{7DC9A943-6C72-4D46-AA46-38B681783A80}" srcOrd="0" destOrd="0" presId="urn:microsoft.com/office/officeart/2005/8/layout/venn1"/>
    <dgm:cxn modelId="{50C32DDD-BB49-48BA-8057-155478866D57}" type="presOf" srcId="{F597F7AD-5311-4F75-A272-10C1BE5D0AF6}" destId="{4BB0BC74-EA09-4DC4-B7A1-A6D24DCF0F15}" srcOrd="0" destOrd="0" presId="urn:microsoft.com/office/officeart/2005/8/layout/venn1"/>
    <dgm:cxn modelId="{A3CF871C-ECCD-473C-A401-EF195FC8083A}" srcId="{AE9CC7D8-AF99-477A-A3F7-4EB4E05D3256}" destId="{F597F7AD-5311-4F75-A272-10C1BE5D0AF6}" srcOrd="0" destOrd="0" parTransId="{4316A162-D6E0-4FA4-80F8-2DA664C9D836}" sibTransId="{EA8188BC-F024-4451-952E-CEAAE110C183}"/>
    <dgm:cxn modelId="{8F82DF27-A0F7-4354-903E-DCBC807A5FB4}" type="presParOf" srcId="{7DC9A943-6C72-4D46-AA46-38B681783A80}" destId="{4BB0BC74-EA09-4DC4-B7A1-A6D24DCF0F1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EA92FA4-737E-4AF3-AC1F-985E7A9E7B5C}" type="doc">
      <dgm:prSet loTypeId="urn:microsoft.com/office/officeart/2005/8/layout/vList2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CC348FE-37AE-45AA-90C7-63FB5F917191}">
      <dgm:prSet custT="1"/>
      <dgm:spPr/>
      <dgm:t>
        <a:bodyPr/>
        <a:lstStyle/>
        <a:p>
          <a:pPr rtl="0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Lứa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tuổi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em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nên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dùng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gì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?</a:t>
          </a:r>
        </a:p>
        <a:p>
          <a:pPr rtl="0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sao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?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1E74A3B-F1E6-4C89-B432-9CDD81B2141D}" type="parTrans" cxnId="{EE8B505F-8BF3-4DB8-AA81-0664B60DA5F5}">
      <dgm:prSet/>
      <dgm:spPr/>
      <dgm:t>
        <a:bodyPr/>
        <a:lstStyle/>
        <a:p>
          <a:endParaRPr lang="en-US" sz="2800" b="1">
            <a:latin typeface="Times New Roman" pitchFamily="18" charset="0"/>
            <a:cs typeface="Times New Roman" pitchFamily="18" charset="0"/>
          </a:endParaRPr>
        </a:p>
      </dgm:t>
    </dgm:pt>
    <dgm:pt modelId="{E4B5EA91-EE76-46B9-8674-A02106866994}" type="sibTrans" cxnId="{EE8B505F-8BF3-4DB8-AA81-0664B60DA5F5}">
      <dgm:prSet/>
      <dgm:spPr/>
      <dgm:t>
        <a:bodyPr/>
        <a:lstStyle/>
        <a:p>
          <a:endParaRPr lang="en-US" sz="2800" b="1">
            <a:latin typeface="Times New Roman" pitchFamily="18" charset="0"/>
            <a:cs typeface="Times New Roman" pitchFamily="18" charset="0"/>
          </a:endParaRPr>
        </a:p>
      </dgm:t>
    </dgm:pt>
    <dgm:pt modelId="{9A46FE11-E0E6-4755-8105-B148016985ED}" type="pres">
      <dgm:prSet presAssocID="{3EA92FA4-737E-4AF3-AC1F-985E7A9E7B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6580FD-EF6F-474C-8FAD-92A4BB5CB2C1}" type="pres">
      <dgm:prSet presAssocID="{ACC348FE-37AE-45AA-90C7-63FB5F917191}" presName="parentText" presStyleLbl="node1" presStyleIdx="0" presStyleCnt="1" custScaleY="288715" custLinFactNeighborY="-5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8B505F-8BF3-4DB8-AA81-0664B60DA5F5}" srcId="{3EA92FA4-737E-4AF3-AC1F-985E7A9E7B5C}" destId="{ACC348FE-37AE-45AA-90C7-63FB5F917191}" srcOrd="0" destOrd="0" parTransId="{11E74A3B-F1E6-4C89-B432-9CDD81B2141D}" sibTransId="{E4B5EA91-EE76-46B9-8674-A02106866994}"/>
    <dgm:cxn modelId="{24ABF141-471B-4813-89D5-633B740D0C17}" type="presOf" srcId="{3EA92FA4-737E-4AF3-AC1F-985E7A9E7B5C}" destId="{9A46FE11-E0E6-4755-8105-B148016985ED}" srcOrd="0" destOrd="0" presId="urn:microsoft.com/office/officeart/2005/8/layout/vList2"/>
    <dgm:cxn modelId="{95DC10A3-C4B7-468D-9057-0B219DA51B4D}" type="presOf" srcId="{ACC348FE-37AE-45AA-90C7-63FB5F917191}" destId="{0D6580FD-EF6F-474C-8FAD-92A4BB5CB2C1}" srcOrd="0" destOrd="0" presId="urn:microsoft.com/office/officeart/2005/8/layout/vList2"/>
    <dgm:cxn modelId="{FC76AB55-453E-4CD3-B2E9-D77C415F00C6}" type="presParOf" srcId="{9A46FE11-E0E6-4755-8105-B148016985ED}" destId="{0D6580FD-EF6F-474C-8FAD-92A4BB5CB2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6E90644-F394-45A1-9282-45D0ED92C8E9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D2E4906-CFC0-4BDA-BC64-687FB3883A3F}">
      <dgm:prSet custT="1"/>
      <dgm:spPr/>
      <dgm:t>
        <a:bodyPr/>
        <a:lstStyle/>
        <a:p>
          <a:pPr rtl="0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Mỗi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nghĩa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riêng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an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E56C8374-A2D5-49BD-822D-CE58F08AC0F4}" type="parTrans" cxnId="{C778B5E1-B947-4701-B29B-0921A93834B0}">
      <dgm:prSet/>
      <dgm:spPr/>
      <dgm:t>
        <a:bodyPr/>
        <a:lstStyle/>
        <a:p>
          <a:endParaRPr lang="en-US"/>
        </a:p>
      </dgm:t>
    </dgm:pt>
    <dgm:pt modelId="{28DDB090-DCAD-4D76-8B4A-D26D76D10259}" type="sibTrans" cxnId="{C778B5E1-B947-4701-B29B-0921A93834B0}">
      <dgm:prSet/>
      <dgm:spPr/>
      <dgm:t>
        <a:bodyPr/>
        <a:lstStyle/>
        <a:p>
          <a:endParaRPr lang="en-US"/>
        </a:p>
      </dgm:t>
    </dgm:pt>
    <dgm:pt modelId="{E5A5114F-F75A-4D68-A360-F8531E0C2C1E}" type="pres">
      <dgm:prSet presAssocID="{56E90644-F394-45A1-9282-45D0ED92C8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EF7246-2F49-496F-983D-83E19CD49E09}" type="pres">
      <dgm:prSet presAssocID="{0D2E4906-CFC0-4BDA-BC64-687FB3883A3F}" presName="parentText" presStyleLbl="node1" presStyleIdx="0" presStyleCnt="1" custScaleX="110157" custScaleY="492495" custLinFactNeighborX="3528" custLinFactNeighborY="-246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78B5E1-B947-4701-B29B-0921A93834B0}" srcId="{56E90644-F394-45A1-9282-45D0ED92C8E9}" destId="{0D2E4906-CFC0-4BDA-BC64-687FB3883A3F}" srcOrd="0" destOrd="0" parTransId="{E56C8374-A2D5-49BD-822D-CE58F08AC0F4}" sibTransId="{28DDB090-DCAD-4D76-8B4A-D26D76D10259}"/>
    <dgm:cxn modelId="{1D8A588A-70B0-487E-A32A-18556DD39D7D}" type="presOf" srcId="{0D2E4906-CFC0-4BDA-BC64-687FB3883A3F}" destId="{2DEF7246-2F49-496F-983D-83E19CD49E09}" srcOrd="0" destOrd="0" presId="urn:microsoft.com/office/officeart/2005/8/layout/vList2"/>
    <dgm:cxn modelId="{4EBBADCE-B03F-4207-B668-3CC25B035CBF}" type="presOf" srcId="{56E90644-F394-45A1-9282-45D0ED92C8E9}" destId="{E5A5114F-F75A-4D68-A360-F8531E0C2C1E}" srcOrd="0" destOrd="0" presId="urn:microsoft.com/office/officeart/2005/8/layout/vList2"/>
    <dgm:cxn modelId="{2C94EE4F-8E24-4618-96E3-7712DDB147B2}" type="presParOf" srcId="{E5A5114F-F75A-4D68-A360-F8531E0C2C1E}" destId="{2DEF7246-2F49-496F-983D-83E19CD49E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4C1BA-0C53-42D3-9990-32B0364CEBB9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07E503-C31A-43BB-BCE7-F5CA51B80A33}">
      <dgm:prSet custT="1"/>
      <dgm:spPr/>
      <dgm:t>
        <a:bodyPr/>
        <a:lstStyle/>
        <a:p>
          <a:pPr rtl="0"/>
          <a:r>
            <a:rPr lang="en-US" sz="5400" b="1" dirty="0" smtClean="0">
              <a:latin typeface="Times New Roman" pitchFamily="18" charset="0"/>
              <a:cs typeface="Times New Roman" pitchFamily="18" charset="0"/>
            </a:rPr>
            <a:t>Cho </a:t>
          </a:r>
          <a:r>
            <a:rPr lang="en-US" sz="5400" b="1" dirty="0" err="1" smtClean="0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5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5400" b="1" dirty="0" err="1" smtClean="0">
              <a:latin typeface="Times New Roman" pitchFamily="18" charset="0"/>
              <a:cs typeface="Times New Roman" pitchFamily="18" charset="0"/>
            </a:rPr>
            <a:t>chơi</a:t>
          </a:r>
          <a:r>
            <a:rPr lang="en-US" sz="54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rtl="0"/>
          <a:r>
            <a:rPr lang="en-US" sz="5400" b="1" dirty="0" smtClean="0">
              <a:latin typeface="Times New Roman" pitchFamily="18" charset="0"/>
              <a:cs typeface="Times New Roman" pitchFamily="18" charset="0"/>
            </a:rPr>
            <a:t>   </a:t>
          </a:r>
          <a:r>
            <a:rPr lang="en-US" sz="5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“ </a:t>
          </a:r>
          <a:r>
            <a:rPr lang="en-US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RẮP RÁP PHƯƠNG TIỆN</a:t>
          </a:r>
          <a:r>
            <a:rPr lang="en-US" sz="5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en-US" sz="5400" b="1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D7F1590-282D-41F7-8E45-44894E2406C4}" type="parTrans" cxnId="{DD565D1B-4080-4EAA-90FE-807FBBA685BB}">
      <dgm:prSet/>
      <dgm:spPr/>
      <dgm:t>
        <a:bodyPr/>
        <a:lstStyle/>
        <a:p>
          <a:endParaRPr lang="en-US"/>
        </a:p>
      </dgm:t>
    </dgm:pt>
    <dgm:pt modelId="{6272EA0A-671B-4645-9F83-ED094A36F400}" type="sibTrans" cxnId="{DD565D1B-4080-4EAA-90FE-807FBBA685BB}">
      <dgm:prSet/>
      <dgm:spPr/>
      <dgm:t>
        <a:bodyPr/>
        <a:lstStyle/>
        <a:p>
          <a:endParaRPr lang="en-US"/>
        </a:p>
      </dgm:t>
    </dgm:pt>
    <dgm:pt modelId="{CFE80E2D-2C62-4C8B-B229-402B8629E08E}" type="pres">
      <dgm:prSet presAssocID="{E184C1BA-0C53-42D3-9990-32B0364CEB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129175-8186-4630-AC70-A480681F55B8}" type="pres">
      <dgm:prSet presAssocID="{5C07E503-C31A-43BB-BCE7-F5CA51B80A33}" presName="parentText" presStyleLbl="node1" presStyleIdx="0" presStyleCnt="1" custScaleX="99115" custScaleY="300413" custLinFactNeighborX="1685" custLinFactNeighborY="150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565D1B-4080-4EAA-90FE-807FBBA685BB}" srcId="{E184C1BA-0C53-42D3-9990-32B0364CEBB9}" destId="{5C07E503-C31A-43BB-BCE7-F5CA51B80A33}" srcOrd="0" destOrd="0" parTransId="{7D7F1590-282D-41F7-8E45-44894E2406C4}" sibTransId="{6272EA0A-671B-4645-9F83-ED094A36F400}"/>
    <dgm:cxn modelId="{87CDC3AF-12C1-4150-8D90-8C1E7153AEC5}" type="presOf" srcId="{5C07E503-C31A-43BB-BCE7-F5CA51B80A33}" destId="{0B129175-8186-4630-AC70-A480681F55B8}" srcOrd="0" destOrd="0" presId="urn:microsoft.com/office/officeart/2005/8/layout/vList2"/>
    <dgm:cxn modelId="{BB504E1A-C7DF-4BD7-8186-B2FE96FCAD20}" type="presOf" srcId="{E184C1BA-0C53-42D3-9990-32B0364CEBB9}" destId="{CFE80E2D-2C62-4C8B-B229-402B8629E08E}" srcOrd="0" destOrd="0" presId="urn:microsoft.com/office/officeart/2005/8/layout/vList2"/>
    <dgm:cxn modelId="{E0DE5765-50C1-4AAE-B2CA-9526CF486ACC}" type="presParOf" srcId="{CFE80E2D-2C62-4C8B-B229-402B8629E08E}" destId="{0B129175-8186-4630-AC70-A480681F55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1952E5-E375-4D79-BEB1-16FFE81C3167}" type="doc">
      <dgm:prSet loTypeId="urn:microsoft.com/office/officeart/2005/8/layout/radial2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D6A00AC-DF22-4D8E-893B-E038EDB13BF3}">
      <dgm:prSet custT="1"/>
      <dgm:spPr/>
      <dgm:t>
        <a:bodyPr/>
        <a:lstStyle/>
        <a:p>
          <a:pPr rtl="0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Chủ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: ĐƯỜNG ĐẾN TRƯỜNG EM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B2367904-603C-4D6D-85E0-FA3FB8F03543}" type="parTrans" cxnId="{25711082-CCCE-4FEB-A6FD-1B2CD507912C}">
      <dgm:prSet/>
      <dgm:spPr/>
      <dgm:t>
        <a:bodyPr/>
        <a:lstStyle/>
        <a:p>
          <a:endParaRPr lang="en-US"/>
        </a:p>
      </dgm:t>
    </dgm:pt>
    <dgm:pt modelId="{70D53F56-36B4-4BFB-B0A2-F9F1D9E1A94B}" type="sibTrans" cxnId="{25711082-CCCE-4FEB-A6FD-1B2CD507912C}">
      <dgm:prSet/>
      <dgm:spPr/>
      <dgm:t>
        <a:bodyPr/>
        <a:lstStyle/>
        <a:p>
          <a:endParaRPr lang="en-US"/>
        </a:p>
      </dgm:t>
    </dgm:pt>
    <dgm:pt modelId="{8F1A3042-4DE3-4352-A12D-ADFF5000B110}">
      <dgm:prSet custT="1"/>
      <dgm:spPr/>
      <dgm:t>
        <a:bodyPr/>
        <a:lstStyle/>
        <a:p>
          <a:pPr rtl="0"/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3: VẼ, CẮT DÁN TRANH PHƯƠNG TIỆN GIAO THÔNG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CD3A2802-B779-4B64-A244-A2D9B64425ED}" type="parTrans" cxnId="{55E580CF-8BB4-434C-9D2C-2EB7A7B6D7A2}">
      <dgm:prSet/>
      <dgm:spPr/>
      <dgm:t>
        <a:bodyPr/>
        <a:lstStyle/>
        <a:p>
          <a:endParaRPr lang="en-US"/>
        </a:p>
      </dgm:t>
    </dgm:pt>
    <dgm:pt modelId="{C25EE699-A04A-4B09-BAF7-AA9BCDB40F70}" type="sibTrans" cxnId="{55E580CF-8BB4-434C-9D2C-2EB7A7B6D7A2}">
      <dgm:prSet/>
      <dgm:spPr/>
      <dgm:t>
        <a:bodyPr/>
        <a:lstStyle/>
        <a:p>
          <a:endParaRPr lang="en-US"/>
        </a:p>
      </dgm:t>
    </dgm:pt>
    <dgm:pt modelId="{9909E7E1-38F5-4956-8ECF-08A93CE51D38}">
      <dgm:prSet custT="1"/>
      <dgm:spPr/>
      <dgm:t>
        <a:bodyPr/>
        <a:lstStyle/>
        <a:p>
          <a:pPr rtl="0"/>
          <a:r>
            <a:rPr lang="en-US" sz="2000" b="1" i="1" dirty="0" smtClean="0">
              <a:latin typeface="Times New Roman" pitchFamily="18" charset="0"/>
              <a:cs typeface="Times New Roman" pitchFamily="18" charset="0"/>
            </a:rPr>
            <a:t>( </a:t>
          </a:r>
          <a:r>
            <a:rPr lang="en-US" sz="2000" b="1" i="1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0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1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000" b="1" i="1" dirty="0" smtClean="0">
              <a:latin typeface="Times New Roman" pitchFamily="18" charset="0"/>
              <a:cs typeface="Times New Roman" pitchFamily="18" charset="0"/>
            </a:rPr>
            <a:t> 1)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4B63BCC4-E15E-40AE-9316-94E42E73DA30}" type="parTrans" cxnId="{3CD84E84-20F7-4EAC-860E-F257A1E8E72B}">
      <dgm:prSet/>
      <dgm:spPr/>
      <dgm:t>
        <a:bodyPr/>
        <a:lstStyle/>
        <a:p>
          <a:endParaRPr lang="en-US"/>
        </a:p>
      </dgm:t>
    </dgm:pt>
    <dgm:pt modelId="{41C6FE83-A2CF-4680-BDC7-2D0703E7C88E}" type="sibTrans" cxnId="{3CD84E84-20F7-4EAC-860E-F257A1E8E72B}">
      <dgm:prSet/>
      <dgm:spPr/>
      <dgm:t>
        <a:bodyPr/>
        <a:lstStyle/>
        <a:p>
          <a:endParaRPr lang="en-US"/>
        </a:p>
      </dgm:t>
    </dgm:pt>
    <dgm:pt modelId="{A1BB1964-AD64-4BDD-9DF6-035E61F89FEE}" type="pres">
      <dgm:prSet presAssocID="{F31952E5-E375-4D79-BEB1-16FFE81C316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E6DF2A-3444-4018-800D-37CEF6C4E88D}" type="pres">
      <dgm:prSet presAssocID="{F31952E5-E375-4D79-BEB1-16FFE81C3167}" presName="cycle" presStyleCnt="0"/>
      <dgm:spPr/>
    </dgm:pt>
    <dgm:pt modelId="{57779230-A743-47C4-B5FA-E08DCC19DF3F}" type="pres">
      <dgm:prSet presAssocID="{F31952E5-E375-4D79-BEB1-16FFE81C3167}" presName="centerShape" presStyleCnt="0"/>
      <dgm:spPr/>
    </dgm:pt>
    <dgm:pt modelId="{C20D8858-F454-4F7D-B3EA-BE6BAEA37D3D}" type="pres">
      <dgm:prSet presAssocID="{F31952E5-E375-4D79-BEB1-16FFE81C3167}" presName="connSite" presStyleLbl="node1" presStyleIdx="0" presStyleCnt="4"/>
      <dgm:spPr/>
    </dgm:pt>
    <dgm:pt modelId="{BBC1B0BA-2EC0-419B-8714-4F53341BB72B}" type="pres">
      <dgm:prSet presAssocID="{F31952E5-E375-4D79-BEB1-16FFE81C3167}" presName="visible" presStyleLbl="node1" presStyleIdx="0" presStyleCnt="4" custScaleX="267230" custScaleY="243560" custLinFactNeighborX="34343" custLinFactNeighborY="-864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C18AAAD-A907-4992-9DBB-78338E399D22}" type="pres">
      <dgm:prSet presAssocID="{B2367904-603C-4D6D-85E0-FA3FB8F03543}" presName="Name25" presStyleLbl="parChTrans1D1" presStyleIdx="0" presStyleCnt="3"/>
      <dgm:spPr/>
      <dgm:t>
        <a:bodyPr/>
        <a:lstStyle/>
        <a:p>
          <a:endParaRPr lang="en-US"/>
        </a:p>
      </dgm:t>
    </dgm:pt>
    <dgm:pt modelId="{FCDC87F4-0D29-4753-9FBE-8B40C260C6D8}" type="pres">
      <dgm:prSet presAssocID="{4D6A00AC-DF22-4D8E-893B-E038EDB13BF3}" presName="node" presStyleCnt="0"/>
      <dgm:spPr/>
    </dgm:pt>
    <dgm:pt modelId="{08383FB6-8F65-4643-A211-18AAFBBB3D1D}" type="pres">
      <dgm:prSet presAssocID="{4D6A00AC-DF22-4D8E-893B-E038EDB13BF3}" presName="parentNode" presStyleLbl="node1" presStyleIdx="1" presStyleCnt="4" custScaleX="423879" custScaleY="147004" custLinFactX="100000" custLinFactNeighborX="130274" custLinFactNeighborY="84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A903A-EC8E-4E4C-92B9-10F1EF2D8545}" type="pres">
      <dgm:prSet presAssocID="{4D6A00AC-DF22-4D8E-893B-E038EDB13BF3}" presName="childNode" presStyleLbl="revTx" presStyleIdx="0" presStyleCnt="0">
        <dgm:presLayoutVars>
          <dgm:bulletEnabled val="1"/>
        </dgm:presLayoutVars>
      </dgm:prSet>
      <dgm:spPr/>
    </dgm:pt>
    <dgm:pt modelId="{3D3258A0-D213-4FAA-A0E0-0B43004A9946}" type="pres">
      <dgm:prSet presAssocID="{CD3A2802-B779-4B64-A244-A2D9B64425ED}" presName="Name25" presStyleLbl="parChTrans1D1" presStyleIdx="1" presStyleCnt="3"/>
      <dgm:spPr/>
      <dgm:t>
        <a:bodyPr/>
        <a:lstStyle/>
        <a:p>
          <a:endParaRPr lang="en-US"/>
        </a:p>
      </dgm:t>
    </dgm:pt>
    <dgm:pt modelId="{73AF389D-7F52-4895-8EE5-F949F63AF306}" type="pres">
      <dgm:prSet presAssocID="{8F1A3042-4DE3-4352-A12D-ADFF5000B110}" presName="node" presStyleCnt="0"/>
      <dgm:spPr/>
    </dgm:pt>
    <dgm:pt modelId="{1317402B-915A-46ED-83EB-76D21D571561}" type="pres">
      <dgm:prSet presAssocID="{8F1A3042-4DE3-4352-A12D-ADFF5000B110}" presName="parentNode" presStyleLbl="node1" presStyleIdx="2" presStyleCnt="4" custScaleX="361986" custLinFactX="100000" custLinFactNeighborX="119588" custLinFactNeighborY="112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B9184-B914-46CF-8352-A1CDCB340D23}" type="pres">
      <dgm:prSet presAssocID="{8F1A3042-4DE3-4352-A12D-ADFF5000B110}" presName="childNode" presStyleLbl="revTx" presStyleIdx="0" presStyleCnt="0">
        <dgm:presLayoutVars>
          <dgm:bulletEnabled val="1"/>
        </dgm:presLayoutVars>
      </dgm:prSet>
      <dgm:spPr/>
    </dgm:pt>
    <dgm:pt modelId="{65724920-B790-40CB-9980-B69DFB97175D}" type="pres">
      <dgm:prSet presAssocID="{4B63BCC4-E15E-40AE-9316-94E42E73DA30}" presName="Name25" presStyleLbl="parChTrans1D1" presStyleIdx="2" presStyleCnt="3"/>
      <dgm:spPr/>
      <dgm:t>
        <a:bodyPr/>
        <a:lstStyle/>
        <a:p>
          <a:endParaRPr lang="en-US"/>
        </a:p>
      </dgm:t>
    </dgm:pt>
    <dgm:pt modelId="{F2AEE2B4-AB96-4AB0-8B8B-D0E1B0F3C2A1}" type="pres">
      <dgm:prSet presAssocID="{9909E7E1-38F5-4956-8ECF-08A93CE51D38}" presName="node" presStyleCnt="0"/>
      <dgm:spPr/>
    </dgm:pt>
    <dgm:pt modelId="{291F305D-9E28-4256-BD81-1675BCD45173}" type="pres">
      <dgm:prSet presAssocID="{9909E7E1-38F5-4956-8ECF-08A93CE51D38}" presName="parentNode" presStyleLbl="node1" presStyleIdx="3" presStyleCnt="4" custScaleX="397357" custScaleY="73201" custLinFactX="100000" custLinFactNeighborX="160852" custLinFactNeighborY="-157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F8970-CF2D-459E-A70F-450E6F3A9B3C}" type="pres">
      <dgm:prSet presAssocID="{9909E7E1-38F5-4956-8ECF-08A93CE51D3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AF003CF-7D1B-4A7D-B1D0-51C335F83F78}" type="presOf" srcId="{9909E7E1-38F5-4956-8ECF-08A93CE51D38}" destId="{291F305D-9E28-4256-BD81-1675BCD45173}" srcOrd="0" destOrd="0" presId="urn:microsoft.com/office/officeart/2005/8/layout/radial2"/>
    <dgm:cxn modelId="{AFA0CA65-F6C5-4ADE-A195-1DF8E0BC04FC}" type="presOf" srcId="{8F1A3042-4DE3-4352-A12D-ADFF5000B110}" destId="{1317402B-915A-46ED-83EB-76D21D571561}" srcOrd="0" destOrd="0" presId="urn:microsoft.com/office/officeart/2005/8/layout/radial2"/>
    <dgm:cxn modelId="{4E7E8001-B2C7-47D5-B5F6-B1180C707F51}" type="presOf" srcId="{CD3A2802-B779-4B64-A244-A2D9B64425ED}" destId="{3D3258A0-D213-4FAA-A0E0-0B43004A9946}" srcOrd="0" destOrd="0" presId="urn:microsoft.com/office/officeart/2005/8/layout/radial2"/>
    <dgm:cxn modelId="{55E580CF-8BB4-434C-9D2C-2EB7A7B6D7A2}" srcId="{F31952E5-E375-4D79-BEB1-16FFE81C3167}" destId="{8F1A3042-4DE3-4352-A12D-ADFF5000B110}" srcOrd="1" destOrd="0" parTransId="{CD3A2802-B779-4B64-A244-A2D9B64425ED}" sibTransId="{C25EE699-A04A-4B09-BAF7-AA9BCDB40F70}"/>
    <dgm:cxn modelId="{3CD84E84-20F7-4EAC-860E-F257A1E8E72B}" srcId="{F31952E5-E375-4D79-BEB1-16FFE81C3167}" destId="{9909E7E1-38F5-4956-8ECF-08A93CE51D38}" srcOrd="2" destOrd="0" parTransId="{4B63BCC4-E15E-40AE-9316-94E42E73DA30}" sibTransId="{41C6FE83-A2CF-4680-BDC7-2D0703E7C88E}"/>
    <dgm:cxn modelId="{F6F9B391-AF0D-4630-B8F5-9A5D242A38B1}" type="presOf" srcId="{B2367904-603C-4D6D-85E0-FA3FB8F03543}" destId="{2C18AAAD-A907-4992-9DBB-78338E399D22}" srcOrd="0" destOrd="0" presId="urn:microsoft.com/office/officeart/2005/8/layout/radial2"/>
    <dgm:cxn modelId="{8A73A5E7-53E0-4374-BBAB-979ACFD2BB80}" type="presOf" srcId="{4B63BCC4-E15E-40AE-9316-94E42E73DA30}" destId="{65724920-B790-40CB-9980-B69DFB97175D}" srcOrd="0" destOrd="0" presId="urn:microsoft.com/office/officeart/2005/8/layout/radial2"/>
    <dgm:cxn modelId="{782EF869-FF20-4A8D-9558-B4029B014DBA}" type="presOf" srcId="{4D6A00AC-DF22-4D8E-893B-E038EDB13BF3}" destId="{08383FB6-8F65-4643-A211-18AAFBBB3D1D}" srcOrd="0" destOrd="0" presId="urn:microsoft.com/office/officeart/2005/8/layout/radial2"/>
    <dgm:cxn modelId="{25711082-CCCE-4FEB-A6FD-1B2CD507912C}" srcId="{F31952E5-E375-4D79-BEB1-16FFE81C3167}" destId="{4D6A00AC-DF22-4D8E-893B-E038EDB13BF3}" srcOrd="0" destOrd="0" parTransId="{B2367904-603C-4D6D-85E0-FA3FB8F03543}" sibTransId="{70D53F56-36B4-4BFB-B0A2-F9F1D9E1A94B}"/>
    <dgm:cxn modelId="{6688BBAC-6D10-46D2-B43A-3B969FEA17E1}" type="presOf" srcId="{F31952E5-E375-4D79-BEB1-16FFE81C3167}" destId="{A1BB1964-AD64-4BDD-9DF6-035E61F89FEE}" srcOrd="0" destOrd="0" presId="urn:microsoft.com/office/officeart/2005/8/layout/radial2"/>
    <dgm:cxn modelId="{BDE96A20-BD57-41C6-9511-80BE91AFDD34}" type="presParOf" srcId="{A1BB1964-AD64-4BDD-9DF6-035E61F89FEE}" destId="{A6E6DF2A-3444-4018-800D-37CEF6C4E88D}" srcOrd="0" destOrd="0" presId="urn:microsoft.com/office/officeart/2005/8/layout/radial2"/>
    <dgm:cxn modelId="{5B120A7F-6C58-403F-BB27-6FC45618F6F8}" type="presParOf" srcId="{A6E6DF2A-3444-4018-800D-37CEF6C4E88D}" destId="{57779230-A743-47C4-B5FA-E08DCC19DF3F}" srcOrd="0" destOrd="0" presId="urn:microsoft.com/office/officeart/2005/8/layout/radial2"/>
    <dgm:cxn modelId="{855C45C1-8155-42AC-8A65-B94923512E9A}" type="presParOf" srcId="{57779230-A743-47C4-B5FA-E08DCC19DF3F}" destId="{C20D8858-F454-4F7D-B3EA-BE6BAEA37D3D}" srcOrd="0" destOrd="0" presId="urn:microsoft.com/office/officeart/2005/8/layout/radial2"/>
    <dgm:cxn modelId="{F7FEBA93-D700-4A52-89FE-7571F80C4419}" type="presParOf" srcId="{57779230-A743-47C4-B5FA-E08DCC19DF3F}" destId="{BBC1B0BA-2EC0-419B-8714-4F53341BB72B}" srcOrd="1" destOrd="0" presId="urn:microsoft.com/office/officeart/2005/8/layout/radial2"/>
    <dgm:cxn modelId="{5F5E8AB8-4912-49AC-B3C5-8DB792610BD4}" type="presParOf" srcId="{A6E6DF2A-3444-4018-800D-37CEF6C4E88D}" destId="{2C18AAAD-A907-4992-9DBB-78338E399D22}" srcOrd="1" destOrd="0" presId="urn:microsoft.com/office/officeart/2005/8/layout/radial2"/>
    <dgm:cxn modelId="{2B979461-CDEF-4BF8-A1DB-51A9871ECFD2}" type="presParOf" srcId="{A6E6DF2A-3444-4018-800D-37CEF6C4E88D}" destId="{FCDC87F4-0D29-4753-9FBE-8B40C260C6D8}" srcOrd="2" destOrd="0" presId="urn:microsoft.com/office/officeart/2005/8/layout/radial2"/>
    <dgm:cxn modelId="{7CB02E61-D222-49A5-ABFF-76AD1A0344E0}" type="presParOf" srcId="{FCDC87F4-0D29-4753-9FBE-8B40C260C6D8}" destId="{08383FB6-8F65-4643-A211-18AAFBBB3D1D}" srcOrd="0" destOrd="0" presId="urn:microsoft.com/office/officeart/2005/8/layout/radial2"/>
    <dgm:cxn modelId="{954A5758-6255-413A-955A-F481B4C30892}" type="presParOf" srcId="{FCDC87F4-0D29-4753-9FBE-8B40C260C6D8}" destId="{12DA903A-EC8E-4E4C-92B9-10F1EF2D8545}" srcOrd="1" destOrd="0" presId="urn:microsoft.com/office/officeart/2005/8/layout/radial2"/>
    <dgm:cxn modelId="{114FA492-ECC5-4E7E-9701-BB36945F770E}" type="presParOf" srcId="{A6E6DF2A-3444-4018-800D-37CEF6C4E88D}" destId="{3D3258A0-D213-4FAA-A0E0-0B43004A9946}" srcOrd="3" destOrd="0" presId="urn:microsoft.com/office/officeart/2005/8/layout/radial2"/>
    <dgm:cxn modelId="{BEE61FB3-2D83-4DDA-A853-49D200FE8C5D}" type="presParOf" srcId="{A6E6DF2A-3444-4018-800D-37CEF6C4E88D}" destId="{73AF389D-7F52-4895-8EE5-F949F63AF306}" srcOrd="4" destOrd="0" presId="urn:microsoft.com/office/officeart/2005/8/layout/radial2"/>
    <dgm:cxn modelId="{E29E9FB4-4FFD-419C-BA53-1E643629D914}" type="presParOf" srcId="{73AF389D-7F52-4895-8EE5-F949F63AF306}" destId="{1317402B-915A-46ED-83EB-76D21D571561}" srcOrd="0" destOrd="0" presId="urn:microsoft.com/office/officeart/2005/8/layout/radial2"/>
    <dgm:cxn modelId="{297DC871-A21D-4646-AD51-0B6177A73C86}" type="presParOf" srcId="{73AF389D-7F52-4895-8EE5-F949F63AF306}" destId="{EBEB9184-B914-46CF-8352-A1CDCB340D23}" srcOrd="1" destOrd="0" presId="urn:microsoft.com/office/officeart/2005/8/layout/radial2"/>
    <dgm:cxn modelId="{EC1C03DF-2A69-4066-9397-B38A76B25927}" type="presParOf" srcId="{A6E6DF2A-3444-4018-800D-37CEF6C4E88D}" destId="{65724920-B790-40CB-9980-B69DFB97175D}" srcOrd="5" destOrd="0" presId="urn:microsoft.com/office/officeart/2005/8/layout/radial2"/>
    <dgm:cxn modelId="{1CF4D325-CABA-4188-96DE-9C444B87A3FF}" type="presParOf" srcId="{A6E6DF2A-3444-4018-800D-37CEF6C4E88D}" destId="{F2AEE2B4-AB96-4AB0-8B8B-D0E1B0F3C2A1}" srcOrd="6" destOrd="0" presId="urn:microsoft.com/office/officeart/2005/8/layout/radial2"/>
    <dgm:cxn modelId="{AD70DF67-8A47-4AA3-BD3E-3F0D5A965D4F}" type="presParOf" srcId="{F2AEE2B4-AB96-4AB0-8B8B-D0E1B0F3C2A1}" destId="{291F305D-9E28-4256-BD81-1675BCD45173}" srcOrd="0" destOrd="0" presId="urn:microsoft.com/office/officeart/2005/8/layout/radial2"/>
    <dgm:cxn modelId="{7D602A92-3762-47AA-965C-4F54FD1B2A61}" type="presParOf" srcId="{F2AEE2B4-AB96-4AB0-8B8B-D0E1B0F3C2A1}" destId="{AB3F8970-CF2D-459E-A70F-450E6F3A9B3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88E5F8-2DE6-4B61-8BDA-9D96CBD25289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4B8011-195D-40BC-BBED-4BAEDFFB991E}">
      <dgm:prSet custT="1"/>
      <dgm:spPr/>
      <dgm:t>
        <a:bodyPr/>
        <a:lstStyle/>
        <a:p>
          <a:pPr rtl="0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1.Hoạt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1: 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Khởi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động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4F888402-0A0D-404E-BFDD-9C0D34704F23}" type="parTrans" cxnId="{8C6D6069-4CD7-448A-BECF-DCE9FA704C80}">
      <dgm:prSet/>
      <dgm:spPr/>
      <dgm:t>
        <a:bodyPr/>
        <a:lstStyle/>
        <a:p>
          <a:endParaRPr lang="en-US"/>
        </a:p>
      </dgm:t>
    </dgm:pt>
    <dgm:pt modelId="{D141DEF9-8094-4084-87D4-ED5CA5FB54F5}" type="sibTrans" cxnId="{8C6D6069-4CD7-448A-BECF-DCE9FA704C80}">
      <dgm:prSet/>
      <dgm:spPr/>
      <dgm:t>
        <a:bodyPr/>
        <a:lstStyle/>
        <a:p>
          <a:endParaRPr lang="en-US"/>
        </a:p>
      </dgm:t>
    </dgm:pt>
    <dgm:pt modelId="{DA01F0C3-EF88-46BF-BAD0-BFC413E347FE}" type="pres">
      <dgm:prSet presAssocID="{3288E5F8-2DE6-4B61-8BDA-9D96CBD25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63E9DB-E7B0-4121-9E43-F0CABCE4BF45}" type="pres">
      <dgm:prSet presAssocID="{9C4B8011-195D-40BC-BBED-4BAEDFFB991E}" presName="parentText" presStyleLbl="node1" presStyleIdx="0" presStyleCnt="1" custLinFactNeighborY="-356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6D6069-4CD7-448A-BECF-DCE9FA704C80}" srcId="{3288E5F8-2DE6-4B61-8BDA-9D96CBD25289}" destId="{9C4B8011-195D-40BC-BBED-4BAEDFFB991E}" srcOrd="0" destOrd="0" parTransId="{4F888402-0A0D-404E-BFDD-9C0D34704F23}" sibTransId="{D141DEF9-8094-4084-87D4-ED5CA5FB54F5}"/>
    <dgm:cxn modelId="{BA84E490-7C1E-468D-BCC4-71AB432F7626}" type="presOf" srcId="{9C4B8011-195D-40BC-BBED-4BAEDFFB991E}" destId="{5263E9DB-E7B0-4121-9E43-F0CABCE4BF45}" srcOrd="0" destOrd="0" presId="urn:microsoft.com/office/officeart/2005/8/layout/vList2"/>
    <dgm:cxn modelId="{45528A79-E4A7-49BA-8DD1-ACE924C2381F}" type="presOf" srcId="{3288E5F8-2DE6-4B61-8BDA-9D96CBD25289}" destId="{DA01F0C3-EF88-46BF-BAD0-BFC413E347FE}" srcOrd="0" destOrd="0" presId="urn:microsoft.com/office/officeart/2005/8/layout/vList2"/>
    <dgm:cxn modelId="{DD2EB8D8-71D2-4CD1-A420-FBABD386AAC2}" type="presParOf" srcId="{DA01F0C3-EF88-46BF-BAD0-BFC413E347FE}" destId="{5263E9DB-E7B0-4121-9E43-F0CABCE4BF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663D29-54BB-49FA-BE9A-9F7A65E43E61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F642A2C-7780-424E-B18F-AC95BF371101}">
      <dgm:prSet custT="1"/>
      <dgm:spPr/>
      <dgm:t>
        <a:bodyPr/>
        <a:lstStyle/>
        <a:p>
          <a:pPr rtl="0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dáng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thông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4667F994-4F3C-4973-865D-334C928C604D}" type="parTrans" cxnId="{626B111E-2F78-477E-B498-E13CA344C72C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B7F89C6A-F995-4C6F-93AE-799BCBC57BEE}" type="sibTrans" cxnId="{626B111E-2F78-477E-B498-E13CA344C72C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BA0471BA-E4F6-41D3-8715-C5F7DD45F6D4}" type="pres">
      <dgm:prSet presAssocID="{12663D29-54BB-49FA-BE9A-9F7A65E43E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55F7F8-37B0-4DAA-8E8F-14C8A1804311}" type="pres">
      <dgm:prSet presAssocID="{6F642A2C-7780-424E-B18F-AC95BF371101}" presName="parentText" presStyleLbl="node1" presStyleIdx="0" presStyleCnt="1" custLinFactNeighborX="-204" custLinFactNeighborY="-286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B2BF55-50E0-475F-82FB-EE8BD6E24694}" type="presOf" srcId="{6F642A2C-7780-424E-B18F-AC95BF371101}" destId="{7555F7F8-37B0-4DAA-8E8F-14C8A1804311}" srcOrd="0" destOrd="0" presId="urn:microsoft.com/office/officeart/2005/8/layout/vList2"/>
    <dgm:cxn modelId="{626B111E-2F78-477E-B498-E13CA344C72C}" srcId="{12663D29-54BB-49FA-BE9A-9F7A65E43E61}" destId="{6F642A2C-7780-424E-B18F-AC95BF371101}" srcOrd="0" destOrd="0" parTransId="{4667F994-4F3C-4973-865D-334C928C604D}" sibTransId="{B7F89C6A-F995-4C6F-93AE-799BCBC57BEE}"/>
    <dgm:cxn modelId="{D0127147-6C49-44AD-A974-6175C8C5D386}" type="presOf" srcId="{12663D29-54BB-49FA-BE9A-9F7A65E43E61}" destId="{BA0471BA-E4F6-41D3-8715-C5F7DD45F6D4}" srcOrd="0" destOrd="0" presId="urn:microsoft.com/office/officeart/2005/8/layout/vList2"/>
    <dgm:cxn modelId="{C21A2BDB-3B5C-407D-83E9-DCB4FDD8DFE2}" type="presParOf" srcId="{BA0471BA-E4F6-41D3-8715-C5F7DD45F6D4}" destId="{7555F7F8-37B0-4DAA-8E8F-14C8A18043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31D272-7E54-448A-BA03-4D9E74D120D5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3E917D8-9792-4008-A0C8-986C2E9451E1}">
      <dgm:prSet custT="1"/>
      <dgm:spPr/>
      <dgm:t>
        <a:bodyPr/>
        <a:lstStyle/>
        <a:p>
          <a:pPr rtl="0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mấy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?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050FBA8C-625C-44E8-8378-B80B24261DF4}" type="parTrans" cxnId="{2393BA59-1C2C-43D7-8CBD-41CA6BE2A650}">
      <dgm:prSet/>
      <dgm:spPr/>
      <dgm:t>
        <a:bodyPr/>
        <a:lstStyle/>
        <a:p>
          <a:endParaRPr lang="en-US"/>
        </a:p>
      </dgm:t>
    </dgm:pt>
    <dgm:pt modelId="{970FFDB5-F203-47CB-B967-DD848A36FD1B}" type="sibTrans" cxnId="{2393BA59-1C2C-43D7-8CBD-41CA6BE2A650}">
      <dgm:prSet/>
      <dgm:spPr/>
      <dgm:t>
        <a:bodyPr/>
        <a:lstStyle/>
        <a:p>
          <a:endParaRPr lang="en-US"/>
        </a:p>
      </dgm:t>
    </dgm:pt>
    <dgm:pt modelId="{3541D791-A0A8-4658-AA34-87E4DE8EEF6D}" type="pres">
      <dgm:prSet presAssocID="{8331D272-7E54-448A-BA03-4D9E74D120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73D2E-4A83-466C-A82B-877368815E88}" type="pres">
      <dgm:prSet presAssocID="{C3E917D8-9792-4008-A0C8-986C2E9451E1}" presName="parentText" presStyleLbl="node1" presStyleIdx="0" presStyleCnt="1" custScaleY="1424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93BA59-1C2C-43D7-8CBD-41CA6BE2A650}" srcId="{8331D272-7E54-448A-BA03-4D9E74D120D5}" destId="{C3E917D8-9792-4008-A0C8-986C2E9451E1}" srcOrd="0" destOrd="0" parTransId="{050FBA8C-625C-44E8-8378-B80B24261DF4}" sibTransId="{970FFDB5-F203-47CB-B967-DD848A36FD1B}"/>
    <dgm:cxn modelId="{2D028E4A-7AB5-4EC6-908E-3775617D9F32}" type="presOf" srcId="{C3E917D8-9792-4008-A0C8-986C2E9451E1}" destId="{61273D2E-4A83-466C-A82B-877368815E88}" srcOrd="0" destOrd="0" presId="urn:microsoft.com/office/officeart/2005/8/layout/vList2"/>
    <dgm:cxn modelId="{5F75912A-1E71-4BF9-81A2-031EF197BB86}" type="presOf" srcId="{8331D272-7E54-448A-BA03-4D9E74D120D5}" destId="{3541D791-A0A8-4658-AA34-87E4DE8EEF6D}" srcOrd="0" destOrd="0" presId="urn:microsoft.com/office/officeart/2005/8/layout/vList2"/>
    <dgm:cxn modelId="{FB2D8C38-84B4-429F-A7F0-2E1FC298A363}" type="presParOf" srcId="{3541D791-A0A8-4658-AA34-87E4DE8EEF6D}" destId="{61273D2E-4A83-466C-A82B-877368815E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A78C18-EE9E-4620-B283-E0D1F91EDCE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886316E-9FEE-49D6-B1CB-EF2F5BADBD0D}">
      <dgm:prSet custT="1"/>
      <dgm:spPr/>
      <dgm:t>
        <a:bodyPr/>
        <a:lstStyle/>
        <a:p>
          <a:pPr rtl="0"/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gì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dáng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nào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?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EEDE7D59-3F26-4B2E-8E54-A67E539B45B6}" type="parTrans" cxnId="{DA4170B6-4494-4817-BBC7-709265B69043}">
      <dgm:prSet/>
      <dgm:spPr/>
      <dgm:t>
        <a:bodyPr/>
        <a:lstStyle/>
        <a:p>
          <a:endParaRPr lang="en-US"/>
        </a:p>
      </dgm:t>
    </dgm:pt>
    <dgm:pt modelId="{BD462553-AE6E-4432-85E2-4B7E0AD33222}" type="sibTrans" cxnId="{DA4170B6-4494-4817-BBC7-709265B69043}">
      <dgm:prSet/>
      <dgm:spPr/>
      <dgm:t>
        <a:bodyPr/>
        <a:lstStyle/>
        <a:p>
          <a:endParaRPr lang="en-US"/>
        </a:p>
      </dgm:t>
    </dgm:pt>
    <dgm:pt modelId="{1818FD27-4AB9-4CE1-98EB-E551C59A7A90}" type="pres">
      <dgm:prSet presAssocID="{11A78C18-EE9E-4620-B283-E0D1F91EDC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C72156-CCF5-45F3-9ED3-E9D9501EF180}" type="pres">
      <dgm:prSet presAssocID="{6886316E-9FEE-49D6-B1CB-EF2F5BADBD0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4170B6-4494-4817-BBC7-709265B69043}" srcId="{11A78C18-EE9E-4620-B283-E0D1F91EDCED}" destId="{6886316E-9FEE-49D6-B1CB-EF2F5BADBD0D}" srcOrd="0" destOrd="0" parTransId="{EEDE7D59-3F26-4B2E-8E54-A67E539B45B6}" sibTransId="{BD462553-AE6E-4432-85E2-4B7E0AD33222}"/>
    <dgm:cxn modelId="{FA4A5040-A820-4099-AC7C-423B2EC5E5F0}" type="presOf" srcId="{6886316E-9FEE-49D6-B1CB-EF2F5BADBD0D}" destId="{21C72156-CCF5-45F3-9ED3-E9D9501EF180}" srcOrd="0" destOrd="0" presId="urn:microsoft.com/office/officeart/2005/8/layout/vList2"/>
    <dgm:cxn modelId="{99EB6DF1-5A62-4E77-97E3-A5F81088F29A}" type="presOf" srcId="{11A78C18-EE9E-4620-B283-E0D1F91EDCED}" destId="{1818FD27-4AB9-4CE1-98EB-E551C59A7A90}" srcOrd="0" destOrd="0" presId="urn:microsoft.com/office/officeart/2005/8/layout/vList2"/>
    <dgm:cxn modelId="{66FA0449-205E-4DCE-B095-6448DC825ADD}" type="presParOf" srcId="{1818FD27-4AB9-4CE1-98EB-E551C59A7A90}" destId="{21C72156-CCF5-45F3-9ED3-E9D9501EF1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EB3B29-6EEF-458C-A8E8-6909C25FF3E5}" type="doc">
      <dgm:prSet loTypeId="urn:microsoft.com/office/officeart/2005/8/layout/venn1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C374531-881A-44FD-98EA-6CF375D89912}">
      <dgm:prSet custT="1"/>
      <dgm:spPr/>
      <dgm:t>
        <a:bodyPr/>
        <a:lstStyle/>
        <a:p>
          <a:pPr rtl="0"/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24BBDE9F-CBCC-45BB-81BF-AFACD0FD103B}" type="parTrans" cxnId="{1D2C0858-94CA-4DD5-8BCB-86D8011F5E0F}">
      <dgm:prSet/>
      <dgm:spPr/>
      <dgm:t>
        <a:bodyPr/>
        <a:lstStyle/>
        <a:p>
          <a:endParaRPr lang="en-US"/>
        </a:p>
      </dgm:t>
    </dgm:pt>
    <dgm:pt modelId="{20CC752D-2DB0-42B7-9FC7-82C7FD8480AC}" type="sibTrans" cxnId="{1D2C0858-94CA-4DD5-8BCB-86D8011F5E0F}">
      <dgm:prSet/>
      <dgm:spPr/>
      <dgm:t>
        <a:bodyPr/>
        <a:lstStyle/>
        <a:p>
          <a:endParaRPr lang="en-US"/>
        </a:p>
      </dgm:t>
    </dgm:pt>
    <dgm:pt modelId="{66C42CE6-254F-4066-B2A8-EDA39B3AB6D3}" type="pres">
      <dgm:prSet presAssocID="{19EB3B29-6EEF-458C-A8E8-6909C25FF3E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4FED13-4548-46CB-809B-7CE40B47F803}" type="pres">
      <dgm:prSet presAssocID="{0C374531-881A-44FD-98EA-6CF375D89912}" presName="circ1TxSh" presStyleLbl="vennNode1" presStyleIdx="0" presStyleCnt="1" custScaleX="73847" custLinFactNeighborX="30616"/>
      <dgm:spPr/>
      <dgm:t>
        <a:bodyPr/>
        <a:lstStyle/>
        <a:p>
          <a:endParaRPr lang="en-US"/>
        </a:p>
      </dgm:t>
    </dgm:pt>
  </dgm:ptLst>
  <dgm:cxnLst>
    <dgm:cxn modelId="{E56C6A77-5051-4E76-81F2-82DC3F618096}" type="presOf" srcId="{19EB3B29-6EEF-458C-A8E8-6909C25FF3E5}" destId="{66C42CE6-254F-4066-B2A8-EDA39B3AB6D3}" srcOrd="0" destOrd="0" presId="urn:microsoft.com/office/officeart/2005/8/layout/venn1"/>
    <dgm:cxn modelId="{0F1F3B21-A436-40D5-A1AB-2B28CBBC60AB}" type="presOf" srcId="{0C374531-881A-44FD-98EA-6CF375D89912}" destId="{C84FED13-4548-46CB-809B-7CE40B47F803}" srcOrd="0" destOrd="0" presId="urn:microsoft.com/office/officeart/2005/8/layout/venn1"/>
    <dgm:cxn modelId="{1D2C0858-94CA-4DD5-8BCB-86D8011F5E0F}" srcId="{19EB3B29-6EEF-458C-A8E8-6909C25FF3E5}" destId="{0C374531-881A-44FD-98EA-6CF375D89912}" srcOrd="0" destOrd="0" parTransId="{24BBDE9F-CBCC-45BB-81BF-AFACD0FD103B}" sibTransId="{20CC752D-2DB0-42B7-9FC7-82C7FD8480AC}"/>
    <dgm:cxn modelId="{AE4B9FE6-2E1E-4994-BA42-6C61D10C64A1}" type="presParOf" srcId="{66C42CE6-254F-4066-B2A8-EDA39B3AB6D3}" destId="{C84FED13-4548-46CB-809B-7CE40B47F80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D2FAB7-42AD-4B22-A998-629CC9C1BEC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8524170-26F8-45E6-AB4E-FF8C8F9A93AD}">
      <dgm:prSet custT="1"/>
      <dgm:spPr/>
      <dgm:t>
        <a:bodyPr/>
        <a:lstStyle/>
        <a:p>
          <a:pPr rtl="0"/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*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Tóm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tắt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ghi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nhớ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3F7810FF-34E5-4965-9F89-38C464B2B6BC}" type="parTrans" cxnId="{27D6EBB8-C249-4DFC-8338-AEC804DB7F1D}">
      <dgm:prSet/>
      <dgm:spPr/>
      <dgm:t>
        <a:bodyPr/>
        <a:lstStyle/>
        <a:p>
          <a:endParaRPr lang="en-US"/>
        </a:p>
      </dgm:t>
    </dgm:pt>
    <dgm:pt modelId="{BC16AFE9-04DF-4CBB-8440-C6B14464BB59}" type="sibTrans" cxnId="{27D6EBB8-C249-4DFC-8338-AEC804DB7F1D}">
      <dgm:prSet/>
      <dgm:spPr/>
      <dgm:t>
        <a:bodyPr/>
        <a:lstStyle/>
        <a:p>
          <a:endParaRPr lang="en-US"/>
        </a:p>
      </dgm:t>
    </dgm:pt>
    <dgm:pt modelId="{579A032D-19FF-41E9-A331-0800CB5BC2CF}" type="pres">
      <dgm:prSet presAssocID="{EAD2FAB7-42AD-4B22-A998-629CC9C1BE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8AD320-8C4E-420B-884D-1692A4FC6A06}" type="pres">
      <dgm:prSet presAssocID="{58524170-26F8-45E6-AB4E-FF8C8F9A93AD}" presName="parentText" presStyleLbl="node1" presStyleIdx="0" presStyleCnt="1" custScaleY="159704" custLinFactY="5553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D6EBB8-C249-4DFC-8338-AEC804DB7F1D}" srcId="{EAD2FAB7-42AD-4B22-A998-629CC9C1BEC9}" destId="{58524170-26F8-45E6-AB4E-FF8C8F9A93AD}" srcOrd="0" destOrd="0" parTransId="{3F7810FF-34E5-4965-9F89-38C464B2B6BC}" sibTransId="{BC16AFE9-04DF-4CBB-8440-C6B14464BB59}"/>
    <dgm:cxn modelId="{2DED8C2C-4579-472B-BE06-11BAFF93156A}" type="presOf" srcId="{58524170-26F8-45E6-AB4E-FF8C8F9A93AD}" destId="{5C8AD320-8C4E-420B-884D-1692A4FC6A06}" srcOrd="0" destOrd="0" presId="urn:microsoft.com/office/officeart/2005/8/layout/vList2"/>
    <dgm:cxn modelId="{A69C14F4-E44A-4A4B-A85C-513A012A5EE0}" type="presOf" srcId="{EAD2FAB7-42AD-4B22-A998-629CC9C1BEC9}" destId="{579A032D-19FF-41E9-A331-0800CB5BC2CF}" srcOrd="0" destOrd="0" presId="urn:microsoft.com/office/officeart/2005/8/layout/vList2"/>
    <dgm:cxn modelId="{511EF3F9-C686-4987-ACB9-892A6FC24FC3}" type="presParOf" srcId="{579A032D-19FF-41E9-A331-0800CB5BC2CF}" destId="{5C8AD320-8C4E-420B-884D-1692A4FC6A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7B055-FC8B-42C3-9472-15A382CB6F00}">
      <dsp:nvSpPr>
        <dsp:cNvPr id="0" name=""/>
        <dsp:cNvSpPr/>
      </dsp:nvSpPr>
      <dsp:spPr>
        <a:xfrm>
          <a:off x="0" y="0"/>
          <a:ext cx="8382000" cy="18571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 dirty="0" smtClean="0"/>
        </a:p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 dirty="0" smtClean="0"/>
        </a:p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 dirty="0" smtClean="0"/>
        </a:p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 dirty="0" smtClean="0"/>
        </a:p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Times New Roman" pitchFamily="18" charset="0"/>
              <a:cs typeface="Times New Roman" pitchFamily="18" charset="0"/>
            </a:rPr>
            <a:t>KIỂM TRA: </a:t>
          </a:r>
        </a:p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Times New Roman" pitchFamily="18" charset="0"/>
              <a:cs typeface="Times New Roman" pitchFamily="18" charset="0"/>
            </a:rPr>
            <a:t>ĐỒ DÙNG HỌC TẬP</a:t>
          </a:r>
          <a:endParaRPr lang="en-US" sz="4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0658" y="90658"/>
        <a:ext cx="8200684" cy="16758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29175-8186-4630-AC70-A480681F55B8}">
      <dsp:nvSpPr>
        <dsp:cNvPr id="0" name=""/>
        <dsp:cNvSpPr/>
      </dsp:nvSpPr>
      <dsp:spPr>
        <a:xfrm>
          <a:off x="126220" y="1534"/>
          <a:ext cx="7036579" cy="15694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latin typeface="Times New Roman" pitchFamily="18" charset="0"/>
              <a:cs typeface="Times New Roman" pitchFamily="18" charset="0"/>
            </a:rPr>
            <a:t>Cho </a:t>
          </a:r>
          <a:r>
            <a:rPr lang="en-US" sz="5400" b="1" kern="1200" dirty="0" err="1" smtClean="0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5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5400" b="1" kern="1200" dirty="0" err="1" smtClean="0">
              <a:latin typeface="Times New Roman" pitchFamily="18" charset="0"/>
              <a:cs typeface="Times New Roman" pitchFamily="18" charset="0"/>
            </a:rPr>
            <a:t>chơi</a:t>
          </a:r>
          <a:r>
            <a:rPr lang="en-US" sz="5400" b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r>
            <a:rPr lang="en-US" sz="54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“ </a:t>
          </a:r>
          <a:r>
            <a:rPr lang="en-US" sz="32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RẮP RÁP PHƯƠNG TIỆN</a:t>
          </a:r>
          <a:r>
            <a:rPr lang="en-US" sz="54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en-US" sz="5400" b="1" kern="1200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2833" y="78147"/>
        <a:ext cx="6883353" cy="14162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24920-B790-40CB-9980-B69DFB97175D}">
      <dsp:nvSpPr>
        <dsp:cNvPr id="0" name=""/>
        <dsp:cNvSpPr/>
      </dsp:nvSpPr>
      <dsp:spPr>
        <a:xfrm rot="1431032">
          <a:off x="2335190" y="3775462"/>
          <a:ext cx="2743086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2743086" y="2254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258A0-D213-4FAA-A0E0-0B43004A9946}">
      <dsp:nvSpPr>
        <dsp:cNvPr id="0" name=""/>
        <dsp:cNvSpPr/>
      </dsp:nvSpPr>
      <dsp:spPr>
        <a:xfrm rot="110261">
          <a:off x="2451950" y="2939603"/>
          <a:ext cx="1420381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1420381" y="2254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8AAAD-A907-4992-9DBB-78338E399D22}">
      <dsp:nvSpPr>
        <dsp:cNvPr id="0" name=""/>
        <dsp:cNvSpPr/>
      </dsp:nvSpPr>
      <dsp:spPr>
        <a:xfrm rot="20052416">
          <a:off x="2355999" y="2114015"/>
          <a:ext cx="1933521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1933521" y="2254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1B0BA-2EC0-419B-8714-4F53341BB72B}">
      <dsp:nvSpPr>
        <dsp:cNvPr id="0" name=""/>
        <dsp:cNvSpPr/>
      </dsp:nvSpPr>
      <dsp:spPr>
        <a:xfrm>
          <a:off x="-392477" y="152398"/>
          <a:ext cx="5661748" cy="51602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383FB6-8F65-4643-A211-18AAFBBB3D1D}">
      <dsp:nvSpPr>
        <dsp:cNvPr id="0" name=""/>
        <dsp:cNvSpPr/>
      </dsp:nvSpPr>
      <dsp:spPr>
        <a:xfrm>
          <a:off x="3069816" y="22415"/>
          <a:ext cx="5388383" cy="186872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Chủ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: ĐƯỜNG ĐẾN TRƯỜNG EM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58926" y="296084"/>
        <a:ext cx="3810163" cy="1321388"/>
      </dsp:txXfrm>
    </dsp:sp>
    <dsp:sp modelId="{1317402B-915A-46ED-83EB-76D21D571561}">
      <dsp:nvSpPr>
        <dsp:cNvPr id="0" name=""/>
        <dsp:cNvSpPr/>
      </dsp:nvSpPr>
      <dsp:spPr>
        <a:xfrm>
          <a:off x="3856605" y="2422645"/>
          <a:ext cx="4601594" cy="127120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3: VẼ, CẮT DÁN TRANH PHƯƠNG TIỆN GIAO THÔNG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30493" y="2608809"/>
        <a:ext cx="3253818" cy="898879"/>
      </dsp:txXfrm>
    </dsp:sp>
    <dsp:sp modelId="{291F305D-9E28-4256-BD81-1675BCD45173}">
      <dsp:nvSpPr>
        <dsp:cNvPr id="0" name=""/>
        <dsp:cNvSpPr/>
      </dsp:nvSpPr>
      <dsp:spPr>
        <a:xfrm>
          <a:off x="3406966" y="4316800"/>
          <a:ext cx="5051233" cy="9305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latin typeface="Times New Roman" pitchFamily="18" charset="0"/>
              <a:cs typeface="Times New Roman" pitchFamily="18" charset="0"/>
            </a:rPr>
            <a:t>( </a:t>
          </a:r>
          <a:r>
            <a:rPr lang="en-US" sz="2000" b="1" i="1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0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1" kern="1200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000" b="1" i="1" kern="1200" dirty="0" smtClean="0">
              <a:latin typeface="Times New Roman" pitchFamily="18" charset="0"/>
              <a:cs typeface="Times New Roman" pitchFamily="18" charset="0"/>
            </a:rPr>
            <a:t> 1)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6702" y="4453074"/>
        <a:ext cx="3571761" cy="657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3E9DB-E7B0-4121-9E43-F0CABCE4BF45}">
      <dsp:nvSpPr>
        <dsp:cNvPr id="0" name=""/>
        <dsp:cNvSpPr/>
      </dsp:nvSpPr>
      <dsp:spPr>
        <a:xfrm>
          <a:off x="0" y="0"/>
          <a:ext cx="4419600" cy="6417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1.Hoạt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1: 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Khởi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28" y="31328"/>
        <a:ext cx="4356944" cy="5791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5F7F8-37B0-4DAA-8E8F-14C8A1804311}">
      <dsp:nvSpPr>
        <dsp:cNvPr id="0" name=""/>
        <dsp:cNvSpPr/>
      </dsp:nvSpPr>
      <dsp:spPr>
        <a:xfrm>
          <a:off x="0" y="0"/>
          <a:ext cx="8572500" cy="8380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dáng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thông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12" y="40912"/>
        <a:ext cx="8490676" cy="7562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73D2E-4A83-466C-A82B-877368815E88}">
      <dsp:nvSpPr>
        <dsp:cNvPr id="0" name=""/>
        <dsp:cNvSpPr/>
      </dsp:nvSpPr>
      <dsp:spPr>
        <a:xfrm>
          <a:off x="0" y="46056"/>
          <a:ext cx="8458200" cy="44128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mấy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?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42" y="67598"/>
        <a:ext cx="8415116" cy="398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72156-CCF5-45F3-9ED3-E9D9501EF180}">
      <dsp:nvSpPr>
        <dsp:cNvPr id="0" name=""/>
        <dsp:cNvSpPr/>
      </dsp:nvSpPr>
      <dsp:spPr>
        <a:xfrm>
          <a:off x="0" y="233"/>
          <a:ext cx="8423148" cy="5227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gì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dáng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nào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?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519" y="25752"/>
        <a:ext cx="8372110" cy="471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FED13-4548-46CB-809B-7CE40B47F803}">
      <dsp:nvSpPr>
        <dsp:cNvPr id="0" name=""/>
        <dsp:cNvSpPr/>
      </dsp:nvSpPr>
      <dsp:spPr>
        <a:xfrm>
          <a:off x="2971758" y="0"/>
          <a:ext cx="3657641" cy="495300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tiện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3507407" y="725350"/>
        <a:ext cx="2586343" cy="35023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AD320-8C4E-420B-884D-1692A4FC6A06}">
      <dsp:nvSpPr>
        <dsp:cNvPr id="0" name=""/>
        <dsp:cNvSpPr/>
      </dsp:nvSpPr>
      <dsp:spPr>
        <a:xfrm>
          <a:off x="0" y="103253"/>
          <a:ext cx="3657600" cy="494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*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Tóm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tắt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ghi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nhớ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48" y="127401"/>
        <a:ext cx="3609304" cy="446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54425-E759-49A3-B552-018EBC316F8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6C0C6-799B-4B9E-95EB-1EC36165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0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C0C6-799B-4B9E-95EB-1EC3616509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7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5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1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7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8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6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4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74EE4-2F5B-4D15-85E3-B0457B30214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CF154-ABAC-4408-832E-951D10E7F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2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17" Type="http://schemas.openxmlformats.org/officeDocument/2006/relationships/image" Target="../media/image28.jpeg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800" y="1168096"/>
            <a:ext cx="8686799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PHT VÀ TỔ TRƯỞNG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THAM DỰ TIẾT HỌC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MÔN MỸ THUẬT – LỚP 2A</a:t>
            </a:r>
          </a:p>
          <a:p>
            <a:pPr algn="ctr"/>
            <a:endPara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2022 - 2023.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4923578" y="4116028"/>
            <a:ext cx="3552279" cy="304654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578186" y="2982546"/>
            <a:ext cx="1050140" cy="892910"/>
          </a:xfrm>
          <a:prstGeom prst="rect">
            <a:avLst/>
          </a:prstGeom>
        </p:spPr>
      </p:pic>
      <p:pic>
        <p:nvPicPr>
          <p:cNvPr id="7" name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" y="-1066800"/>
            <a:ext cx="9159575" cy="790194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57500" y="3105837"/>
            <a:ext cx="3429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3112343" cy="1168096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439766" y="550470"/>
            <a:ext cx="938768" cy="8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1296" y="149352"/>
            <a:ext cx="4419600" cy="641763"/>
            <a:chOff x="0" y="0"/>
            <a:chExt cx="4419600" cy="641763"/>
          </a:xfrm>
          <a:scene3d>
            <a:camera prst="orthographicFront"/>
            <a:lightRig rig="flat" dir="t"/>
          </a:scene3d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4419600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328" y="31328"/>
              <a:ext cx="4356944" cy="5791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2.Hoạt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2: 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2624" y="886912"/>
            <a:ext cx="8033177" cy="706979"/>
            <a:chOff x="0" y="40209"/>
            <a:chExt cx="8572500" cy="743262"/>
          </a:xfrm>
        </p:grpSpPr>
        <p:sp>
          <p:nvSpPr>
            <p:cNvPr id="8" name="Rounded Rectangle 7"/>
            <p:cNvSpPr/>
            <p:nvPr/>
          </p:nvSpPr>
          <p:spPr>
            <a:xfrm>
              <a:off x="0" y="40209"/>
              <a:ext cx="8572500" cy="74326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164875" y="40209"/>
              <a:ext cx="8367416" cy="743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tiện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thông</a:t>
              </a:r>
              <a:endParaRPr lang="en-US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78460598"/>
              </p:ext>
            </p:extLst>
          </p:nvPr>
        </p:nvGraphicFramePr>
        <p:xfrm>
          <a:off x="427126" y="5334000"/>
          <a:ext cx="783485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C:\Users\HONG DUYEN\Pictures\Camera Roll\iô tô.jf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734721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8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67807484"/>
              </p:ext>
            </p:extLst>
          </p:nvPr>
        </p:nvGraphicFramePr>
        <p:xfrm>
          <a:off x="533401" y="5029200"/>
          <a:ext cx="8000999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:\Users\HONG DUYEN\Pictures\Camera Roll\hình ô tô.jf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0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0476713"/>
              </p:ext>
            </p:extLst>
          </p:nvPr>
        </p:nvGraphicFramePr>
        <p:xfrm>
          <a:off x="533400" y="5486400"/>
          <a:ext cx="8305800" cy="80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:\Users\HONG DUYEN\Pictures\Camera Roll\ô tô.jf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582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37875511"/>
              </p:ext>
            </p:extLst>
          </p:nvPr>
        </p:nvGraphicFramePr>
        <p:xfrm>
          <a:off x="129100" y="381000"/>
          <a:ext cx="87101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Vẽ phương tiện giao thông / vẽ máy bay / mĩ thuật lớp 2 - YouTub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29522"/>
            <a:ext cx="7848600" cy="4176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2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DMN - ĐDDHTL 10: Một số phương tiện giao thô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248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8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Tạo Hình: Tạo các loại phương tiện giao thông bằng các hình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077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ướng dẫn bé làm Xe Ô tô nhiều màu dễ thương bằng Đất sé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1"/>
            <a:ext cx="8001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3472" y="228600"/>
            <a:ext cx="4419600" cy="641763"/>
            <a:chOff x="0" y="0"/>
            <a:chExt cx="4419600" cy="641763"/>
          </a:xfrm>
          <a:scene3d>
            <a:camera prst="orthographicFront"/>
            <a:lightRig rig="flat" dir="t"/>
          </a:scene3d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4419600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328" y="31328"/>
              <a:ext cx="4356944" cy="5791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3.Hoạt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3: 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344" y="1143000"/>
            <a:ext cx="3025139" cy="2177072"/>
            <a:chOff x="0" y="0"/>
            <a:chExt cx="3895811" cy="2177072"/>
          </a:xfrm>
          <a:scene3d>
            <a:camera prst="orthographicFront"/>
            <a:lightRig rig="flat" dir="t"/>
          </a:scene3d>
        </p:grpSpPr>
        <p:sp>
          <p:nvSpPr>
            <p:cNvPr id="8" name="Oval 7"/>
            <p:cNvSpPr/>
            <p:nvPr/>
          </p:nvSpPr>
          <p:spPr>
            <a:xfrm>
              <a:off x="0" y="0"/>
              <a:ext cx="3895811" cy="2177072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570528" y="318825"/>
              <a:ext cx="2754755" cy="15394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đôi</a:t>
              </a:r>
              <a:endParaRPr lang="en-US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69141558"/>
              </p:ext>
            </p:extLst>
          </p:nvPr>
        </p:nvGraphicFramePr>
        <p:xfrm>
          <a:off x="472653" y="3737701"/>
          <a:ext cx="3032547" cy="2250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ẮT DÁN CÁC PHƯƠNG TIỆN GIAO THÔNG II HƯNG TRẦN#37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22851" r="21096" b="12624"/>
          <a:stretch/>
        </p:blipFill>
        <p:spPr bwMode="auto">
          <a:xfrm>
            <a:off x="3429000" y="1882141"/>
            <a:ext cx="54102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3473" y="228600"/>
            <a:ext cx="4984328" cy="641763"/>
            <a:chOff x="-1" y="0"/>
            <a:chExt cx="4388273" cy="641763"/>
          </a:xfrm>
          <a:scene3d>
            <a:camera prst="orthographicFront"/>
            <a:lightRig rig="flat" dir="t"/>
          </a:scene3d>
        </p:grpSpPr>
        <p:sp>
          <p:nvSpPr>
            <p:cNvPr id="5" name="Rounded Rectangle 4"/>
            <p:cNvSpPr/>
            <p:nvPr/>
          </p:nvSpPr>
          <p:spPr>
            <a:xfrm>
              <a:off x="-1" y="0"/>
              <a:ext cx="4388273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328" y="31328"/>
              <a:ext cx="4356944" cy="5791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Trưng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bày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– chia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9056" y="1295400"/>
            <a:ext cx="83015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+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Vẽ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xé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dán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phương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tiện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gì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000" dirty="0"/>
          </a:p>
          <a:p>
            <a:endParaRPr lang="en-US" sz="4000" dirty="0" smtClean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+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Phương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tiện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đó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có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ý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nghĩa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gì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000" dirty="0"/>
          </a:p>
          <a:p>
            <a:endParaRPr lang="en-US" sz="4000" dirty="0" smtClean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+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Màu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sắc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ntn</a:t>
            </a:r>
            <a:r>
              <a:rPr lang="en-US" sz="4000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1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8128000" cy="8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66205309"/>
              </p:ext>
            </p:extLst>
          </p:nvPr>
        </p:nvGraphicFramePr>
        <p:xfrm>
          <a:off x="551688" y="304800"/>
          <a:ext cx="8382000" cy="1858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17046"/>
            <a:ext cx="2209800" cy="228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2362200" cy="372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HONG DUYEN\Documents\vở a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80" y="3707445"/>
            <a:ext cx="403860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2400" y="3200401"/>
            <a:ext cx="1905000" cy="827926"/>
            <a:chOff x="0" y="0"/>
            <a:chExt cx="2735580" cy="641763"/>
          </a:xfrm>
          <a:scene3d>
            <a:camera prst="orthographicFront"/>
            <a:lightRig rig="flat" dir="t"/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2626157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1328" y="31328"/>
              <a:ext cx="2704252" cy="579107"/>
            </a:xfrm>
            <a:prstGeom prst="rect">
              <a:avLst/>
            </a:prstGeom>
            <a:solidFill>
              <a:schemeClr val="accent2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kéo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,..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71800" y="2193116"/>
            <a:ext cx="1905000" cy="1159684"/>
            <a:chOff x="0" y="0"/>
            <a:chExt cx="2735580" cy="641763"/>
          </a:xfrm>
          <a:scene3d>
            <a:camera prst="orthographicFront"/>
            <a:lightRig rig="flat" dir="t"/>
          </a:scene3d>
        </p:grpSpPr>
        <p:sp>
          <p:nvSpPr>
            <p:cNvPr id="13" name="Rounded Rectangle 12"/>
            <p:cNvSpPr/>
            <p:nvPr/>
          </p:nvSpPr>
          <p:spPr>
            <a:xfrm>
              <a:off x="0" y="0"/>
              <a:ext cx="2626157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1328" y="31328"/>
              <a:ext cx="2704252" cy="579107"/>
            </a:xfrm>
            <a:prstGeom prst="rect">
              <a:avLst/>
            </a:prstGeom>
            <a:solidFill>
              <a:schemeClr val="accent2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công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64580" y="2402127"/>
            <a:ext cx="1905000" cy="1159684"/>
            <a:chOff x="0" y="0"/>
            <a:chExt cx="2735580" cy="641763"/>
          </a:xfrm>
          <a:scene3d>
            <a:camera prst="orthographicFront"/>
            <a:lightRig rig="flat" dir="t"/>
          </a:scene3d>
        </p:grpSpPr>
        <p:sp>
          <p:nvSpPr>
            <p:cNvPr id="16" name="Rounded Rectangle 15"/>
            <p:cNvSpPr/>
            <p:nvPr/>
          </p:nvSpPr>
          <p:spPr>
            <a:xfrm>
              <a:off x="0" y="0"/>
              <a:ext cx="2626157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1328" y="31328"/>
              <a:ext cx="2704252" cy="579107"/>
            </a:xfrm>
            <a:prstGeom prst="rect">
              <a:avLst/>
            </a:prstGeom>
            <a:solidFill>
              <a:schemeClr val="accent2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a4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dài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7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00100"/>
            <a:ext cx="8128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8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09600"/>
            <a:ext cx="8128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9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06550572"/>
              </p:ext>
            </p:extLst>
          </p:nvPr>
        </p:nvGraphicFramePr>
        <p:xfrm>
          <a:off x="533400" y="1295400"/>
          <a:ext cx="39624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83840546"/>
              </p:ext>
            </p:extLst>
          </p:nvPr>
        </p:nvGraphicFramePr>
        <p:xfrm>
          <a:off x="4572000" y="990600"/>
          <a:ext cx="42291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54211636"/>
              </p:ext>
            </p:extLst>
          </p:nvPr>
        </p:nvGraphicFramePr>
        <p:xfrm>
          <a:off x="4114800" y="2895600"/>
          <a:ext cx="48768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73472" y="228600"/>
            <a:ext cx="6584528" cy="641763"/>
            <a:chOff x="0" y="0"/>
            <a:chExt cx="4388272" cy="641763"/>
          </a:xfrm>
          <a:scene3d>
            <a:camera prst="orthographicFront"/>
            <a:lightRig rig="flat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0" y="0"/>
              <a:ext cx="4189733" cy="6417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1328" y="31328"/>
              <a:ext cx="4356944" cy="5791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4.Hoạt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4: 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nghiệm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AutoShape 2" descr="Tranh ghép PTGT 69242 Cửa hàng đồ dùng đồ chơi mầm non V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Tranh ghép PTGT 69242 Cửa hàng đồ dùng đồ chơi mầm non VIC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" y="2743200"/>
            <a:ext cx="3315766" cy="2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89239" y="4724400"/>
            <a:ext cx="5478561" cy="1521024"/>
            <a:chOff x="0" y="0"/>
            <a:chExt cx="4941941" cy="1521024"/>
          </a:xfrm>
          <a:scene3d>
            <a:camera prst="orthographicFront"/>
            <a:lightRig rig="flat" dir="t"/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4941941" cy="152102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74250" y="74250"/>
              <a:ext cx="4728300" cy="13725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457200" lvl="0" indent="-45720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đdht</a:t>
              </a:r>
              <a:endParaRPr lang="en-US" sz="2800" b="1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endParaRPr lang="en-US" sz="28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2 :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xinh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xắn</a:t>
              </a:r>
              <a:endParaRPr lang="en-US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88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1981200" cy="678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47800" y="1168096"/>
            <a:ext cx="731519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4923578" y="4116028"/>
            <a:ext cx="3552279" cy="304654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460881" y="2136262"/>
            <a:ext cx="693162" cy="648991"/>
          </a:xfrm>
          <a:prstGeom prst="rect">
            <a:avLst/>
          </a:prstGeom>
        </p:spPr>
      </p:pic>
      <p:pic>
        <p:nvPicPr>
          <p:cNvPr id="7" name="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6245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57500" y="3105837"/>
            <a:ext cx="3429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308481" y="717069"/>
            <a:ext cx="693162" cy="64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28600"/>
            <a:ext cx="1752600" cy="684537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367920" y="3171196"/>
            <a:ext cx="693162" cy="6489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57500" y="3105837"/>
            <a:ext cx="3429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773805" y="1936270"/>
            <a:ext cx="693162" cy="648991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23921478"/>
              </p:ext>
            </p:extLst>
          </p:nvPr>
        </p:nvGraphicFramePr>
        <p:xfrm>
          <a:off x="1566672" y="240792"/>
          <a:ext cx="7162800" cy="1570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5696221" y="2595297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TỔ 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200" y="603501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TỔ 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:\Users\HONG DUYEN\Documents\hình máy bay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3175857" cy="208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HONG DUYEN\Documents\hình ô tô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30" y="4107180"/>
            <a:ext cx="3440570" cy="252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HONG DUYEN\Documents\hình thuyền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21" y="3444242"/>
            <a:ext cx="3371579" cy="240208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4566316" y="601718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TỔ 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9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+ Tranh tô màu tàu hoả đẹp nhất cho bé tập t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37697" b="11673"/>
          <a:stretch/>
        </p:blipFill>
        <p:spPr bwMode="auto">
          <a:xfrm>
            <a:off x="304800" y="1676400"/>
            <a:ext cx="838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m-thanh-các-Phương-Tiện-Giao-Thông-dành-cho-bé-Âm-thanh-giao-thông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06568133"/>
              </p:ext>
            </p:extLst>
          </p:nvPr>
        </p:nvGraphicFramePr>
        <p:xfrm>
          <a:off x="457200" y="609600"/>
          <a:ext cx="8458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7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47519190"/>
              </p:ext>
            </p:extLst>
          </p:nvPr>
        </p:nvGraphicFramePr>
        <p:xfrm>
          <a:off x="272796" y="152400"/>
          <a:ext cx="4419600" cy="641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78392862"/>
              </p:ext>
            </p:extLst>
          </p:nvPr>
        </p:nvGraphicFramePr>
        <p:xfrm>
          <a:off x="306324" y="914400"/>
          <a:ext cx="85725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31395756"/>
              </p:ext>
            </p:extLst>
          </p:nvPr>
        </p:nvGraphicFramePr>
        <p:xfrm>
          <a:off x="355092" y="5334000"/>
          <a:ext cx="84582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118828207"/>
              </p:ext>
            </p:extLst>
          </p:nvPr>
        </p:nvGraphicFramePr>
        <p:xfrm>
          <a:off x="390144" y="6091690"/>
          <a:ext cx="8423148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0" name="Picture 9" descr="Tranh tô màu phương tiện giao thông đường bộ, thủy và hàng khôn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324600" cy="335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0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Graphic spid="7" grpId="0">
        <p:bldAsOne/>
      </p:bldGraphic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66591842"/>
              </p:ext>
            </p:extLst>
          </p:nvPr>
        </p:nvGraphicFramePr>
        <p:xfrm>
          <a:off x="2286000" y="914400"/>
          <a:ext cx="6629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50215300"/>
              </p:ext>
            </p:extLst>
          </p:nvPr>
        </p:nvGraphicFramePr>
        <p:xfrm>
          <a:off x="228600" y="304800"/>
          <a:ext cx="3657600" cy="59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 descr="Tranh tô màu phương tiện giao thông đường bộ, thủy và hàng khô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5181600" cy="434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21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535982"/>
            <a:ext cx="3657600" cy="597931"/>
            <a:chOff x="0" y="0"/>
            <a:chExt cx="3657600" cy="597931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3657600" cy="5979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9189" y="29189"/>
              <a:ext cx="3599222" cy="539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smtClean="0">
                  <a:latin typeface="Times New Roman" pitchFamily="18" charset="0"/>
                  <a:cs typeface="Times New Roman" pitchFamily="18" charset="0"/>
                </a:rPr>
                <a:t>* </a:t>
              </a:r>
              <a:r>
                <a:rPr lang="en-US" sz="2800" b="1" i="1" kern="1200" dirty="0" err="1" smtClean="0">
                  <a:latin typeface="Times New Roman" pitchFamily="18" charset="0"/>
                  <a:cs typeface="Times New Roman" pitchFamily="18" charset="0"/>
                </a:rPr>
                <a:t>Tóm</a:t>
              </a:r>
              <a:r>
                <a:rPr lang="en-US" sz="2800" b="1" i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itchFamily="18" charset="0"/>
                  <a:cs typeface="Times New Roman" pitchFamily="18" charset="0"/>
                </a:rPr>
                <a:t>tắt</a:t>
              </a:r>
              <a:r>
                <a:rPr lang="en-US" sz="2800" b="1" i="1" kern="1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i="1" kern="1200" dirty="0" err="1" smtClean="0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2800" b="1" i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itchFamily="18" charset="0"/>
                  <a:cs typeface="Times New Roman" pitchFamily="18" charset="0"/>
                </a:rPr>
                <a:t>nhớ</a:t>
              </a: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08346465"/>
              </p:ext>
            </p:extLst>
          </p:nvPr>
        </p:nvGraphicFramePr>
        <p:xfrm>
          <a:off x="4724400" y="603271"/>
          <a:ext cx="4191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brandcom.vn/wp-content/uploads/2018/11/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953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363</Words>
  <Application>Microsoft Office PowerPoint</Application>
  <PresentationFormat>On-screen Show (4:3)</PresentationFormat>
  <Paragraphs>56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DUYEN</dc:creator>
  <cp:lastModifiedBy>HONG DUYEN</cp:lastModifiedBy>
  <cp:revision>149</cp:revision>
  <dcterms:created xsi:type="dcterms:W3CDTF">2022-02-12T02:10:13Z</dcterms:created>
  <dcterms:modified xsi:type="dcterms:W3CDTF">2023-09-19T14:07:15Z</dcterms:modified>
</cp:coreProperties>
</file>