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5"/>
  </p:notesMasterIdLst>
  <p:sldIdLst>
    <p:sldId id="374" r:id="rId3"/>
    <p:sldId id="373" r:id="rId4"/>
    <p:sldId id="256" r:id="rId5"/>
    <p:sldId id="369" r:id="rId6"/>
    <p:sldId id="370" r:id="rId7"/>
    <p:sldId id="371" r:id="rId8"/>
    <p:sldId id="372" r:id="rId9"/>
    <p:sldId id="257" r:id="rId10"/>
    <p:sldId id="260" r:id="rId11"/>
    <p:sldId id="261" r:id="rId12"/>
    <p:sldId id="378" r:id="rId13"/>
    <p:sldId id="379" r:id="rId14"/>
    <p:sldId id="266" r:id="rId15"/>
    <p:sldId id="376" r:id="rId16"/>
    <p:sldId id="377" r:id="rId17"/>
    <p:sldId id="287" r:id="rId18"/>
    <p:sldId id="262" r:id="rId19"/>
    <p:sldId id="263" r:id="rId20"/>
    <p:sldId id="264" r:id="rId21"/>
    <p:sldId id="367" r:id="rId22"/>
    <p:sldId id="271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0D67B9E0-A8E5-4AE5-BDD1-69901921D90A}">
          <p14:sldIdLst>
            <p14:sldId id="374"/>
            <p14:sldId id="373"/>
            <p14:sldId id="256"/>
            <p14:sldId id="369"/>
            <p14:sldId id="370"/>
            <p14:sldId id="371"/>
            <p14:sldId id="372"/>
            <p14:sldId id="257"/>
            <p14:sldId id="260"/>
            <p14:sldId id="261"/>
            <p14:sldId id="378"/>
            <p14:sldId id="379"/>
            <p14:sldId id="266"/>
            <p14:sldId id="376"/>
            <p14:sldId id="377"/>
            <p14:sldId id="287"/>
            <p14:sldId id="262"/>
            <p14:sldId id="263"/>
            <p14:sldId id="264"/>
            <p14:sldId id="367"/>
            <p14:sldId id="271"/>
            <p14:sldId id="28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" initials="M" lastIdx="1" clrIdx="0">
    <p:extLst>
      <p:ext uri="{19B8F6BF-5375-455C-9EA6-DF929625EA0E}">
        <p15:presenceInfo xmlns:p15="http://schemas.microsoft.com/office/powerpoint/2012/main" xmlns="" userId="02c0d7fa0da827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1695" autoAdjust="0"/>
  </p:normalViewPr>
  <p:slideViewPr>
    <p:cSldViewPr snapToGrid="0">
      <p:cViewPr varScale="1">
        <p:scale>
          <a:sx n="104" d="100"/>
          <a:sy n="104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75F3D-0DB6-4500-B1FF-A39F6CD28B82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60394-B9CD-4DEE-9550-91C20B0F5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41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60394-B9CD-4DEE-9550-91C20B0F54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259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60394-B9CD-4DEE-9550-91C20B0F54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994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60394-B9CD-4DEE-9550-91C20B0F54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34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60394-B9CD-4DEE-9550-91C20B0F547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78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60394-B9CD-4DEE-9550-91C20B0F547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224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60394-B9CD-4DEE-9550-91C20B0F547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65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60394-B9CD-4DEE-9550-91C20B0F54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63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/>
              <a:t>Facebook: https://www.facebook.com/huongthaoGADT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60394-B9CD-4DEE-9550-91C20B0F547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3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8811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81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9479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404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5376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056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96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4EFB7D8-F8FE-4A6B-807E-96B9AB6410CB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D2700CA-F649-4EEE-969D-4A4133F1A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0"/>
            <a:ext cx="1917700" cy="19812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62E54EE-AD81-4C0F-A791-1C8D905E6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3619" y="850900"/>
            <a:ext cx="2608164" cy="197087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BFE7E2C0-858F-46F1-A9A5-86C28BC097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060" y="2917792"/>
            <a:ext cx="3500120" cy="350012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3B953025-45E5-417A-A32A-E3DE0A6332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46" t="2592" b="79630"/>
          <a:stretch/>
        </p:blipFill>
        <p:spPr>
          <a:xfrm>
            <a:off x="1026391" y="2672884"/>
            <a:ext cx="1212844" cy="8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05FF91C-443D-4959-B3F6-4D3A6ABD3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8E34E09-8FAE-4D8A-8A7E-9A6E64BBB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4" t="46481" r="43412" b="7037"/>
          <a:stretch/>
        </p:blipFill>
        <p:spPr>
          <a:xfrm>
            <a:off x="570230" y="2533286"/>
            <a:ext cx="2705100" cy="432471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395A29C-94E1-4251-8751-D6ABB0681002}"/>
              </a:ext>
            </a:extLst>
          </p:cNvPr>
          <p:cNvSpPr/>
          <p:nvPr userDrawn="1"/>
        </p:nvSpPr>
        <p:spPr>
          <a:xfrm>
            <a:off x="3845560" y="0"/>
            <a:ext cx="3195320" cy="6858000"/>
          </a:xfrm>
          <a:prstGeom prst="rect">
            <a:avLst/>
          </a:prstGeom>
          <a:solidFill>
            <a:srgbClr val="FDA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3FC618AA-6C1F-408C-B788-D6D2B5219871}"/>
              </a:ext>
            </a:extLst>
          </p:cNvPr>
          <p:cNvSpPr/>
          <p:nvPr userDrawn="1"/>
        </p:nvSpPr>
        <p:spPr>
          <a:xfrm>
            <a:off x="3628390" y="2015126"/>
            <a:ext cx="3629660" cy="3629660"/>
          </a:xfrm>
          <a:prstGeom prst="ellipse">
            <a:avLst/>
          </a:prstGeom>
          <a:solidFill>
            <a:schemeClr val="bg1"/>
          </a:solidFill>
          <a:ln>
            <a:solidFill>
              <a:srgbClr val="FDA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33DCBCEE-5818-42F5-AF4A-BCFF85B3F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0842"/>
          <a:stretch/>
        </p:blipFill>
        <p:spPr>
          <a:xfrm>
            <a:off x="8458200" y="4456042"/>
            <a:ext cx="3022600" cy="24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83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5366578-62B3-43F0-BF15-42AAAE82056F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4309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r"/>
      </p:transition>
    </mc:Choice>
    <mc:Fallback>
      <p:transition spd="slow">
        <p:push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99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165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32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18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A99E-0F77-4984-948B-17E56D9271C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60EF-D126-4A1B-819B-5A48CD223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37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072758B-CE18-4BCA-9722-6B279218B1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1BA9C6C-57FD-49B0-B3FD-C4927E506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7EA2DAA-D5FA-4F17-9198-A2921ECC4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46" t="2592" b="79630"/>
          <a:stretch/>
        </p:blipFill>
        <p:spPr>
          <a:xfrm>
            <a:off x="5970276" y="520700"/>
            <a:ext cx="1648448" cy="1219200"/>
          </a:xfrm>
          <a:prstGeom prst="rect">
            <a:avLst/>
          </a:prstGeom>
        </p:spPr>
      </p:pic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A4875795-5941-C01E-C180-EC9560CF8C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34900" y="390525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1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:push dir="r"/>
      </p:transition>
    </mc:Choice>
    <mc:Fallback>
      <p:transition spd="slow">
        <p:push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BA99E-0F77-4984-948B-17E56D9271C9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C60EF-D126-4A1B-819B-5A48CD223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53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OINSET2">
            <a:extLst>
              <a:ext uri="{FF2B5EF4-FFF2-40B4-BE49-F238E27FC236}">
                <a16:creationId xmlns:a16="http://schemas.microsoft.com/office/drawing/2014/main" xmlns="" id="{410186E7-248A-4784-9D42-7C1826223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20204" y="-256310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OINSET2">
            <a:extLst>
              <a:ext uri="{FF2B5EF4-FFF2-40B4-BE49-F238E27FC236}">
                <a16:creationId xmlns:a16="http://schemas.microsoft.com/office/drawing/2014/main" xmlns="" id="{7D2CDEC8-A1F4-4364-93E2-3FB78C57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995" y="-132579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xmlns="" id="{27191BFD-F577-4D6E-A894-267B10437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52" y="4987516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POINSET3">
            <a:extLst>
              <a:ext uri="{FF2B5EF4-FFF2-40B4-BE49-F238E27FC236}">
                <a16:creationId xmlns:a16="http://schemas.microsoft.com/office/drawing/2014/main" xmlns="" id="{A29C9B62-16BE-473A-AF8F-1C25B0DD8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1910" y="4840057"/>
            <a:ext cx="3187090" cy="227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C1E82375-885C-44CE-A5DA-B396DD8D3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SỐ 1 PHƯỚC HIỆP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xmlns="" id="{627D1A41-13D1-4888-B8D5-F4F81622368C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914400" y="2130425"/>
            <a:ext cx="10363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Aft>
                <a:spcPct val="0"/>
              </a:spcAft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684886" eaLnBrk="1" fontAlgn="base" hangingPunct="1">
              <a:spcAft>
                <a:spcPct val="0"/>
              </a:spcAft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C12B096D-D969-47F7-9110-BBEE6101A453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828800" y="3886200"/>
            <a:ext cx="8534400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4B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 MỞ RỘNG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xmlns="" id="{C70AC668-C525-468E-98D9-0FCFAB562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176" y="5771847"/>
            <a:ext cx="5155233" cy="53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Hồ</a:t>
            </a:r>
            <a:r>
              <a:rPr lang="en-US" alt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Mỹ</a:t>
            </a:r>
            <a:r>
              <a:rPr lang="en-US" altLang="en-US" sz="28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66"/>
                </a:solidFill>
                <a:latin typeface="Times New Roman" pitchFamily="18" charset="0"/>
              </a:rPr>
              <a:t>Chánh</a:t>
            </a:r>
            <a:endParaRPr lang="en-US" altLang="en-US" sz="28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4760342B-B42F-4BB5-8BCE-9D20BC717857}"/>
              </a:ext>
            </a:extLst>
          </p:cNvPr>
          <p:cNvSpPr txBox="1">
            <a:spLocks/>
          </p:cNvSpPr>
          <p:nvPr/>
        </p:nvSpPr>
        <p:spPr>
          <a:xfrm>
            <a:off x="1362075" y="590550"/>
            <a:ext cx="9245998" cy="84773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F4A6C1-B63D-48FA-A776-6E619E6ABCB2}"/>
              </a:ext>
            </a:extLst>
          </p:cNvPr>
          <p:cNvSpPr txBox="1"/>
          <p:nvPr/>
        </p:nvSpPr>
        <p:spPr>
          <a:xfrm>
            <a:off x="4514314" y="1899093"/>
            <a:ext cx="6937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73A18C-4BF0-4610-9DD2-93DEC20DCF43}"/>
              </a:ext>
            </a:extLst>
          </p:cNvPr>
          <p:cNvSpPr txBox="1"/>
          <p:nvPr/>
        </p:nvSpPr>
        <p:spPr>
          <a:xfrm>
            <a:off x="4014215" y="2774900"/>
            <a:ext cx="5098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MỞ RỘNG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413145-F45B-4CF8-A321-ACC378BAB8FE}"/>
              </a:ext>
            </a:extLst>
          </p:cNvPr>
          <p:cNvSpPr txBox="1"/>
          <p:nvPr/>
        </p:nvSpPr>
        <p:spPr>
          <a:xfrm>
            <a:off x="2714775" y="3559881"/>
            <a:ext cx="789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theo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69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42AE8EC-DD93-4AEB-BDCF-DBC799DF8F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584528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Bef>
                <a:spcPts val="1200"/>
              </a:spcBef>
            </a:pP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PHIẾU BÀI TẬP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699582-BACA-4E75-8ADA-DEB4E547F875}"/>
              </a:ext>
            </a:extLst>
          </p:cNvPr>
          <p:cNvSpPr txBox="1"/>
          <p:nvPr/>
        </p:nvSpPr>
        <p:spPr>
          <a:xfrm>
            <a:off x="1541417" y="1028236"/>
            <a:ext cx="2778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…………………..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552B3D-6BE0-4904-BC7C-E01A9E7FAA2B}"/>
              </a:ext>
            </a:extLst>
          </p:cNvPr>
          <p:cNvSpPr txBox="1"/>
          <p:nvPr/>
        </p:nvSpPr>
        <p:spPr>
          <a:xfrm>
            <a:off x="4197532" y="1028236"/>
            <a:ext cx="27780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………………..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C8427D-94FF-4400-BEAC-BF9FC647BEBD}"/>
              </a:ext>
            </a:extLst>
          </p:cNvPr>
          <p:cNvSpPr txBox="1"/>
          <p:nvPr/>
        </p:nvSpPr>
        <p:spPr>
          <a:xfrm>
            <a:off x="7057217" y="1059014"/>
            <a:ext cx="3480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…………………….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98B85C-AC2D-40F9-9051-707F36CBE6D6}"/>
              </a:ext>
            </a:extLst>
          </p:cNvPr>
          <p:cNvSpPr txBox="1"/>
          <p:nvPr/>
        </p:nvSpPr>
        <p:spPr>
          <a:xfrm>
            <a:off x="1541417" y="2167010"/>
            <a:ext cx="8098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……………………………………………………........................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47A246-E8C3-4C71-A246-B41FADA2D194}"/>
              </a:ext>
            </a:extLst>
          </p:cNvPr>
          <p:cNvSpPr txBox="1"/>
          <p:nvPr/>
        </p:nvSpPr>
        <p:spPr>
          <a:xfrm>
            <a:off x="1475022" y="3429000"/>
            <a:ext cx="8026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khoa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tới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……………………………………………………………………………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CD6CD6-8455-43C6-A9A6-41A8E50DAFCE}"/>
              </a:ext>
            </a:extLst>
          </p:cNvPr>
          <p:cNvSpPr txBox="1"/>
          <p:nvPr/>
        </p:nvSpPr>
        <p:spPr>
          <a:xfrm>
            <a:off x="1443462" y="4567774"/>
            <a:ext cx="796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 tin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bổ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ích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em:………………………………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6AC11D-C1EB-4201-914F-340510966935}"/>
              </a:ext>
            </a:extLst>
          </p:cNvPr>
          <p:cNvSpPr txBox="1"/>
          <p:nvPr/>
        </p:nvSpPr>
        <p:spPr>
          <a:xfrm>
            <a:off x="1475022" y="5300859"/>
            <a:ext cx="802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Mức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yêu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*****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66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42AE8EC-DD93-4AEB-BDCF-DBC799DF8F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90802" y="584528"/>
            <a:ext cx="1009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Bef>
                <a:spcPts val="1200"/>
              </a:spcBef>
            </a:pP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PHIẾU BÀI TẬP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699582-BACA-4E75-8ADA-DEB4E547F875}"/>
              </a:ext>
            </a:extLst>
          </p:cNvPr>
          <p:cNvSpPr txBox="1"/>
          <p:nvPr/>
        </p:nvSpPr>
        <p:spPr>
          <a:xfrm>
            <a:off x="1541417" y="1028236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sao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lửa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phun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trào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552B3D-6BE0-4904-BC7C-E01A9E7FAA2B}"/>
              </a:ext>
            </a:extLst>
          </p:cNvPr>
          <p:cNvSpPr txBox="1"/>
          <p:nvPr/>
        </p:nvSpPr>
        <p:spPr>
          <a:xfrm>
            <a:off x="5677988" y="1028236"/>
            <a:ext cx="303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giả: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Tuyến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C8427D-94FF-4400-BEAC-BF9FC647BEBD}"/>
              </a:ext>
            </a:extLst>
          </p:cNvPr>
          <p:cNvSpPr txBox="1"/>
          <p:nvPr/>
        </p:nvSpPr>
        <p:spPr>
          <a:xfrm>
            <a:off x="8711844" y="1114160"/>
            <a:ext cx="34801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algn="just">
              <a:spcBef>
                <a:spcPts val="1200"/>
              </a:spcBef>
            </a:pP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16/11/2023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98B85C-AC2D-40F9-9051-707F36CBE6D6}"/>
              </a:ext>
            </a:extLst>
          </p:cNvPr>
          <p:cNvSpPr txBox="1"/>
          <p:nvPr/>
        </p:nvSpPr>
        <p:spPr>
          <a:xfrm>
            <a:off x="1518566" y="2082533"/>
            <a:ext cx="8098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Sâu bên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ngọn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lửa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hung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dữ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lò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khổng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lồ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chảy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tụ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lò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áp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suất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cực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khi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phun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trào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lên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vết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nức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gãy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trong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endParaRPr lang="vi-VN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47A246-E8C3-4C71-A246-B41FADA2D194}"/>
              </a:ext>
            </a:extLst>
          </p:cNvPr>
          <p:cNvSpPr txBox="1"/>
          <p:nvPr/>
        </p:nvSpPr>
        <p:spPr>
          <a:xfrm>
            <a:off x="1518566" y="3747711"/>
            <a:ext cx="8026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khoa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tới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Nghiên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lửa</a:t>
            </a:r>
            <a:endParaRPr lang="vi-VN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CD6CD6-8455-43C6-A9A6-41A8E50DAFCE}"/>
              </a:ext>
            </a:extLst>
          </p:cNvPr>
          <p:cNvSpPr txBox="1"/>
          <p:nvPr/>
        </p:nvSpPr>
        <p:spPr>
          <a:xfrm>
            <a:off x="1443462" y="4567774"/>
            <a:ext cx="796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 tin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bổ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ích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em: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sao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lửa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phun </a:t>
            </a:r>
            <a:r>
              <a:rPr lang="vi-VN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trào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6AC11D-C1EB-4201-914F-340510966935}"/>
              </a:ext>
            </a:extLst>
          </p:cNvPr>
          <p:cNvSpPr txBox="1"/>
          <p:nvPr/>
        </p:nvSpPr>
        <p:spPr>
          <a:xfrm>
            <a:off x="1490803" y="5029439"/>
            <a:ext cx="802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Mức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yêu </a:t>
            </a:r>
            <a:r>
              <a:rPr lang="vi-VN" sz="2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*****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0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5B3DB2A-6B12-6F1D-8A4B-D76456A37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884" y="2271353"/>
            <a:ext cx="7803556" cy="4517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BBBFA9-84FF-4558-85A8-CC2050B73F8C}"/>
              </a:ext>
            </a:extLst>
          </p:cNvPr>
          <p:cNvSpPr txBox="1"/>
          <p:nvPr/>
        </p:nvSpPr>
        <p:spPr>
          <a:xfrm>
            <a:off x="1792225" y="1314222"/>
            <a:ext cx="884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Trao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khoa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trong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AC52510-5A73-4791-9602-385545FEF95C}"/>
              </a:ext>
            </a:extLst>
          </p:cNvPr>
          <p:cNvSpPr txBox="1">
            <a:spLocks/>
          </p:cNvSpPr>
          <p:nvPr/>
        </p:nvSpPr>
        <p:spPr>
          <a:xfrm>
            <a:off x="1473001" y="338472"/>
            <a:ext cx="9245998" cy="84773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xmlns="" val="370476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4DA230-E4FC-4030-8C66-E056E6A0FCE2}"/>
              </a:ext>
            </a:extLst>
          </p:cNvPr>
          <p:cNvSpPr txBox="1"/>
          <p:nvPr/>
        </p:nvSpPr>
        <p:spPr>
          <a:xfrm>
            <a:off x="1674876" y="1826286"/>
            <a:ext cx="8842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loài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ăn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cỏ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loài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ăn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loài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ăn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hạt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loài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ăn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thịt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loài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kiếm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ăn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loài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kiếm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ăn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 đêm…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4582F84A-C943-490A-8162-0D4B915F14A2}"/>
              </a:ext>
            </a:extLst>
          </p:cNvPr>
          <p:cNvSpPr txBox="1">
            <a:spLocks/>
          </p:cNvSpPr>
          <p:nvPr/>
        </p:nvSpPr>
        <p:spPr>
          <a:xfrm>
            <a:off x="1362075" y="590550"/>
            <a:ext cx="9245998" cy="84773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xmlns="" val="345668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4DA230-E4FC-4030-8C66-E056E6A0FCE2}"/>
              </a:ext>
            </a:extLst>
          </p:cNvPr>
          <p:cNvSpPr txBox="1"/>
          <p:nvPr/>
        </p:nvSpPr>
        <p:spPr>
          <a:xfrm>
            <a:off x="1674876" y="1826286"/>
            <a:ext cx="884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*Chia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bè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thân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thông tin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bổ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ích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trong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4582F84A-C943-490A-8162-0D4B915F14A2}"/>
              </a:ext>
            </a:extLst>
          </p:cNvPr>
          <p:cNvSpPr txBox="1">
            <a:spLocks/>
          </p:cNvSpPr>
          <p:nvPr/>
        </p:nvSpPr>
        <p:spPr>
          <a:xfrm>
            <a:off x="1362075" y="590550"/>
            <a:ext cx="9245998" cy="84773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xmlns="" val="244363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60;p28">
            <a:extLst>
              <a:ext uri="{FF2B5EF4-FFF2-40B4-BE49-F238E27FC236}">
                <a16:creationId xmlns:a16="http://schemas.microsoft.com/office/drawing/2014/main" xmlns="" id="{D8FC0B8F-4E58-707A-BE69-43C97BACAF53}"/>
              </a:ext>
            </a:extLst>
          </p:cNvPr>
          <p:cNvSpPr/>
          <p:nvPr/>
        </p:nvSpPr>
        <p:spPr>
          <a:xfrm>
            <a:off x="3178040" y="1845968"/>
            <a:ext cx="883052" cy="344067"/>
          </a:xfrm>
          <a:custGeom>
            <a:avLst/>
            <a:gdLst/>
            <a:ahLst/>
            <a:cxnLst/>
            <a:rect l="l" t="t" r="r" b="b"/>
            <a:pathLst>
              <a:path w="12156" h="3324" extrusionOk="0">
                <a:moveTo>
                  <a:pt x="4777" y="1"/>
                </a:moveTo>
                <a:cubicBezTo>
                  <a:pt x="4694" y="1"/>
                  <a:pt x="4611" y="4"/>
                  <a:pt x="4528" y="12"/>
                </a:cubicBezTo>
                <a:cubicBezTo>
                  <a:pt x="3845" y="71"/>
                  <a:pt x="3198" y="354"/>
                  <a:pt x="2614" y="710"/>
                </a:cubicBezTo>
                <a:cubicBezTo>
                  <a:pt x="1560" y="1352"/>
                  <a:pt x="657" y="2242"/>
                  <a:pt x="1" y="3286"/>
                </a:cubicBezTo>
                <a:lnTo>
                  <a:pt x="480" y="3324"/>
                </a:lnTo>
                <a:lnTo>
                  <a:pt x="12156" y="3324"/>
                </a:lnTo>
                <a:cubicBezTo>
                  <a:pt x="12116" y="2856"/>
                  <a:pt x="11890" y="2400"/>
                  <a:pt x="11522" y="2106"/>
                </a:cubicBezTo>
                <a:cubicBezTo>
                  <a:pt x="11143" y="1803"/>
                  <a:pt x="10586" y="1622"/>
                  <a:pt x="10093" y="1622"/>
                </a:cubicBezTo>
                <a:cubicBezTo>
                  <a:pt x="10068" y="1622"/>
                  <a:pt x="10043" y="1622"/>
                  <a:pt x="10019" y="1623"/>
                </a:cubicBezTo>
                <a:cubicBezTo>
                  <a:pt x="9510" y="1642"/>
                  <a:pt x="9084" y="1662"/>
                  <a:pt x="8612" y="1858"/>
                </a:cubicBezTo>
                <a:cubicBezTo>
                  <a:pt x="8051" y="2091"/>
                  <a:pt x="7436" y="2580"/>
                  <a:pt x="7263" y="3163"/>
                </a:cubicBezTo>
                <a:cubicBezTo>
                  <a:pt x="7202" y="2250"/>
                  <a:pt x="7082" y="1256"/>
                  <a:pt x="6428" y="618"/>
                </a:cubicBezTo>
                <a:cubicBezTo>
                  <a:pt x="5996" y="196"/>
                  <a:pt x="5383" y="1"/>
                  <a:pt x="47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Hộp Văn bản 299">
            <a:extLst>
              <a:ext uri="{FF2B5EF4-FFF2-40B4-BE49-F238E27FC236}">
                <a16:creationId xmlns:a16="http://schemas.microsoft.com/office/drawing/2014/main" xmlns="" id="{66CB476D-DFF1-7240-198B-85570DF7AEA9}"/>
              </a:ext>
            </a:extLst>
          </p:cNvPr>
          <p:cNvSpPr txBox="1"/>
          <p:nvPr/>
        </p:nvSpPr>
        <p:spPr>
          <a:xfrm>
            <a:off x="2942910" y="2605312"/>
            <a:ext cx="5025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600" b="1" kern="0" spc="67" dirty="0" err="1">
                <a:ln w="9525" cmpd="sng">
                  <a:solidFill>
                    <a:srgbClr val="82A90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82A901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Vận</a:t>
            </a:r>
            <a:r>
              <a:rPr lang="vi-VN" sz="3600" b="1" kern="0" spc="67" dirty="0">
                <a:ln w="9525" cmpd="sng">
                  <a:solidFill>
                    <a:srgbClr val="82A90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82A901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600" b="1" kern="0" spc="67" dirty="0" err="1">
                <a:ln w="9525" cmpd="sng">
                  <a:solidFill>
                    <a:srgbClr val="82A90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82A901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dụng</a:t>
            </a:r>
            <a:endParaRPr lang="en-US" sz="3600" b="1" kern="0" spc="67" dirty="0">
              <a:ln w="9525" cmpd="sng">
                <a:solidFill>
                  <a:srgbClr val="82A90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82A901"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D1316F-ED5A-45B2-97A0-9AC39437A136}"/>
              </a:ext>
            </a:extLst>
          </p:cNvPr>
          <p:cNvSpPr txBox="1"/>
          <p:nvPr/>
        </p:nvSpPr>
        <p:spPr>
          <a:xfrm>
            <a:off x="4381835" y="1147410"/>
            <a:ext cx="4601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8F5C11-EDE2-4518-9586-B483930ABFA4}"/>
              </a:ext>
            </a:extLst>
          </p:cNvPr>
          <p:cNvSpPr txBox="1"/>
          <p:nvPr/>
        </p:nvSpPr>
        <p:spPr>
          <a:xfrm>
            <a:off x="3546879" y="1585243"/>
            <a:ext cx="5098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MỞ RỘNG</a:t>
            </a:r>
            <a:endParaRPr lang="en-US" sz="4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52C95D-1C8B-4034-AEB8-60DC31D48A30}"/>
              </a:ext>
            </a:extLst>
          </p:cNvPr>
          <p:cNvSpPr txBox="1"/>
          <p:nvPr/>
        </p:nvSpPr>
        <p:spPr>
          <a:xfrm>
            <a:off x="3178040" y="3563826"/>
            <a:ext cx="5788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vi-VN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chơi: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Rung chuông </a:t>
            </a:r>
            <a:r>
              <a:rPr lang="vi-VN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vàng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66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standing in front of a group of children&#10;&#10;Description automatically generated">
            <a:extLst>
              <a:ext uri="{FF2B5EF4-FFF2-40B4-BE49-F238E27FC236}">
                <a16:creationId xmlns:a16="http://schemas.microsoft.com/office/drawing/2014/main" xmlns="" id="{AA1DCB20-E916-BBFB-4764-E4A482C72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525" y="3850204"/>
            <a:ext cx="5772150" cy="28934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2D4FAE-6F3D-4AE4-BA32-539B04879B5C}"/>
              </a:ext>
            </a:extLst>
          </p:cNvPr>
          <p:cNvSpPr txBox="1"/>
          <p:nvPr/>
        </p:nvSpPr>
        <p:spPr>
          <a:xfrm>
            <a:off x="813733" y="3513383"/>
            <a:ext cx="281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A.tránh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561BA6-DC37-485E-B091-CDEABCE3196F}"/>
              </a:ext>
            </a:extLst>
          </p:cNvPr>
          <p:cNvSpPr txBox="1"/>
          <p:nvPr/>
        </p:nvSpPr>
        <p:spPr>
          <a:xfrm>
            <a:off x="3512571" y="3555275"/>
            <a:ext cx="2684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B.tránh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mưa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04E8D7-929B-4C6E-8109-0D4D34D0415F}"/>
              </a:ext>
            </a:extLst>
          </p:cNvPr>
          <p:cNvSpPr txBox="1"/>
          <p:nvPr/>
        </p:nvSpPr>
        <p:spPr>
          <a:xfrm>
            <a:off x="5961888" y="3602735"/>
            <a:ext cx="282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C.tránh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mây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3AD05B-B2A2-4197-A618-4E3B59B360A0}"/>
              </a:ext>
            </a:extLst>
          </p:cNvPr>
          <p:cNvSpPr txBox="1"/>
          <p:nvPr/>
        </p:nvSpPr>
        <p:spPr>
          <a:xfrm>
            <a:off x="8454308" y="3555275"/>
            <a:ext cx="2472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D.tránh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BC270A-5843-40B2-AB5C-C343443DCA05}"/>
              </a:ext>
            </a:extLst>
          </p:cNvPr>
          <p:cNvSpPr txBox="1"/>
          <p:nvPr/>
        </p:nvSpPr>
        <p:spPr>
          <a:xfrm>
            <a:off x="10507283" y="3555275"/>
            <a:ext cx="103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70CAED-D428-4D66-8242-5E6C70674528}"/>
              </a:ext>
            </a:extLst>
          </p:cNvPr>
          <p:cNvSpPr txBox="1"/>
          <p:nvPr/>
        </p:nvSpPr>
        <p:spPr>
          <a:xfrm>
            <a:off x="1890861" y="1321004"/>
            <a:ext cx="7673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1: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sao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đông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loài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chim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bay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phương  nam?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40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A7938C-7187-4372-B752-72CF56D1D39D}"/>
              </a:ext>
            </a:extLst>
          </p:cNvPr>
          <p:cNvSpPr txBox="1"/>
          <p:nvPr/>
        </p:nvSpPr>
        <p:spPr>
          <a:xfrm>
            <a:off x="2885813" y="644348"/>
            <a:ext cx="6811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2: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Trong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đây con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con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ăn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thịt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0D05EB-AF33-4417-99C0-0EA5E3921665}"/>
              </a:ext>
            </a:extLst>
          </p:cNvPr>
          <p:cNvSpPr txBox="1"/>
          <p:nvPr/>
        </p:nvSpPr>
        <p:spPr>
          <a:xfrm>
            <a:off x="813733" y="3513383"/>
            <a:ext cx="281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A.con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sóc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176921-1B5A-4BBC-8952-3A65E8B6026E}"/>
              </a:ext>
            </a:extLst>
          </p:cNvPr>
          <p:cNvSpPr txBox="1"/>
          <p:nvPr/>
        </p:nvSpPr>
        <p:spPr>
          <a:xfrm>
            <a:off x="3372373" y="3513383"/>
            <a:ext cx="281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B.Con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547B92-0AF4-478E-85B9-06580DFA98AC}"/>
              </a:ext>
            </a:extLst>
          </p:cNvPr>
          <p:cNvSpPr txBox="1"/>
          <p:nvPr/>
        </p:nvSpPr>
        <p:spPr>
          <a:xfrm>
            <a:off x="5630412" y="3513383"/>
            <a:ext cx="281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C.con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trâu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4B5E1F-265B-44D5-9E0A-ABB3AA713D3A}"/>
              </a:ext>
            </a:extLst>
          </p:cNvPr>
          <p:cNvSpPr txBox="1"/>
          <p:nvPr/>
        </p:nvSpPr>
        <p:spPr>
          <a:xfrm flipH="1">
            <a:off x="8341452" y="3513383"/>
            <a:ext cx="3036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D.con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hổ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52B220-973B-41C3-B606-3A21F1B7F99D}"/>
              </a:ext>
            </a:extLst>
          </p:cNvPr>
          <p:cNvSpPr txBox="1"/>
          <p:nvPr/>
        </p:nvSpPr>
        <p:spPr>
          <a:xfrm>
            <a:off x="10305289" y="3513383"/>
            <a:ext cx="813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79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412D4FAE-6F3D-4AE4-BA32-539B04879B5C}"/>
              </a:ext>
            </a:extLst>
          </p:cNvPr>
          <p:cNvSpPr txBox="1"/>
          <p:nvPr/>
        </p:nvSpPr>
        <p:spPr>
          <a:xfrm>
            <a:off x="2910980" y="875018"/>
            <a:ext cx="6035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3: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Trong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sau con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lột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thêm?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412D4FAE-6F3D-4AE4-BA32-539B04879B5C}"/>
              </a:ext>
            </a:extLst>
          </p:cNvPr>
          <p:cNvSpPr txBox="1"/>
          <p:nvPr/>
        </p:nvSpPr>
        <p:spPr>
          <a:xfrm>
            <a:off x="509097" y="3283931"/>
            <a:ext cx="164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A.Ếch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412D4FAE-6F3D-4AE4-BA32-539B04879B5C}"/>
              </a:ext>
            </a:extLst>
          </p:cNvPr>
          <p:cNvSpPr txBox="1"/>
          <p:nvPr/>
        </p:nvSpPr>
        <p:spPr>
          <a:xfrm>
            <a:off x="3109849" y="3283931"/>
            <a:ext cx="281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B.cóc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412D4FAE-6F3D-4AE4-BA32-539B04879B5C}"/>
              </a:ext>
            </a:extLst>
          </p:cNvPr>
          <p:cNvSpPr txBox="1"/>
          <p:nvPr/>
        </p:nvSpPr>
        <p:spPr>
          <a:xfrm>
            <a:off x="5018344" y="3322638"/>
            <a:ext cx="281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C.rắn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2D4FAE-6F3D-4AE4-BA32-539B04879B5C}"/>
              </a:ext>
            </a:extLst>
          </p:cNvPr>
          <p:cNvSpPr txBox="1"/>
          <p:nvPr/>
        </p:nvSpPr>
        <p:spPr>
          <a:xfrm>
            <a:off x="7233818" y="3283931"/>
            <a:ext cx="281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D.nhím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2E438604-F229-4A5B-9EA3-DFC5260F3D5C}"/>
              </a:ext>
            </a:extLst>
          </p:cNvPr>
          <p:cNvSpPr txBox="1"/>
          <p:nvPr/>
        </p:nvSpPr>
        <p:spPr>
          <a:xfrm>
            <a:off x="6167189" y="3322638"/>
            <a:ext cx="85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87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1647751-E190-48C7-A18C-0484E93F62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E0AEC0-29DA-2C16-6D87-DFAD318B8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340" y="2690893"/>
            <a:ext cx="3389670" cy="25239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9F93A8E-1481-4E45-92DC-10BCD372E10B}"/>
              </a:ext>
            </a:extLst>
          </p:cNvPr>
          <p:cNvSpPr txBox="1">
            <a:spLocks/>
          </p:cNvSpPr>
          <p:nvPr/>
        </p:nvSpPr>
        <p:spPr>
          <a:xfrm>
            <a:off x="1447800" y="1"/>
            <a:ext cx="9245998" cy="84773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xmlns="" val="297834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412D4FAE-6F3D-4AE4-BA32-539B04879B5C}"/>
              </a:ext>
            </a:extLst>
          </p:cNvPr>
          <p:cNvSpPr txBox="1"/>
          <p:nvPr/>
        </p:nvSpPr>
        <p:spPr>
          <a:xfrm>
            <a:off x="3001782" y="1349527"/>
            <a:ext cx="6188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4: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Kim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Tháp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xmlns="" id="{412D4FAE-6F3D-4AE4-BA32-539B04879B5C}"/>
              </a:ext>
            </a:extLst>
          </p:cNvPr>
          <p:cNvSpPr txBox="1"/>
          <p:nvPr/>
        </p:nvSpPr>
        <p:spPr>
          <a:xfrm>
            <a:off x="683449" y="3032919"/>
            <a:ext cx="281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A.Đức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xmlns="" id="{412D4FAE-6F3D-4AE4-BA32-539B04879B5C}"/>
              </a:ext>
            </a:extLst>
          </p:cNvPr>
          <p:cNvSpPr txBox="1"/>
          <p:nvPr/>
        </p:nvSpPr>
        <p:spPr>
          <a:xfrm>
            <a:off x="3338651" y="2902221"/>
            <a:ext cx="1723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B.Anh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412D4FAE-6F3D-4AE4-BA32-539B04879B5C}"/>
              </a:ext>
            </a:extLst>
          </p:cNvPr>
          <p:cNvSpPr txBox="1"/>
          <p:nvPr/>
        </p:nvSpPr>
        <p:spPr>
          <a:xfrm>
            <a:off x="5633368" y="2902221"/>
            <a:ext cx="281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C.Bồ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Đào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Nha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xmlns="" id="{412D4FAE-6F3D-4AE4-BA32-539B04879B5C}"/>
              </a:ext>
            </a:extLst>
          </p:cNvPr>
          <p:cNvSpPr txBox="1"/>
          <p:nvPr/>
        </p:nvSpPr>
        <p:spPr>
          <a:xfrm flipH="1">
            <a:off x="8452067" y="2902221"/>
            <a:ext cx="265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D.Ai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Cập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6D5DA33D-DDA7-44B5-8ACA-AFADA3E0C11E}"/>
              </a:ext>
            </a:extLst>
          </p:cNvPr>
          <p:cNvSpPr txBox="1"/>
          <p:nvPr/>
        </p:nvSpPr>
        <p:spPr>
          <a:xfrm>
            <a:off x="10369296" y="2902220"/>
            <a:ext cx="448056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ctr">
              <a:spcBef>
                <a:spcPts val="1200"/>
              </a:spcBef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27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BDB8FF7-22C5-469D-64F8-AFD93986F388}"/>
              </a:ext>
            </a:extLst>
          </p:cNvPr>
          <p:cNvSpPr txBox="1"/>
          <p:nvPr/>
        </p:nvSpPr>
        <p:spPr>
          <a:xfrm>
            <a:off x="1216152" y="1022426"/>
            <a:ext cx="10113264" cy="1200329"/>
          </a:xfrm>
          <a:prstGeom prst="rect">
            <a:avLst/>
          </a:prstGeom>
          <a:solidFill>
            <a:srgbClr val="F98D89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600" b="1" kern="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600" b="1" kern="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5: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Vì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sao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cây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hoa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để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tối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chậm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phát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triển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hơn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ở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ngoài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trời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?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56ED6282-C982-43BE-B8B6-109B68A00E6D}"/>
              </a:ext>
            </a:extLst>
          </p:cNvPr>
          <p:cNvSpPr txBox="1"/>
          <p:nvPr/>
        </p:nvSpPr>
        <p:spPr>
          <a:xfrm>
            <a:off x="1865951" y="2925129"/>
            <a:ext cx="281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A.thiếu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E42ED622-1CA6-44E3-92CA-0122DD35EF7C}"/>
              </a:ext>
            </a:extLst>
          </p:cNvPr>
          <p:cNvSpPr txBox="1"/>
          <p:nvPr/>
        </p:nvSpPr>
        <p:spPr>
          <a:xfrm>
            <a:off x="1904526" y="3567972"/>
            <a:ext cx="333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B.thiếu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không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76484808-01FD-45E9-BBD0-227442864428}"/>
              </a:ext>
            </a:extLst>
          </p:cNvPr>
          <p:cNvSpPr txBox="1"/>
          <p:nvPr/>
        </p:nvSpPr>
        <p:spPr>
          <a:xfrm>
            <a:off x="1904526" y="4265915"/>
            <a:ext cx="317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C.thiếu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47395957-B507-4E88-AC2C-86F2EBAE8F6A}"/>
              </a:ext>
            </a:extLst>
          </p:cNvPr>
          <p:cNvSpPr txBox="1"/>
          <p:nvPr/>
        </p:nvSpPr>
        <p:spPr>
          <a:xfrm>
            <a:off x="1865951" y="5067078"/>
            <a:ext cx="3794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D.thiếu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khoáng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5CE334DC-24E8-49AB-9B1F-335421349BB5}"/>
              </a:ext>
            </a:extLst>
          </p:cNvPr>
          <p:cNvSpPr txBox="1"/>
          <p:nvPr/>
        </p:nvSpPr>
        <p:spPr>
          <a:xfrm>
            <a:off x="4744562" y="4317525"/>
            <a:ext cx="98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0974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/>
      <p:bldP spid="7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D1CC43-4E8D-426D-58D5-CDE3C30B3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634" y="1682260"/>
            <a:ext cx="6584251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81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01" y="424784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owchart: Connector 13"/>
          <p:cNvSpPr/>
          <p:nvPr/>
        </p:nvSpPr>
        <p:spPr>
          <a:xfrm flipV="1">
            <a:off x="1745564" y="5241664"/>
            <a:ext cx="193098" cy="29327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lowchart: Connector 14"/>
          <p:cNvSpPr/>
          <p:nvPr/>
        </p:nvSpPr>
        <p:spPr>
          <a:xfrm flipV="1">
            <a:off x="2888564" y="5261640"/>
            <a:ext cx="190500" cy="23379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lowchart: Connector 16"/>
          <p:cNvSpPr/>
          <p:nvPr/>
        </p:nvSpPr>
        <p:spPr>
          <a:xfrm flipV="1">
            <a:off x="2251891" y="5951673"/>
            <a:ext cx="190500" cy="22544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Flowchart: Connector 28"/>
          <p:cNvSpPr/>
          <p:nvPr/>
        </p:nvSpPr>
        <p:spPr>
          <a:xfrm flipV="1">
            <a:off x="3924739" y="5978143"/>
            <a:ext cx="190500" cy="31128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1447800" y="1"/>
            <a:ext cx="9245998" cy="84773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4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4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A4AA9196-9B78-4828-AF76-BCFAA1FADA73}"/>
              </a:ext>
            </a:extLst>
          </p:cNvPr>
          <p:cNvSpPr txBox="1">
            <a:spLocks/>
          </p:cNvSpPr>
          <p:nvPr/>
        </p:nvSpPr>
        <p:spPr>
          <a:xfrm>
            <a:off x="1285874" y="1085397"/>
            <a:ext cx="9129577" cy="84773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5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5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5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5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45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5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vi-VN" sz="45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5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vi-VN" sz="45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5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vi-VN" sz="45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thu</a:t>
            </a:r>
            <a:endParaRPr lang="en-US" sz="45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8B254D9F-37F6-4278-A1A7-901F5CD57163}"/>
              </a:ext>
            </a:extLst>
          </p:cNvPr>
          <p:cNvSpPr txBox="1">
            <a:spLocks/>
          </p:cNvSpPr>
          <p:nvPr/>
        </p:nvSpPr>
        <p:spPr>
          <a:xfrm>
            <a:off x="1285875" y="2315796"/>
            <a:ext cx="7886700" cy="160281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5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sinhđược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82A4E20D-E7AD-42D4-B3C1-246DC0A59633}"/>
              </a:ext>
            </a:extLst>
          </p:cNvPr>
          <p:cNvSpPr txBox="1">
            <a:spLocks/>
          </p:cNvSpPr>
          <p:nvPr/>
        </p:nvSpPr>
        <p:spPr>
          <a:xfrm>
            <a:off x="857250" y="4224503"/>
            <a:ext cx="10115550" cy="115024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6980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483ABE-1CF4-4A2A-BAA7-ACDD4E0B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67EA8A7-3827-4D8C-9AC8-7F7BEB1AD07D}"/>
              </a:ext>
            </a:extLst>
          </p:cNvPr>
          <p:cNvSpPr txBox="1">
            <a:spLocks/>
          </p:cNvSpPr>
          <p:nvPr/>
        </p:nvSpPr>
        <p:spPr>
          <a:xfrm>
            <a:off x="1409810" y="375258"/>
            <a:ext cx="9245998" cy="84773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19DBC24A-483D-46F7-A96F-5F21572FB3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60915" y="1600201"/>
            <a:ext cx="725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thu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14F7E0B-E370-454C-BAC9-ECAF54706056}"/>
              </a:ext>
            </a:extLst>
          </p:cNvPr>
          <p:cNvSpPr txBox="1"/>
          <p:nvPr/>
        </p:nvSpPr>
        <p:spPr>
          <a:xfrm>
            <a:off x="2690070" y="2546796"/>
            <a:ext cx="6811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8FCD829-1253-4A57-A2B9-84B3A4918B44}"/>
              </a:ext>
            </a:extLst>
          </p:cNvPr>
          <p:cNvSpPr txBox="1"/>
          <p:nvPr/>
        </p:nvSpPr>
        <p:spPr>
          <a:xfrm>
            <a:off x="2284847" y="3924278"/>
            <a:ext cx="6811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câu văn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nêu,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thu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chung: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điệu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tâm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trạng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4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19F74BA-BBB3-40BB-9BDF-EB218F6AC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A79078-72F9-4EDB-9A14-F4128C3A504D}"/>
              </a:ext>
            </a:extLst>
          </p:cNvPr>
          <p:cNvSpPr txBox="1"/>
          <p:nvPr/>
        </p:nvSpPr>
        <p:spPr>
          <a:xfrm>
            <a:off x="2203269" y="1656081"/>
            <a:ext cx="7463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thu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EB131FBE-D32A-471A-9DC4-257B004B46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93373" y="2768855"/>
            <a:ext cx="9213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3: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điệu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như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          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biện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pháp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589111-C1EE-4F98-A43E-E71D5D7C0D77}"/>
              </a:ext>
            </a:extLst>
          </p:cNvPr>
          <p:cNvSpPr txBox="1"/>
          <p:nvPr/>
        </p:nvSpPr>
        <p:spPr>
          <a:xfrm>
            <a:off x="2349558" y="4208789"/>
            <a:ext cx="681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Biện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pháp</a:t>
            </a:r>
            <a:r>
              <a:rPr lang="vi-VN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nhân </a:t>
            </a:r>
            <a:r>
              <a:rPr lang="vi-VN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4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11DAD9A-FC30-4880-B2F6-FF34CAF3A5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F8CF04-EBB0-45F4-8C76-8692C33EDBB2}"/>
              </a:ext>
            </a:extLst>
          </p:cNvPr>
          <p:cNvSpPr txBox="1"/>
          <p:nvPr/>
        </p:nvSpPr>
        <p:spPr>
          <a:xfrm>
            <a:off x="3953692" y="1903661"/>
            <a:ext cx="232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E9F296-8B15-4BD4-B58C-0129DF8EF7B6}"/>
              </a:ext>
            </a:extLst>
          </p:cNvPr>
          <p:cNvSpPr txBox="1"/>
          <p:nvPr/>
        </p:nvSpPr>
        <p:spPr>
          <a:xfrm>
            <a:off x="3213462" y="2589738"/>
            <a:ext cx="502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MỞ RỘNG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1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D94696C-DF90-4293-AE39-8249084EC4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D6D02E-55F1-4796-9EE2-D0C0E583052D}"/>
              </a:ext>
            </a:extLst>
          </p:cNvPr>
          <p:cNvSpPr txBox="1"/>
          <p:nvPr/>
        </p:nvSpPr>
        <p:spPr>
          <a:xfrm>
            <a:off x="4038061" y="2003469"/>
            <a:ext cx="297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9A50AC-FC65-445B-9373-1AEB3618A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508" y="2742313"/>
            <a:ext cx="4023361" cy="1588999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ĐỌC MỞ RỘNG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79FA0C0-E992-41AD-A8E9-FFAB453F311D}"/>
              </a:ext>
            </a:extLst>
          </p:cNvPr>
          <p:cNvSpPr txBox="1"/>
          <p:nvPr/>
        </p:nvSpPr>
        <p:spPr>
          <a:xfrm>
            <a:off x="3975462" y="3630508"/>
            <a:ext cx="2795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03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2BA10E6-B1F4-46F4-BDAB-DBEF3F2A60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44600" y="2445373"/>
            <a:ext cx="1993900" cy="15067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2E5D159-2812-47DF-BACB-146B730F0049}"/>
              </a:ext>
            </a:extLst>
          </p:cNvPr>
          <p:cNvSpPr txBox="1">
            <a:spLocks/>
          </p:cNvSpPr>
          <p:nvPr/>
        </p:nvSpPr>
        <p:spPr>
          <a:xfrm>
            <a:off x="1447800" y="1"/>
            <a:ext cx="9245998" cy="84773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7CC0C3-79DD-4F40-9C02-03E7FA47A270}"/>
              </a:ext>
            </a:extLst>
          </p:cNvPr>
          <p:cNvSpPr txBox="1"/>
          <p:nvPr/>
        </p:nvSpPr>
        <p:spPr>
          <a:xfrm>
            <a:off x="4041647" y="1545989"/>
            <a:ext cx="3182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vi-VN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77DF5E-5E1F-4033-BF17-099D7DE84E9C}"/>
              </a:ext>
            </a:extLst>
          </p:cNvPr>
          <p:cNvSpPr txBox="1"/>
          <p:nvPr/>
        </p:nvSpPr>
        <p:spPr>
          <a:xfrm>
            <a:off x="3741420" y="2415854"/>
            <a:ext cx="509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ĐỌC MỞ RỘNG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E7E899B-E0F7-4813-91CC-5D95FBB20745}"/>
              </a:ext>
            </a:extLst>
          </p:cNvPr>
          <p:cNvSpPr txBox="1"/>
          <p:nvPr/>
        </p:nvSpPr>
        <p:spPr>
          <a:xfrm>
            <a:off x="2240280" y="3259581"/>
            <a:ext cx="6793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thông tin khoa </a:t>
            </a:r>
            <a:r>
              <a:rPr lang="vi-VN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 công </a:t>
            </a:r>
            <a:r>
              <a:rPr lang="vi-VN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nghệ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79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73FFB3-4765-3E1C-83C3-A373C83C74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2733" y="1223734"/>
            <a:ext cx="479286" cy="467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1E8F29-6DC6-F2DC-BAA8-4EBC186A1897}"/>
              </a:ext>
            </a:extLst>
          </p:cNvPr>
          <p:cNvSpPr txBox="1"/>
          <p:nvPr/>
        </p:nvSpPr>
        <p:spPr>
          <a:xfrm>
            <a:off x="1219200" y="1134007"/>
            <a:ext cx="10802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i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</a:t>
            </a:r>
            <a:r>
              <a:rPr lang="vi-VN" sz="2800" b="1" i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vạn</a:t>
            </a:r>
            <a:r>
              <a:rPr lang="vi-VN" sz="2800" b="1" i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câu </a:t>
            </a:r>
            <a:r>
              <a:rPr lang="vi-VN" sz="2800" b="1" i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vi-VN" sz="2800" b="1" i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vi-VN" sz="2800" b="1" i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sao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sộ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hầu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lĩnh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vực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nhiên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sinh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DEF18F-8C31-C0CD-39D8-4CDBED9B95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2733" y="3092364"/>
            <a:ext cx="479286" cy="4670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DB9B78-697A-EC64-8E0C-284322D40603}"/>
              </a:ext>
            </a:extLst>
          </p:cNvPr>
          <p:cNvSpPr txBox="1"/>
          <p:nvPr/>
        </p:nvSpPr>
        <p:spPr>
          <a:xfrm>
            <a:off x="1381898" y="3042972"/>
            <a:ext cx="10574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Cuốn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truyện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tranh </a:t>
            </a:r>
            <a:r>
              <a:rPr lang="vi-VN" sz="2800" b="1" i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vi-VN" sz="2800" b="1" i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vi-VN" sz="2800" b="1" i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vi-VN" sz="2800" b="1" i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b="1" i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vi-VN" sz="2800" b="1" i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vui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nhộn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thêm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trân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quý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công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nghiên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7CD59D-3A65-F9C7-93B1-9900E50629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2733" y="4951937"/>
            <a:ext cx="479286" cy="4670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BB9204-7013-7116-ABA6-8D9C2927937C}"/>
              </a:ext>
            </a:extLst>
          </p:cNvPr>
          <p:cNvSpPr txBox="1"/>
          <p:nvPr/>
        </p:nvSpPr>
        <p:spPr>
          <a:xfrm>
            <a:off x="1381898" y="4908246"/>
            <a:ext cx="10574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Cuốn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vi-VN" sz="2800" b="1" i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trăm </a:t>
            </a:r>
            <a:r>
              <a:rPr lang="vi-VN" sz="2800" b="1" i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vi-VN" sz="2800" b="1" i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vi-VN" sz="2800" b="1" i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vi-VN" sz="2800" b="1" i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nên </a:t>
            </a:r>
            <a:r>
              <a:rPr lang="vi-VN" sz="2800" b="1" i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vi-VN" sz="2800" b="1" i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vi-VN" sz="2800" b="1" i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cung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thông tin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thú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thiết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hữu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như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vi-VN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ti vi, ô tô,…</a:t>
            </a:r>
            <a:endParaRPr lang="en-US" sz="28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6A4672E-B0BD-4CE3-A2E5-264A2CD78842}"/>
              </a:ext>
            </a:extLst>
          </p:cNvPr>
          <p:cNvSpPr txBox="1">
            <a:spLocks/>
          </p:cNvSpPr>
          <p:nvPr/>
        </p:nvSpPr>
        <p:spPr>
          <a:xfrm>
            <a:off x="1447800" y="1"/>
            <a:ext cx="9245998" cy="84773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5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5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6326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3885;#140092;#54008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1058</Words>
  <Application>Microsoft Office PowerPoint</Application>
  <PresentationFormat>Custom</PresentationFormat>
  <Paragraphs>122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主题​​</vt:lpstr>
      <vt:lpstr>Office Theme</vt:lpstr>
      <vt:lpstr>CHÀO MỪNG QUÝ THẦY CÔ VỀ DỰ GIỜ THĂM LỚP</vt:lpstr>
      <vt:lpstr>Slide 2</vt:lpstr>
      <vt:lpstr>Slide 3</vt:lpstr>
      <vt:lpstr>Slide 4</vt:lpstr>
      <vt:lpstr>Thứ năm ngày 16 tháng 11 năm 2023</vt:lpstr>
      <vt:lpstr>Thứ năm ngày 16 tháng 11 năm 2023</vt:lpstr>
      <vt:lpstr>Thứ năm ngày 16 tháng 11 năm 2023</vt:lpstr>
      <vt:lpstr>Slide 8</vt:lpstr>
      <vt:lpstr>Slide 9</vt:lpstr>
      <vt:lpstr>Slide 10</vt:lpstr>
      <vt:lpstr>PHIẾU BÀI TẬP</vt:lpstr>
      <vt:lpstr>PHIẾU BÀI TẬP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89</cp:revision>
  <dcterms:created xsi:type="dcterms:W3CDTF">2023-08-29T08:29:49Z</dcterms:created>
  <dcterms:modified xsi:type="dcterms:W3CDTF">2024-03-29T07:51:38Z</dcterms:modified>
</cp:coreProperties>
</file>