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61" r:id="rId2"/>
    <p:sldId id="261" r:id="rId3"/>
    <p:sldId id="375" r:id="rId4"/>
    <p:sldId id="366" r:id="rId5"/>
    <p:sldId id="367" r:id="rId6"/>
    <p:sldId id="272" r:id="rId7"/>
    <p:sldId id="368" r:id="rId8"/>
    <p:sldId id="369" r:id="rId9"/>
    <p:sldId id="370" r:id="rId10"/>
    <p:sldId id="371" r:id="rId11"/>
    <p:sldId id="372" r:id="rId12"/>
    <p:sldId id="373" r:id="rId13"/>
    <p:sldId id="273" r:id="rId14"/>
    <p:sldId id="274" r:id="rId15"/>
    <p:sldId id="263" r:id="rId16"/>
    <p:sldId id="376" r:id="rId17"/>
    <p:sldId id="377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084"/>
    <a:srgbClr val="BEEEAF"/>
    <a:srgbClr val="66E5B9"/>
    <a:srgbClr val="6BE8C8"/>
    <a:srgbClr val="B652E9"/>
    <a:srgbClr val="88C4EA"/>
    <a:srgbClr val="EB93CF"/>
    <a:srgbClr val="E6EEED"/>
    <a:srgbClr val="E0E8F7"/>
    <a:srgbClr val="D49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AA39A79F-EBA0-69FE-FE3B-C2CC62686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cs typeface="+mn-cs"/>
              </a:defRPr>
            </a:lvl1pPr>
          </a:lstStyle>
          <a:p>
            <a:pPr>
              <a:defRPr/>
            </a:pPr>
            <a:fld id="{9C848135-C100-4F9A-968D-95F7D94E2B03}" type="datetimeFigureOut">
              <a:rPr lang="en-US"/>
              <a:pPr>
                <a:defRPr/>
              </a:pPr>
              <a:t>17/01/2024</a:t>
            </a:fld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1C7FDBAD-6926-F6BA-287D-77A48BCD2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F89C45A2-732A-BD09-7AF0-528580182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9345331-E20B-4A57-BE45-6D84E1A10E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19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5482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1" r:id="rId3"/>
    <p:sldLayoutId id="2147483662" r:id="rId4"/>
    <p:sldLayoutId id="2147483663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microsoft.com/office/2007/relationships/hdphoto" Target="../media/hdphoto3.wdp"/><Relationship Id="rId10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microsoft.com/office/2007/relationships/hdphoto" Target="../media/hdphoto5.wdp"/><Relationship Id="rId1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microsoft.com/office/2007/relationships/hdphoto" Target="../media/hdphoto3.wdp"/><Relationship Id="rId10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microsoft.com/office/2007/relationships/hdphoto" Target="../media/hdphoto5.wdp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E140DB79-4E46-3938-79E3-11658B8CC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8" tIns="45684" rIns="91358" bIns="45684" anchor="ctr"/>
          <a:lstStyle>
            <a:lvl1pPr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AutoShape 3">
            <a:extLst>
              <a:ext uri="{FF2B5EF4-FFF2-40B4-BE49-F238E27FC236}">
                <a16:creationId xmlns:a16="http://schemas.microsoft.com/office/drawing/2014/main" xmlns="" id="{27EDBCAE-4C23-5A35-6330-67584FC0B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38" y="5180014"/>
            <a:ext cx="7435850" cy="998537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0000FF"/>
          </a:solidFill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1358" tIns="45684" rIns="91358" bIns="45684" anchor="ctr"/>
          <a:lstStyle>
            <a:lvl1pPr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xmlns="" id="{F517D312-7AEB-CD2D-C3F9-416253C7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61619"/>
            <a:ext cx="12192000" cy="3101182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8" tIns="45684" rIns="91358" bIns="45684" anchor="ctr"/>
          <a:lstStyle>
            <a:lvl1pPr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2023 </a:t>
            </a:r>
            <a:r>
              <a:rPr lang="en-US" alt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2024</a:t>
            </a:r>
            <a:endParaRPr lang="uk-UA" altLang="en-US" sz="3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1" name="Picture 6" descr="21">
            <a:extLst>
              <a:ext uri="{FF2B5EF4-FFF2-40B4-BE49-F238E27FC236}">
                <a16:creationId xmlns:a16="http://schemas.microsoft.com/office/drawing/2014/main" xmlns="" id="{948D0013-EE5A-CABE-9DD8-FD88209510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876801"/>
            <a:ext cx="2305051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 descr="lite">
            <a:extLst>
              <a:ext uri="{FF2B5EF4-FFF2-40B4-BE49-F238E27FC236}">
                <a16:creationId xmlns:a16="http://schemas.microsoft.com/office/drawing/2014/main" xmlns="" id="{73690AAA-472D-069D-B78A-F1CFFD5DD6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032251" y="6400800"/>
            <a:ext cx="4678363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 descr="15">
            <a:extLst>
              <a:ext uri="{FF2B5EF4-FFF2-40B4-BE49-F238E27FC236}">
                <a16:creationId xmlns:a16="http://schemas.microsoft.com/office/drawing/2014/main" xmlns="" id="{C276A9CC-7DC7-692B-888B-ABA09F82B8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2" y="61914"/>
            <a:ext cx="2160588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15">
            <a:extLst>
              <a:ext uri="{FF2B5EF4-FFF2-40B4-BE49-F238E27FC236}">
                <a16:creationId xmlns:a16="http://schemas.microsoft.com/office/drawing/2014/main" xmlns="" id="{7F91CDDC-9EC2-2F5E-DFCE-48CCEB563A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26988"/>
            <a:ext cx="2322513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WordArt 11">
            <a:extLst>
              <a:ext uri="{FF2B5EF4-FFF2-40B4-BE49-F238E27FC236}">
                <a16:creationId xmlns:a16="http://schemas.microsoft.com/office/drawing/2014/main" xmlns="" id="{F9A27B7B-4D54-6200-3C31-45343212AE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1011" y="711200"/>
            <a:ext cx="11649977" cy="55784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32389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CHÀO MỪNG CÁC THẦY, CÔ GIÁO ĐẾN DỰ GIỜ </a:t>
            </a:r>
          </a:p>
        </p:txBody>
      </p:sp>
      <p:pic>
        <p:nvPicPr>
          <p:cNvPr id="14348" name="Picture 14" descr="POINSET3">
            <a:extLst>
              <a:ext uri="{FF2B5EF4-FFF2-40B4-BE49-F238E27FC236}">
                <a16:creationId xmlns:a16="http://schemas.microsoft.com/office/drawing/2014/main" xmlns="" id="{9B31E98B-BA8A-8344-8F1B-6B7AD5A3E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5395914"/>
            <a:ext cx="13208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5">
            <a:extLst>
              <a:ext uri="{FF2B5EF4-FFF2-40B4-BE49-F238E27FC236}">
                <a16:creationId xmlns:a16="http://schemas.microsoft.com/office/drawing/2014/main" xmlns="" id="{FF51F9F8-BE2A-AC00-3BEE-D3CE276A4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4" y="679449"/>
            <a:ext cx="2160589" cy="1843088"/>
          </a:xfrm>
          <a:prstGeom prst="star32">
            <a:avLst>
              <a:gd name="adj" fmla="val 1824"/>
            </a:avLst>
          </a:prstGeom>
          <a:solidFill>
            <a:srgbClr val="4F81BD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altLang="en-US" sz="3200" kern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7300E6-21CF-85C9-7BDA-D36C4BFA01AD}"/>
              </a:ext>
            </a:extLst>
          </p:cNvPr>
          <p:cNvSpPr txBox="1"/>
          <p:nvPr/>
        </p:nvSpPr>
        <p:spPr>
          <a:xfrm>
            <a:off x="2680117" y="3337719"/>
            <a:ext cx="7099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0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40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097886-6ACC-3A1E-7E15-C559F45EBD0D}"/>
              </a:ext>
            </a:extLst>
          </p:cNvPr>
          <p:cNvSpPr txBox="1"/>
          <p:nvPr/>
        </p:nvSpPr>
        <p:spPr>
          <a:xfrm>
            <a:off x="2134785" y="4009442"/>
            <a:ext cx="7975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4000" b="1" i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i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40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lang="en-US" sz="40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FAA5F6-7153-6A5C-2E7B-817FA08CC8ED}"/>
              </a:ext>
            </a:extLst>
          </p:cNvPr>
          <p:cNvSpPr txBox="1"/>
          <p:nvPr/>
        </p:nvSpPr>
        <p:spPr>
          <a:xfrm>
            <a:off x="3127239" y="2494100"/>
            <a:ext cx="6133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– LỚP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263660" y="1199695"/>
            <a:ext cx="3146520" cy="1200330"/>
            <a:chOff x="569797" y="1124402"/>
            <a:chExt cx="39039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7" y="1124402"/>
              <a:ext cx="3903989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3031320" cy="38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  <a:endParaRPr lang="vi-V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2748323" y="2060949"/>
            <a:ext cx="8476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1.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thể hiện cảm xúc gì? Đó là cảm xúc tích cực hay tiêu cực?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F24114-58DB-7C4F-9AB8-5CF90A0B51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4" b="-1"/>
          <a:stretch/>
        </p:blipFill>
        <p:spPr>
          <a:xfrm>
            <a:off x="2284204" y="2913681"/>
            <a:ext cx="7422442" cy="3698376"/>
          </a:xfrm>
          <a:prstGeom prst="rect">
            <a:avLst/>
          </a:prstGeom>
        </p:spPr>
      </p:pic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xmlns="" id="{6F9ACFB6-123B-0040-AC28-B1A6F82BA16F}"/>
              </a:ext>
            </a:extLst>
          </p:cNvPr>
          <p:cNvSpPr/>
          <p:nvPr/>
        </p:nvSpPr>
        <p:spPr>
          <a:xfrm>
            <a:off x="5995425" y="6113863"/>
            <a:ext cx="2012501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lắng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D10226-9799-A1D7-265B-23FF6ABD775E}"/>
              </a:ext>
            </a:extLst>
          </p:cNvPr>
          <p:cNvSpPr txBox="1"/>
          <p:nvPr/>
        </p:nvSpPr>
        <p:spPr>
          <a:xfrm>
            <a:off x="3950212" y="346964"/>
            <a:ext cx="610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01năm 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9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179635" y="1798220"/>
            <a:ext cx="3187019" cy="1200330"/>
            <a:chOff x="569797" y="1124402"/>
            <a:chExt cx="3954239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7" y="1124402"/>
              <a:ext cx="3954239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3031320" cy="38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  <a:endParaRPr lang="vi-V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326154" y="2190214"/>
            <a:ext cx="7906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1.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thể hiện cảm xúc gì? Đó là cảm xúc tích cực hay tiêu cực?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9C8B40-A30C-DA46-A0E6-FF27533802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55" y="2998550"/>
            <a:ext cx="8312018" cy="3501769"/>
          </a:xfrm>
          <a:prstGeom prst="rect">
            <a:avLst/>
          </a:prstGeom>
        </p:spPr>
      </p:pic>
      <p:sp>
        <p:nvSpPr>
          <p:cNvPr id="28" name="Rectangle: Rounded Corners 5">
            <a:extLst>
              <a:ext uri="{FF2B5EF4-FFF2-40B4-BE49-F238E27FC236}">
                <a16:creationId xmlns:a16="http://schemas.microsoft.com/office/drawing/2014/main" xmlns="" id="{AEF3F1FC-6A87-7449-96B6-2A7915382C55}"/>
              </a:ext>
            </a:extLst>
          </p:cNvPr>
          <p:cNvSpPr/>
          <p:nvPr/>
        </p:nvSpPr>
        <p:spPr>
          <a:xfrm>
            <a:off x="6330642" y="6002125"/>
            <a:ext cx="1614214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Xấu hổ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C3BDB4-F84D-5D1A-DF19-C22969092BC2}"/>
              </a:ext>
            </a:extLst>
          </p:cNvPr>
          <p:cNvSpPr txBox="1"/>
          <p:nvPr/>
        </p:nvSpPr>
        <p:spPr>
          <a:xfrm>
            <a:off x="3942440" y="296433"/>
            <a:ext cx="610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161705" y="1387845"/>
            <a:ext cx="3304404" cy="1200330"/>
            <a:chOff x="569798" y="1124402"/>
            <a:chExt cx="4099885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4099885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8" y="1610762"/>
              <a:ext cx="2957891" cy="42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+mj-lt"/>
                </a:rPr>
                <a:t>HÌNH THÀNH KIẾN  THỨC</a:t>
              </a:r>
              <a:endParaRPr lang="vi-VN" sz="1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422164" y="1621336"/>
            <a:ext cx="785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1. Các bạn trong tranh thể hiện cảm xúc gì? Đó là cảm xúc tích cực hay tiêu cực?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A2AFC9-C0A0-AF4F-99BC-EDD29FF6E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2"/>
          <a:stretch/>
        </p:blipFill>
        <p:spPr>
          <a:xfrm>
            <a:off x="7945942" y="2342493"/>
            <a:ext cx="3307901" cy="22561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A9E9F3-5ECE-334A-B34B-EC736A3BFB69}"/>
              </a:ext>
            </a:extLst>
          </p:cNvPr>
          <p:cNvGrpSpPr/>
          <p:nvPr/>
        </p:nvGrpSpPr>
        <p:grpSpPr>
          <a:xfrm>
            <a:off x="5060411" y="2503806"/>
            <a:ext cx="2151670" cy="2231148"/>
            <a:chOff x="3807700" y="1235764"/>
            <a:chExt cx="3062725" cy="27649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556F912-9B08-CC41-A017-F0EA27358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0"/>
            <a:stretch/>
          </p:blipFill>
          <p:spPr>
            <a:xfrm>
              <a:off x="3870250" y="1235764"/>
              <a:ext cx="3000175" cy="276498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A4FBC81-2B97-A34B-8A9C-CCF2BB343CB9}"/>
                </a:ext>
              </a:extLst>
            </p:cNvPr>
            <p:cNvSpPr/>
            <p:nvPr/>
          </p:nvSpPr>
          <p:spPr>
            <a:xfrm>
              <a:off x="3807700" y="1378483"/>
              <a:ext cx="80084" cy="2672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83C2AAC-F4BF-8140-A438-7C09DF3522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3"/>
          <a:stretch/>
        </p:blipFill>
        <p:spPr>
          <a:xfrm>
            <a:off x="1288473" y="4569624"/>
            <a:ext cx="3022271" cy="1941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F4C4C43-91A7-0043-991A-C7FE95C028D0}"/>
              </a:ext>
            </a:extLst>
          </p:cNvPr>
          <p:cNvGrpSpPr/>
          <p:nvPr/>
        </p:nvGrpSpPr>
        <p:grpSpPr>
          <a:xfrm>
            <a:off x="1923925" y="2417972"/>
            <a:ext cx="2270392" cy="2105182"/>
            <a:chOff x="660367" y="1224726"/>
            <a:chExt cx="3164866" cy="27649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DB6405E-BB1F-6949-AAF8-FFA112ED2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06"/>
            <a:stretch/>
          </p:blipFill>
          <p:spPr>
            <a:xfrm>
              <a:off x="660367" y="1224726"/>
              <a:ext cx="3124824" cy="27649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04C5F7C-9E05-3548-A695-259F7AAEE18A}"/>
                </a:ext>
              </a:extLst>
            </p:cNvPr>
            <p:cNvSpPr/>
            <p:nvPr/>
          </p:nvSpPr>
          <p:spPr>
            <a:xfrm>
              <a:off x="3745149" y="1630223"/>
              <a:ext cx="80084" cy="2672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F24114-58DB-7C4F-9AB8-5CF90A0B51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4" b="-1"/>
          <a:stretch/>
        </p:blipFill>
        <p:spPr>
          <a:xfrm>
            <a:off x="4505898" y="4652221"/>
            <a:ext cx="2868866" cy="19577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9C8B40-A30C-DA46-A0E6-FF2753380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21" y="4668515"/>
            <a:ext cx="3000175" cy="1941412"/>
          </a:xfrm>
          <a:prstGeom prst="rect">
            <a:avLst/>
          </a:prstGeom>
        </p:spPr>
      </p:pic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xmlns="" id="{268B4714-133F-2142-9394-F52A35F0A669}"/>
              </a:ext>
            </a:extLst>
          </p:cNvPr>
          <p:cNvSpPr/>
          <p:nvPr/>
        </p:nvSpPr>
        <p:spPr>
          <a:xfrm>
            <a:off x="2457877" y="3954108"/>
            <a:ext cx="1614214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 mừng</a:t>
            </a:r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xmlns="" id="{2E09E38B-8BB7-4C4C-88DF-7379B98DD9B0}"/>
              </a:ext>
            </a:extLst>
          </p:cNvPr>
          <p:cNvSpPr/>
          <p:nvPr/>
        </p:nvSpPr>
        <p:spPr>
          <a:xfrm>
            <a:off x="5554670" y="4170321"/>
            <a:ext cx="1614214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Sợ hãi</a:t>
            </a: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xmlns="" id="{4E620BA8-FA31-3248-8BA8-87B95DF8671D}"/>
              </a:ext>
            </a:extLst>
          </p:cNvPr>
          <p:cNvSpPr/>
          <p:nvPr/>
        </p:nvSpPr>
        <p:spPr>
          <a:xfrm>
            <a:off x="9500059" y="4043173"/>
            <a:ext cx="1614214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786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Tức giận</a:t>
            </a:r>
          </a:p>
        </p:txBody>
      </p:sp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xmlns="" id="{155D15F7-5363-CA4E-A99F-037F576F69A6}"/>
              </a:ext>
            </a:extLst>
          </p:cNvPr>
          <p:cNvSpPr/>
          <p:nvPr/>
        </p:nvSpPr>
        <p:spPr>
          <a:xfrm>
            <a:off x="2525591" y="6006558"/>
            <a:ext cx="1614214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solidFill>
                    <a:srgbClr val="F78609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Ngạc nhiên</a:t>
            </a:r>
          </a:p>
        </p:txBody>
      </p: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xmlns="" id="{6F9ACFB6-123B-0040-AC28-B1A6F82BA16F}"/>
              </a:ext>
            </a:extLst>
          </p:cNvPr>
          <p:cNvSpPr/>
          <p:nvPr/>
        </p:nvSpPr>
        <p:spPr>
          <a:xfrm>
            <a:off x="5760550" y="6091564"/>
            <a:ext cx="1614214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 lắng</a:t>
            </a:r>
          </a:p>
        </p:txBody>
      </p:sp>
      <p:sp>
        <p:nvSpPr>
          <p:cNvPr id="28" name="Rectangle: Rounded Corners 5">
            <a:extLst>
              <a:ext uri="{FF2B5EF4-FFF2-40B4-BE49-F238E27FC236}">
                <a16:creationId xmlns:a16="http://schemas.microsoft.com/office/drawing/2014/main" xmlns="" id="{AEF3F1FC-6A87-7449-96B6-2A7915382C55}"/>
              </a:ext>
            </a:extLst>
          </p:cNvPr>
          <p:cNvSpPr/>
          <p:nvPr/>
        </p:nvSpPr>
        <p:spPr>
          <a:xfrm>
            <a:off x="9289313" y="6053378"/>
            <a:ext cx="1614214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Xấu hổ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97893B-962A-84C5-01C1-9DD06DE44EFC}"/>
              </a:ext>
            </a:extLst>
          </p:cNvPr>
          <p:cNvSpPr txBox="1"/>
          <p:nvPr/>
        </p:nvSpPr>
        <p:spPr>
          <a:xfrm>
            <a:off x="4148850" y="337428"/>
            <a:ext cx="610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0F362D-E3C6-1D44-80A7-3A2832B726C3}"/>
              </a:ext>
            </a:extLst>
          </p:cNvPr>
          <p:cNvSpPr txBox="1"/>
          <p:nvPr/>
        </p:nvSpPr>
        <p:spPr>
          <a:xfrm flipH="1">
            <a:off x="3382376" y="1585344"/>
            <a:ext cx="807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Nêu thêm những cảm xúc khác mà em biết.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440529-4BCC-E84E-9533-2CD938C4D256}"/>
              </a:ext>
            </a:extLst>
          </p:cNvPr>
          <p:cNvGrpSpPr/>
          <p:nvPr/>
        </p:nvGrpSpPr>
        <p:grpSpPr>
          <a:xfrm>
            <a:off x="303886" y="1068226"/>
            <a:ext cx="3834161" cy="1200330"/>
            <a:chOff x="569798" y="1124402"/>
            <a:chExt cx="4757172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502E445-5F79-7B40-8B25-DAA8B953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81958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B2E59F6-B91C-7948-8925-49AF16E04A0F}"/>
                </a:ext>
              </a:extLst>
            </p:cNvPr>
            <p:cNvSpPr txBox="1"/>
            <p:nvPr/>
          </p:nvSpPr>
          <p:spPr>
            <a:xfrm>
              <a:off x="1442468" y="1610762"/>
              <a:ext cx="3884502" cy="42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+mj-lt"/>
                </a:rPr>
                <a:t>HÌNH THÀNH KIẾN THỨC</a:t>
              </a:r>
              <a:endParaRPr lang="vi-VN" sz="1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06197B4-B55E-CB4D-90A3-D646F794EA68}"/>
              </a:ext>
            </a:extLst>
          </p:cNvPr>
          <p:cNvGrpSpPr/>
          <p:nvPr/>
        </p:nvGrpSpPr>
        <p:grpSpPr>
          <a:xfrm>
            <a:off x="731366" y="2438723"/>
            <a:ext cx="5235499" cy="4205426"/>
            <a:chOff x="692012" y="1305258"/>
            <a:chExt cx="5235499" cy="52415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C30399D-98AA-D047-B90C-621C43BA36DE}"/>
                </a:ext>
              </a:extLst>
            </p:cNvPr>
            <p:cNvSpPr/>
            <p:nvPr/>
          </p:nvSpPr>
          <p:spPr>
            <a:xfrm>
              <a:off x="891054" y="1486886"/>
              <a:ext cx="5036457" cy="5059958"/>
            </a:xfrm>
            <a:prstGeom prst="rect">
              <a:avLst/>
            </a:prstGeom>
            <a:solidFill>
              <a:schemeClr val="accent2">
                <a:lumMod val="85000"/>
              </a:scheme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86837363">
                    <a:custGeom>
                      <a:avLst/>
                      <a:gdLst>
                        <a:gd name="connsiteX0" fmla="*/ 0 w 5036457"/>
                        <a:gd name="connsiteY0" fmla="*/ 0 h 4059702"/>
                        <a:gd name="connsiteX1" fmla="*/ 5036457 w 5036457"/>
                        <a:gd name="connsiteY1" fmla="*/ 0 h 4059702"/>
                        <a:gd name="connsiteX2" fmla="*/ 5036457 w 5036457"/>
                        <a:gd name="connsiteY2" fmla="*/ 4059702 h 4059702"/>
                        <a:gd name="connsiteX3" fmla="*/ 0 w 5036457"/>
                        <a:gd name="connsiteY3" fmla="*/ 4059702 h 4059702"/>
                        <a:gd name="connsiteX4" fmla="*/ 0 w 5036457"/>
                        <a:gd name="connsiteY4" fmla="*/ 0 h 40597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36457" h="4059702" fill="none" extrusionOk="0">
                          <a:moveTo>
                            <a:pt x="0" y="0"/>
                          </a:moveTo>
                          <a:cubicBezTo>
                            <a:pt x="1945669" y="106216"/>
                            <a:pt x="2883447" y="-142119"/>
                            <a:pt x="5036457" y="0"/>
                          </a:cubicBezTo>
                          <a:cubicBezTo>
                            <a:pt x="5035946" y="1946980"/>
                            <a:pt x="5035687" y="3115350"/>
                            <a:pt x="5036457" y="4059702"/>
                          </a:cubicBezTo>
                          <a:cubicBezTo>
                            <a:pt x="3563984" y="4030474"/>
                            <a:pt x="1338021" y="4044008"/>
                            <a:pt x="0" y="4059702"/>
                          </a:cubicBezTo>
                          <a:cubicBezTo>
                            <a:pt x="-56229" y="2073652"/>
                            <a:pt x="-65128" y="1488857"/>
                            <a:pt x="0" y="0"/>
                          </a:cubicBezTo>
                          <a:close/>
                        </a:path>
                        <a:path w="5036457" h="4059702" stroke="0" extrusionOk="0">
                          <a:moveTo>
                            <a:pt x="0" y="0"/>
                          </a:moveTo>
                          <a:cubicBezTo>
                            <a:pt x="2025790" y="-71603"/>
                            <a:pt x="4475109" y="126493"/>
                            <a:pt x="5036457" y="0"/>
                          </a:cubicBezTo>
                          <a:cubicBezTo>
                            <a:pt x="4947267" y="1520321"/>
                            <a:pt x="5192241" y="3582896"/>
                            <a:pt x="5036457" y="4059702"/>
                          </a:cubicBezTo>
                          <a:cubicBezTo>
                            <a:pt x="2805665" y="4104546"/>
                            <a:pt x="648958" y="3902815"/>
                            <a:pt x="0" y="4059702"/>
                          </a:cubicBezTo>
                          <a:cubicBezTo>
                            <a:pt x="-31925" y="2786584"/>
                            <a:pt x="67210" y="185236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9E6F6A0-F12E-B949-8B29-D6125D36BA37}"/>
                </a:ext>
              </a:extLst>
            </p:cNvPr>
            <p:cNvSpPr/>
            <p:nvPr/>
          </p:nvSpPr>
          <p:spPr>
            <a:xfrm>
              <a:off x="692012" y="1305258"/>
              <a:ext cx="5036457" cy="5059958"/>
            </a:xfrm>
            <a:prstGeom prst="rect">
              <a:avLst/>
            </a:prstGeom>
            <a:solidFill>
              <a:srgbClr val="D8F3FC"/>
            </a:solidFill>
            <a:ln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xmlns="" sd="3129880736">
                    <a:custGeom>
                      <a:avLst/>
                      <a:gdLst>
                        <a:gd name="connsiteX0" fmla="*/ 0 w 5036457"/>
                        <a:gd name="connsiteY0" fmla="*/ 0 h 4059702"/>
                        <a:gd name="connsiteX1" fmla="*/ 5036457 w 5036457"/>
                        <a:gd name="connsiteY1" fmla="*/ 0 h 4059702"/>
                        <a:gd name="connsiteX2" fmla="*/ 5036457 w 5036457"/>
                        <a:gd name="connsiteY2" fmla="*/ 4059702 h 4059702"/>
                        <a:gd name="connsiteX3" fmla="*/ 0 w 5036457"/>
                        <a:gd name="connsiteY3" fmla="*/ 4059702 h 4059702"/>
                        <a:gd name="connsiteX4" fmla="*/ 0 w 5036457"/>
                        <a:gd name="connsiteY4" fmla="*/ 0 h 40597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36457" h="4059702" fill="none" extrusionOk="0">
                          <a:moveTo>
                            <a:pt x="0" y="0"/>
                          </a:moveTo>
                          <a:cubicBezTo>
                            <a:pt x="2198614" y="-52728"/>
                            <a:pt x="3760887" y="-50396"/>
                            <a:pt x="5036457" y="0"/>
                          </a:cubicBezTo>
                          <a:cubicBezTo>
                            <a:pt x="5149625" y="2015916"/>
                            <a:pt x="5106950" y="3176593"/>
                            <a:pt x="5036457" y="4059702"/>
                          </a:cubicBezTo>
                          <a:cubicBezTo>
                            <a:pt x="3567617" y="4037223"/>
                            <a:pt x="1704634" y="4129956"/>
                            <a:pt x="0" y="4059702"/>
                          </a:cubicBezTo>
                          <a:cubicBezTo>
                            <a:pt x="-112813" y="2768546"/>
                            <a:pt x="22711" y="2006654"/>
                            <a:pt x="0" y="0"/>
                          </a:cubicBezTo>
                          <a:close/>
                        </a:path>
                        <a:path w="5036457" h="4059702" stroke="0" extrusionOk="0">
                          <a:moveTo>
                            <a:pt x="0" y="0"/>
                          </a:moveTo>
                          <a:cubicBezTo>
                            <a:pt x="1710428" y="-78112"/>
                            <a:pt x="3898991" y="-31176"/>
                            <a:pt x="5036457" y="0"/>
                          </a:cubicBezTo>
                          <a:cubicBezTo>
                            <a:pt x="4938017" y="1090862"/>
                            <a:pt x="5111639" y="2703404"/>
                            <a:pt x="5036457" y="4059702"/>
                          </a:cubicBezTo>
                          <a:cubicBezTo>
                            <a:pt x="3196412" y="4159236"/>
                            <a:pt x="1565115" y="4172443"/>
                            <a:pt x="0" y="4059702"/>
                          </a:cubicBezTo>
                          <a:cubicBezTo>
                            <a:pt x="69522" y="2578256"/>
                            <a:pt x="-4875" y="187481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03DA50-2B38-624B-8288-3EAC97A983DE}"/>
              </a:ext>
            </a:extLst>
          </p:cNvPr>
          <p:cNvSpPr txBox="1"/>
          <p:nvPr/>
        </p:nvSpPr>
        <p:spPr>
          <a:xfrm flipH="1">
            <a:off x="905568" y="2748253"/>
            <a:ext cx="46093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cảm xúc khác nhau, và chia thành hai loại là 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tích cực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2200" dirty="0">
                <a:ln>
                  <a:solidFill>
                    <a:srgbClr val="7030A0"/>
                  </a:solidFill>
                </a:ln>
                <a:solidFill>
                  <a:srgbClr val="B65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tiêu cực.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cực: Yêu, vui sướng, hài lòng, thích thú, hạnh phúc,…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cực: Sợ hãi, tức giận, buồn, cô đơn,…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33F770-F79D-E9A6-8EED-AF9C2CA97308}"/>
              </a:ext>
            </a:extLst>
          </p:cNvPr>
          <p:cNvSpPr txBox="1"/>
          <p:nvPr/>
        </p:nvSpPr>
        <p:spPr>
          <a:xfrm>
            <a:off x="3583796" y="270345"/>
            <a:ext cx="6151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0F362D-E3C6-1D44-80A7-3A2832B726C3}"/>
              </a:ext>
            </a:extLst>
          </p:cNvPr>
          <p:cNvSpPr txBox="1"/>
          <p:nvPr/>
        </p:nvSpPr>
        <p:spPr>
          <a:xfrm flipH="1">
            <a:off x="3088093" y="2134864"/>
            <a:ext cx="807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xảy ra khi: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440529-4BCC-E84E-9533-2CD938C4D256}"/>
              </a:ext>
            </a:extLst>
          </p:cNvPr>
          <p:cNvGrpSpPr/>
          <p:nvPr/>
        </p:nvGrpSpPr>
        <p:grpSpPr>
          <a:xfrm>
            <a:off x="194433" y="967318"/>
            <a:ext cx="3506230" cy="1200330"/>
            <a:chOff x="605719" y="1203567"/>
            <a:chExt cx="4350295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502E445-5F79-7B40-8B25-DAA8B953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719" y="1203567"/>
              <a:ext cx="4350295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B2E59F6-B91C-7948-8925-49AF16E04A0F}"/>
                </a:ext>
              </a:extLst>
            </p:cNvPr>
            <p:cNvSpPr txBox="1"/>
            <p:nvPr/>
          </p:nvSpPr>
          <p:spPr>
            <a:xfrm>
              <a:off x="1442468" y="1610762"/>
              <a:ext cx="3031320" cy="38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  <a:endParaRPr lang="vi-V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FAC7060-6B9F-DB48-BD04-1172461FB24C}"/>
              </a:ext>
            </a:extLst>
          </p:cNvPr>
          <p:cNvSpPr/>
          <p:nvPr/>
        </p:nvSpPr>
        <p:spPr>
          <a:xfrm>
            <a:off x="2456587" y="211202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156A110-3CB4-6147-92B8-ABB0B6C8D2D8}"/>
              </a:ext>
            </a:extLst>
          </p:cNvPr>
          <p:cNvGrpSpPr/>
          <p:nvPr/>
        </p:nvGrpSpPr>
        <p:grpSpPr>
          <a:xfrm rot="10629184">
            <a:off x="5369479" y="1991843"/>
            <a:ext cx="5113112" cy="2106077"/>
            <a:chOff x="4228356" y="1705464"/>
            <a:chExt cx="4319031" cy="2858757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xmlns="" id="{BA1BDCAF-BF85-BB46-8345-A6C3A098D29C}"/>
                </a:ext>
              </a:extLst>
            </p:cNvPr>
            <p:cNvSpPr/>
            <p:nvPr/>
          </p:nvSpPr>
          <p:spPr>
            <a:xfrm rot="426069">
              <a:off x="4228356" y="1705464"/>
              <a:ext cx="4319031" cy="2858757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16514 w 43256"/>
                <a:gd name="connsiteY2" fmla="*/ 38949 h 43219"/>
                <a:gd name="connsiteX3" fmla="*/ 15846 w 43256"/>
                <a:gd name="connsiteY3" fmla="*/ 3720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16639 w 43381"/>
                <a:gd name="connsiteY2" fmla="*/ 38949 h 43219"/>
                <a:gd name="connsiteX3" fmla="*/ 15971 w 43381"/>
                <a:gd name="connsiteY3" fmla="*/ 37209 h 43219"/>
                <a:gd name="connsiteX4" fmla="*/ 28988 w 43381"/>
                <a:gd name="connsiteY4" fmla="*/ 34610 h 43219"/>
                <a:gd name="connsiteX5" fmla="*/ 28721 w 43381"/>
                <a:gd name="connsiteY5" fmla="*/ 36519 h 43219"/>
                <a:gd name="connsiteX6" fmla="*/ 34290 w 43381"/>
                <a:gd name="connsiteY6" fmla="*/ 22813 h 43219"/>
                <a:gd name="connsiteX7" fmla="*/ 37541 w 43381"/>
                <a:gd name="connsiteY7" fmla="*/ 29949 h 43219"/>
                <a:gd name="connsiteX8" fmla="*/ 41959 w 43381"/>
                <a:gd name="connsiteY8" fmla="*/ 15213 h 43219"/>
                <a:gd name="connsiteX9" fmla="*/ 40511 w 43381"/>
                <a:gd name="connsiteY9" fmla="*/ 17889 h 43219"/>
                <a:gd name="connsiteX10" fmla="*/ 38485 w 43381"/>
                <a:gd name="connsiteY10" fmla="*/ 5285 h 43219"/>
                <a:gd name="connsiteX11" fmla="*/ 38561 w 43381"/>
                <a:gd name="connsiteY11" fmla="*/ 6549 h 43219"/>
                <a:gd name="connsiteX12" fmla="*/ 29239 w 43381"/>
                <a:gd name="connsiteY12" fmla="*/ 3811 h 43219"/>
                <a:gd name="connsiteX13" fmla="*/ 29981 w 43381"/>
                <a:gd name="connsiteY13" fmla="*/ 2199 h 43219"/>
                <a:gd name="connsiteX14" fmla="*/ 22302 w 43381"/>
                <a:gd name="connsiteY14" fmla="*/ 4579 h 43219"/>
                <a:gd name="connsiteX15" fmla="*/ 22661 w 43381"/>
                <a:gd name="connsiteY15" fmla="*/ 3189 h 43219"/>
                <a:gd name="connsiteX16" fmla="*/ 14161 w 43381"/>
                <a:gd name="connsiteY16" fmla="*/ 5051 h 43219"/>
                <a:gd name="connsiteX17" fmla="*/ 15461 w 43381"/>
                <a:gd name="connsiteY17" fmla="*/ 6399 h 43219"/>
                <a:gd name="connsiteX18" fmla="*/ 4288 w 43381"/>
                <a:gd name="connsiteY18" fmla="*/ 15648 h 43219"/>
                <a:gd name="connsiteX19" fmla="*/ 4061 w 43381"/>
                <a:gd name="connsiteY19" fmla="*/ 14229 h 43219"/>
                <a:gd name="connsiteX0" fmla="*/ 4880 w 44200"/>
                <a:gd name="connsiteY0" fmla="*/ 14229 h 43219"/>
                <a:gd name="connsiteX1" fmla="*/ 6603 w 44200"/>
                <a:gd name="connsiteY1" fmla="*/ 6766 h 43219"/>
                <a:gd name="connsiteX2" fmla="*/ 14985 w 44200"/>
                <a:gd name="connsiteY2" fmla="*/ 5061 h 43219"/>
                <a:gd name="connsiteX3" fmla="*/ 23436 w 44200"/>
                <a:gd name="connsiteY3" fmla="*/ 3291 h 43219"/>
                <a:gd name="connsiteX4" fmla="*/ 26729 w 44200"/>
                <a:gd name="connsiteY4" fmla="*/ 59 h 43219"/>
                <a:gd name="connsiteX5" fmla="*/ 30813 w 44200"/>
                <a:gd name="connsiteY5" fmla="*/ 2340 h 43219"/>
                <a:gd name="connsiteX6" fmla="*/ 36443 w 44200"/>
                <a:gd name="connsiteY6" fmla="*/ 549 h 43219"/>
                <a:gd name="connsiteX7" fmla="*/ 39298 w 44200"/>
                <a:gd name="connsiteY7" fmla="*/ 5435 h 43219"/>
                <a:gd name="connsiteX8" fmla="*/ 42962 w 44200"/>
                <a:gd name="connsiteY8" fmla="*/ 10177 h 43219"/>
                <a:gd name="connsiteX9" fmla="*/ 42798 w 44200"/>
                <a:gd name="connsiteY9" fmla="*/ 15319 h 43219"/>
                <a:gd name="connsiteX10" fmla="*/ 43996 w 44200"/>
                <a:gd name="connsiteY10" fmla="*/ 23181 h 43219"/>
                <a:gd name="connsiteX11" fmla="*/ 38384 w 44200"/>
                <a:gd name="connsiteY11" fmla="*/ 30063 h 43219"/>
                <a:gd name="connsiteX12" fmla="*/ 36375 w 44200"/>
                <a:gd name="connsiteY12" fmla="*/ 35960 h 43219"/>
                <a:gd name="connsiteX13" fmla="*/ 29535 w 44200"/>
                <a:gd name="connsiteY13" fmla="*/ 36674 h 43219"/>
                <a:gd name="connsiteX14" fmla="*/ 24647 w 44200"/>
                <a:gd name="connsiteY14" fmla="*/ 42965 h 43219"/>
                <a:gd name="connsiteX15" fmla="*/ 17460 w 44200"/>
                <a:gd name="connsiteY15" fmla="*/ 39125 h 43219"/>
                <a:gd name="connsiteX16" fmla="*/ 6784 w 44200"/>
                <a:gd name="connsiteY16" fmla="*/ 35331 h 43219"/>
                <a:gd name="connsiteX17" fmla="*/ 387 w 44200"/>
                <a:gd name="connsiteY17" fmla="*/ 28795 h 43219"/>
                <a:gd name="connsiteX18" fmla="*/ 975 w 44200"/>
                <a:gd name="connsiteY18" fmla="*/ 19563 h 43219"/>
                <a:gd name="connsiteX19" fmla="*/ 4843 w 44200"/>
                <a:gd name="connsiteY19" fmla="*/ 14366 h 43219"/>
                <a:gd name="connsiteX20" fmla="*/ 4880 w 44200"/>
                <a:gd name="connsiteY20" fmla="*/ 14229 h 43219"/>
                <a:gd name="connsiteX0" fmla="*/ 7908 w 44200"/>
                <a:gd name="connsiteY0" fmla="*/ 34758 h 43219"/>
                <a:gd name="connsiteX1" fmla="*/ 6800 w 44200"/>
                <a:gd name="connsiteY1" fmla="*/ 35139 h 43219"/>
                <a:gd name="connsiteX2" fmla="*/ 17458 w 44200"/>
                <a:gd name="connsiteY2" fmla="*/ 38949 h 43219"/>
                <a:gd name="connsiteX3" fmla="*/ 16790 w 44200"/>
                <a:gd name="connsiteY3" fmla="*/ 37209 h 43219"/>
                <a:gd name="connsiteX4" fmla="*/ 29807 w 44200"/>
                <a:gd name="connsiteY4" fmla="*/ 34610 h 43219"/>
                <a:gd name="connsiteX5" fmla="*/ 29540 w 44200"/>
                <a:gd name="connsiteY5" fmla="*/ 36519 h 43219"/>
                <a:gd name="connsiteX6" fmla="*/ 35109 w 44200"/>
                <a:gd name="connsiteY6" fmla="*/ 22813 h 43219"/>
                <a:gd name="connsiteX7" fmla="*/ 38360 w 44200"/>
                <a:gd name="connsiteY7" fmla="*/ 29949 h 43219"/>
                <a:gd name="connsiteX8" fmla="*/ 42778 w 44200"/>
                <a:gd name="connsiteY8" fmla="*/ 15213 h 43219"/>
                <a:gd name="connsiteX9" fmla="*/ 41330 w 44200"/>
                <a:gd name="connsiteY9" fmla="*/ 17889 h 43219"/>
                <a:gd name="connsiteX10" fmla="*/ 39304 w 44200"/>
                <a:gd name="connsiteY10" fmla="*/ 5285 h 43219"/>
                <a:gd name="connsiteX11" fmla="*/ 39380 w 44200"/>
                <a:gd name="connsiteY11" fmla="*/ 6549 h 43219"/>
                <a:gd name="connsiteX12" fmla="*/ 30058 w 44200"/>
                <a:gd name="connsiteY12" fmla="*/ 3811 h 43219"/>
                <a:gd name="connsiteX13" fmla="*/ 30800 w 44200"/>
                <a:gd name="connsiteY13" fmla="*/ 2199 h 43219"/>
                <a:gd name="connsiteX14" fmla="*/ 23121 w 44200"/>
                <a:gd name="connsiteY14" fmla="*/ 4579 h 43219"/>
                <a:gd name="connsiteX15" fmla="*/ 23480 w 44200"/>
                <a:gd name="connsiteY15" fmla="*/ 3189 h 43219"/>
                <a:gd name="connsiteX16" fmla="*/ 14980 w 44200"/>
                <a:gd name="connsiteY16" fmla="*/ 5051 h 43219"/>
                <a:gd name="connsiteX17" fmla="*/ 16280 w 44200"/>
                <a:gd name="connsiteY17" fmla="*/ 6399 h 43219"/>
                <a:gd name="connsiteX18" fmla="*/ 5107 w 44200"/>
                <a:gd name="connsiteY18" fmla="*/ 15648 h 43219"/>
                <a:gd name="connsiteX19" fmla="*/ 4880 w 44200"/>
                <a:gd name="connsiteY19" fmla="*/ 14229 h 43219"/>
                <a:gd name="connsiteX0" fmla="*/ 5322 w 44642"/>
                <a:gd name="connsiteY0" fmla="*/ 14229 h 43219"/>
                <a:gd name="connsiteX1" fmla="*/ 7045 w 44642"/>
                <a:gd name="connsiteY1" fmla="*/ 6766 h 43219"/>
                <a:gd name="connsiteX2" fmla="*/ 15427 w 44642"/>
                <a:gd name="connsiteY2" fmla="*/ 5061 h 43219"/>
                <a:gd name="connsiteX3" fmla="*/ 23878 w 44642"/>
                <a:gd name="connsiteY3" fmla="*/ 3291 h 43219"/>
                <a:gd name="connsiteX4" fmla="*/ 27171 w 44642"/>
                <a:gd name="connsiteY4" fmla="*/ 59 h 43219"/>
                <a:gd name="connsiteX5" fmla="*/ 31255 w 44642"/>
                <a:gd name="connsiteY5" fmla="*/ 2340 h 43219"/>
                <a:gd name="connsiteX6" fmla="*/ 36885 w 44642"/>
                <a:gd name="connsiteY6" fmla="*/ 549 h 43219"/>
                <a:gd name="connsiteX7" fmla="*/ 39740 w 44642"/>
                <a:gd name="connsiteY7" fmla="*/ 5435 h 43219"/>
                <a:gd name="connsiteX8" fmla="*/ 43404 w 44642"/>
                <a:gd name="connsiteY8" fmla="*/ 10177 h 43219"/>
                <a:gd name="connsiteX9" fmla="*/ 43240 w 44642"/>
                <a:gd name="connsiteY9" fmla="*/ 15319 h 43219"/>
                <a:gd name="connsiteX10" fmla="*/ 44438 w 44642"/>
                <a:gd name="connsiteY10" fmla="*/ 23181 h 43219"/>
                <a:gd name="connsiteX11" fmla="*/ 38826 w 44642"/>
                <a:gd name="connsiteY11" fmla="*/ 30063 h 43219"/>
                <a:gd name="connsiteX12" fmla="*/ 36817 w 44642"/>
                <a:gd name="connsiteY12" fmla="*/ 35960 h 43219"/>
                <a:gd name="connsiteX13" fmla="*/ 29977 w 44642"/>
                <a:gd name="connsiteY13" fmla="*/ 36674 h 43219"/>
                <a:gd name="connsiteX14" fmla="*/ 25089 w 44642"/>
                <a:gd name="connsiteY14" fmla="*/ 42965 h 43219"/>
                <a:gd name="connsiteX15" fmla="*/ 17902 w 44642"/>
                <a:gd name="connsiteY15" fmla="*/ 39125 h 43219"/>
                <a:gd name="connsiteX16" fmla="*/ 7226 w 44642"/>
                <a:gd name="connsiteY16" fmla="*/ 35331 h 43219"/>
                <a:gd name="connsiteX17" fmla="*/ 829 w 44642"/>
                <a:gd name="connsiteY17" fmla="*/ 28795 h 43219"/>
                <a:gd name="connsiteX18" fmla="*/ 377 w 44642"/>
                <a:gd name="connsiteY18" fmla="*/ 20150 h 43219"/>
                <a:gd name="connsiteX19" fmla="*/ 5285 w 44642"/>
                <a:gd name="connsiteY19" fmla="*/ 14366 h 43219"/>
                <a:gd name="connsiteX20" fmla="*/ 5322 w 44642"/>
                <a:gd name="connsiteY20" fmla="*/ 14229 h 43219"/>
                <a:gd name="connsiteX0" fmla="*/ 8350 w 44642"/>
                <a:gd name="connsiteY0" fmla="*/ 34758 h 43219"/>
                <a:gd name="connsiteX1" fmla="*/ 7242 w 44642"/>
                <a:gd name="connsiteY1" fmla="*/ 35139 h 43219"/>
                <a:gd name="connsiteX2" fmla="*/ 17900 w 44642"/>
                <a:gd name="connsiteY2" fmla="*/ 38949 h 43219"/>
                <a:gd name="connsiteX3" fmla="*/ 17232 w 44642"/>
                <a:gd name="connsiteY3" fmla="*/ 37209 h 43219"/>
                <a:gd name="connsiteX4" fmla="*/ 30249 w 44642"/>
                <a:gd name="connsiteY4" fmla="*/ 34610 h 43219"/>
                <a:gd name="connsiteX5" fmla="*/ 29982 w 44642"/>
                <a:gd name="connsiteY5" fmla="*/ 36519 h 43219"/>
                <a:gd name="connsiteX6" fmla="*/ 35551 w 44642"/>
                <a:gd name="connsiteY6" fmla="*/ 22813 h 43219"/>
                <a:gd name="connsiteX7" fmla="*/ 38802 w 44642"/>
                <a:gd name="connsiteY7" fmla="*/ 29949 h 43219"/>
                <a:gd name="connsiteX8" fmla="*/ 43220 w 44642"/>
                <a:gd name="connsiteY8" fmla="*/ 15213 h 43219"/>
                <a:gd name="connsiteX9" fmla="*/ 41772 w 44642"/>
                <a:gd name="connsiteY9" fmla="*/ 17889 h 43219"/>
                <a:gd name="connsiteX10" fmla="*/ 39746 w 44642"/>
                <a:gd name="connsiteY10" fmla="*/ 5285 h 43219"/>
                <a:gd name="connsiteX11" fmla="*/ 39822 w 44642"/>
                <a:gd name="connsiteY11" fmla="*/ 6549 h 43219"/>
                <a:gd name="connsiteX12" fmla="*/ 30500 w 44642"/>
                <a:gd name="connsiteY12" fmla="*/ 3811 h 43219"/>
                <a:gd name="connsiteX13" fmla="*/ 31242 w 44642"/>
                <a:gd name="connsiteY13" fmla="*/ 2199 h 43219"/>
                <a:gd name="connsiteX14" fmla="*/ 23563 w 44642"/>
                <a:gd name="connsiteY14" fmla="*/ 4579 h 43219"/>
                <a:gd name="connsiteX15" fmla="*/ 23922 w 44642"/>
                <a:gd name="connsiteY15" fmla="*/ 3189 h 43219"/>
                <a:gd name="connsiteX16" fmla="*/ 15422 w 44642"/>
                <a:gd name="connsiteY16" fmla="*/ 5051 h 43219"/>
                <a:gd name="connsiteX17" fmla="*/ 16722 w 44642"/>
                <a:gd name="connsiteY17" fmla="*/ 6399 h 43219"/>
                <a:gd name="connsiteX18" fmla="*/ 5549 w 44642"/>
                <a:gd name="connsiteY18" fmla="*/ 15648 h 43219"/>
                <a:gd name="connsiteX19" fmla="*/ 5322 w 44642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955 w 44768"/>
                <a:gd name="connsiteY17" fmla="*/ 28795 h 43219"/>
                <a:gd name="connsiteX18" fmla="*/ 503 w 44768"/>
                <a:gd name="connsiteY18" fmla="*/ 20150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812 w 45132"/>
                <a:gd name="connsiteY0" fmla="*/ 14229 h 43219"/>
                <a:gd name="connsiteX1" fmla="*/ 7535 w 45132"/>
                <a:gd name="connsiteY1" fmla="*/ 6766 h 43219"/>
                <a:gd name="connsiteX2" fmla="*/ 15917 w 45132"/>
                <a:gd name="connsiteY2" fmla="*/ 5061 h 43219"/>
                <a:gd name="connsiteX3" fmla="*/ 24368 w 45132"/>
                <a:gd name="connsiteY3" fmla="*/ 3291 h 43219"/>
                <a:gd name="connsiteX4" fmla="*/ 27661 w 45132"/>
                <a:gd name="connsiteY4" fmla="*/ 59 h 43219"/>
                <a:gd name="connsiteX5" fmla="*/ 31745 w 45132"/>
                <a:gd name="connsiteY5" fmla="*/ 2340 h 43219"/>
                <a:gd name="connsiteX6" fmla="*/ 37375 w 45132"/>
                <a:gd name="connsiteY6" fmla="*/ 549 h 43219"/>
                <a:gd name="connsiteX7" fmla="*/ 40230 w 45132"/>
                <a:gd name="connsiteY7" fmla="*/ 5435 h 43219"/>
                <a:gd name="connsiteX8" fmla="*/ 43894 w 45132"/>
                <a:gd name="connsiteY8" fmla="*/ 10177 h 43219"/>
                <a:gd name="connsiteX9" fmla="*/ 43730 w 45132"/>
                <a:gd name="connsiteY9" fmla="*/ 15319 h 43219"/>
                <a:gd name="connsiteX10" fmla="*/ 44928 w 45132"/>
                <a:gd name="connsiteY10" fmla="*/ 23181 h 43219"/>
                <a:gd name="connsiteX11" fmla="*/ 39316 w 45132"/>
                <a:gd name="connsiteY11" fmla="*/ 30063 h 43219"/>
                <a:gd name="connsiteX12" fmla="*/ 37307 w 45132"/>
                <a:gd name="connsiteY12" fmla="*/ 35960 h 43219"/>
                <a:gd name="connsiteX13" fmla="*/ 30467 w 45132"/>
                <a:gd name="connsiteY13" fmla="*/ 36674 h 43219"/>
                <a:gd name="connsiteX14" fmla="*/ 25579 w 45132"/>
                <a:gd name="connsiteY14" fmla="*/ 42965 h 43219"/>
                <a:gd name="connsiteX15" fmla="*/ 18392 w 45132"/>
                <a:gd name="connsiteY15" fmla="*/ 39125 h 43219"/>
                <a:gd name="connsiteX16" fmla="*/ 7716 w 45132"/>
                <a:gd name="connsiteY16" fmla="*/ 35331 h 43219"/>
                <a:gd name="connsiteX17" fmla="*/ 1319 w 45132"/>
                <a:gd name="connsiteY17" fmla="*/ 28795 h 43219"/>
                <a:gd name="connsiteX18" fmla="*/ 366 w 45132"/>
                <a:gd name="connsiteY18" fmla="*/ 21479 h 43219"/>
                <a:gd name="connsiteX19" fmla="*/ 5775 w 45132"/>
                <a:gd name="connsiteY19" fmla="*/ 14366 h 43219"/>
                <a:gd name="connsiteX20" fmla="*/ 5812 w 45132"/>
                <a:gd name="connsiteY20" fmla="*/ 14229 h 43219"/>
                <a:gd name="connsiteX0" fmla="*/ 8840 w 45132"/>
                <a:gd name="connsiteY0" fmla="*/ 34758 h 43219"/>
                <a:gd name="connsiteX1" fmla="*/ 7732 w 45132"/>
                <a:gd name="connsiteY1" fmla="*/ 35139 h 43219"/>
                <a:gd name="connsiteX2" fmla="*/ 18390 w 45132"/>
                <a:gd name="connsiteY2" fmla="*/ 38949 h 43219"/>
                <a:gd name="connsiteX3" fmla="*/ 17722 w 45132"/>
                <a:gd name="connsiteY3" fmla="*/ 37209 h 43219"/>
                <a:gd name="connsiteX4" fmla="*/ 30739 w 45132"/>
                <a:gd name="connsiteY4" fmla="*/ 34610 h 43219"/>
                <a:gd name="connsiteX5" fmla="*/ 30472 w 45132"/>
                <a:gd name="connsiteY5" fmla="*/ 36519 h 43219"/>
                <a:gd name="connsiteX6" fmla="*/ 36041 w 45132"/>
                <a:gd name="connsiteY6" fmla="*/ 22813 h 43219"/>
                <a:gd name="connsiteX7" fmla="*/ 39292 w 45132"/>
                <a:gd name="connsiteY7" fmla="*/ 29949 h 43219"/>
                <a:gd name="connsiteX8" fmla="*/ 43710 w 45132"/>
                <a:gd name="connsiteY8" fmla="*/ 15213 h 43219"/>
                <a:gd name="connsiteX9" fmla="*/ 42262 w 45132"/>
                <a:gd name="connsiteY9" fmla="*/ 17889 h 43219"/>
                <a:gd name="connsiteX10" fmla="*/ 40236 w 45132"/>
                <a:gd name="connsiteY10" fmla="*/ 5285 h 43219"/>
                <a:gd name="connsiteX11" fmla="*/ 40312 w 45132"/>
                <a:gd name="connsiteY11" fmla="*/ 6549 h 43219"/>
                <a:gd name="connsiteX12" fmla="*/ 30990 w 45132"/>
                <a:gd name="connsiteY12" fmla="*/ 3811 h 43219"/>
                <a:gd name="connsiteX13" fmla="*/ 31732 w 45132"/>
                <a:gd name="connsiteY13" fmla="*/ 2199 h 43219"/>
                <a:gd name="connsiteX14" fmla="*/ 24053 w 45132"/>
                <a:gd name="connsiteY14" fmla="*/ 4579 h 43219"/>
                <a:gd name="connsiteX15" fmla="*/ 24412 w 45132"/>
                <a:gd name="connsiteY15" fmla="*/ 3189 h 43219"/>
                <a:gd name="connsiteX16" fmla="*/ 15912 w 45132"/>
                <a:gd name="connsiteY16" fmla="*/ 5051 h 43219"/>
                <a:gd name="connsiteX17" fmla="*/ 17212 w 45132"/>
                <a:gd name="connsiteY17" fmla="*/ 6399 h 43219"/>
                <a:gd name="connsiteX18" fmla="*/ 6039 w 45132"/>
                <a:gd name="connsiteY18" fmla="*/ 15648 h 43219"/>
                <a:gd name="connsiteX19" fmla="*/ 5812 w 45132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543 w 44863"/>
                <a:gd name="connsiteY0" fmla="*/ 14229 h 43219"/>
                <a:gd name="connsiteX1" fmla="*/ 7266 w 44863"/>
                <a:gd name="connsiteY1" fmla="*/ 6766 h 43219"/>
                <a:gd name="connsiteX2" fmla="*/ 15648 w 44863"/>
                <a:gd name="connsiteY2" fmla="*/ 5061 h 43219"/>
                <a:gd name="connsiteX3" fmla="*/ 24099 w 44863"/>
                <a:gd name="connsiteY3" fmla="*/ 3291 h 43219"/>
                <a:gd name="connsiteX4" fmla="*/ 27392 w 44863"/>
                <a:gd name="connsiteY4" fmla="*/ 59 h 43219"/>
                <a:gd name="connsiteX5" fmla="*/ 31476 w 44863"/>
                <a:gd name="connsiteY5" fmla="*/ 2340 h 43219"/>
                <a:gd name="connsiteX6" fmla="*/ 37106 w 44863"/>
                <a:gd name="connsiteY6" fmla="*/ 549 h 43219"/>
                <a:gd name="connsiteX7" fmla="*/ 39961 w 44863"/>
                <a:gd name="connsiteY7" fmla="*/ 5435 h 43219"/>
                <a:gd name="connsiteX8" fmla="*/ 43625 w 44863"/>
                <a:gd name="connsiteY8" fmla="*/ 10177 h 43219"/>
                <a:gd name="connsiteX9" fmla="*/ 43461 w 44863"/>
                <a:gd name="connsiteY9" fmla="*/ 15319 h 43219"/>
                <a:gd name="connsiteX10" fmla="*/ 44659 w 44863"/>
                <a:gd name="connsiteY10" fmla="*/ 23181 h 43219"/>
                <a:gd name="connsiteX11" fmla="*/ 39047 w 44863"/>
                <a:gd name="connsiteY11" fmla="*/ 30063 h 43219"/>
                <a:gd name="connsiteX12" fmla="*/ 37038 w 44863"/>
                <a:gd name="connsiteY12" fmla="*/ 35960 h 43219"/>
                <a:gd name="connsiteX13" fmla="*/ 30198 w 44863"/>
                <a:gd name="connsiteY13" fmla="*/ 36674 h 43219"/>
                <a:gd name="connsiteX14" fmla="*/ 25310 w 44863"/>
                <a:gd name="connsiteY14" fmla="*/ 42965 h 43219"/>
                <a:gd name="connsiteX15" fmla="*/ 18123 w 44863"/>
                <a:gd name="connsiteY15" fmla="*/ 39125 h 43219"/>
                <a:gd name="connsiteX16" fmla="*/ 7447 w 44863"/>
                <a:gd name="connsiteY16" fmla="*/ 35331 h 43219"/>
                <a:gd name="connsiteX17" fmla="*/ 1569 w 44863"/>
                <a:gd name="connsiteY17" fmla="*/ 30993 h 43219"/>
                <a:gd name="connsiteX18" fmla="*/ 97 w 44863"/>
                <a:gd name="connsiteY18" fmla="*/ 21479 h 43219"/>
                <a:gd name="connsiteX19" fmla="*/ 5506 w 44863"/>
                <a:gd name="connsiteY19" fmla="*/ 14366 h 43219"/>
                <a:gd name="connsiteX20" fmla="*/ 5543 w 44863"/>
                <a:gd name="connsiteY20" fmla="*/ 14229 h 43219"/>
                <a:gd name="connsiteX0" fmla="*/ 8571 w 44863"/>
                <a:gd name="connsiteY0" fmla="*/ 34758 h 43219"/>
                <a:gd name="connsiteX1" fmla="*/ 7463 w 44863"/>
                <a:gd name="connsiteY1" fmla="*/ 35139 h 43219"/>
                <a:gd name="connsiteX2" fmla="*/ 18121 w 44863"/>
                <a:gd name="connsiteY2" fmla="*/ 38949 h 43219"/>
                <a:gd name="connsiteX3" fmla="*/ 17453 w 44863"/>
                <a:gd name="connsiteY3" fmla="*/ 37209 h 43219"/>
                <a:gd name="connsiteX4" fmla="*/ 30470 w 44863"/>
                <a:gd name="connsiteY4" fmla="*/ 34610 h 43219"/>
                <a:gd name="connsiteX5" fmla="*/ 30203 w 44863"/>
                <a:gd name="connsiteY5" fmla="*/ 36519 h 43219"/>
                <a:gd name="connsiteX6" fmla="*/ 35772 w 44863"/>
                <a:gd name="connsiteY6" fmla="*/ 22813 h 43219"/>
                <a:gd name="connsiteX7" fmla="*/ 39023 w 44863"/>
                <a:gd name="connsiteY7" fmla="*/ 29949 h 43219"/>
                <a:gd name="connsiteX8" fmla="*/ 43441 w 44863"/>
                <a:gd name="connsiteY8" fmla="*/ 15213 h 43219"/>
                <a:gd name="connsiteX9" fmla="*/ 41993 w 44863"/>
                <a:gd name="connsiteY9" fmla="*/ 17889 h 43219"/>
                <a:gd name="connsiteX10" fmla="*/ 39967 w 44863"/>
                <a:gd name="connsiteY10" fmla="*/ 5285 h 43219"/>
                <a:gd name="connsiteX11" fmla="*/ 40043 w 44863"/>
                <a:gd name="connsiteY11" fmla="*/ 6549 h 43219"/>
                <a:gd name="connsiteX12" fmla="*/ 30721 w 44863"/>
                <a:gd name="connsiteY12" fmla="*/ 3811 h 43219"/>
                <a:gd name="connsiteX13" fmla="*/ 31463 w 44863"/>
                <a:gd name="connsiteY13" fmla="*/ 2199 h 43219"/>
                <a:gd name="connsiteX14" fmla="*/ 23784 w 44863"/>
                <a:gd name="connsiteY14" fmla="*/ 4579 h 43219"/>
                <a:gd name="connsiteX15" fmla="*/ 24143 w 44863"/>
                <a:gd name="connsiteY15" fmla="*/ 3189 h 43219"/>
                <a:gd name="connsiteX16" fmla="*/ 15643 w 44863"/>
                <a:gd name="connsiteY16" fmla="*/ 5051 h 43219"/>
                <a:gd name="connsiteX17" fmla="*/ 16943 w 44863"/>
                <a:gd name="connsiteY17" fmla="*/ 6399 h 43219"/>
                <a:gd name="connsiteX18" fmla="*/ 5770 w 44863"/>
                <a:gd name="connsiteY18" fmla="*/ 15648 h 43219"/>
                <a:gd name="connsiteX19" fmla="*/ 5543 w 44863"/>
                <a:gd name="connsiteY19" fmla="*/ 14229 h 43219"/>
                <a:gd name="connsiteX0" fmla="*/ 5119 w 44439"/>
                <a:gd name="connsiteY0" fmla="*/ 14229 h 43219"/>
                <a:gd name="connsiteX1" fmla="*/ 6842 w 44439"/>
                <a:gd name="connsiteY1" fmla="*/ 6766 h 43219"/>
                <a:gd name="connsiteX2" fmla="*/ 15224 w 44439"/>
                <a:gd name="connsiteY2" fmla="*/ 5061 h 43219"/>
                <a:gd name="connsiteX3" fmla="*/ 23675 w 44439"/>
                <a:gd name="connsiteY3" fmla="*/ 3291 h 43219"/>
                <a:gd name="connsiteX4" fmla="*/ 26968 w 44439"/>
                <a:gd name="connsiteY4" fmla="*/ 59 h 43219"/>
                <a:gd name="connsiteX5" fmla="*/ 31052 w 44439"/>
                <a:gd name="connsiteY5" fmla="*/ 2340 h 43219"/>
                <a:gd name="connsiteX6" fmla="*/ 36682 w 44439"/>
                <a:gd name="connsiteY6" fmla="*/ 549 h 43219"/>
                <a:gd name="connsiteX7" fmla="*/ 39537 w 44439"/>
                <a:gd name="connsiteY7" fmla="*/ 5435 h 43219"/>
                <a:gd name="connsiteX8" fmla="*/ 43201 w 44439"/>
                <a:gd name="connsiteY8" fmla="*/ 10177 h 43219"/>
                <a:gd name="connsiteX9" fmla="*/ 43037 w 44439"/>
                <a:gd name="connsiteY9" fmla="*/ 15319 h 43219"/>
                <a:gd name="connsiteX10" fmla="*/ 44235 w 44439"/>
                <a:gd name="connsiteY10" fmla="*/ 23181 h 43219"/>
                <a:gd name="connsiteX11" fmla="*/ 38623 w 44439"/>
                <a:gd name="connsiteY11" fmla="*/ 30063 h 43219"/>
                <a:gd name="connsiteX12" fmla="*/ 36614 w 44439"/>
                <a:gd name="connsiteY12" fmla="*/ 35960 h 43219"/>
                <a:gd name="connsiteX13" fmla="*/ 29774 w 44439"/>
                <a:gd name="connsiteY13" fmla="*/ 36674 h 43219"/>
                <a:gd name="connsiteX14" fmla="*/ 24886 w 44439"/>
                <a:gd name="connsiteY14" fmla="*/ 42965 h 43219"/>
                <a:gd name="connsiteX15" fmla="*/ 17699 w 44439"/>
                <a:gd name="connsiteY15" fmla="*/ 39125 h 43219"/>
                <a:gd name="connsiteX16" fmla="*/ 7023 w 44439"/>
                <a:gd name="connsiteY16" fmla="*/ 35331 h 43219"/>
                <a:gd name="connsiteX17" fmla="*/ 1145 w 44439"/>
                <a:gd name="connsiteY17" fmla="*/ 30993 h 43219"/>
                <a:gd name="connsiteX18" fmla="*/ 155 w 44439"/>
                <a:gd name="connsiteY18" fmla="*/ 19946 h 43219"/>
                <a:gd name="connsiteX19" fmla="*/ 5082 w 44439"/>
                <a:gd name="connsiteY19" fmla="*/ 14366 h 43219"/>
                <a:gd name="connsiteX20" fmla="*/ 5119 w 44439"/>
                <a:gd name="connsiteY20" fmla="*/ 14229 h 43219"/>
                <a:gd name="connsiteX0" fmla="*/ 8147 w 44439"/>
                <a:gd name="connsiteY0" fmla="*/ 34758 h 43219"/>
                <a:gd name="connsiteX1" fmla="*/ 7039 w 44439"/>
                <a:gd name="connsiteY1" fmla="*/ 35139 h 43219"/>
                <a:gd name="connsiteX2" fmla="*/ 17697 w 44439"/>
                <a:gd name="connsiteY2" fmla="*/ 38949 h 43219"/>
                <a:gd name="connsiteX3" fmla="*/ 17029 w 44439"/>
                <a:gd name="connsiteY3" fmla="*/ 37209 h 43219"/>
                <a:gd name="connsiteX4" fmla="*/ 30046 w 44439"/>
                <a:gd name="connsiteY4" fmla="*/ 34610 h 43219"/>
                <a:gd name="connsiteX5" fmla="*/ 29779 w 44439"/>
                <a:gd name="connsiteY5" fmla="*/ 36519 h 43219"/>
                <a:gd name="connsiteX6" fmla="*/ 35348 w 44439"/>
                <a:gd name="connsiteY6" fmla="*/ 22813 h 43219"/>
                <a:gd name="connsiteX7" fmla="*/ 38599 w 44439"/>
                <a:gd name="connsiteY7" fmla="*/ 29949 h 43219"/>
                <a:gd name="connsiteX8" fmla="*/ 43017 w 44439"/>
                <a:gd name="connsiteY8" fmla="*/ 15213 h 43219"/>
                <a:gd name="connsiteX9" fmla="*/ 41569 w 44439"/>
                <a:gd name="connsiteY9" fmla="*/ 17889 h 43219"/>
                <a:gd name="connsiteX10" fmla="*/ 39543 w 44439"/>
                <a:gd name="connsiteY10" fmla="*/ 5285 h 43219"/>
                <a:gd name="connsiteX11" fmla="*/ 39619 w 44439"/>
                <a:gd name="connsiteY11" fmla="*/ 6549 h 43219"/>
                <a:gd name="connsiteX12" fmla="*/ 30297 w 44439"/>
                <a:gd name="connsiteY12" fmla="*/ 3811 h 43219"/>
                <a:gd name="connsiteX13" fmla="*/ 31039 w 44439"/>
                <a:gd name="connsiteY13" fmla="*/ 2199 h 43219"/>
                <a:gd name="connsiteX14" fmla="*/ 23360 w 44439"/>
                <a:gd name="connsiteY14" fmla="*/ 4579 h 43219"/>
                <a:gd name="connsiteX15" fmla="*/ 23719 w 44439"/>
                <a:gd name="connsiteY15" fmla="*/ 3189 h 43219"/>
                <a:gd name="connsiteX16" fmla="*/ 15219 w 44439"/>
                <a:gd name="connsiteY16" fmla="*/ 5051 h 43219"/>
                <a:gd name="connsiteX17" fmla="*/ 16519 w 44439"/>
                <a:gd name="connsiteY17" fmla="*/ 6399 h 43219"/>
                <a:gd name="connsiteX18" fmla="*/ 5346 w 44439"/>
                <a:gd name="connsiteY18" fmla="*/ 15648 h 43219"/>
                <a:gd name="connsiteX19" fmla="*/ 5119 w 44439"/>
                <a:gd name="connsiteY19" fmla="*/ 14229 h 43219"/>
                <a:gd name="connsiteX0" fmla="*/ 5183 w 44503"/>
                <a:gd name="connsiteY0" fmla="*/ 14229 h 43219"/>
                <a:gd name="connsiteX1" fmla="*/ 6906 w 44503"/>
                <a:gd name="connsiteY1" fmla="*/ 6766 h 43219"/>
                <a:gd name="connsiteX2" fmla="*/ 15288 w 44503"/>
                <a:gd name="connsiteY2" fmla="*/ 5061 h 43219"/>
                <a:gd name="connsiteX3" fmla="*/ 23739 w 44503"/>
                <a:gd name="connsiteY3" fmla="*/ 3291 h 43219"/>
                <a:gd name="connsiteX4" fmla="*/ 27032 w 44503"/>
                <a:gd name="connsiteY4" fmla="*/ 59 h 43219"/>
                <a:gd name="connsiteX5" fmla="*/ 31116 w 44503"/>
                <a:gd name="connsiteY5" fmla="*/ 2340 h 43219"/>
                <a:gd name="connsiteX6" fmla="*/ 36746 w 44503"/>
                <a:gd name="connsiteY6" fmla="*/ 549 h 43219"/>
                <a:gd name="connsiteX7" fmla="*/ 39601 w 44503"/>
                <a:gd name="connsiteY7" fmla="*/ 5435 h 43219"/>
                <a:gd name="connsiteX8" fmla="*/ 43265 w 44503"/>
                <a:gd name="connsiteY8" fmla="*/ 10177 h 43219"/>
                <a:gd name="connsiteX9" fmla="*/ 43101 w 44503"/>
                <a:gd name="connsiteY9" fmla="*/ 15319 h 43219"/>
                <a:gd name="connsiteX10" fmla="*/ 44299 w 44503"/>
                <a:gd name="connsiteY10" fmla="*/ 23181 h 43219"/>
                <a:gd name="connsiteX11" fmla="*/ 38687 w 44503"/>
                <a:gd name="connsiteY11" fmla="*/ 30063 h 43219"/>
                <a:gd name="connsiteX12" fmla="*/ 36678 w 44503"/>
                <a:gd name="connsiteY12" fmla="*/ 35960 h 43219"/>
                <a:gd name="connsiteX13" fmla="*/ 29838 w 44503"/>
                <a:gd name="connsiteY13" fmla="*/ 36674 h 43219"/>
                <a:gd name="connsiteX14" fmla="*/ 24950 w 44503"/>
                <a:gd name="connsiteY14" fmla="*/ 42965 h 43219"/>
                <a:gd name="connsiteX15" fmla="*/ 17763 w 44503"/>
                <a:gd name="connsiteY15" fmla="*/ 39125 h 43219"/>
                <a:gd name="connsiteX16" fmla="*/ 7087 w 44503"/>
                <a:gd name="connsiteY16" fmla="*/ 35331 h 43219"/>
                <a:gd name="connsiteX17" fmla="*/ 1209 w 44503"/>
                <a:gd name="connsiteY17" fmla="*/ 30993 h 43219"/>
                <a:gd name="connsiteX18" fmla="*/ 142 w 44503"/>
                <a:gd name="connsiteY18" fmla="*/ 20789 h 43219"/>
                <a:gd name="connsiteX19" fmla="*/ 5146 w 44503"/>
                <a:gd name="connsiteY19" fmla="*/ 14366 h 43219"/>
                <a:gd name="connsiteX20" fmla="*/ 5183 w 44503"/>
                <a:gd name="connsiteY20" fmla="*/ 14229 h 43219"/>
                <a:gd name="connsiteX0" fmla="*/ 8211 w 44503"/>
                <a:gd name="connsiteY0" fmla="*/ 34758 h 43219"/>
                <a:gd name="connsiteX1" fmla="*/ 7103 w 44503"/>
                <a:gd name="connsiteY1" fmla="*/ 35139 h 43219"/>
                <a:gd name="connsiteX2" fmla="*/ 17761 w 44503"/>
                <a:gd name="connsiteY2" fmla="*/ 38949 h 43219"/>
                <a:gd name="connsiteX3" fmla="*/ 17093 w 44503"/>
                <a:gd name="connsiteY3" fmla="*/ 37209 h 43219"/>
                <a:gd name="connsiteX4" fmla="*/ 30110 w 44503"/>
                <a:gd name="connsiteY4" fmla="*/ 34610 h 43219"/>
                <a:gd name="connsiteX5" fmla="*/ 29843 w 44503"/>
                <a:gd name="connsiteY5" fmla="*/ 36519 h 43219"/>
                <a:gd name="connsiteX6" fmla="*/ 35412 w 44503"/>
                <a:gd name="connsiteY6" fmla="*/ 22813 h 43219"/>
                <a:gd name="connsiteX7" fmla="*/ 38663 w 44503"/>
                <a:gd name="connsiteY7" fmla="*/ 29949 h 43219"/>
                <a:gd name="connsiteX8" fmla="*/ 43081 w 44503"/>
                <a:gd name="connsiteY8" fmla="*/ 15213 h 43219"/>
                <a:gd name="connsiteX9" fmla="*/ 41633 w 44503"/>
                <a:gd name="connsiteY9" fmla="*/ 17889 h 43219"/>
                <a:gd name="connsiteX10" fmla="*/ 39607 w 44503"/>
                <a:gd name="connsiteY10" fmla="*/ 5285 h 43219"/>
                <a:gd name="connsiteX11" fmla="*/ 39683 w 44503"/>
                <a:gd name="connsiteY11" fmla="*/ 6549 h 43219"/>
                <a:gd name="connsiteX12" fmla="*/ 30361 w 44503"/>
                <a:gd name="connsiteY12" fmla="*/ 3811 h 43219"/>
                <a:gd name="connsiteX13" fmla="*/ 31103 w 44503"/>
                <a:gd name="connsiteY13" fmla="*/ 2199 h 43219"/>
                <a:gd name="connsiteX14" fmla="*/ 23424 w 44503"/>
                <a:gd name="connsiteY14" fmla="*/ 4579 h 43219"/>
                <a:gd name="connsiteX15" fmla="*/ 23783 w 44503"/>
                <a:gd name="connsiteY15" fmla="*/ 3189 h 43219"/>
                <a:gd name="connsiteX16" fmla="*/ 15283 w 44503"/>
                <a:gd name="connsiteY16" fmla="*/ 5051 h 43219"/>
                <a:gd name="connsiteX17" fmla="*/ 16583 w 44503"/>
                <a:gd name="connsiteY17" fmla="*/ 6399 h 43219"/>
                <a:gd name="connsiteX18" fmla="*/ 5410 w 44503"/>
                <a:gd name="connsiteY18" fmla="*/ 15648 h 43219"/>
                <a:gd name="connsiteX19" fmla="*/ 5183 w 44503"/>
                <a:gd name="connsiteY19" fmla="*/ 14229 h 43219"/>
                <a:gd name="connsiteX0" fmla="*/ 5317 w 44637"/>
                <a:gd name="connsiteY0" fmla="*/ 14229 h 43219"/>
                <a:gd name="connsiteX1" fmla="*/ 7040 w 44637"/>
                <a:gd name="connsiteY1" fmla="*/ 6766 h 43219"/>
                <a:gd name="connsiteX2" fmla="*/ 15422 w 44637"/>
                <a:gd name="connsiteY2" fmla="*/ 5061 h 43219"/>
                <a:gd name="connsiteX3" fmla="*/ 23873 w 44637"/>
                <a:gd name="connsiteY3" fmla="*/ 3291 h 43219"/>
                <a:gd name="connsiteX4" fmla="*/ 27166 w 44637"/>
                <a:gd name="connsiteY4" fmla="*/ 59 h 43219"/>
                <a:gd name="connsiteX5" fmla="*/ 31250 w 44637"/>
                <a:gd name="connsiteY5" fmla="*/ 2340 h 43219"/>
                <a:gd name="connsiteX6" fmla="*/ 36880 w 44637"/>
                <a:gd name="connsiteY6" fmla="*/ 549 h 43219"/>
                <a:gd name="connsiteX7" fmla="*/ 39735 w 44637"/>
                <a:gd name="connsiteY7" fmla="*/ 5435 h 43219"/>
                <a:gd name="connsiteX8" fmla="*/ 43399 w 44637"/>
                <a:gd name="connsiteY8" fmla="*/ 10177 h 43219"/>
                <a:gd name="connsiteX9" fmla="*/ 43235 w 44637"/>
                <a:gd name="connsiteY9" fmla="*/ 15319 h 43219"/>
                <a:gd name="connsiteX10" fmla="*/ 44433 w 44637"/>
                <a:gd name="connsiteY10" fmla="*/ 23181 h 43219"/>
                <a:gd name="connsiteX11" fmla="*/ 38821 w 44637"/>
                <a:gd name="connsiteY11" fmla="*/ 30063 h 43219"/>
                <a:gd name="connsiteX12" fmla="*/ 36812 w 44637"/>
                <a:gd name="connsiteY12" fmla="*/ 35960 h 43219"/>
                <a:gd name="connsiteX13" fmla="*/ 29972 w 44637"/>
                <a:gd name="connsiteY13" fmla="*/ 36674 h 43219"/>
                <a:gd name="connsiteX14" fmla="*/ 25084 w 44637"/>
                <a:gd name="connsiteY14" fmla="*/ 42965 h 43219"/>
                <a:gd name="connsiteX15" fmla="*/ 17897 w 44637"/>
                <a:gd name="connsiteY15" fmla="*/ 39125 h 43219"/>
                <a:gd name="connsiteX16" fmla="*/ 7221 w 44637"/>
                <a:gd name="connsiteY16" fmla="*/ 35331 h 43219"/>
                <a:gd name="connsiteX17" fmla="*/ 1343 w 44637"/>
                <a:gd name="connsiteY17" fmla="*/ 30993 h 43219"/>
                <a:gd name="connsiteX18" fmla="*/ 276 w 44637"/>
                <a:gd name="connsiteY18" fmla="*/ 20789 h 43219"/>
                <a:gd name="connsiteX19" fmla="*/ 5280 w 44637"/>
                <a:gd name="connsiteY19" fmla="*/ 14366 h 43219"/>
                <a:gd name="connsiteX20" fmla="*/ 5317 w 44637"/>
                <a:gd name="connsiteY20" fmla="*/ 14229 h 43219"/>
                <a:gd name="connsiteX0" fmla="*/ 8345 w 44637"/>
                <a:gd name="connsiteY0" fmla="*/ 34758 h 43219"/>
                <a:gd name="connsiteX1" fmla="*/ 7237 w 44637"/>
                <a:gd name="connsiteY1" fmla="*/ 35139 h 43219"/>
                <a:gd name="connsiteX2" fmla="*/ 17895 w 44637"/>
                <a:gd name="connsiteY2" fmla="*/ 38949 h 43219"/>
                <a:gd name="connsiteX3" fmla="*/ 17227 w 44637"/>
                <a:gd name="connsiteY3" fmla="*/ 37209 h 43219"/>
                <a:gd name="connsiteX4" fmla="*/ 30244 w 44637"/>
                <a:gd name="connsiteY4" fmla="*/ 34610 h 43219"/>
                <a:gd name="connsiteX5" fmla="*/ 29977 w 44637"/>
                <a:gd name="connsiteY5" fmla="*/ 36519 h 43219"/>
                <a:gd name="connsiteX6" fmla="*/ 35546 w 44637"/>
                <a:gd name="connsiteY6" fmla="*/ 22813 h 43219"/>
                <a:gd name="connsiteX7" fmla="*/ 38797 w 44637"/>
                <a:gd name="connsiteY7" fmla="*/ 29949 h 43219"/>
                <a:gd name="connsiteX8" fmla="*/ 43215 w 44637"/>
                <a:gd name="connsiteY8" fmla="*/ 15213 h 43219"/>
                <a:gd name="connsiteX9" fmla="*/ 41767 w 44637"/>
                <a:gd name="connsiteY9" fmla="*/ 17889 h 43219"/>
                <a:gd name="connsiteX10" fmla="*/ 39741 w 44637"/>
                <a:gd name="connsiteY10" fmla="*/ 5285 h 43219"/>
                <a:gd name="connsiteX11" fmla="*/ 39817 w 44637"/>
                <a:gd name="connsiteY11" fmla="*/ 6549 h 43219"/>
                <a:gd name="connsiteX12" fmla="*/ 30495 w 44637"/>
                <a:gd name="connsiteY12" fmla="*/ 3811 h 43219"/>
                <a:gd name="connsiteX13" fmla="*/ 31237 w 44637"/>
                <a:gd name="connsiteY13" fmla="*/ 2199 h 43219"/>
                <a:gd name="connsiteX14" fmla="*/ 23558 w 44637"/>
                <a:gd name="connsiteY14" fmla="*/ 4579 h 43219"/>
                <a:gd name="connsiteX15" fmla="*/ 23917 w 44637"/>
                <a:gd name="connsiteY15" fmla="*/ 3189 h 43219"/>
                <a:gd name="connsiteX16" fmla="*/ 15417 w 44637"/>
                <a:gd name="connsiteY16" fmla="*/ 5051 h 43219"/>
                <a:gd name="connsiteX17" fmla="*/ 16717 w 44637"/>
                <a:gd name="connsiteY17" fmla="*/ 6399 h 43219"/>
                <a:gd name="connsiteX18" fmla="*/ 5544 w 44637"/>
                <a:gd name="connsiteY18" fmla="*/ 15648 h 43219"/>
                <a:gd name="connsiteX19" fmla="*/ 5317 w 44637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1474 w 44768"/>
                <a:gd name="connsiteY17" fmla="*/ 30993 h 43219"/>
                <a:gd name="connsiteX18" fmla="*/ 407 w 44768"/>
                <a:gd name="connsiteY18" fmla="*/ 20789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9902 w 44798"/>
                <a:gd name="connsiteY10" fmla="*/ 5285 h 43219"/>
                <a:gd name="connsiteX11" fmla="*/ 39978 w 44798"/>
                <a:gd name="connsiteY11" fmla="*/ 6549 h 43219"/>
                <a:gd name="connsiteX12" fmla="*/ 30656 w 44798"/>
                <a:gd name="connsiteY12" fmla="*/ 3811 h 43219"/>
                <a:gd name="connsiteX13" fmla="*/ 31398 w 44798"/>
                <a:gd name="connsiteY13" fmla="*/ 2199 h 43219"/>
                <a:gd name="connsiteX14" fmla="*/ 23719 w 44798"/>
                <a:gd name="connsiteY14" fmla="*/ 4579 h 43219"/>
                <a:gd name="connsiteX15" fmla="*/ 24078 w 44798"/>
                <a:gd name="connsiteY15" fmla="*/ 3189 h 43219"/>
                <a:gd name="connsiteX16" fmla="*/ 15578 w 44798"/>
                <a:gd name="connsiteY16" fmla="*/ 5051 h 43219"/>
                <a:gd name="connsiteX17" fmla="*/ 16878 w 44798"/>
                <a:gd name="connsiteY17" fmla="*/ 6399 h 43219"/>
                <a:gd name="connsiteX18" fmla="*/ 5705 w 44798"/>
                <a:gd name="connsiteY18" fmla="*/ 15648 h 43219"/>
                <a:gd name="connsiteX19" fmla="*/ 5478 w 4479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89 h 43279"/>
                <a:gd name="connsiteX1" fmla="*/ 7201 w 44798"/>
                <a:gd name="connsiteY1" fmla="*/ 6826 h 43279"/>
                <a:gd name="connsiteX2" fmla="*/ 15583 w 44798"/>
                <a:gd name="connsiteY2" fmla="*/ 5121 h 43279"/>
                <a:gd name="connsiteX3" fmla="*/ 24034 w 44798"/>
                <a:gd name="connsiteY3" fmla="*/ 3351 h 43279"/>
                <a:gd name="connsiteX4" fmla="*/ 27327 w 44798"/>
                <a:gd name="connsiteY4" fmla="*/ 119 h 43279"/>
                <a:gd name="connsiteX5" fmla="*/ 31411 w 44798"/>
                <a:gd name="connsiteY5" fmla="*/ 2400 h 43279"/>
                <a:gd name="connsiteX6" fmla="*/ 37041 w 44798"/>
                <a:gd name="connsiteY6" fmla="*/ 609 h 43279"/>
                <a:gd name="connsiteX7" fmla="*/ 43560 w 44798"/>
                <a:gd name="connsiteY7" fmla="*/ 10237 h 43279"/>
                <a:gd name="connsiteX8" fmla="*/ 43396 w 44798"/>
                <a:gd name="connsiteY8" fmla="*/ 15379 h 43279"/>
                <a:gd name="connsiteX9" fmla="*/ 44594 w 44798"/>
                <a:gd name="connsiteY9" fmla="*/ 23241 h 43279"/>
                <a:gd name="connsiteX10" fmla="*/ 38982 w 44798"/>
                <a:gd name="connsiteY10" fmla="*/ 30123 h 43279"/>
                <a:gd name="connsiteX11" fmla="*/ 36973 w 44798"/>
                <a:gd name="connsiteY11" fmla="*/ 36020 h 43279"/>
                <a:gd name="connsiteX12" fmla="*/ 30133 w 44798"/>
                <a:gd name="connsiteY12" fmla="*/ 36734 h 43279"/>
                <a:gd name="connsiteX13" fmla="*/ 25245 w 44798"/>
                <a:gd name="connsiteY13" fmla="*/ 43025 h 43279"/>
                <a:gd name="connsiteX14" fmla="*/ 18058 w 44798"/>
                <a:gd name="connsiteY14" fmla="*/ 39185 h 43279"/>
                <a:gd name="connsiteX15" fmla="*/ 7382 w 44798"/>
                <a:gd name="connsiteY15" fmla="*/ 35391 h 43279"/>
                <a:gd name="connsiteX16" fmla="*/ 1504 w 44798"/>
                <a:gd name="connsiteY16" fmla="*/ 31053 h 43279"/>
                <a:gd name="connsiteX17" fmla="*/ 437 w 44798"/>
                <a:gd name="connsiteY17" fmla="*/ 20849 h 43279"/>
                <a:gd name="connsiteX18" fmla="*/ 5441 w 44798"/>
                <a:gd name="connsiteY18" fmla="*/ 14426 h 43279"/>
                <a:gd name="connsiteX19" fmla="*/ 5478 w 44798"/>
                <a:gd name="connsiteY19" fmla="*/ 14289 h 43279"/>
                <a:gd name="connsiteX0" fmla="*/ 8506 w 44798"/>
                <a:gd name="connsiteY0" fmla="*/ 34818 h 43279"/>
                <a:gd name="connsiteX1" fmla="*/ 7398 w 44798"/>
                <a:gd name="connsiteY1" fmla="*/ 35199 h 43279"/>
                <a:gd name="connsiteX2" fmla="*/ 18056 w 44798"/>
                <a:gd name="connsiteY2" fmla="*/ 39009 h 43279"/>
                <a:gd name="connsiteX3" fmla="*/ 17388 w 44798"/>
                <a:gd name="connsiteY3" fmla="*/ 37269 h 43279"/>
                <a:gd name="connsiteX4" fmla="*/ 30405 w 44798"/>
                <a:gd name="connsiteY4" fmla="*/ 34670 h 43279"/>
                <a:gd name="connsiteX5" fmla="*/ 30138 w 44798"/>
                <a:gd name="connsiteY5" fmla="*/ 36579 h 43279"/>
                <a:gd name="connsiteX6" fmla="*/ 35707 w 44798"/>
                <a:gd name="connsiteY6" fmla="*/ 22873 h 43279"/>
                <a:gd name="connsiteX7" fmla="*/ 38958 w 44798"/>
                <a:gd name="connsiteY7" fmla="*/ 30009 h 43279"/>
                <a:gd name="connsiteX8" fmla="*/ 43376 w 44798"/>
                <a:gd name="connsiteY8" fmla="*/ 15273 h 43279"/>
                <a:gd name="connsiteX9" fmla="*/ 41928 w 44798"/>
                <a:gd name="connsiteY9" fmla="*/ 17949 h 43279"/>
                <a:gd name="connsiteX10" fmla="*/ 30656 w 44798"/>
                <a:gd name="connsiteY10" fmla="*/ 3871 h 43279"/>
                <a:gd name="connsiteX11" fmla="*/ 31398 w 44798"/>
                <a:gd name="connsiteY11" fmla="*/ 2259 h 43279"/>
                <a:gd name="connsiteX12" fmla="*/ 23719 w 44798"/>
                <a:gd name="connsiteY12" fmla="*/ 4639 h 43279"/>
                <a:gd name="connsiteX13" fmla="*/ 24078 w 44798"/>
                <a:gd name="connsiteY13" fmla="*/ 3249 h 43279"/>
                <a:gd name="connsiteX14" fmla="*/ 15578 w 44798"/>
                <a:gd name="connsiteY14" fmla="*/ 5111 h 43279"/>
                <a:gd name="connsiteX15" fmla="*/ 16878 w 44798"/>
                <a:gd name="connsiteY15" fmla="*/ 6459 h 43279"/>
                <a:gd name="connsiteX16" fmla="*/ 5705 w 44798"/>
                <a:gd name="connsiteY16" fmla="*/ 15708 h 43279"/>
                <a:gd name="connsiteX17" fmla="*/ 5478 w 44798"/>
                <a:gd name="connsiteY17" fmla="*/ 14289 h 4327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311 w 44798"/>
                <a:gd name="connsiteY7" fmla="*/ 5858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032 w 44798"/>
                <a:gd name="connsiteY7" fmla="*/ 6216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15578 w 44798"/>
                <a:gd name="connsiteY12" fmla="*/ 5051 h 43219"/>
                <a:gd name="connsiteX13" fmla="*/ 16878 w 44798"/>
                <a:gd name="connsiteY13" fmla="*/ 6399 h 43219"/>
                <a:gd name="connsiteX14" fmla="*/ 5705 w 44798"/>
                <a:gd name="connsiteY14" fmla="*/ 15648 h 43219"/>
                <a:gd name="connsiteX15" fmla="*/ 5478 w 44798"/>
                <a:gd name="connsiteY1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5705 w 44798"/>
                <a:gd name="connsiteY12" fmla="*/ 15648 h 43219"/>
                <a:gd name="connsiteX13" fmla="*/ 5478 w 44798"/>
                <a:gd name="connsiteY13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5705 w 44798"/>
                <a:gd name="connsiteY10" fmla="*/ 15648 h 43219"/>
                <a:gd name="connsiteX11" fmla="*/ 5478 w 44798"/>
                <a:gd name="connsiteY11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5705 w 44798"/>
                <a:gd name="connsiteY8" fmla="*/ 15648 h 43219"/>
                <a:gd name="connsiteX9" fmla="*/ 5478 w 44798"/>
                <a:gd name="connsiteY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5705 w 44798"/>
                <a:gd name="connsiteY6" fmla="*/ 15648 h 43219"/>
                <a:gd name="connsiteX7" fmla="*/ 5478 w 44798"/>
                <a:gd name="connsiteY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176 w 44798"/>
                <a:gd name="connsiteY7" fmla="*/ 5424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18056 w 44465"/>
                <a:gd name="connsiteY2" fmla="*/ 38949 h 43219"/>
                <a:gd name="connsiteX3" fmla="*/ 17388 w 44465"/>
                <a:gd name="connsiteY3" fmla="*/ 37209 h 43219"/>
                <a:gd name="connsiteX4" fmla="*/ 5705 w 44465"/>
                <a:gd name="connsiteY4" fmla="*/ 15648 h 43219"/>
                <a:gd name="connsiteX5" fmla="*/ 5478 w 444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5705 w 44465"/>
                <a:gd name="connsiteY2" fmla="*/ 15648 h 43219"/>
                <a:gd name="connsiteX3" fmla="*/ 5478 w 44465"/>
                <a:gd name="connsiteY3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5705 w 44465"/>
                <a:gd name="connsiteY0" fmla="*/ 15648 h 43219"/>
                <a:gd name="connsiteX1" fmla="*/ 5478 w 44465"/>
                <a:gd name="connsiteY1" fmla="*/ 14229 h 43219"/>
                <a:gd name="connsiteX0" fmla="*/ 5478 w 44737"/>
                <a:gd name="connsiteY0" fmla="*/ 14229 h 43219"/>
                <a:gd name="connsiteX1" fmla="*/ 7201 w 44737"/>
                <a:gd name="connsiteY1" fmla="*/ 6766 h 43219"/>
                <a:gd name="connsiteX2" fmla="*/ 15583 w 44737"/>
                <a:gd name="connsiteY2" fmla="*/ 5061 h 43219"/>
                <a:gd name="connsiteX3" fmla="*/ 24034 w 44737"/>
                <a:gd name="connsiteY3" fmla="*/ 3291 h 43219"/>
                <a:gd name="connsiteX4" fmla="*/ 27327 w 44737"/>
                <a:gd name="connsiteY4" fmla="*/ 59 h 43219"/>
                <a:gd name="connsiteX5" fmla="*/ 31411 w 44737"/>
                <a:gd name="connsiteY5" fmla="*/ 2340 h 43219"/>
                <a:gd name="connsiteX6" fmla="*/ 37041 w 44737"/>
                <a:gd name="connsiteY6" fmla="*/ 549 h 43219"/>
                <a:gd name="connsiteX7" fmla="*/ 42176 w 44737"/>
                <a:gd name="connsiteY7" fmla="*/ 5424 h 43219"/>
                <a:gd name="connsiteX8" fmla="*/ 42751 w 44737"/>
                <a:gd name="connsiteY8" fmla="*/ 15114 h 43219"/>
                <a:gd name="connsiteX9" fmla="*/ 44257 w 44737"/>
                <a:gd name="connsiteY9" fmla="*/ 24586 h 43219"/>
                <a:gd name="connsiteX10" fmla="*/ 38982 w 44737"/>
                <a:gd name="connsiteY10" fmla="*/ 30063 h 43219"/>
                <a:gd name="connsiteX11" fmla="*/ 36973 w 44737"/>
                <a:gd name="connsiteY11" fmla="*/ 35960 h 43219"/>
                <a:gd name="connsiteX12" fmla="*/ 30133 w 44737"/>
                <a:gd name="connsiteY12" fmla="*/ 36674 h 43219"/>
                <a:gd name="connsiteX13" fmla="*/ 25245 w 44737"/>
                <a:gd name="connsiteY13" fmla="*/ 42965 h 43219"/>
                <a:gd name="connsiteX14" fmla="*/ 18058 w 44737"/>
                <a:gd name="connsiteY14" fmla="*/ 39125 h 43219"/>
                <a:gd name="connsiteX15" fmla="*/ 7382 w 44737"/>
                <a:gd name="connsiteY15" fmla="*/ 35331 h 43219"/>
                <a:gd name="connsiteX16" fmla="*/ 1504 w 44737"/>
                <a:gd name="connsiteY16" fmla="*/ 30993 h 43219"/>
                <a:gd name="connsiteX17" fmla="*/ 437 w 44737"/>
                <a:gd name="connsiteY17" fmla="*/ 20789 h 43219"/>
                <a:gd name="connsiteX18" fmla="*/ 5441 w 44737"/>
                <a:gd name="connsiteY18" fmla="*/ 14366 h 43219"/>
                <a:gd name="connsiteX19" fmla="*/ 5478 w 44737"/>
                <a:gd name="connsiteY19" fmla="*/ 14229 h 43219"/>
                <a:gd name="connsiteX0" fmla="*/ 5705 w 44737"/>
                <a:gd name="connsiteY0" fmla="*/ 15648 h 43219"/>
                <a:gd name="connsiteX1" fmla="*/ 5478 w 44737"/>
                <a:gd name="connsiteY1" fmla="*/ 14229 h 43219"/>
                <a:gd name="connsiteX0" fmla="*/ 5478 w 44723"/>
                <a:gd name="connsiteY0" fmla="*/ 14229 h 43219"/>
                <a:gd name="connsiteX1" fmla="*/ 7201 w 44723"/>
                <a:gd name="connsiteY1" fmla="*/ 6766 h 43219"/>
                <a:gd name="connsiteX2" fmla="*/ 15583 w 44723"/>
                <a:gd name="connsiteY2" fmla="*/ 5061 h 43219"/>
                <a:gd name="connsiteX3" fmla="*/ 24034 w 44723"/>
                <a:gd name="connsiteY3" fmla="*/ 3291 h 43219"/>
                <a:gd name="connsiteX4" fmla="*/ 27327 w 44723"/>
                <a:gd name="connsiteY4" fmla="*/ 59 h 43219"/>
                <a:gd name="connsiteX5" fmla="*/ 31411 w 44723"/>
                <a:gd name="connsiteY5" fmla="*/ 2340 h 43219"/>
                <a:gd name="connsiteX6" fmla="*/ 37041 w 44723"/>
                <a:gd name="connsiteY6" fmla="*/ 549 h 43219"/>
                <a:gd name="connsiteX7" fmla="*/ 42176 w 44723"/>
                <a:gd name="connsiteY7" fmla="*/ 5424 h 43219"/>
                <a:gd name="connsiteX8" fmla="*/ 42751 w 44723"/>
                <a:gd name="connsiteY8" fmla="*/ 15114 h 43219"/>
                <a:gd name="connsiteX9" fmla="*/ 44257 w 44723"/>
                <a:gd name="connsiteY9" fmla="*/ 24586 h 43219"/>
                <a:gd name="connsiteX10" fmla="*/ 38982 w 44723"/>
                <a:gd name="connsiteY10" fmla="*/ 30063 h 43219"/>
                <a:gd name="connsiteX11" fmla="*/ 36973 w 44723"/>
                <a:gd name="connsiteY11" fmla="*/ 35960 h 43219"/>
                <a:gd name="connsiteX12" fmla="*/ 30133 w 44723"/>
                <a:gd name="connsiteY12" fmla="*/ 36674 h 43219"/>
                <a:gd name="connsiteX13" fmla="*/ 25245 w 44723"/>
                <a:gd name="connsiteY13" fmla="*/ 42965 h 43219"/>
                <a:gd name="connsiteX14" fmla="*/ 18058 w 44723"/>
                <a:gd name="connsiteY14" fmla="*/ 39125 h 43219"/>
                <a:gd name="connsiteX15" fmla="*/ 7382 w 44723"/>
                <a:gd name="connsiteY15" fmla="*/ 35331 h 43219"/>
                <a:gd name="connsiteX16" fmla="*/ 1504 w 44723"/>
                <a:gd name="connsiteY16" fmla="*/ 30993 h 43219"/>
                <a:gd name="connsiteX17" fmla="*/ 437 w 44723"/>
                <a:gd name="connsiteY17" fmla="*/ 20789 h 43219"/>
                <a:gd name="connsiteX18" fmla="*/ 5441 w 44723"/>
                <a:gd name="connsiteY18" fmla="*/ 14366 h 43219"/>
                <a:gd name="connsiteX19" fmla="*/ 5478 w 44723"/>
                <a:gd name="connsiteY19" fmla="*/ 14229 h 43219"/>
                <a:gd name="connsiteX0" fmla="*/ 5705 w 44723"/>
                <a:gd name="connsiteY0" fmla="*/ 15648 h 43219"/>
                <a:gd name="connsiteX1" fmla="*/ 5478 w 44723"/>
                <a:gd name="connsiteY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23" h="43219">
                  <a:moveTo>
                    <a:pt x="5478" y="14229"/>
                  </a:moveTo>
                  <a:cubicBezTo>
                    <a:pt x="5207" y="11516"/>
                    <a:pt x="5839" y="8780"/>
                    <a:pt x="7201" y="6766"/>
                  </a:cubicBezTo>
                  <a:cubicBezTo>
                    <a:pt x="9353" y="3585"/>
                    <a:pt x="12842" y="2876"/>
                    <a:pt x="15583" y="5061"/>
                  </a:cubicBezTo>
                  <a:cubicBezTo>
                    <a:pt x="17256" y="768"/>
                    <a:pt x="21492" y="-119"/>
                    <a:pt x="24034" y="3291"/>
                  </a:cubicBezTo>
                  <a:cubicBezTo>
                    <a:pt x="24675" y="1542"/>
                    <a:pt x="25906" y="333"/>
                    <a:pt x="27327" y="59"/>
                  </a:cubicBezTo>
                  <a:cubicBezTo>
                    <a:pt x="28891" y="-243"/>
                    <a:pt x="30453" y="629"/>
                    <a:pt x="31411" y="2340"/>
                  </a:cubicBezTo>
                  <a:cubicBezTo>
                    <a:pt x="32793" y="126"/>
                    <a:pt x="35247" y="35"/>
                    <a:pt x="37041" y="549"/>
                  </a:cubicBezTo>
                  <a:cubicBezTo>
                    <a:pt x="38835" y="1063"/>
                    <a:pt x="41025" y="3084"/>
                    <a:pt x="42176" y="5424"/>
                  </a:cubicBezTo>
                  <a:cubicBezTo>
                    <a:pt x="42974" y="7046"/>
                    <a:pt x="44535" y="11199"/>
                    <a:pt x="42751" y="15114"/>
                  </a:cubicBezTo>
                  <a:cubicBezTo>
                    <a:pt x="45268" y="18020"/>
                    <a:pt x="44885" y="22095"/>
                    <a:pt x="44257" y="24586"/>
                  </a:cubicBezTo>
                  <a:cubicBezTo>
                    <a:pt x="43629" y="27077"/>
                    <a:pt x="41706" y="29533"/>
                    <a:pt x="38982" y="30063"/>
                  </a:cubicBezTo>
                  <a:cubicBezTo>
                    <a:pt x="38969" y="32330"/>
                    <a:pt x="38236" y="34480"/>
                    <a:pt x="36973" y="35960"/>
                  </a:cubicBezTo>
                  <a:cubicBezTo>
                    <a:pt x="35054" y="38209"/>
                    <a:pt x="32282" y="38498"/>
                    <a:pt x="30133" y="36674"/>
                  </a:cubicBezTo>
                  <a:cubicBezTo>
                    <a:pt x="29438" y="39807"/>
                    <a:pt x="27577" y="42202"/>
                    <a:pt x="25245" y="42965"/>
                  </a:cubicBezTo>
                  <a:cubicBezTo>
                    <a:pt x="22497" y="43864"/>
                    <a:pt x="19629" y="42332"/>
                    <a:pt x="18058" y="39125"/>
                  </a:cubicBezTo>
                  <a:cubicBezTo>
                    <a:pt x="14350" y="42169"/>
                    <a:pt x="9534" y="40458"/>
                    <a:pt x="7382" y="35331"/>
                  </a:cubicBezTo>
                  <a:cubicBezTo>
                    <a:pt x="5268" y="35668"/>
                    <a:pt x="2662" y="33417"/>
                    <a:pt x="1504" y="30993"/>
                  </a:cubicBezTo>
                  <a:cubicBezTo>
                    <a:pt x="346" y="28569"/>
                    <a:pt x="-581" y="25124"/>
                    <a:pt x="437" y="20789"/>
                  </a:cubicBezTo>
                  <a:cubicBezTo>
                    <a:pt x="700" y="19069"/>
                    <a:pt x="3423" y="14650"/>
                    <a:pt x="5441" y="14366"/>
                  </a:cubicBezTo>
                  <a:cubicBezTo>
                    <a:pt x="5453" y="14320"/>
                    <a:pt x="5466" y="14275"/>
                    <a:pt x="5478" y="14229"/>
                  </a:cubicBezTo>
                  <a:close/>
                </a:path>
                <a:path w="44723" h="43219" fill="none" extrusionOk="0">
                  <a:moveTo>
                    <a:pt x="5705" y="15648"/>
                  </a:moveTo>
                  <a:cubicBezTo>
                    <a:pt x="5602" y="15184"/>
                    <a:pt x="5526" y="14710"/>
                    <a:pt x="5478" y="14229"/>
                  </a:cubicBezTo>
                </a:path>
              </a:pathLst>
            </a:custGeom>
            <a:solidFill>
              <a:srgbClr val="E6EEE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loud 8">
              <a:extLst>
                <a:ext uri="{FF2B5EF4-FFF2-40B4-BE49-F238E27FC236}">
                  <a16:creationId xmlns:a16="http://schemas.microsoft.com/office/drawing/2014/main" xmlns="" id="{7A4BAB31-9F41-C347-BCC7-875192283C46}"/>
                </a:ext>
              </a:extLst>
            </p:cNvPr>
            <p:cNvSpPr/>
            <p:nvPr/>
          </p:nvSpPr>
          <p:spPr>
            <a:xfrm rot="426069">
              <a:off x="4311233" y="1804906"/>
              <a:ext cx="4125584" cy="2656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16514 w 43256"/>
                <a:gd name="connsiteY2" fmla="*/ 38949 h 43219"/>
                <a:gd name="connsiteX3" fmla="*/ 15846 w 43256"/>
                <a:gd name="connsiteY3" fmla="*/ 3720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16639 w 43381"/>
                <a:gd name="connsiteY2" fmla="*/ 38949 h 43219"/>
                <a:gd name="connsiteX3" fmla="*/ 15971 w 43381"/>
                <a:gd name="connsiteY3" fmla="*/ 37209 h 43219"/>
                <a:gd name="connsiteX4" fmla="*/ 28988 w 43381"/>
                <a:gd name="connsiteY4" fmla="*/ 34610 h 43219"/>
                <a:gd name="connsiteX5" fmla="*/ 28721 w 43381"/>
                <a:gd name="connsiteY5" fmla="*/ 36519 h 43219"/>
                <a:gd name="connsiteX6" fmla="*/ 34290 w 43381"/>
                <a:gd name="connsiteY6" fmla="*/ 22813 h 43219"/>
                <a:gd name="connsiteX7" fmla="*/ 37541 w 43381"/>
                <a:gd name="connsiteY7" fmla="*/ 29949 h 43219"/>
                <a:gd name="connsiteX8" fmla="*/ 41959 w 43381"/>
                <a:gd name="connsiteY8" fmla="*/ 15213 h 43219"/>
                <a:gd name="connsiteX9" fmla="*/ 40511 w 43381"/>
                <a:gd name="connsiteY9" fmla="*/ 17889 h 43219"/>
                <a:gd name="connsiteX10" fmla="*/ 38485 w 43381"/>
                <a:gd name="connsiteY10" fmla="*/ 5285 h 43219"/>
                <a:gd name="connsiteX11" fmla="*/ 38561 w 43381"/>
                <a:gd name="connsiteY11" fmla="*/ 6549 h 43219"/>
                <a:gd name="connsiteX12" fmla="*/ 29239 w 43381"/>
                <a:gd name="connsiteY12" fmla="*/ 3811 h 43219"/>
                <a:gd name="connsiteX13" fmla="*/ 29981 w 43381"/>
                <a:gd name="connsiteY13" fmla="*/ 2199 h 43219"/>
                <a:gd name="connsiteX14" fmla="*/ 22302 w 43381"/>
                <a:gd name="connsiteY14" fmla="*/ 4579 h 43219"/>
                <a:gd name="connsiteX15" fmla="*/ 22661 w 43381"/>
                <a:gd name="connsiteY15" fmla="*/ 3189 h 43219"/>
                <a:gd name="connsiteX16" fmla="*/ 14161 w 43381"/>
                <a:gd name="connsiteY16" fmla="*/ 5051 h 43219"/>
                <a:gd name="connsiteX17" fmla="*/ 15461 w 43381"/>
                <a:gd name="connsiteY17" fmla="*/ 6399 h 43219"/>
                <a:gd name="connsiteX18" fmla="*/ 4288 w 43381"/>
                <a:gd name="connsiteY18" fmla="*/ 15648 h 43219"/>
                <a:gd name="connsiteX19" fmla="*/ 4061 w 43381"/>
                <a:gd name="connsiteY19" fmla="*/ 14229 h 43219"/>
                <a:gd name="connsiteX0" fmla="*/ 4880 w 44200"/>
                <a:gd name="connsiteY0" fmla="*/ 14229 h 43219"/>
                <a:gd name="connsiteX1" fmla="*/ 6603 w 44200"/>
                <a:gd name="connsiteY1" fmla="*/ 6766 h 43219"/>
                <a:gd name="connsiteX2" fmla="*/ 14985 w 44200"/>
                <a:gd name="connsiteY2" fmla="*/ 5061 h 43219"/>
                <a:gd name="connsiteX3" fmla="*/ 23436 w 44200"/>
                <a:gd name="connsiteY3" fmla="*/ 3291 h 43219"/>
                <a:gd name="connsiteX4" fmla="*/ 26729 w 44200"/>
                <a:gd name="connsiteY4" fmla="*/ 59 h 43219"/>
                <a:gd name="connsiteX5" fmla="*/ 30813 w 44200"/>
                <a:gd name="connsiteY5" fmla="*/ 2340 h 43219"/>
                <a:gd name="connsiteX6" fmla="*/ 36443 w 44200"/>
                <a:gd name="connsiteY6" fmla="*/ 549 h 43219"/>
                <a:gd name="connsiteX7" fmla="*/ 39298 w 44200"/>
                <a:gd name="connsiteY7" fmla="*/ 5435 h 43219"/>
                <a:gd name="connsiteX8" fmla="*/ 42962 w 44200"/>
                <a:gd name="connsiteY8" fmla="*/ 10177 h 43219"/>
                <a:gd name="connsiteX9" fmla="*/ 42798 w 44200"/>
                <a:gd name="connsiteY9" fmla="*/ 15319 h 43219"/>
                <a:gd name="connsiteX10" fmla="*/ 43996 w 44200"/>
                <a:gd name="connsiteY10" fmla="*/ 23181 h 43219"/>
                <a:gd name="connsiteX11" fmla="*/ 38384 w 44200"/>
                <a:gd name="connsiteY11" fmla="*/ 30063 h 43219"/>
                <a:gd name="connsiteX12" fmla="*/ 36375 w 44200"/>
                <a:gd name="connsiteY12" fmla="*/ 35960 h 43219"/>
                <a:gd name="connsiteX13" fmla="*/ 29535 w 44200"/>
                <a:gd name="connsiteY13" fmla="*/ 36674 h 43219"/>
                <a:gd name="connsiteX14" fmla="*/ 24647 w 44200"/>
                <a:gd name="connsiteY14" fmla="*/ 42965 h 43219"/>
                <a:gd name="connsiteX15" fmla="*/ 17460 w 44200"/>
                <a:gd name="connsiteY15" fmla="*/ 39125 h 43219"/>
                <a:gd name="connsiteX16" fmla="*/ 6784 w 44200"/>
                <a:gd name="connsiteY16" fmla="*/ 35331 h 43219"/>
                <a:gd name="connsiteX17" fmla="*/ 387 w 44200"/>
                <a:gd name="connsiteY17" fmla="*/ 28795 h 43219"/>
                <a:gd name="connsiteX18" fmla="*/ 975 w 44200"/>
                <a:gd name="connsiteY18" fmla="*/ 19563 h 43219"/>
                <a:gd name="connsiteX19" fmla="*/ 4843 w 44200"/>
                <a:gd name="connsiteY19" fmla="*/ 14366 h 43219"/>
                <a:gd name="connsiteX20" fmla="*/ 4880 w 44200"/>
                <a:gd name="connsiteY20" fmla="*/ 14229 h 43219"/>
                <a:gd name="connsiteX0" fmla="*/ 7908 w 44200"/>
                <a:gd name="connsiteY0" fmla="*/ 34758 h 43219"/>
                <a:gd name="connsiteX1" fmla="*/ 6800 w 44200"/>
                <a:gd name="connsiteY1" fmla="*/ 35139 h 43219"/>
                <a:gd name="connsiteX2" fmla="*/ 17458 w 44200"/>
                <a:gd name="connsiteY2" fmla="*/ 38949 h 43219"/>
                <a:gd name="connsiteX3" fmla="*/ 16790 w 44200"/>
                <a:gd name="connsiteY3" fmla="*/ 37209 h 43219"/>
                <a:gd name="connsiteX4" fmla="*/ 29807 w 44200"/>
                <a:gd name="connsiteY4" fmla="*/ 34610 h 43219"/>
                <a:gd name="connsiteX5" fmla="*/ 29540 w 44200"/>
                <a:gd name="connsiteY5" fmla="*/ 36519 h 43219"/>
                <a:gd name="connsiteX6" fmla="*/ 35109 w 44200"/>
                <a:gd name="connsiteY6" fmla="*/ 22813 h 43219"/>
                <a:gd name="connsiteX7" fmla="*/ 38360 w 44200"/>
                <a:gd name="connsiteY7" fmla="*/ 29949 h 43219"/>
                <a:gd name="connsiteX8" fmla="*/ 42778 w 44200"/>
                <a:gd name="connsiteY8" fmla="*/ 15213 h 43219"/>
                <a:gd name="connsiteX9" fmla="*/ 41330 w 44200"/>
                <a:gd name="connsiteY9" fmla="*/ 17889 h 43219"/>
                <a:gd name="connsiteX10" fmla="*/ 39304 w 44200"/>
                <a:gd name="connsiteY10" fmla="*/ 5285 h 43219"/>
                <a:gd name="connsiteX11" fmla="*/ 39380 w 44200"/>
                <a:gd name="connsiteY11" fmla="*/ 6549 h 43219"/>
                <a:gd name="connsiteX12" fmla="*/ 30058 w 44200"/>
                <a:gd name="connsiteY12" fmla="*/ 3811 h 43219"/>
                <a:gd name="connsiteX13" fmla="*/ 30800 w 44200"/>
                <a:gd name="connsiteY13" fmla="*/ 2199 h 43219"/>
                <a:gd name="connsiteX14" fmla="*/ 23121 w 44200"/>
                <a:gd name="connsiteY14" fmla="*/ 4579 h 43219"/>
                <a:gd name="connsiteX15" fmla="*/ 23480 w 44200"/>
                <a:gd name="connsiteY15" fmla="*/ 3189 h 43219"/>
                <a:gd name="connsiteX16" fmla="*/ 14980 w 44200"/>
                <a:gd name="connsiteY16" fmla="*/ 5051 h 43219"/>
                <a:gd name="connsiteX17" fmla="*/ 16280 w 44200"/>
                <a:gd name="connsiteY17" fmla="*/ 6399 h 43219"/>
                <a:gd name="connsiteX18" fmla="*/ 5107 w 44200"/>
                <a:gd name="connsiteY18" fmla="*/ 15648 h 43219"/>
                <a:gd name="connsiteX19" fmla="*/ 4880 w 44200"/>
                <a:gd name="connsiteY19" fmla="*/ 14229 h 43219"/>
                <a:gd name="connsiteX0" fmla="*/ 5322 w 44642"/>
                <a:gd name="connsiteY0" fmla="*/ 14229 h 43219"/>
                <a:gd name="connsiteX1" fmla="*/ 7045 w 44642"/>
                <a:gd name="connsiteY1" fmla="*/ 6766 h 43219"/>
                <a:gd name="connsiteX2" fmla="*/ 15427 w 44642"/>
                <a:gd name="connsiteY2" fmla="*/ 5061 h 43219"/>
                <a:gd name="connsiteX3" fmla="*/ 23878 w 44642"/>
                <a:gd name="connsiteY3" fmla="*/ 3291 h 43219"/>
                <a:gd name="connsiteX4" fmla="*/ 27171 w 44642"/>
                <a:gd name="connsiteY4" fmla="*/ 59 h 43219"/>
                <a:gd name="connsiteX5" fmla="*/ 31255 w 44642"/>
                <a:gd name="connsiteY5" fmla="*/ 2340 h 43219"/>
                <a:gd name="connsiteX6" fmla="*/ 36885 w 44642"/>
                <a:gd name="connsiteY6" fmla="*/ 549 h 43219"/>
                <a:gd name="connsiteX7" fmla="*/ 39740 w 44642"/>
                <a:gd name="connsiteY7" fmla="*/ 5435 h 43219"/>
                <a:gd name="connsiteX8" fmla="*/ 43404 w 44642"/>
                <a:gd name="connsiteY8" fmla="*/ 10177 h 43219"/>
                <a:gd name="connsiteX9" fmla="*/ 43240 w 44642"/>
                <a:gd name="connsiteY9" fmla="*/ 15319 h 43219"/>
                <a:gd name="connsiteX10" fmla="*/ 44438 w 44642"/>
                <a:gd name="connsiteY10" fmla="*/ 23181 h 43219"/>
                <a:gd name="connsiteX11" fmla="*/ 38826 w 44642"/>
                <a:gd name="connsiteY11" fmla="*/ 30063 h 43219"/>
                <a:gd name="connsiteX12" fmla="*/ 36817 w 44642"/>
                <a:gd name="connsiteY12" fmla="*/ 35960 h 43219"/>
                <a:gd name="connsiteX13" fmla="*/ 29977 w 44642"/>
                <a:gd name="connsiteY13" fmla="*/ 36674 h 43219"/>
                <a:gd name="connsiteX14" fmla="*/ 25089 w 44642"/>
                <a:gd name="connsiteY14" fmla="*/ 42965 h 43219"/>
                <a:gd name="connsiteX15" fmla="*/ 17902 w 44642"/>
                <a:gd name="connsiteY15" fmla="*/ 39125 h 43219"/>
                <a:gd name="connsiteX16" fmla="*/ 7226 w 44642"/>
                <a:gd name="connsiteY16" fmla="*/ 35331 h 43219"/>
                <a:gd name="connsiteX17" fmla="*/ 829 w 44642"/>
                <a:gd name="connsiteY17" fmla="*/ 28795 h 43219"/>
                <a:gd name="connsiteX18" fmla="*/ 377 w 44642"/>
                <a:gd name="connsiteY18" fmla="*/ 20150 h 43219"/>
                <a:gd name="connsiteX19" fmla="*/ 5285 w 44642"/>
                <a:gd name="connsiteY19" fmla="*/ 14366 h 43219"/>
                <a:gd name="connsiteX20" fmla="*/ 5322 w 44642"/>
                <a:gd name="connsiteY20" fmla="*/ 14229 h 43219"/>
                <a:gd name="connsiteX0" fmla="*/ 8350 w 44642"/>
                <a:gd name="connsiteY0" fmla="*/ 34758 h 43219"/>
                <a:gd name="connsiteX1" fmla="*/ 7242 w 44642"/>
                <a:gd name="connsiteY1" fmla="*/ 35139 h 43219"/>
                <a:gd name="connsiteX2" fmla="*/ 17900 w 44642"/>
                <a:gd name="connsiteY2" fmla="*/ 38949 h 43219"/>
                <a:gd name="connsiteX3" fmla="*/ 17232 w 44642"/>
                <a:gd name="connsiteY3" fmla="*/ 37209 h 43219"/>
                <a:gd name="connsiteX4" fmla="*/ 30249 w 44642"/>
                <a:gd name="connsiteY4" fmla="*/ 34610 h 43219"/>
                <a:gd name="connsiteX5" fmla="*/ 29982 w 44642"/>
                <a:gd name="connsiteY5" fmla="*/ 36519 h 43219"/>
                <a:gd name="connsiteX6" fmla="*/ 35551 w 44642"/>
                <a:gd name="connsiteY6" fmla="*/ 22813 h 43219"/>
                <a:gd name="connsiteX7" fmla="*/ 38802 w 44642"/>
                <a:gd name="connsiteY7" fmla="*/ 29949 h 43219"/>
                <a:gd name="connsiteX8" fmla="*/ 43220 w 44642"/>
                <a:gd name="connsiteY8" fmla="*/ 15213 h 43219"/>
                <a:gd name="connsiteX9" fmla="*/ 41772 w 44642"/>
                <a:gd name="connsiteY9" fmla="*/ 17889 h 43219"/>
                <a:gd name="connsiteX10" fmla="*/ 39746 w 44642"/>
                <a:gd name="connsiteY10" fmla="*/ 5285 h 43219"/>
                <a:gd name="connsiteX11" fmla="*/ 39822 w 44642"/>
                <a:gd name="connsiteY11" fmla="*/ 6549 h 43219"/>
                <a:gd name="connsiteX12" fmla="*/ 30500 w 44642"/>
                <a:gd name="connsiteY12" fmla="*/ 3811 h 43219"/>
                <a:gd name="connsiteX13" fmla="*/ 31242 w 44642"/>
                <a:gd name="connsiteY13" fmla="*/ 2199 h 43219"/>
                <a:gd name="connsiteX14" fmla="*/ 23563 w 44642"/>
                <a:gd name="connsiteY14" fmla="*/ 4579 h 43219"/>
                <a:gd name="connsiteX15" fmla="*/ 23922 w 44642"/>
                <a:gd name="connsiteY15" fmla="*/ 3189 h 43219"/>
                <a:gd name="connsiteX16" fmla="*/ 15422 w 44642"/>
                <a:gd name="connsiteY16" fmla="*/ 5051 h 43219"/>
                <a:gd name="connsiteX17" fmla="*/ 16722 w 44642"/>
                <a:gd name="connsiteY17" fmla="*/ 6399 h 43219"/>
                <a:gd name="connsiteX18" fmla="*/ 5549 w 44642"/>
                <a:gd name="connsiteY18" fmla="*/ 15648 h 43219"/>
                <a:gd name="connsiteX19" fmla="*/ 5322 w 44642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955 w 44768"/>
                <a:gd name="connsiteY17" fmla="*/ 28795 h 43219"/>
                <a:gd name="connsiteX18" fmla="*/ 503 w 44768"/>
                <a:gd name="connsiteY18" fmla="*/ 20150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812 w 45132"/>
                <a:gd name="connsiteY0" fmla="*/ 14229 h 43219"/>
                <a:gd name="connsiteX1" fmla="*/ 7535 w 45132"/>
                <a:gd name="connsiteY1" fmla="*/ 6766 h 43219"/>
                <a:gd name="connsiteX2" fmla="*/ 15917 w 45132"/>
                <a:gd name="connsiteY2" fmla="*/ 5061 h 43219"/>
                <a:gd name="connsiteX3" fmla="*/ 24368 w 45132"/>
                <a:gd name="connsiteY3" fmla="*/ 3291 h 43219"/>
                <a:gd name="connsiteX4" fmla="*/ 27661 w 45132"/>
                <a:gd name="connsiteY4" fmla="*/ 59 h 43219"/>
                <a:gd name="connsiteX5" fmla="*/ 31745 w 45132"/>
                <a:gd name="connsiteY5" fmla="*/ 2340 h 43219"/>
                <a:gd name="connsiteX6" fmla="*/ 37375 w 45132"/>
                <a:gd name="connsiteY6" fmla="*/ 549 h 43219"/>
                <a:gd name="connsiteX7" fmla="*/ 40230 w 45132"/>
                <a:gd name="connsiteY7" fmla="*/ 5435 h 43219"/>
                <a:gd name="connsiteX8" fmla="*/ 43894 w 45132"/>
                <a:gd name="connsiteY8" fmla="*/ 10177 h 43219"/>
                <a:gd name="connsiteX9" fmla="*/ 43730 w 45132"/>
                <a:gd name="connsiteY9" fmla="*/ 15319 h 43219"/>
                <a:gd name="connsiteX10" fmla="*/ 44928 w 45132"/>
                <a:gd name="connsiteY10" fmla="*/ 23181 h 43219"/>
                <a:gd name="connsiteX11" fmla="*/ 39316 w 45132"/>
                <a:gd name="connsiteY11" fmla="*/ 30063 h 43219"/>
                <a:gd name="connsiteX12" fmla="*/ 37307 w 45132"/>
                <a:gd name="connsiteY12" fmla="*/ 35960 h 43219"/>
                <a:gd name="connsiteX13" fmla="*/ 30467 w 45132"/>
                <a:gd name="connsiteY13" fmla="*/ 36674 h 43219"/>
                <a:gd name="connsiteX14" fmla="*/ 25579 w 45132"/>
                <a:gd name="connsiteY14" fmla="*/ 42965 h 43219"/>
                <a:gd name="connsiteX15" fmla="*/ 18392 w 45132"/>
                <a:gd name="connsiteY15" fmla="*/ 39125 h 43219"/>
                <a:gd name="connsiteX16" fmla="*/ 7716 w 45132"/>
                <a:gd name="connsiteY16" fmla="*/ 35331 h 43219"/>
                <a:gd name="connsiteX17" fmla="*/ 1319 w 45132"/>
                <a:gd name="connsiteY17" fmla="*/ 28795 h 43219"/>
                <a:gd name="connsiteX18" fmla="*/ 366 w 45132"/>
                <a:gd name="connsiteY18" fmla="*/ 21479 h 43219"/>
                <a:gd name="connsiteX19" fmla="*/ 5775 w 45132"/>
                <a:gd name="connsiteY19" fmla="*/ 14366 h 43219"/>
                <a:gd name="connsiteX20" fmla="*/ 5812 w 45132"/>
                <a:gd name="connsiteY20" fmla="*/ 14229 h 43219"/>
                <a:gd name="connsiteX0" fmla="*/ 8840 w 45132"/>
                <a:gd name="connsiteY0" fmla="*/ 34758 h 43219"/>
                <a:gd name="connsiteX1" fmla="*/ 7732 w 45132"/>
                <a:gd name="connsiteY1" fmla="*/ 35139 h 43219"/>
                <a:gd name="connsiteX2" fmla="*/ 18390 w 45132"/>
                <a:gd name="connsiteY2" fmla="*/ 38949 h 43219"/>
                <a:gd name="connsiteX3" fmla="*/ 17722 w 45132"/>
                <a:gd name="connsiteY3" fmla="*/ 37209 h 43219"/>
                <a:gd name="connsiteX4" fmla="*/ 30739 w 45132"/>
                <a:gd name="connsiteY4" fmla="*/ 34610 h 43219"/>
                <a:gd name="connsiteX5" fmla="*/ 30472 w 45132"/>
                <a:gd name="connsiteY5" fmla="*/ 36519 h 43219"/>
                <a:gd name="connsiteX6" fmla="*/ 36041 w 45132"/>
                <a:gd name="connsiteY6" fmla="*/ 22813 h 43219"/>
                <a:gd name="connsiteX7" fmla="*/ 39292 w 45132"/>
                <a:gd name="connsiteY7" fmla="*/ 29949 h 43219"/>
                <a:gd name="connsiteX8" fmla="*/ 43710 w 45132"/>
                <a:gd name="connsiteY8" fmla="*/ 15213 h 43219"/>
                <a:gd name="connsiteX9" fmla="*/ 42262 w 45132"/>
                <a:gd name="connsiteY9" fmla="*/ 17889 h 43219"/>
                <a:gd name="connsiteX10" fmla="*/ 40236 w 45132"/>
                <a:gd name="connsiteY10" fmla="*/ 5285 h 43219"/>
                <a:gd name="connsiteX11" fmla="*/ 40312 w 45132"/>
                <a:gd name="connsiteY11" fmla="*/ 6549 h 43219"/>
                <a:gd name="connsiteX12" fmla="*/ 30990 w 45132"/>
                <a:gd name="connsiteY12" fmla="*/ 3811 h 43219"/>
                <a:gd name="connsiteX13" fmla="*/ 31732 w 45132"/>
                <a:gd name="connsiteY13" fmla="*/ 2199 h 43219"/>
                <a:gd name="connsiteX14" fmla="*/ 24053 w 45132"/>
                <a:gd name="connsiteY14" fmla="*/ 4579 h 43219"/>
                <a:gd name="connsiteX15" fmla="*/ 24412 w 45132"/>
                <a:gd name="connsiteY15" fmla="*/ 3189 h 43219"/>
                <a:gd name="connsiteX16" fmla="*/ 15912 w 45132"/>
                <a:gd name="connsiteY16" fmla="*/ 5051 h 43219"/>
                <a:gd name="connsiteX17" fmla="*/ 17212 w 45132"/>
                <a:gd name="connsiteY17" fmla="*/ 6399 h 43219"/>
                <a:gd name="connsiteX18" fmla="*/ 6039 w 45132"/>
                <a:gd name="connsiteY18" fmla="*/ 15648 h 43219"/>
                <a:gd name="connsiteX19" fmla="*/ 5812 w 45132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543 w 44863"/>
                <a:gd name="connsiteY0" fmla="*/ 14229 h 43219"/>
                <a:gd name="connsiteX1" fmla="*/ 7266 w 44863"/>
                <a:gd name="connsiteY1" fmla="*/ 6766 h 43219"/>
                <a:gd name="connsiteX2" fmla="*/ 15648 w 44863"/>
                <a:gd name="connsiteY2" fmla="*/ 5061 h 43219"/>
                <a:gd name="connsiteX3" fmla="*/ 24099 w 44863"/>
                <a:gd name="connsiteY3" fmla="*/ 3291 h 43219"/>
                <a:gd name="connsiteX4" fmla="*/ 27392 w 44863"/>
                <a:gd name="connsiteY4" fmla="*/ 59 h 43219"/>
                <a:gd name="connsiteX5" fmla="*/ 31476 w 44863"/>
                <a:gd name="connsiteY5" fmla="*/ 2340 h 43219"/>
                <a:gd name="connsiteX6" fmla="*/ 37106 w 44863"/>
                <a:gd name="connsiteY6" fmla="*/ 549 h 43219"/>
                <a:gd name="connsiteX7" fmla="*/ 39961 w 44863"/>
                <a:gd name="connsiteY7" fmla="*/ 5435 h 43219"/>
                <a:gd name="connsiteX8" fmla="*/ 43625 w 44863"/>
                <a:gd name="connsiteY8" fmla="*/ 10177 h 43219"/>
                <a:gd name="connsiteX9" fmla="*/ 43461 w 44863"/>
                <a:gd name="connsiteY9" fmla="*/ 15319 h 43219"/>
                <a:gd name="connsiteX10" fmla="*/ 44659 w 44863"/>
                <a:gd name="connsiteY10" fmla="*/ 23181 h 43219"/>
                <a:gd name="connsiteX11" fmla="*/ 39047 w 44863"/>
                <a:gd name="connsiteY11" fmla="*/ 30063 h 43219"/>
                <a:gd name="connsiteX12" fmla="*/ 37038 w 44863"/>
                <a:gd name="connsiteY12" fmla="*/ 35960 h 43219"/>
                <a:gd name="connsiteX13" fmla="*/ 30198 w 44863"/>
                <a:gd name="connsiteY13" fmla="*/ 36674 h 43219"/>
                <a:gd name="connsiteX14" fmla="*/ 25310 w 44863"/>
                <a:gd name="connsiteY14" fmla="*/ 42965 h 43219"/>
                <a:gd name="connsiteX15" fmla="*/ 18123 w 44863"/>
                <a:gd name="connsiteY15" fmla="*/ 39125 h 43219"/>
                <a:gd name="connsiteX16" fmla="*/ 7447 w 44863"/>
                <a:gd name="connsiteY16" fmla="*/ 35331 h 43219"/>
                <a:gd name="connsiteX17" fmla="*/ 1569 w 44863"/>
                <a:gd name="connsiteY17" fmla="*/ 30993 h 43219"/>
                <a:gd name="connsiteX18" fmla="*/ 97 w 44863"/>
                <a:gd name="connsiteY18" fmla="*/ 21479 h 43219"/>
                <a:gd name="connsiteX19" fmla="*/ 5506 w 44863"/>
                <a:gd name="connsiteY19" fmla="*/ 14366 h 43219"/>
                <a:gd name="connsiteX20" fmla="*/ 5543 w 44863"/>
                <a:gd name="connsiteY20" fmla="*/ 14229 h 43219"/>
                <a:gd name="connsiteX0" fmla="*/ 8571 w 44863"/>
                <a:gd name="connsiteY0" fmla="*/ 34758 h 43219"/>
                <a:gd name="connsiteX1" fmla="*/ 7463 w 44863"/>
                <a:gd name="connsiteY1" fmla="*/ 35139 h 43219"/>
                <a:gd name="connsiteX2" fmla="*/ 18121 w 44863"/>
                <a:gd name="connsiteY2" fmla="*/ 38949 h 43219"/>
                <a:gd name="connsiteX3" fmla="*/ 17453 w 44863"/>
                <a:gd name="connsiteY3" fmla="*/ 37209 h 43219"/>
                <a:gd name="connsiteX4" fmla="*/ 30470 w 44863"/>
                <a:gd name="connsiteY4" fmla="*/ 34610 h 43219"/>
                <a:gd name="connsiteX5" fmla="*/ 30203 w 44863"/>
                <a:gd name="connsiteY5" fmla="*/ 36519 h 43219"/>
                <a:gd name="connsiteX6" fmla="*/ 35772 w 44863"/>
                <a:gd name="connsiteY6" fmla="*/ 22813 h 43219"/>
                <a:gd name="connsiteX7" fmla="*/ 39023 w 44863"/>
                <a:gd name="connsiteY7" fmla="*/ 29949 h 43219"/>
                <a:gd name="connsiteX8" fmla="*/ 43441 w 44863"/>
                <a:gd name="connsiteY8" fmla="*/ 15213 h 43219"/>
                <a:gd name="connsiteX9" fmla="*/ 41993 w 44863"/>
                <a:gd name="connsiteY9" fmla="*/ 17889 h 43219"/>
                <a:gd name="connsiteX10" fmla="*/ 39967 w 44863"/>
                <a:gd name="connsiteY10" fmla="*/ 5285 h 43219"/>
                <a:gd name="connsiteX11" fmla="*/ 40043 w 44863"/>
                <a:gd name="connsiteY11" fmla="*/ 6549 h 43219"/>
                <a:gd name="connsiteX12" fmla="*/ 30721 w 44863"/>
                <a:gd name="connsiteY12" fmla="*/ 3811 h 43219"/>
                <a:gd name="connsiteX13" fmla="*/ 31463 w 44863"/>
                <a:gd name="connsiteY13" fmla="*/ 2199 h 43219"/>
                <a:gd name="connsiteX14" fmla="*/ 23784 w 44863"/>
                <a:gd name="connsiteY14" fmla="*/ 4579 h 43219"/>
                <a:gd name="connsiteX15" fmla="*/ 24143 w 44863"/>
                <a:gd name="connsiteY15" fmla="*/ 3189 h 43219"/>
                <a:gd name="connsiteX16" fmla="*/ 15643 w 44863"/>
                <a:gd name="connsiteY16" fmla="*/ 5051 h 43219"/>
                <a:gd name="connsiteX17" fmla="*/ 16943 w 44863"/>
                <a:gd name="connsiteY17" fmla="*/ 6399 h 43219"/>
                <a:gd name="connsiteX18" fmla="*/ 5770 w 44863"/>
                <a:gd name="connsiteY18" fmla="*/ 15648 h 43219"/>
                <a:gd name="connsiteX19" fmla="*/ 5543 w 44863"/>
                <a:gd name="connsiteY19" fmla="*/ 14229 h 43219"/>
                <a:gd name="connsiteX0" fmla="*/ 5119 w 44439"/>
                <a:gd name="connsiteY0" fmla="*/ 14229 h 43219"/>
                <a:gd name="connsiteX1" fmla="*/ 6842 w 44439"/>
                <a:gd name="connsiteY1" fmla="*/ 6766 h 43219"/>
                <a:gd name="connsiteX2" fmla="*/ 15224 w 44439"/>
                <a:gd name="connsiteY2" fmla="*/ 5061 h 43219"/>
                <a:gd name="connsiteX3" fmla="*/ 23675 w 44439"/>
                <a:gd name="connsiteY3" fmla="*/ 3291 h 43219"/>
                <a:gd name="connsiteX4" fmla="*/ 26968 w 44439"/>
                <a:gd name="connsiteY4" fmla="*/ 59 h 43219"/>
                <a:gd name="connsiteX5" fmla="*/ 31052 w 44439"/>
                <a:gd name="connsiteY5" fmla="*/ 2340 h 43219"/>
                <a:gd name="connsiteX6" fmla="*/ 36682 w 44439"/>
                <a:gd name="connsiteY6" fmla="*/ 549 h 43219"/>
                <a:gd name="connsiteX7" fmla="*/ 39537 w 44439"/>
                <a:gd name="connsiteY7" fmla="*/ 5435 h 43219"/>
                <a:gd name="connsiteX8" fmla="*/ 43201 w 44439"/>
                <a:gd name="connsiteY8" fmla="*/ 10177 h 43219"/>
                <a:gd name="connsiteX9" fmla="*/ 43037 w 44439"/>
                <a:gd name="connsiteY9" fmla="*/ 15319 h 43219"/>
                <a:gd name="connsiteX10" fmla="*/ 44235 w 44439"/>
                <a:gd name="connsiteY10" fmla="*/ 23181 h 43219"/>
                <a:gd name="connsiteX11" fmla="*/ 38623 w 44439"/>
                <a:gd name="connsiteY11" fmla="*/ 30063 h 43219"/>
                <a:gd name="connsiteX12" fmla="*/ 36614 w 44439"/>
                <a:gd name="connsiteY12" fmla="*/ 35960 h 43219"/>
                <a:gd name="connsiteX13" fmla="*/ 29774 w 44439"/>
                <a:gd name="connsiteY13" fmla="*/ 36674 h 43219"/>
                <a:gd name="connsiteX14" fmla="*/ 24886 w 44439"/>
                <a:gd name="connsiteY14" fmla="*/ 42965 h 43219"/>
                <a:gd name="connsiteX15" fmla="*/ 17699 w 44439"/>
                <a:gd name="connsiteY15" fmla="*/ 39125 h 43219"/>
                <a:gd name="connsiteX16" fmla="*/ 7023 w 44439"/>
                <a:gd name="connsiteY16" fmla="*/ 35331 h 43219"/>
                <a:gd name="connsiteX17" fmla="*/ 1145 w 44439"/>
                <a:gd name="connsiteY17" fmla="*/ 30993 h 43219"/>
                <a:gd name="connsiteX18" fmla="*/ 155 w 44439"/>
                <a:gd name="connsiteY18" fmla="*/ 19946 h 43219"/>
                <a:gd name="connsiteX19" fmla="*/ 5082 w 44439"/>
                <a:gd name="connsiteY19" fmla="*/ 14366 h 43219"/>
                <a:gd name="connsiteX20" fmla="*/ 5119 w 44439"/>
                <a:gd name="connsiteY20" fmla="*/ 14229 h 43219"/>
                <a:gd name="connsiteX0" fmla="*/ 8147 w 44439"/>
                <a:gd name="connsiteY0" fmla="*/ 34758 h 43219"/>
                <a:gd name="connsiteX1" fmla="*/ 7039 w 44439"/>
                <a:gd name="connsiteY1" fmla="*/ 35139 h 43219"/>
                <a:gd name="connsiteX2" fmla="*/ 17697 w 44439"/>
                <a:gd name="connsiteY2" fmla="*/ 38949 h 43219"/>
                <a:gd name="connsiteX3" fmla="*/ 17029 w 44439"/>
                <a:gd name="connsiteY3" fmla="*/ 37209 h 43219"/>
                <a:gd name="connsiteX4" fmla="*/ 30046 w 44439"/>
                <a:gd name="connsiteY4" fmla="*/ 34610 h 43219"/>
                <a:gd name="connsiteX5" fmla="*/ 29779 w 44439"/>
                <a:gd name="connsiteY5" fmla="*/ 36519 h 43219"/>
                <a:gd name="connsiteX6" fmla="*/ 35348 w 44439"/>
                <a:gd name="connsiteY6" fmla="*/ 22813 h 43219"/>
                <a:gd name="connsiteX7" fmla="*/ 38599 w 44439"/>
                <a:gd name="connsiteY7" fmla="*/ 29949 h 43219"/>
                <a:gd name="connsiteX8" fmla="*/ 43017 w 44439"/>
                <a:gd name="connsiteY8" fmla="*/ 15213 h 43219"/>
                <a:gd name="connsiteX9" fmla="*/ 41569 w 44439"/>
                <a:gd name="connsiteY9" fmla="*/ 17889 h 43219"/>
                <a:gd name="connsiteX10" fmla="*/ 39543 w 44439"/>
                <a:gd name="connsiteY10" fmla="*/ 5285 h 43219"/>
                <a:gd name="connsiteX11" fmla="*/ 39619 w 44439"/>
                <a:gd name="connsiteY11" fmla="*/ 6549 h 43219"/>
                <a:gd name="connsiteX12" fmla="*/ 30297 w 44439"/>
                <a:gd name="connsiteY12" fmla="*/ 3811 h 43219"/>
                <a:gd name="connsiteX13" fmla="*/ 31039 w 44439"/>
                <a:gd name="connsiteY13" fmla="*/ 2199 h 43219"/>
                <a:gd name="connsiteX14" fmla="*/ 23360 w 44439"/>
                <a:gd name="connsiteY14" fmla="*/ 4579 h 43219"/>
                <a:gd name="connsiteX15" fmla="*/ 23719 w 44439"/>
                <a:gd name="connsiteY15" fmla="*/ 3189 h 43219"/>
                <a:gd name="connsiteX16" fmla="*/ 15219 w 44439"/>
                <a:gd name="connsiteY16" fmla="*/ 5051 h 43219"/>
                <a:gd name="connsiteX17" fmla="*/ 16519 w 44439"/>
                <a:gd name="connsiteY17" fmla="*/ 6399 h 43219"/>
                <a:gd name="connsiteX18" fmla="*/ 5346 w 44439"/>
                <a:gd name="connsiteY18" fmla="*/ 15648 h 43219"/>
                <a:gd name="connsiteX19" fmla="*/ 5119 w 44439"/>
                <a:gd name="connsiteY19" fmla="*/ 14229 h 43219"/>
                <a:gd name="connsiteX0" fmla="*/ 5183 w 44503"/>
                <a:gd name="connsiteY0" fmla="*/ 14229 h 43219"/>
                <a:gd name="connsiteX1" fmla="*/ 6906 w 44503"/>
                <a:gd name="connsiteY1" fmla="*/ 6766 h 43219"/>
                <a:gd name="connsiteX2" fmla="*/ 15288 w 44503"/>
                <a:gd name="connsiteY2" fmla="*/ 5061 h 43219"/>
                <a:gd name="connsiteX3" fmla="*/ 23739 w 44503"/>
                <a:gd name="connsiteY3" fmla="*/ 3291 h 43219"/>
                <a:gd name="connsiteX4" fmla="*/ 27032 w 44503"/>
                <a:gd name="connsiteY4" fmla="*/ 59 h 43219"/>
                <a:gd name="connsiteX5" fmla="*/ 31116 w 44503"/>
                <a:gd name="connsiteY5" fmla="*/ 2340 h 43219"/>
                <a:gd name="connsiteX6" fmla="*/ 36746 w 44503"/>
                <a:gd name="connsiteY6" fmla="*/ 549 h 43219"/>
                <a:gd name="connsiteX7" fmla="*/ 39601 w 44503"/>
                <a:gd name="connsiteY7" fmla="*/ 5435 h 43219"/>
                <a:gd name="connsiteX8" fmla="*/ 43265 w 44503"/>
                <a:gd name="connsiteY8" fmla="*/ 10177 h 43219"/>
                <a:gd name="connsiteX9" fmla="*/ 43101 w 44503"/>
                <a:gd name="connsiteY9" fmla="*/ 15319 h 43219"/>
                <a:gd name="connsiteX10" fmla="*/ 44299 w 44503"/>
                <a:gd name="connsiteY10" fmla="*/ 23181 h 43219"/>
                <a:gd name="connsiteX11" fmla="*/ 38687 w 44503"/>
                <a:gd name="connsiteY11" fmla="*/ 30063 h 43219"/>
                <a:gd name="connsiteX12" fmla="*/ 36678 w 44503"/>
                <a:gd name="connsiteY12" fmla="*/ 35960 h 43219"/>
                <a:gd name="connsiteX13" fmla="*/ 29838 w 44503"/>
                <a:gd name="connsiteY13" fmla="*/ 36674 h 43219"/>
                <a:gd name="connsiteX14" fmla="*/ 24950 w 44503"/>
                <a:gd name="connsiteY14" fmla="*/ 42965 h 43219"/>
                <a:gd name="connsiteX15" fmla="*/ 17763 w 44503"/>
                <a:gd name="connsiteY15" fmla="*/ 39125 h 43219"/>
                <a:gd name="connsiteX16" fmla="*/ 7087 w 44503"/>
                <a:gd name="connsiteY16" fmla="*/ 35331 h 43219"/>
                <a:gd name="connsiteX17" fmla="*/ 1209 w 44503"/>
                <a:gd name="connsiteY17" fmla="*/ 30993 h 43219"/>
                <a:gd name="connsiteX18" fmla="*/ 142 w 44503"/>
                <a:gd name="connsiteY18" fmla="*/ 20789 h 43219"/>
                <a:gd name="connsiteX19" fmla="*/ 5146 w 44503"/>
                <a:gd name="connsiteY19" fmla="*/ 14366 h 43219"/>
                <a:gd name="connsiteX20" fmla="*/ 5183 w 44503"/>
                <a:gd name="connsiteY20" fmla="*/ 14229 h 43219"/>
                <a:gd name="connsiteX0" fmla="*/ 8211 w 44503"/>
                <a:gd name="connsiteY0" fmla="*/ 34758 h 43219"/>
                <a:gd name="connsiteX1" fmla="*/ 7103 w 44503"/>
                <a:gd name="connsiteY1" fmla="*/ 35139 h 43219"/>
                <a:gd name="connsiteX2" fmla="*/ 17761 w 44503"/>
                <a:gd name="connsiteY2" fmla="*/ 38949 h 43219"/>
                <a:gd name="connsiteX3" fmla="*/ 17093 w 44503"/>
                <a:gd name="connsiteY3" fmla="*/ 37209 h 43219"/>
                <a:gd name="connsiteX4" fmla="*/ 30110 w 44503"/>
                <a:gd name="connsiteY4" fmla="*/ 34610 h 43219"/>
                <a:gd name="connsiteX5" fmla="*/ 29843 w 44503"/>
                <a:gd name="connsiteY5" fmla="*/ 36519 h 43219"/>
                <a:gd name="connsiteX6" fmla="*/ 35412 w 44503"/>
                <a:gd name="connsiteY6" fmla="*/ 22813 h 43219"/>
                <a:gd name="connsiteX7" fmla="*/ 38663 w 44503"/>
                <a:gd name="connsiteY7" fmla="*/ 29949 h 43219"/>
                <a:gd name="connsiteX8" fmla="*/ 43081 w 44503"/>
                <a:gd name="connsiteY8" fmla="*/ 15213 h 43219"/>
                <a:gd name="connsiteX9" fmla="*/ 41633 w 44503"/>
                <a:gd name="connsiteY9" fmla="*/ 17889 h 43219"/>
                <a:gd name="connsiteX10" fmla="*/ 39607 w 44503"/>
                <a:gd name="connsiteY10" fmla="*/ 5285 h 43219"/>
                <a:gd name="connsiteX11" fmla="*/ 39683 w 44503"/>
                <a:gd name="connsiteY11" fmla="*/ 6549 h 43219"/>
                <a:gd name="connsiteX12" fmla="*/ 30361 w 44503"/>
                <a:gd name="connsiteY12" fmla="*/ 3811 h 43219"/>
                <a:gd name="connsiteX13" fmla="*/ 31103 w 44503"/>
                <a:gd name="connsiteY13" fmla="*/ 2199 h 43219"/>
                <a:gd name="connsiteX14" fmla="*/ 23424 w 44503"/>
                <a:gd name="connsiteY14" fmla="*/ 4579 h 43219"/>
                <a:gd name="connsiteX15" fmla="*/ 23783 w 44503"/>
                <a:gd name="connsiteY15" fmla="*/ 3189 h 43219"/>
                <a:gd name="connsiteX16" fmla="*/ 15283 w 44503"/>
                <a:gd name="connsiteY16" fmla="*/ 5051 h 43219"/>
                <a:gd name="connsiteX17" fmla="*/ 16583 w 44503"/>
                <a:gd name="connsiteY17" fmla="*/ 6399 h 43219"/>
                <a:gd name="connsiteX18" fmla="*/ 5410 w 44503"/>
                <a:gd name="connsiteY18" fmla="*/ 15648 h 43219"/>
                <a:gd name="connsiteX19" fmla="*/ 5183 w 44503"/>
                <a:gd name="connsiteY19" fmla="*/ 14229 h 43219"/>
                <a:gd name="connsiteX0" fmla="*/ 5317 w 44637"/>
                <a:gd name="connsiteY0" fmla="*/ 14229 h 43219"/>
                <a:gd name="connsiteX1" fmla="*/ 7040 w 44637"/>
                <a:gd name="connsiteY1" fmla="*/ 6766 h 43219"/>
                <a:gd name="connsiteX2" fmla="*/ 15422 w 44637"/>
                <a:gd name="connsiteY2" fmla="*/ 5061 h 43219"/>
                <a:gd name="connsiteX3" fmla="*/ 23873 w 44637"/>
                <a:gd name="connsiteY3" fmla="*/ 3291 h 43219"/>
                <a:gd name="connsiteX4" fmla="*/ 27166 w 44637"/>
                <a:gd name="connsiteY4" fmla="*/ 59 h 43219"/>
                <a:gd name="connsiteX5" fmla="*/ 31250 w 44637"/>
                <a:gd name="connsiteY5" fmla="*/ 2340 h 43219"/>
                <a:gd name="connsiteX6" fmla="*/ 36880 w 44637"/>
                <a:gd name="connsiteY6" fmla="*/ 549 h 43219"/>
                <a:gd name="connsiteX7" fmla="*/ 39735 w 44637"/>
                <a:gd name="connsiteY7" fmla="*/ 5435 h 43219"/>
                <a:gd name="connsiteX8" fmla="*/ 43399 w 44637"/>
                <a:gd name="connsiteY8" fmla="*/ 10177 h 43219"/>
                <a:gd name="connsiteX9" fmla="*/ 43235 w 44637"/>
                <a:gd name="connsiteY9" fmla="*/ 15319 h 43219"/>
                <a:gd name="connsiteX10" fmla="*/ 44433 w 44637"/>
                <a:gd name="connsiteY10" fmla="*/ 23181 h 43219"/>
                <a:gd name="connsiteX11" fmla="*/ 38821 w 44637"/>
                <a:gd name="connsiteY11" fmla="*/ 30063 h 43219"/>
                <a:gd name="connsiteX12" fmla="*/ 36812 w 44637"/>
                <a:gd name="connsiteY12" fmla="*/ 35960 h 43219"/>
                <a:gd name="connsiteX13" fmla="*/ 29972 w 44637"/>
                <a:gd name="connsiteY13" fmla="*/ 36674 h 43219"/>
                <a:gd name="connsiteX14" fmla="*/ 25084 w 44637"/>
                <a:gd name="connsiteY14" fmla="*/ 42965 h 43219"/>
                <a:gd name="connsiteX15" fmla="*/ 17897 w 44637"/>
                <a:gd name="connsiteY15" fmla="*/ 39125 h 43219"/>
                <a:gd name="connsiteX16" fmla="*/ 7221 w 44637"/>
                <a:gd name="connsiteY16" fmla="*/ 35331 h 43219"/>
                <a:gd name="connsiteX17" fmla="*/ 1343 w 44637"/>
                <a:gd name="connsiteY17" fmla="*/ 30993 h 43219"/>
                <a:gd name="connsiteX18" fmla="*/ 276 w 44637"/>
                <a:gd name="connsiteY18" fmla="*/ 20789 h 43219"/>
                <a:gd name="connsiteX19" fmla="*/ 5280 w 44637"/>
                <a:gd name="connsiteY19" fmla="*/ 14366 h 43219"/>
                <a:gd name="connsiteX20" fmla="*/ 5317 w 44637"/>
                <a:gd name="connsiteY20" fmla="*/ 14229 h 43219"/>
                <a:gd name="connsiteX0" fmla="*/ 8345 w 44637"/>
                <a:gd name="connsiteY0" fmla="*/ 34758 h 43219"/>
                <a:gd name="connsiteX1" fmla="*/ 7237 w 44637"/>
                <a:gd name="connsiteY1" fmla="*/ 35139 h 43219"/>
                <a:gd name="connsiteX2" fmla="*/ 17895 w 44637"/>
                <a:gd name="connsiteY2" fmla="*/ 38949 h 43219"/>
                <a:gd name="connsiteX3" fmla="*/ 17227 w 44637"/>
                <a:gd name="connsiteY3" fmla="*/ 37209 h 43219"/>
                <a:gd name="connsiteX4" fmla="*/ 30244 w 44637"/>
                <a:gd name="connsiteY4" fmla="*/ 34610 h 43219"/>
                <a:gd name="connsiteX5" fmla="*/ 29977 w 44637"/>
                <a:gd name="connsiteY5" fmla="*/ 36519 h 43219"/>
                <a:gd name="connsiteX6" fmla="*/ 35546 w 44637"/>
                <a:gd name="connsiteY6" fmla="*/ 22813 h 43219"/>
                <a:gd name="connsiteX7" fmla="*/ 38797 w 44637"/>
                <a:gd name="connsiteY7" fmla="*/ 29949 h 43219"/>
                <a:gd name="connsiteX8" fmla="*/ 43215 w 44637"/>
                <a:gd name="connsiteY8" fmla="*/ 15213 h 43219"/>
                <a:gd name="connsiteX9" fmla="*/ 41767 w 44637"/>
                <a:gd name="connsiteY9" fmla="*/ 17889 h 43219"/>
                <a:gd name="connsiteX10" fmla="*/ 39741 w 44637"/>
                <a:gd name="connsiteY10" fmla="*/ 5285 h 43219"/>
                <a:gd name="connsiteX11" fmla="*/ 39817 w 44637"/>
                <a:gd name="connsiteY11" fmla="*/ 6549 h 43219"/>
                <a:gd name="connsiteX12" fmla="*/ 30495 w 44637"/>
                <a:gd name="connsiteY12" fmla="*/ 3811 h 43219"/>
                <a:gd name="connsiteX13" fmla="*/ 31237 w 44637"/>
                <a:gd name="connsiteY13" fmla="*/ 2199 h 43219"/>
                <a:gd name="connsiteX14" fmla="*/ 23558 w 44637"/>
                <a:gd name="connsiteY14" fmla="*/ 4579 h 43219"/>
                <a:gd name="connsiteX15" fmla="*/ 23917 w 44637"/>
                <a:gd name="connsiteY15" fmla="*/ 3189 h 43219"/>
                <a:gd name="connsiteX16" fmla="*/ 15417 w 44637"/>
                <a:gd name="connsiteY16" fmla="*/ 5051 h 43219"/>
                <a:gd name="connsiteX17" fmla="*/ 16717 w 44637"/>
                <a:gd name="connsiteY17" fmla="*/ 6399 h 43219"/>
                <a:gd name="connsiteX18" fmla="*/ 5544 w 44637"/>
                <a:gd name="connsiteY18" fmla="*/ 15648 h 43219"/>
                <a:gd name="connsiteX19" fmla="*/ 5317 w 44637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1474 w 44768"/>
                <a:gd name="connsiteY17" fmla="*/ 30993 h 43219"/>
                <a:gd name="connsiteX18" fmla="*/ 407 w 44768"/>
                <a:gd name="connsiteY18" fmla="*/ 20789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9902 w 44798"/>
                <a:gd name="connsiteY10" fmla="*/ 5285 h 43219"/>
                <a:gd name="connsiteX11" fmla="*/ 39978 w 44798"/>
                <a:gd name="connsiteY11" fmla="*/ 6549 h 43219"/>
                <a:gd name="connsiteX12" fmla="*/ 30656 w 44798"/>
                <a:gd name="connsiteY12" fmla="*/ 3811 h 43219"/>
                <a:gd name="connsiteX13" fmla="*/ 31398 w 44798"/>
                <a:gd name="connsiteY13" fmla="*/ 2199 h 43219"/>
                <a:gd name="connsiteX14" fmla="*/ 23719 w 44798"/>
                <a:gd name="connsiteY14" fmla="*/ 4579 h 43219"/>
                <a:gd name="connsiteX15" fmla="*/ 24078 w 44798"/>
                <a:gd name="connsiteY15" fmla="*/ 3189 h 43219"/>
                <a:gd name="connsiteX16" fmla="*/ 15578 w 44798"/>
                <a:gd name="connsiteY16" fmla="*/ 5051 h 43219"/>
                <a:gd name="connsiteX17" fmla="*/ 16878 w 44798"/>
                <a:gd name="connsiteY17" fmla="*/ 6399 h 43219"/>
                <a:gd name="connsiteX18" fmla="*/ 5705 w 44798"/>
                <a:gd name="connsiteY18" fmla="*/ 15648 h 43219"/>
                <a:gd name="connsiteX19" fmla="*/ 5478 w 4479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89 h 43279"/>
                <a:gd name="connsiteX1" fmla="*/ 7201 w 44798"/>
                <a:gd name="connsiteY1" fmla="*/ 6826 h 43279"/>
                <a:gd name="connsiteX2" fmla="*/ 15583 w 44798"/>
                <a:gd name="connsiteY2" fmla="*/ 5121 h 43279"/>
                <a:gd name="connsiteX3" fmla="*/ 24034 w 44798"/>
                <a:gd name="connsiteY3" fmla="*/ 3351 h 43279"/>
                <a:gd name="connsiteX4" fmla="*/ 27327 w 44798"/>
                <a:gd name="connsiteY4" fmla="*/ 119 h 43279"/>
                <a:gd name="connsiteX5" fmla="*/ 31411 w 44798"/>
                <a:gd name="connsiteY5" fmla="*/ 2400 h 43279"/>
                <a:gd name="connsiteX6" fmla="*/ 37041 w 44798"/>
                <a:gd name="connsiteY6" fmla="*/ 609 h 43279"/>
                <a:gd name="connsiteX7" fmla="*/ 43560 w 44798"/>
                <a:gd name="connsiteY7" fmla="*/ 10237 h 43279"/>
                <a:gd name="connsiteX8" fmla="*/ 43396 w 44798"/>
                <a:gd name="connsiteY8" fmla="*/ 15379 h 43279"/>
                <a:gd name="connsiteX9" fmla="*/ 44594 w 44798"/>
                <a:gd name="connsiteY9" fmla="*/ 23241 h 43279"/>
                <a:gd name="connsiteX10" fmla="*/ 38982 w 44798"/>
                <a:gd name="connsiteY10" fmla="*/ 30123 h 43279"/>
                <a:gd name="connsiteX11" fmla="*/ 36973 w 44798"/>
                <a:gd name="connsiteY11" fmla="*/ 36020 h 43279"/>
                <a:gd name="connsiteX12" fmla="*/ 30133 w 44798"/>
                <a:gd name="connsiteY12" fmla="*/ 36734 h 43279"/>
                <a:gd name="connsiteX13" fmla="*/ 25245 w 44798"/>
                <a:gd name="connsiteY13" fmla="*/ 43025 h 43279"/>
                <a:gd name="connsiteX14" fmla="*/ 18058 w 44798"/>
                <a:gd name="connsiteY14" fmla="*/ 39185 h 43279"/>
                <a:gd name="connsiteX15" fmla="*/ 7382 w 44798"/>
                <a:gd name="connsiteY15" fmla="*/ 35391 h 43279"/>
                <a:gd name="connsiteX16" fmla="*/ 1504 w 44798"/>
                <a:gd name="connsiteY16" fmla="*/ 31053 h 43279"/>
                <a:gd name="connsiteX17" fmla="*/ 437 w 44798"/>
                <a:gd name="connsiteY17" fmla="*/ 20849 h 43279"/>
                <a:gd name="connsiteX18" fmla="*/ 5441 w 44798"/>
                <a:gd name="connsiteY18" fmla="*/ 14426 h 43279"/>
                <a:gd name="connsiteX19" fmla="*/ 5478 w 44798"/>
                <a:gd name="connsiteY19" fmla="*/ 14289 h 43279"/>
                <a:gd name="connsiteX0" fmla="*/ 8506 w 44798"/>
                <a:gd name="connsiteY0" fmla="*/ 34818 h 43279"/>
                <a:gd name="connsiteX1" fmla="*/ 7398 w 44798"/>
                <a:gd name="connsiteY1" fmla="*/ 35199 h 43279"/>
                <a:gd name="connsiteX2" fmla="*/ 18056 w 44798"/>
                <a:gd name="connsiteY2" fmla="*/ 39009 h 43279"/>
                <a:gd name="connsiteX3" fmla="*/ 17388 w 44798"/>
                <a:gd name="connsiteY3" fmla="*/ 37269 h 43279"/>
                <a:gd name="connsiteX4" fmla="*/ 30405 w 44798"/>
                <a:gd name="connsiteY4" fmla="*/ 34670 h 43279"/>
                <a:gd name="connsiteX5" fmla="*/ 30138 w 44798"/>
                <a:gd name="connsiteY5" fmla="*/ 36579 h 43279"/>
                <a:gd name="connsiteX6" fmla="*/ 35707 w 44798"/>
                <a:gd name="connsiteY6" fmla="*/ 22873 h 43279"/>
                <a:gd name="connsiteX7" fmla="*/ 38958 w 44798"/>
                <a:gd name="connsiteY7" fmla="*/ 30009 h 43279"/>
                <a:gd name="connsiteX8" fmla="*/ 43376 w 44798"/>
                <a:gd name="connsiteY8" fmla="*/ 15273 h 43279"/>
                <a:gd name="connsiteX9" fmla="*/ 41928 w 44798"/>
                <a:gd name="connsiteY9" fmla="*/ 17949 h 43279"/>
                <a:gd name="connsiteX10" fmla="*/ 30656 w 44798"/>
                <a:gd name="connsiteY10" fmla="*/ 3871 h 43279"/>
                <a:gd name="connsiteX11" fmla="*/ 31398 w 44798"/>
                <a:gd name="connsiteY11" fmla="*/ 2259 h 43279"/>
                <a:gd name="connsiteX12" fmla="*/ 23719 w 44798"/>
                <a:gd name="connsiteY12" fmla="*/ 4639 h 43279"/>
                <a:gd name="connsiteX13" fmla="*/ 24078 w 44798"/>
                <a:gd name="connsiteY13" fmla="*/ 3249 h 43279"/>
                <a:gd name="connsiteX14" fmla="*/ 15578 w 44798"/>
                <a:gd name="connsiteY14" fmla="*/ 5111 h 43279"/>
                <a:gd name="connsiteX15" fmla="*/ 16878 w 44798"/>
                <a:gd name="connsiteY15" fmla="*/ 6459 h 43279"/>
                <a:gd name="connsiteX16" fmla="*/ 5705 w 44798"/>
                <a:gd name="connsiteY16" fmla="*/ 15708 h 43279"/>
                <a:gd name="connsiteX17" fmla="*/ 5478 w 44798"/>
                <a:gd name="connsiteY17" fmla="*/ 14289 h 4327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311 w 44798"/>
                <a:gd name="connsiteY7" fmla="*/ 5858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032 w 44798"/>
                <a:gd name="connsiteY7" fmla="*/ 6216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15578 w 44798"/>
                <a:gd name="connsiteY12" fmla="*/ 5051 h 43219"/>
                <a:gd name="connsiteX13" fmla="*/ 16878 w 44798"/>
                <a:gd name="connsiteY13" fmla="*/ 6399 h 43219"/>
                <a:gd name="connsiteX14" fmla="*/ 5705 w 44798"/>
                <a:gd name="connsiteY14" fmla="*/ 15648 h 43219"/>
                <a:gd name="connsiteX15" fmla="*/ 5478 w 44798"/>
                <a:gd name="connsiteY1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5705 w 44798"/>
                <a:gd name="connsiteY12" fmla="*/ 15648 h 43219"/>
                <a:gd name="connsiteX13" fmla="*/ 5478 w 44798"/>
                <a:gd name="connsiteY13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5705 w 44798"/>
                <a:gd name="connsiteY10" fmla="*/ 15648 h 43219"/>
                <a:gd name="connsiteX11" fmla="*/ 5478 w 44798"/>
                <a:gd name="connsiteY11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5705 w 44798"/>
                <a:gd name="connsiteY8" fmla="*/ 15648 h 43219"/>
                <a:gd name="connsiteX9" fmla="*/ 5478 w 44798"/>
                <a:gd name="connsiteY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5705 w 44798"/>
                <a:gd name="connsiteY6" fmla="*/ 15648 h 43219"/>
                <a:gd name="connsiteX7" fmla="*/ 5478 w 44798"/>
                <a:gd name="connsiteY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176 w 44798"/>
                <a:gd name="connsiteY7" fmla="*/ 5424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18056 w 44465"/>
                <a:gd name="connsiteY2" fmla="*/ 38949 h 43219"/>
                <a:gd name="connsiteX3" fmla="*/ 17388 w 44465"/>
                <a:gd name="connsiteY3" fmla="*/ 37209 h 43219"/>
                <a:gd name="connsiteX4" fmla="*/ 5705 w 44465"/>
                <a:gd name="connsiteY4" fmla="*/ 15648 h 43219"/>
                <a:gd name="connsiteX5" fmla="*/ 5478 w 444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5705 w 44465"/>
                <a:gd name="connsiteY2" fmla="*/ 15648 h 43219"/>
                <a:gd name="connsiteX3" fmla="*/ 5478 w 44465"/>
                <a:gd name="connsiteY3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5705 w 44465"/>
                <a:gd name="connsiteY0" fmla="*/ 15648 h 43219"/>
                <a:gd name="connsiteX1" fmla="*/ 5478 w 44465"/>
                <a:gd name="connsiteY1" fmla="*/ 14229 h 43219"/>
                <a:gd name="connsiteX0" fmla="*/ 5478 w 44737"/>
                <a:gd name="connsiteY0" fmla="*/ 14229 h 43219"/>
                <a:gd name="connsiteX1" fmla="*/ 7201 w 44737"/>
                <a:gd name="connsiteY1" fmla="*/ 6766 h 43219"/>
                <a:gd name="connsiteX2" fmla="*/ 15583 w 44737"/>
                <a:gd name="connsiteY2" fmla="*/ 5061 h 43219"/>
                <a:gd name="connsiteX3" fmla="*/ 24034 w 44737"/>
                <a:gd name="connsiteY3" fmla="*/ 3291 h 43219"/>
                <a:gd name="connsiteX4" fmla="*/ 27327 w 44737"/>
                <a:gd name="connsiteY4" fmla="*/ 59 h 43219"/>
                <a:gd name="connsiteX5" fmla="*/ 31411 w 44737"/>
                <a:gd name="connsiteY5" fmla="*/ 2340 h 43219"/>
                <a:gd name="connsiteX6" fmla="*/ 37041 w 44737"/>
                <a:gd name="connsiteY6" fmla="*/ 549 h 43219"/>
                <a:gd name="connsiteX7" fmla="*/ 42176 w 44737"/>
                <a:gd name="connsiteY7" fmla="*/ 5424 h 43219"/>
                <a:gd name="connsiteX8" fmla="*/ 42751 w 44737"/>
                <a:gd name="connsiteY8" fmla="*/ 15114 h 43219"/>
                <a:gd name="connsiteX9" fmla="*/ 44257 w 44737"/>
                <a:gd name="connsiteY9" fmla="*/ 24586 h 43219"/>
                <a:gd name="connsiteX10" fmla="*/ 38982 w 44737"/>
                <a:gd name="connsiteY10" fmla="*/ 30063 h 43219"/>
                <a:gd name="connsiteX11" fmla="*/ 36973 w 44737"/>
                <a:gd name="connsiteY11" fmla="*/ 35960 h 43219"/>
                <a:gd name="connsiteX12" fmla="*/ 30133 w 44737"/>
                <a:gd name="connsiteY12" fmla="*/ 36674 h 43219"/>
                <a:gd name="connsiteX13" fmla="*/ 25245 w 44737"/>
                <a:gd name="connsiteY13" fmla="*/ 42965 h 43219"/>
                <a:gd name="connsiteX14" fmla="*/ 18058 w 44737"/>
                <a:gd name="connsiteY14" fmla="*/ 39125 h 43219"/>
                <a:gd name="connsiteX15" fmla="*/ 7382 w 44737"/>
                <a:gd name="connsiteY15" fmla="*/ 35331 h 43219"/>
                <a:gd name="connsiteX16" fmla="*/ 1504 w 44737"/>
                <a:gd name="connsiteY16" fmla="*/ 30993 h 43219"/>
                <a:gd name="connsiteX17" fmla="*/ 437 w 44737"/>
                <a:gd name="connsiteY17" fmla="*/ 20789 h 43219"/>
                <a:gd name="connsiteX18" fmla="*/ 5441 w 44737"/>
                <a:gd name="connsiteY18" fmla="*/ 14366 h 43219"/>
                <a:gd name="connsiteX19" fmla="*/ 5478 w 44737"/>
                <a:gd name="connsiteY19" fmla="*/ 14229 h 43219"/>
                <a:gd name="connsiteX0" fmla="*/ 5705 w 44737"/>
                <a:gd name="connsiteY0" fmla="*/ 15648 h 43219"/>
                <a:gd name="connsiteX1" fmla="*/ 5478 w 44737"/>
                <a:gd name="connsiteY1" fmla="*/ 14229 h 43219"/>
                <a:gd name="connsiteX0" fmla="*/ 5478 w 44723"/>
                <a:gd name="connsiteY0" fmla="*/ 14229 h 43219"/>
                <a:gd name="connsiteX1" fmla="*/ 7201 w 44723"/>
                <a:gd name="connsiteY1" fmla="*/ 6766 h 43219"/>
                <a:gd name="connsiteX2" fmla="*/ 15583 w 44723"/>
                <a:gd name="connsiteY2" fmla="*/ 5061 h 43219"/>
                <a:gd name="connsiteX3" fmla="*/ 24034 w 44723"/>
                <a:gd name="connsiteY3" fmla="*/ 3291 h 43219"/>
                <a:gd name="connsiteX4" fmla="*/ 27327 w 44723"/>
                <a:gd name="connsiteY4" fmla="*/ 59 h 43219"/>
                <a:gd name="connsiteX5" fmla="*/ 31411 w 44723"/>
                <a:gd name="connsiteY5" fmla="*/ 2340 h 43219"/>
                <a:gd name="connsiteX6" fmla="*/ 37041 w 44723"/>
                <a:gd name="connsiteY6" fmla="*/ 549 h 43219"/>
                <a:gd name="connsiteX7" fmla="*/ 42176 w 44723"/>
                <a:gd name="connsiteY7" fmla="*/ 5424 h 43219"/>
                <a:gd name="connsiteX8" fmla="*/ 42751 w 44723"/>
                <a:gd name="connsiteY8" fmla="*/ 15114 h 43219"/>
                <a:gd name="connsiteX9" fmla="*/ 44257 w 44723"/>
                <a:gd name="connsiteY9" fmla="*/ 24586 h 43219"/>
                <a:gd name="connsiteX10" fmla="*/ 38982 w 44723"/>
                <a:gd name="connsiteY10" fmla="*/ 30063 h 43219"/>
                <a:gd name="connsiteX11" fmla="*/ 36973 w 44723"/>
                <a:gd name="connsiteY11" fmla="*/ 35960 h 43219"/>
                <a:gd name="connsiteX12" fmla="*/ 30133 w 44723"/>
                <a:gd name="connsiteY12" fmla="*/ 36674 h 43219"/>
                <a:gd name="connsiteX13" fmla="*/ 25245 w 44723"/>
                <a:gd name="connsiteY13" fmla="*/ 42965 h 43219"/>
                <a:gd name="connsiteX14" fmla="*/ 18058 w 44723"/>
                <a:gd name="connsiteY14" fmla="*/ 39125 h 43219"/>
                <a:gd name="connsiteX15" fmla="*/ 7382 w 44723"/>
                <a:gd name="connsiteY15" fmla="*/ 35331 h 43219"/>
                <a:gd name="connsiteX16" fmla="*/ 1504 w 44723"/>
                <a:gd name="connsiteY16" fmla="*/ 30993 h 43219"/>
                <a:gd name="connsiteX17" fmla="*/ 437 w 44723"/>
                <a:gd name="connsiteY17" fmla="*/ 20789 h 43219"/>
                <a:gd name="connsiteX18" fmla="*/ 5441 w 44723"/>
                <a:gd name="connsiteY18" fmla="*/ 14366 h 43219"/>
                <a:gd name="connsiteX19" fmla="*/ 5478 w 44723"/>
                <a:gd name="connsiteY19" fmla="*/ 14229 h 43219"/>
                <a:gd name="connsiteX0" fmla="*/ 5705 w 44723"/>
                <a:gd name="connsiteY0" fmla="*/ 15648 h 43219"/>
                <a:gd name="connsiteX1" fmla="*/ 5478 w 44723"/>
                <a:gd name="connsiteY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23" h="43219">
                  <a:moveTo>
                    <a:pt x="5478" y="14229"/>
                  </a:moveTo>
                  <a:cubicBezTo>
                    <a:pt x="5207" y="11516"/>
                    <a:pt x="5839" y="8780"/>
                    <a:pt x="7201" y="6766"/>
                  </a:cubicBezTo>
                  <a:cubicBezTo>
                    <a:pt x="9353" y="3585"/>
                    <a:pt x="12842" y="2876"/>
                    <a:pt x="15583" y="5061"/>
                  </a:cubicBezTo>
                  <a:cubicBezTo>
                    <a:pt x="17256" y="768"/>
                    <a:pt x="21492" y="-119"/>
                    <a:pt x="24034" y="3291"/>
                  </a:cubicBezTo>
                  <a:cubicBezTo>
                    <a:pt x="24675" y="1542"/>
                    <a:pt x="25906" y="333"/>
                    <a:pt x="27327" y="59"/>
                  </a:cubicBezTo>
                  <a:cubicBezTo>
                    <a:pt x="28891" y="-243"/>
                    <a:pt x="30453" y="629"/>
                    <a:pt x="31411" y="2340"/>
                  </a:cubicBezTo>
                  <a:cubicBezTo>
                    <a:pt x="32793" y="126"/>
                    <a:pt x="35247" y="35"/>
                    <a:pt x="37041" y="549"/>
                  </a:cubicBezTo>
                  <a:cubicBezTo>
                    <a:pt x="38835" y="1063"/>
                    <a:pt x="41025" y="3084"/>
                    <a:pt x="42176" y="5424"/>
                  </a:cubicBezTo>
                  <a:cubicBezTo>
                    <a:pt x="42974" y="7046"/>
                    <a:pt x="44535" y="11199"/>
                    <a:pt x="42751" y="15114"/>
                  </a:cubicBezTo>
                  <a:cubicBezTo>
                    <a:pt x="45268" y="18020"/>
                    <a:pt x="44885" y="22095"/>
                    <a:pt x="44257" y="24586"/>
                  </a:cubicBezTo>
                  <a:cubicBezTo>
                    <a:pt x="43629" y="27077"/>
                    <a:pt x="41706" y="29533"/>
                    <a:pt x="38982" y="30063"/>
                  </a:cubicBezTo>
                  <a:cubicBezTo>
                    <a:pt x="38969" y="32330"/>
                    <a:pt x="38236" y="34480"/>
                    <a:pt x="36973" y="35960"/>
                  </a:cubicBezTo>
                  <a:cubicBezTo>
                    <a:pt x="35054" y="38209"/>
                    <a:pt x="32282" y="38498"/>
                    <a:pt x="30133" y="36674"/>
                  </a:cubicBezTo>
                  <a:cubicBezTo>
                    <a:pt x="29438" y="39807"/>
                    <a:pt x="27577" y="42202"/>
                    <a:pt x="25245" y="42965"/>
                  </a:cubicBezTo>
                  <a:cubicBezTo>
                    <a:pt x="22497" y="43864"/>
                    <a:pt x="19629" y="42332"/>
                    <a:pt x="18058" y="39125"/>
                  </a:cubicBezTo>
                  <a:cubicBezTo>
                    <a:pt x="14350" y="42169"/>
                    <a:pt x="9534" y="40458"/>
                    <a:pt x="7382" y="35331"/>
                  </a:cubicBezTo>
                  <a:cubicBezTo>
                    <a:pt x="5268" y="35668"/>
                    <a:pt x="2662" y="33417"/>
                    <a:pt x="1504" y="30993"/>
                  </a:cubicBezTo>
                  <a:cubicBezTo>
                    <a:pt x="346" y="28569"/>
                    <a:pt x="-581" y="25124"/>
                    <a:pt x="437" y="20789"/>
                  </a:cubicBezTo>
                  <a:cubicBezTo>
                    <a:pt x="700" y="19069"/>
                    <a:pt x="3423" y="14650"/>
                    <a:pt x="5441" y="14366"/>
                  </a:cubicBezTo>
                  <a:cubicBezTo>
                    <a:pt x="5453" y="14320"/>
                    <a:pt x="5466" y="14275"/>
                    <a:pt x="5478" y="14229"/>
                  </a:cubicBezTo>
                  <a:close/>
                </a:path>
                <a:path w="44723" h="43219" fill="none" extrusionOk="0">
                  <a:moveTo>
                    <a:pt x="5705" y="15648"/>
                  </a:moveTo>
                  <a:cubicBezTo>
                    <a:pt x="5602" y="15184"/>
                    <a:pt x="5526" y="14710"/>
                    <a:pt x="5478" y="14229"/>
                  </a:cubicBezTo>
                </a:path>
              </a:pathLst>
            </a:custGeom>
            <a:solidFill>
              <a:srgbClr val="EB93CF">
                <a:alpha val="89000"/>
              </a:srgbClr>
            </a:solidFill>
            <a:ln>
              <a:solidFill>
                <a:srgbClr val="D49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1B9DFFD-725A-9C49-90C1-4B13194E388F}"/>
              </a:ext>
            </a:extLst>
          </p:cNvPr>
          <p:cNvGrpSpPr/>
          <p:nvPr/>
        </p:nvGrpSpPr>
        <p:grpSpPr>
          <a:xfrm>
            <a:off x="820176" y="3207909"/>
            <a:ext cx="3724551" cy="3161291"/>
            <a:chOff x="189916" y="2756054"/>
            <a:chExt cx="3505165" cy="3127773"/>
          </a:xfrm>
        </p:grpSpPr>
        <p:sp>
          <p:nvSpPr>
            <p:cNvPr id="16" name="5-Point Star 15">
              <a:extLst>
                <a:ext uri="{FF2B5EF4-FFF2-40B4-BE49-F238E27FC236}">
                  <a16:creationId xmlns:a16="http://schemas.microsoft.com/office/drawing/2014/main" xmlns="" id="{FBD49F63-6D4B-564D-893B-BFBF1B152469}"/>
                </a:ext>
              </a:extLst>
            </p:cNvPr>
            <p:cNvSpPr/>
            <p:nvPr/>
          </p:nvSpPr>
          <p:spPr>
            <a:xfrm>
              <a:off x="189916" y="2756054"/>
              <a:ext cx="3505165" cy="3127773"/>
            </a:xfrm>
            <a:prstGeom prst="star5">
              <a:avLst>
                <a:gd name="adj" fmla="val 31056"/>
                <a:gd name="hf" fmla="val 105146"/>
                <a:gd name="vf" fmla="val 110557"/>
              </a:avLst>
            </a:prstGeom>
            <a:solidFill>
              <a:srgbClr val="FDE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5-Point Star 19">
              <a:extLst>
                <a:ext uri="{FF2B5EF4-FFF2-40B4-BE49-F238E27FC236}">
                  <a16:creationId xmlns:a16="http://schemas.microsoft.com/office/drawing/2014/main" xmlns="" id="{20C49D70-52DA-DD41-BCCE-688C76A1C6D2}"/>
                </a:ext>
              </a:extLst>
            </p:cNvPr>
            <p:cNvSpPr/>
            <p:nvPr/>
          </p:nvSpPr>
          <p:spPr>
            <a:xfrm>
              <a:off x="393700" y="2968629"/>
              <a:ext cx="3080474" cy="2746372"/>
            </a:xfrm>
            <a:prstGeom prst="star5">
              <a:avLst>
                <a:gd name="adj" fmla="val 31056"/>
                <a:gd name="hf" fmla="val 105146"/>
                <a:gd name="vf" fmla="val 110557"/>
              </a:avLst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9734B8F-5A76-A243-A451-982EDF05FD9E}"/>
              </a:ext>
            </a:extLst>
          </p:cNvPr>
          <p:cNvGrpSpPr/>
          <p:nvPr/>
        </p:nvGrpSpPr>
        <p:grpSpPr>
          <a:xfrm>
            <a:off x="8271164" y="4014831"/>
            <a:ext cx="3604520" cy="2469292"/>
            <a:chOff x="7832784" y="3494464"/>
            <a:chExt cx="3850381" cy="2847294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5A0F8354-BBD9-D74C-863E-EC69767D3215}"/>
                </a:ext>
              </a:extLst>
            </p:cNvPr>
            <p:cNvSpPr/>
            <p:nvPr/>
          </p:nvSpPr>
          <p:spPr>
            <a:xfrm flipH="1">
              <a:off x="7832784" y="3494464"/>
              <a:ext cx="3850381" cy="2847294"/>
            </a:xfrm>
            <a:custGeom>
              <a:avLst/>
              <a:gdLst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21856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95689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72522 w 4202512"/>
                <a:gd name="connsiteY6" fmla="*/ 1795689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27086 w 4202512"/>
                <a:gd name="connsiteY6" fmla="*/ 1721856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2512" h="3264022">
                  <a:moveTo>
                    <a:pt x="3139641" y="208"/>
                  </a:moveTo>
                  <a:cubicBezTo>
                    <a:pt x="2789829" y="-10375"/>
                    <a:pt x="2102906" y="383189"/>
                    <a:pt x="2102906" y="855621"/>
                  </a:cubicBezTo>
                  <a:cubicBezTo>
                    <a:pt x="2102906" y="383189"/>
                    <a:pt x="1415983" y="-10375"/>
                    <a:pt x="1066171" y="208"/>
                  </a:cubicBezTo>
                  <a:cubicBezTo>
                    <a:pt x="716359" y="10791"/>
                    <a:pt x="45686" y="630197"/>
                    <a:pt x="4036" y="919121"/>
                  </a:cubicBezTo>
                  <a:cubicBezTo>
                    <a:pt x="-37614" y="1208045"/>
                    <a:pt x="243699" y="1733752"/>
                    <a:pt x="816272" y="1733752"/>
                  </a:cubicBezTo>
                  <a:lnTo>
                    <a:pt x="1213557" y="1711034"/>
                  </a:lnTo>
                  <a:lnTo>
                    <a:pt x="1027086" y="1721856"/>
                  </a:lnTo>
                  <a:cubicBezTo>
                    <a:pt x="632636" y="1783319"/>
                    <a:pt x="331800" y="2171462"/>
                    <a:pt x="368302" y="2428458"/>
                  </a:cubicBezTo>
                  <a:cubicBezTo>
                    <a:pt x="404804" y="2685454"/>
                    <a:pt x="956999" y="3254212"/>
                    <a:pt x="1246100" y="3263833"/>
                  </a:cubicBezTo>
                  <a:cubicBezTo>
                    <a:pt x="1535201" y="3273454"/>
                    <a:pt x="2102906" y="2915669"/>
                    <a:pt x="2102906" y="2486185"/>
                  </a:cubicBezTo>
                  <a:lnTo>
                    <a:pt x="2102906" y="2483688"/>
                  </a:lnTo>
                  <a:cubicBezTo>
                    <a:pt x="2102906" y="2913172"/>
                    <a:pt x="2670611" y="3270957"/>
                    <a:pt x="2959712" y="3261336"/>
                  </a:cubicBezTo>
                  <a:cubicBezTo>
                    <a:pt x="3248813" y="3251715"/>
                    <a:pt x="3837510" y="2855444"/>
                    <a:pt x="3837510" y="2425961"/>
                  </a:cubicBezTo>
                  <a:cubicBezTo>
                    <a:pt x="3837510" y="2050163"/>
                    <a:pt x="3527741" y="1780822"/>
                    <a:pt x="3133291" y="1719359"/>
                  </a:cubicBezTo>
                  <a:cubicBezTo>
                    <a:pt x="3097127" y="1716584"/>
                    <a:pt x="3361976" y="1696771"/>
                    <a:pt x="3024798" y="1711034"/>
                  </a:cubicBezTo>
                  <a:lnTo>
                    <a:pt x="3258910" y="1711034"/>
                  </a:lnTo>
                  <a:cubicBezTo>
                    <a:pt x="3837163" y="1790547"/>
                    <a:pt x="4221654" y="1204259"/>
                    <a:pt x="4201776" y="919121"/>
                  </a:cubicBezTo>
                  <a:cubicBezTo>
                    <a:pt x="4181898" y="633983"/>
                    <a:pt x="3489453" y="10791"/>
                    <a:pt x="3139641" y="208"/>
                  </a:cubicBezTo>
                  <a:close/>
                </a:path>
              </a:pathLst>
            </a:custGeom>
            <a:solidFill>
              <a:srgbClr val="88C4EA"/>
            </a:solidFill>
            <a:ln>
              <a:solidFill>
                <a:srgbClr val="88C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69155438-318A-0A47-879B-6F5E6C38D892}"/>
                </a:ext>
              </a:extLst>
            </p:cNvPr>
            <p:cNvSpPr/>
            <p:nvPr/>
          </p:nvSpPr>
          <p:spPr>
            <a:xfrm flipH="1">
              <a:off x="8015541" y="3641139"/>
              <a:ext cx="3500346" cy="2588449"/>
            </a:xfrm>
            <a:custGeom>
              <a:avLst/>
              <a:gdLst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21856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95689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72522 w 4202512"/>
                <a:gd name="connsiteY6" fmla="*/ 1795689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27086 w 4202512"/>
                <a:gd name="connsiteY6" fmla="*/ 1721856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2512" h="3264022">
                  <a:moveTo>
                    <a:pt x="3139641" y="208"/>
                  </a:moveTo>
                  <a:cubicBezTo>
                    <a:pt x="2789829" y="-10375"/>
                    <a:pt x="2102906" y="383189"/>
                    <a:pt x="2102906" y="855621"/>
                  </a:cubicBezTo>
                  <a:cubicBezTo>
                    <a:pt x="2102906" y="383189"/>
                    <a:pt x="1415983" y="-10375"/>
                    <a:pt x="1066171" y="208"/>
                  </a:cubicBezTo>
                  <a:cubicBezTo>
                    <a:pt x="716359" y="10791"/>
                    <a:pt x="45686" y="630197"/>
                    <a:pt x="4036" y="919121"/>
                  </a:cubicBezTo>
                  <a:cubicBezTo>
                    <a:pt x="-37614" y="1208045"/>
                    <a:pt x="243699" y="1733752"/>
                    <a:pt x="816272" y="1733752"/>
                  </a:cubicBezTo>
                  <a:lnTo>
                    <a:pt x="1213557" y="1711034"/>
                  </a:lnTo>
                  <a:lnTo>
                    <a:pt x="1027086" y="1721856"/>
                  </a:lnTo>
                  <a:cubicBezTo>
                    <a:pt x="632636" y="1783319"/>
                    <a:pt x="331800" y="2171462"/>
                    <a:pt x="368302" y="2428458"/>
                  </a:cubicBezTo>
                  <a:cubicBezTo>
                    <a:pt x="404804" y="2685454"/>
                    <a:pt x="956999" y="3254212"/>
                    <a:pt x="1246100" y="3263833"/>
                  </a:cubicBezTo>
                  <a:cubicBezTo>
                    <a:pt x="1535201" y="3273454"/>
                    <a:pt x="2102906" y="2915669"/>
                    <a:pt x="2102906" y="2486185"/>
                  </a:cubicBezTo>
                  <a:lnTo>
                    <a:pt x="2102906" y="2483688"/>
                  </a:lnTo>
                  <a:cubicBezTo>
                    <a:pt x="2102906" y="2913172"/>
                    <a:pt x="2670611" y="3270957"/>
                    <a:pt x="2959712" y="3261336"/>
                  </a:cubicBezTo>
                  <a:cubicBezTo>
                    <a:pt x="3248813" y="3251715"/>
                    <a:pt x="3837510" y="2855444"/>
                    <a:pt x="3837510" y="2425961"/>
                  </a:cubicBezTo>
                  <a:cubicBezTo>
                    <a:pt x="3837510" y="2050163"/>
                    <a:pt x="3527741" y="1780822"/>
                    <a:pt x="3133291" y="1719359"/>
                  </a:cubicBezTo>
                  <a:cubicBezTo>
                    <a:pt x="3097127" y="1716584"/>
                    <a:pt x="3361976" y="1696771"/>
                    <a:pt x="3024798" y="1711034"/>
                  </a:cubicBezTo>
                  <a:lnTo>
                    <a:pt x="3258910" y="1711034"/>
                  </a:lnTo>
                  <a:cubicBezTo>
                    <a:pt x="3837163" y="1790547"/>
                    <a:pt x="4221654" y="1204259"/>
                    <a:pt x="4201776" y="919121"/>
                  </a:cubicBezTo>
                  <a:cubicBezTo>
                    <a:pt x="4181898" y="633983"/>
                    <a:pt x="3489453" y="10791"/>
                    <a:pt x="3139641" y="208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1D7A433-0F80-294E-900E-CFB4807E51C6}"/>
              </a:ext>
            </a:extLst>
          </p:cNvPr>
          <p:cNvSpPr txBox="1"/>
          <p:nvPr/>
        </p:nvSpPr>
        <p:spPr>
          <a:xfrm flipH="1">
            <a:off x="5944831" y="2349289"/>
            <a:ext cx="4484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nói hoặc làm 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gì đó khi tức giận.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E7CDB2B-9C29-FA43-8E74-03B32F7DD9D2}"/>
              </a:ext>
            </a:extLst>
          </p:cNvPr>
          <p:cNvGrpSpPr/>
          <p:nvPr/>
        </p:nvGrpSpPr>
        <p:grpSpPr>
          <a:xfrm>
            <a:off x="6258883" y="2427313"/>
            <a:ext cx="408621" cy="523220"/>
            <a:chOff x="5224655" y="-1003845"/>
            <a:chExt cx="408621" cy="52322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2FA0789C-98D9-4E42-8D96-D5F1D157BFB5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A222D95-9705-1B48-B1C0-081089F642EE}"/>
                </a:ext>
              </a:extLst>
            </p:cNvPr>
            <p:cNvSpPr txBox="1"/>
            <p:nvPr/>
          </p:nvSpPr>
          <p:spPr>
            <a:xfrm>
              <a:off x="5236444" y="-100384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23C578-CA72-FD47-9895-297B08728979}"/>
              </a:ext>
            </a:extLst>
          </p:cNvPr>
          <p:cNvSpPr txBox="1"/>
          <p:nvPr/>
        </p:nvSpPr>
        <p:spPr>
          <a:xfrm flipH="1">
            <a:off x="1507102" y="4344629"/>
            <a:ext cx="2490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</a:rPr>
              <a:t> 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luôn tươi cười, vui vẻ.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4D545EE-20DB-CF48-952B-47A6C22D9FE8}"/>
              </a:ext>
            </a:extLst>
          </p:cNvPr>
          <p:cNvGrpSpPr/>
          <p:nvPr/>
        </p:nvGrpSpPr>
        <p:grpSpPr>
          <a:xfrm>
            <a:off x="1233780" y="4334890"/>
            <a:ext cx="408621" cy="523220"/>
            <a:chOff x="5224655" y="-1003845"/>
            <a:chExt cx="408621" cy="5232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85D6B8BC-63F9-E746-A0CF-EFE99B3DC845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334C41F-AE73-AC43-8808-23C5C54006D5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4355DE7-EC58-F844-9D82-794434802ED9}"/>
              </a:ext>
            </a:extLst>
          </p:cNvPr>
          <p:cNvSpPr txBox="1"/>
          <p:nvPr/>
        </p:nvSpPr>
        <p:spPr>
          <a:xfrm flipH="1">
            <a:off x="9014604" y="4304452"/>
            <a:ext cx="2151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luôn buồn rầu, chán nản.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58C44B85-AB9D-1941-B5A0-458977710BD9}"/>
              </a:ext>
            </a:extLst>
          </p:cNvPr>
          <p:cNvGrpSpPr/>
          <p:nvPr/>
        </p:nvGrpSpPr>
        <p:grpSpPr>
          <a:xfrm>
            <a:off x="8838200" y="4281209"/>
            <a:ext cx="408621" cy="523220"/>
            <a:chOff x="5224655" y="-1003845"/>
            <a:chExt cx="408621" cy="52322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723BC4B7-DBC3-AC42-BF90-2ECB4C56A5C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46C63635-0101-C841-B68D-AD36900FB091}"/>
                </a:ext>
              </a:extLst>
            </p:cNvPr>
            <p:cNvSpPr txBox="1"/>
            <p:nvPr/>
          </p:nvSpPr>
          <p:spPr>
            <a:xfrm>
              <a:off x="5236444" y="-100384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2050" name="Picture 2" descr="Anger Symbols Symbol Angry Cartoon Free Download Png - Angry Symbol Png  Clipart - Full Size Clipart (#5200604) - PinClipart">
            <a:extLst>
              <a:ext uri="{FF2B5EF4-FFF2-40B4-BE49-F238E27FC236}">
                <a16:creationId xmlns:a16="http://schemas.microsoft.com/office/drawing/2014/main" xmlns="" id="{0230DE0F-E012-5445-BE0D-F10FE5D8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178">
            <a:off x="11080216" y="-880437"/>
            <a:ext cx="416564" cy="3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ather &amp;amp; Feelings - Baamboozle">
            <a:extLst>
              <a:ext uri="{FF2B5EF4-FFF2-40B4-BE49-F238E27FC236}">
                <a16:creationId xmlns:a16="http://schemas.microsoft.com/office/drawing/2014/main" xmlns="" id="{7DC2FB5F-598D-E649-B41A-C77870FC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00" y="3650091"/>
            <a:ext cx="3273113" cy="29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6DEB216-FB28-EC42-9709-60E5C7C0A816}"/>
              </a:ext>
            </a:extLst>
          </p:cNvPr>
          <p:cNvGrpSpPr/>
          <p:nvPr/>
        </p:nvGrpSpPr>
        <p:grpSpPr>
          <a:xfrm>
            <a:off x="9933116" y="1567483"/>
            <a:ext cx="1369383" cy="1849906"/>
            <a:chOff x="7959107" y="709175"/>
            <a:chExt cx="1671153" cy="2053995"/>
          </a:xfrm>
        </p:grpSpPr>
        <p:pic>
          <p:nvPicPr>
            <p:cNvPr id="2056" name="Picture 8" descr="Ratatouille | Disney inside out, Inside out characters, Cartoon">
              <a:extLst>
                <a:ext uri="{FF2B5EF4-FFF2-40B4-BE49-F238E27FC236}">
                  <a16:creationId xmlns:a16="http://schemas.microsoft.com/office/drawing/2014/main" xmlns="" id="{7A66CF5B-DF53-534B-8D0A-2702ECAF0A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54"/>
            <a:stretch/>
          </p:blipFill>
          <p:spPr bwMode="auto">
            <a:xfrm>
              <a:off x="7959107" y="1820000"/>
              <a:ext cx="1671153" cy="94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" descr="Anger&amp;quot; Emoticon">
              <a:extLst>
                <a:ext uri="{FF2B5EF4-FFF2-40B4-BE49-F238E27FC236}">
                  <a16:creationId xmlns:a16="http://schemas.microsoft.com/office/drawing/2014/main" xmlns="" id="{C35CCCB8-3FD3-624B-BE62-E2359D477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6FCFF"/>
                </a:clrFrom>
                <a:clrTo>
                  <a:srgbClr val="F6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288" y="709175"/>
              <a:ext cx="1452790" cy="145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10" descr="At The Movies - Sadness Inside Out Transparent , Transparent Cartoon, Free  Cliparts &amp;amp; Silhouettes - NetClipart">
            <a:extLst>
              <a:ext uri="{FF2B5EF4-FFF2-40B4-BE49-F238E27FC236}">
                <a16:creationId xmlns:a16="http://schemas.microsoft.com/office/drawing/2014/main" xmlns="" id="{AB1B7D6E-2385-5A41-9D13-A9269DB1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8127" y="4804428"/>
            <a:ext cx="1721862" cy="184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064296-0A45-8472-C685-579DFAFB87C2}"/>
              </a:ext>
            </a:extLst>
          </p:cNvPr>
          <p:cNvSpPr txBox="1"/>
          <p:nvPr/>
        </p:nvSpPr>
        <p:spPr>
          <a:xfrm>
            <a:off x="3700663" y="306435"/>
            <a:ext cx="610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B6A7A33-A47B-F2A6-F9BF-2114C4E051FA}"/>
              </a:ext>
            </a:extLst>
          </p:cNvPr>
          <p:cNvGrpSpPr/>
          <p:nvPr/>
        </p:nvGrpSpPr>
        <p:grpSpPr>
          <a:xfrm>
            <a:off x="1265379" y="4361084"/>
            <a:ext cx="408621" cy="523220"/>
            <a:chOff x="5224655" y="-1003845"/>
            <a:chExt cx="408621" cy="5232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8F81DB0-1AE3-61B8-73D6-C16FC5A85D56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F855EAE-D619-D306-E64D-7E767C1EF2F7}"/>
                </a:ext>
              </a:extLst>
            </p:cNvPr>
            <p:cNvSpPr txBox="1"/>
            <p:nvPr/>
          </p:nvSpPr>
          <p:spPr>
            <a:xfrm>
              <a:off x="5236444" y="-100384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4" name="Picture 4" descr="Weather &amp;amp; Feelings - Baamboozle">
            <a:extLst>
              <a:ext uri="{FF2B5EF4-FFF2-40B4-BE49-F238E27FC236}">
                <a16:creationId xmlns:a16="http://schemas.microsoft.com/office/drawing/2014/main" xmlns="" id="{882CECA4-73F6-C15A-31BB-DAC7038E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9" y="3676285"/>
            <a:ext cx="3273113" cy="29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4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39" grpId="0"/>
      <p:bldP spid="40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721ACAF-E757-7348-959A-D546308D135A}"/>
              </a:ext>
            </a:extLst>
          </p:cNvPr>
          <p:cNvGrpSpPr/>
          <p:nvPr/>
        </p:nvGrpSpPr>
        <p:grpSpPr>
          <a:xfrm>
            <a:off x="1180397" y="1656456"/>
            <a:ext cx="10892689" cy="4660691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xmlns="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xmlns="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xmlns="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xmlns="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xmlns="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xmlns="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xmlns="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xmlns="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xmlns="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xmlns="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xmlns="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xmlns="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xmlns="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42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xmlns="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xmlns="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xmlns="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xmlns="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xmlns="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xmlns="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xmlns="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xmlns="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xmlns="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xmlns="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xmlns="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xmlns="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xmlns="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xmlns="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xmlns="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xmlns="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xmlns="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xmlns="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xmlns="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xmlns="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xmlns="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xmlns="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xmlns="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xmlns="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E44F8B1E-D30D-2344-8842-731D5C063A45}"/>
              </a:ext>
            </a:extLst>
          </p:cNvPr>
          <p:cNvSpPr txBox="1"/>
          <p:nvPr/>
        </p:nvSpPr>
        <p:spPr>
          <a:xfrm flipH="1">
            <a:off x="1515121" y="2675073"/>
            <a:ext cx="9199605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tích cực và tiêu cực </a:t>
            </a:r>
            <a:r>
              <a:rPr lang="vi-VN" sz="3200" b="1" dirty="0">
                <a:ln>
                  <a:solidFill>
                    <a:srgbClr val="7030A0"/>
                  </a:solidFill>
                </a:ln>
                <a:solidFill>
                  <a:srgbClr val="B65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suy nghĩ và hành động của mỗi người.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cần học cách </a:t>
            </a:r>
            <a:r>
              <a:rPr lang="vi-VN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tích cực,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 chế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tiêu cực.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BAFA6A-A61C-B689-B55E-B85B8FF24656}"/>
              </a:ext>
            </a:extLst>
          </p:cNvPr>
          <p:cNvSpPr txBox="1"/>
          <p:nvPr/>
        </p:nvSpPr>
        <p:spPr>
          <a:xfrm>
            <a:off x="3619691" y="371873"/>
            <a:ext cx="6151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E44F8B1E-D30D-2344-8842-731D5C063A45}"/>
              </a:ext>
            </a:extLst>
          </p:cNvPr>
          <p:cNvSpPr txBox="1"/>
          <p:nvPr/>
        </p:nvSpPr>
        <p:spPr>
          <a:xfrm flipH="1">
            <a:off x="1377466" y="2688412"/>
            <a:ext cx="9199605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BAFA6A-A61C-B689-B55E-B85B8FF24656}"/>
              </a:ext>
            </a:extLst>
          </p:cNvPr>
          <p:cNvSpPr txBox="1"/>
          <p:nvPr/>
        </p:nvSpPr>
        <p:spPr>
          <a:xfrm>
            <a:off x="3619691" y="621255"/>
            <a:ext cx="6151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34E102-126F-DCB1-754A-DC3EB98FFE14}"/>
              </a:ext>
            </a:extLst>
          </p:cNvPr>
          <p:cNvGrpSpPr/>
          <p:nvPr/>
        </p:nvGrpSpPr>
        <p:grpSpPr>
          <a:xfrm>
            <a:off x="371733" y="1489932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4102FDB-BD3F-B670-CB95-FC83C7EF6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8C8CA2F-3AC4-BE37-B547-19375AB78EA5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5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BAFA6A-A61C-B689-B55E-B85B8FF24656}"/>
              </a:ext>
            </a:extLst>
          </p:cNvPr>
          <p:cNvSpPr txBox="1"/>
          <p:nvPr/>
        </p:nvSpPr>
        <p:spPr>
          <a:xfrm>
            <a:off x="3619691" y="621255"/>
            <a:ext cx="6151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xmlns="" id="{E37A6F5D-3ADE-6D23-750D-F2D9CAAAAFB3}"/>
              </a:ext>
            </a:extLst>
          </p:cNvPr>
          <p:cNvSpPr/>
          <p:nvPr/>
        </p:nvSpPr>
        <p:spPr>
          <a:xfrm>
            <a:off x="692727" y="1947825"/>
            <a:ext cx="4350327" cy="1481175"/>
          </a:xfrm>
          <a:prstGeom prst="double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81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112135" y="200519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EA7FC4-D621-4497-85F5-AC3F607BFD6A}"/>
              </a:ext>
            </a:extLst>
          </p:cNvPr>
          <p:cNvSpPr txBox="1"/>
          <p:nvPr/>
        </p:nvSpPr>
        <p:spPr>
          <a:xfrm>
            <a:off x="3227037" y="370025"/>
            <a:ext cx="8023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Nghe/ </a:t>
            </a:r>
            <a:r>
              <a:rPr lang="en-US" sz="4800" b="1" dirty="0" err="1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EM</a:t>
            </a:r>
            <a:endParaRPr lang="vi-VN" sz="4800" b="1" dirty="0">
              <a:ln w="12700">
                <a:solidFill>
                  <a:sysClr val="windowText" lastClr="00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iềm Vui Của Em - Bé Trang Thư - Nhạc Thiếu Nhi Vui Nhộn.mp4" descr="Niềm Vui Của Em - Bé Trang Thư - Nhạc Thiếu Nhi Vui Nhộn.mp4">
            <a:hlinkClick r:id="" action="ppaction://media"/>
            <a:extLst>
              <a:ext uri="{FF2B5EF4-FFF2-40B4-BE49-F238E27FC236}">
                <a16:creationId xmlns:a16="http://schemas.microsoft.com/office/drawing/2014/main" xmlns="" id="{5F1912E9-0DD3-E04C-9879-D95FE21943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999.1884" end="38415.16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073" y="1175797"/>
            <a:ext cx="11346872" cy="54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3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79EE4B-43E5-6ADA-6B28-51DC80350505}"/>
              </a:ext>
            </a:extLst>
          </p:cNvPr>
          <p:cNvSpPr txBox="1"/>
          <p:nvPr/>
        </p:nvSpPr>
        <p:spPr>
          <a:xfrm>
            <a:off x="3679128" y="570666"/>
            <a:ext cx="6414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024BEA-EBBE-FF2E-D1F9-BA8198F586EF}"/>
              </a:ext>
            </a:extLst>
          </p:cNvPr>
          <p:cNvSpPr txBox="1"/>
          <p:nvPr/>
        </p:nvSpPr>
        <p:spPr>
          <a:xfrm>
            <a:off x="1080654" y="1401663"/>
            <a:ext cx="9809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16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79EE4B-43E5-6ADA-6B28-51DC80350505}"/>
              </a:ext>
            </a:extLst>
          </p:cNvPr>
          <p:cNvSpPr txBox="1"/>
          <p:nvPr/>
        </p:nvSpPr>
        <p:spPr>
          <a:xfrm>
            <a:off x="3555141" y="539669"/>
            <a:ext cx="6414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024BEA-EBBE-FF2E-D1F9-BA8198F586EF}"/>
              </a:ext>
            </a:extLst>
          </p:cNvPr>
          <p:cNvSpPr txBox="1"/>
          <p:nvPr/>
        </p:nvSpPr>
        <p:spPr>
          <a:xfrm>
            <a:off x="1496290" y="1611408"/>
            <a:ext cx="9809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1791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259839" y="1283827"/>
            <a:ext cx="3176668" cy="1200330"/>
            <a:chOff x="569797" y="1124402"/>
            <a:chExt cx="3941399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7" y="1124402"/>
              <a:ext cx="3941399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8" y="1610762"/>
              <a:ext cx="2880325" cy="42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+mj-lt"/>
                </a:rPr>
                <a:t>HÌNH THÀNH KẾN THỨC </a:t>
              </a:r>
              <a:endParaRPr lang="vi-VN" sz="1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473704" y="1606979"/>
            <a:ext cx="7858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1. </a:t>
            </a:r>
            <a:r>
              <a:rPr lang="vi-VN" sz="2400" dirty="0" smtClean="0">
                <a:solidFill>
                  <a:srgbClr val="000000"/>
                </a:solidFill>
              </a:rPr>
              <a:t>Các </a:t>
            </a:r>
            <a:r>
              <a:rPr lang="vi-VN" sz="2400" dirty="0">
                <a:solidFill>
                  <a:srgbClr val="000000"/>
                </a:solidFill>
              </a:rPr>
              <a:t>bạn trong tranh thể hiện cảm xúc gì? Đó là cảm xúc tích cực hay tiêu cực?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A2AFC9-C0A0-AF4F-99BC-EDD29FF6E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2"/>
          <a:stretch/>
        </p:blipFill>
        <p:spPr>
          <a:xfrm>
            <a:off x="7624168" y="1989206"/>
            <a:ext cx="3400009" cy="26328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A9E9F3-5ECE-334A-B34B-EC736A3BFB69}"/>
              </a:ext>
            </a:extLst>
          </p:cNvPr>
          <p:cNvGrpSpPr/>
          <p:nvPr/>
        </p:nvGrpSpPr>
        <p:grpSpPr>
          <a:xfrm>
            <a:off x="4318221" y="2415584"/>
            <a:ext cx="3023530" cy="2583326"/>
            <a:chOff x="3807700" y="1235764"/>
            <a:chExt cx="3062725" cy="27649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556F912-9B08-CC41-A017-F0EA27358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0"/>
            <a:stretch/>
          </p:blipFill>
          <p:spPr>
            <a:xfrm>
              <a:off x="3870250" y="1235764"/>
              <a:ext cx="3000175" cy="276498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A4FBC81-2B97-A34B-8A9C-CCF2BB343CB9}"/>
                </a:ext>
              </a:extLst>
            </p:cNvPr>
            <p:cNvSpPr/>
            <p:nvPr/>
          </p:nvSpPr>
          <p:spPr>
            <a:xfrm>
              <a:off x="3807700" y="1378483"/>
              <a:ext cx="80084" cy="2672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83C2AAC-F4BF-8140-A438-7C09DF3522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3"/>
          <a:stretch/>
        </p:blipFill>
        <p:spPr>
          <a:xfrm>
            <a:off x="1167823" y="4612163"/>
            <a:ext cx="2836749" cy="20575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F4C4C43-91A7-0043-991A-C7FE95C028D0}"/>
              </a:ext>
            </a:extLst>
          </p:cNvPr>
          <p:cNvGrpSpPr/>
          <p:nvPr/>
        </p:nvGrpSpPr>
        <p:grpSpPr>
          <a:xfrm>
            <a:off x="1083186" y="2424450"/>
            <a:ext cx="2939985" cy="2399033"/>
            <a:chOff x="660367" y="1224726"/>
            <a:chExt cx="3164866" cy="27649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DB6405E-BB1F-6949-AAF8-FFA112ED2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06"/>
            <a:stretch/>
          </p:blipFill>
          <p:spPr>
            <a:xfrm>
              <a:off x="660367" y="1224726"/>
              <a:ext cx="3124824" cy="27649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04C5F7C-9E05-3548-A695-259F7AAEE18A}"/>
                </a:ext>
              </a:extLst>
            </p:cNvPr>
            <p:cNvSpPr/>
            <p:nvPr/>
          </p:nvSpPr>
          <p:spPr>
            <a:xfrm>
              <a:off x="3745149" y="1630223"/>
              <a:ext cx="80084" cy="2672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F24114-58DB-7C4F-9AB8-5CF90A0B51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4" b="-1"/>
          <a:stretch/>
        </p:blipFill>
        <p:spPr>
          <a:xfrm>
            <a:off x="4101230" y="4945765"/>
            <a:ext cx="3210004" cy="16101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9C8B40-A30C-DA46-A0E6-FF2753380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11" y="4600410"/>
            <a:ext cx="3210003" cy="2069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CC639A-FB89-B3EF-FAAD-772CD09C4339}"/>
              </a:ext>
            </a:extLst>
          </p:cNvPr>
          <p:cNvSpPr txBox="1"/>
          <p:nvPr/>
        </p:nvSpPr>
        <p:spPr>
          <a:xfrm>
            <a:off x="3473704" y="353813"/>
            <a:ext cx="610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222766" y="1492008"/>
            <a:ext cx="2814825" cy="1200330"/>
            <a:chOff x="569798" y="1124402"/>
            <a:chExt cx="3492448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492448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8" y="1610762"/>
              <a:ext cx="2619778" cy="38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  <a:latin typeface="+mj-lt"/>
                </a:rPr>
                <a:t>HÌNH THÀNH KIẾN THỨC </a:t>
              </a:r>
              <a:endParaRPr lang="vi-VN" sz="14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2987483" y="1676675"/>
            <a:ext cx="8476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1. Các bạn trong tranh thể hiện cảm xúc gì? Đó là cảm xúc tích cực hay tiêu cực?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F4C4C43-91A7-0043-991A-C7FE95C028D0}"/>
              </a:ext>
            </a:extLst>
          </p:cNvPr>
          <p:cNvGrpSpPr/>
          <p:nvPr/>
        </p:nvGrpSpPr>
        <p:grpSpPr>
          <a:xfrm>
            <a:off x="2819911" y="2692338"/>
            <a:ext cx="7614858" cy="4003363"/>
            <a:chOff x="660367" y="1224726"/>
            <a:chExt cx="3164866" cy="27649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DB6405E-BB1F-6949-AAF8-FFA112ED2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06"/>
            <a:stretch/>
          </p:blipFill>
          <p:spPr>
            <a:xfrm>
              <a:off x="660367" y="1224726"/>
              <a:ext cx="3124824" cy="27649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04C5F7C-9E05-3548-A695-259F7AAEE18A}"/>
                </a:ext>
              </a:extLst>
            </p:cNvPr>
            <p:cNvSpPr/>
            <p:nvPr/>
          </p:nvSpPr>
          <p:spPr>
            <a:xfrm>
              <a:off x="3745149" y="1630223"/>
              <a:ext cx="80084" cy="2672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xmlns="" id="{268B4714-133F-2142-9394-F52A35F0A669}"/>
              </a:ext>
            </a:extLst>
          </p:cNvPr>
          <p:cNvSpPr/>
          <p:nvPr/>
        </p:nvSpPr>
        <p:spPr>
          <a:xfrm>
            <a:off x="5636989" y="6160459"/>
            <a:ext cx="2564901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 mừng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BF8372-F649-3CE4-8D17-55060410FA05}"/>
              </a:ext>
            </a:extLst>
          </p:cNvPr>
          <p:cNvSpPr txBox="1"/>
          <p:nvPr/>
        </p:nvSpPr>
        <p:spPr>
          <a:xfrm>
            <a:off x="3368388" y="199347"/>
            <a:ext cx="6151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286134" y="1294370"/>
            <a:ext cx="3371466" cy="1200330"/>
            <a:chOff x="569797" y="1124402"/>
            <a:chExt cx="4183088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7" y="1124402"/>
              <a:ext cx="4183088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5" y="1610762"/>
              <a:ext cx="3209663" cy="45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+mj-lt"/>
                </a:rPr>
                <a:t>HÌNH THÀNH KIẾN THỨC</a:t>
              </a:r>
              <a:endParaRPr lang="vi-VN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657600" y="1588460"/>
            <a:ext cx="7681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1. Các bạn trong tranh thể hiện cảm xúc gì? Đó là cảm xúc tích cực hay tiêu cực?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A9E9F3-5ECE-334A-B34B-EC736A3BFB69}"/>
              </a:ext>
            </a:extLst>
          </p:cNvPr>
          <p:cNvGrpSpPr/>
          <p:nvPr/>
        </p:nvGrpSpPr>
        <p:grpSpPr>
          <a:xfrm>
            <a:off x="1149927" y="2811450"/>
            <a:ext cx="9372599" cy="4046549"/>
            <a:chOff x="3807700" y="1311341"/>
            <a:chExt cx="3062725" cy="26894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556F912-9B08-CC41-A017-F0EA27358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0"/>
            <a:stretch/>
          </p:blipFill>
          <p:spPr>
            <a:xfrm>
              <a:off x="3870250" y="1311341"/>
              <a:ext cx="3000175" cy="268941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A4FBC81-2B97-A34B-8A9C-CCF2BB343CB9}"/>
                </a:ext>
              </a:extLst>
            </p:cNvPr>
            <p:cNvSpPr/>
            <p:nvPr/>
          </p:nvSpPr>
          <p:spPr>
            <a:xfrm>
              <a:off x="3807700" y="1378483"/>
              <a:ext cx="80084" cy="2672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xmlns="" id="{2E09E38B-8BB7-4C4C-88DF-7379B98DD9B0}"/>
              </a:ext>
            </a:extLst>
          </p:cNvPr>
          <p:cNvSpPr/>
          <p:nvPr/>
        </p:nvSpPr>
        <p:spPr>
          <a:xfrm>
            <a:off x="5629334" y="6140150"/>
            <a:ext cx="1614214" cy="693619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Sợ hãi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B9471B-CB5C-F3BD-EBD8-21CCE2B7508A}"/>
              </a:ext>
            </a:extLst>
          </p:cNvPr>
          <p:cNvSpPr txBox="1"/>
          <p:nvPr/>
        </p:nvSpPr>
        <p:spPr>
          <a:xfrm>
            <a:off x="3384978" y="371040"/>
            <a:ext cx="610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5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48151" y="1808568"/>
            <a:ext cx="3293951" cy="1200330"/>
            <a:chOff x="569797" y="1124402"/>
            <a:chExt cx="408691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7" y="1124402"/>
              <a:ext cx="408691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8" y="1610762"/>
              <a:ext cx="2880325" cy="42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+mj-lt"/>
                </a:rPr>
                <a:t>HÌNH THÀNH KIẾN THỨC</a:t>
              </a:r>
              <a:endParaRPr lang="vi-VN" sz="1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4076319" y="2200562"/>
            <a:ext cx="7451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1. Các bạn trong tranh thể hiện cảm xúc gì? Đó là cảm xúc tích cực hay tiêu cực?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A2AFC9-C0A0-AF4F-99BC-EDD29FF6E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2"/>
          <a:stretch/>
        </p:blipFill>
        <p:spPr>
          <a:xfrm>
            <a:off x="3051464" y="2931109"/>
            <a:ext cx="8422758" cy="3579925"/>
          </a:xfrm>
          <a:prstGeom prst="rect">
            <a:avLst/>
          </a:prstGeom>
        </p:spPr>
      </p:pic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xmlns="" id="{4E620BA8-FA31-3248-8BA8-87B95DF8671D}"/>
              </a:ext>
            </a:extLst>
          </p:cNvPr>
          <p:cNvSpPr/>
          <p:nvPr/>
        </p:nvSpPr>
        <p:spPr>
          <a:xfrm>
            <a:off x="5406823" y="6012841"/>
            <a:ext cx="2864339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786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Tức giận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6BE702-DEC7-67A9-A30B-9BF8056BED7B}"/>
              </a:ext>
            </a:extLst>
          </p:cNvPr>
          <p:cNvSpPr txBox="1"/>
          <p:nvPr/>
        </p:nvSpPr>
        <p:spPr>
          <a:xfrm>
            <a:off x="3919679" y="346965"/>
            <a:ext cx="610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8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298607" y="1820725"/>
            <a:ext cx="3327996" cy="1200330"/>
            <a:chOff x="569798" y="1124402"/>
            <a:chExt cx="4129157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4129157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8" y="1610762"/>
              <a:ext cx="2880325" cy="42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+mj-lt"/>
                </a:rPr>
                <a:t>HÌNH THÀNH KIẾN THỨC</a:t>
              </a:r>
              <a:endParaRPr lang="vi-VN" sz="1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841173" y="2340244"/>
            <a:ext cx="7918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1.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thể hiện cảm xúc gì? Đó là cảm xúc tích cực hay tiêu cực?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83C2AAC-F4BF-8140-A438-7C09DF352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3"/>
          <a:stretch/>
        </p:blipFill>
        <p:spPr>
          <a:xfrm>
            <a:off x="2328163" y="3124300"/>
            <a:ext cx="8652161" cy="3449820"/>
          </a:xfrm>
          <a:prstGeom prst="rect">
            <a:avLst/>
          </a:prstGeom>
        </p:spPr>
      </p:pic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xmlns="" id="{155D15F7-5363-CA4E-A99F-037F576F69A6}"/>
              </a:ext>
            </a:extLst>
          </p:cNvPr>
          <p:cNvSpPr/>
          <p:nvPr/>
        </p:nvSpPr>
        <p:spPr>
          <a:xfrm>
            <a:off x="6698630" y="6130332"/>
            <a:ext cx="3043937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solidFill>
                    <a:srgbClr val="F78609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Ngạc nhiên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A74289-0D07-29E4-332E-0F76EE4F916E}"/>
              </a:ext>
            </a:extLst>
          </p:cNvPr>
          <p:cNvSpPr txBox="1"/>
          <p:nvPr/>
        </p:nvSpPr>
        <p:spPr>
          <a:xfrm>
            <a:off x="3841173" y="346964"/>
            <a:ext cx="610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CẢM XÚC CỦA EM (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3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</TotalTime>
  <Words>787</Words>
  <Application>Microsoft Office PowerPoint</Application>
  <PresentationFormat>Widescreen</PresentationFormat>
  <Paragraphs>103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80</cp:revision>
  <dcterms:created xsi:type="dcterms:W3CDTF">2021-06-11T02:39:36Z</dcterms:created>
  <dcterms:modified xsi:type="dcterms:W3CDTF">2024-01-17T02:58:30Z</dcterms:modified>
</cp:coreProperties>
</file>