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  <p:sldMasterId id="2147484335" r:id="rId2"/>
    <p:sldMasterId id="2147484383" r:id="rId3"/>
    <p:sldMasterId id="2147484395" r:id="rId4"/>
    <p:sldMasterId id="2147484416" r:id="rId5"/>
    <p:sldMasterId id="2147484438" r:id="rId6"/>
    <p:sldMasterId id="2147484447" r:id="rId7"/>
  </p:sldMasterIdLst>
  <p:notesMasterIdLst>
    <p:notesMasterId r:id="rId24"/>
  </p:notesMasterIdLst>
  <p:sldIdLst>
    <p:sldId id="585" r:id="rId8"/>
    <p:sldId id="558" r:id="rId9"/>
    <p:sldId id="609" r:id="rId10"/>
    <p:sldId id="611" r:id="rId11"/>
    <p:sldId id="579" r:id="rId12"/>
    <p:sldId id="535" r:id="rId13"/>
    <p:sldId id="608" r:id="rId14"/>
    <p:sldId id="586" r:id="rId15"/>
    <p:sldId id="598" r:id="rId16"/>
    <p:sldId id="588" r:id="rId17"/>
    <p:sldId id="599" r:id="rId18"/>
    <p:sldId id="600" r:id="rId19"/>
    <p:sldId id="610" r:id="rId20"/>
    <p:sldId id="557" r:id="rId21"/>
    <p:sldId id="607" r:id="rId22"/>
    <p:sldId id="587" r:id="rId23"/>
  </p:sldIdLst>
  <p:sldSz cx="12709525" cy="6769100"/>
  <p:notesSz cx="6858000" cy="9144000"/>
  <p:custDataLst>
    <p:tags r:id="rId25"/>
  </p:custDataLst>
  <p:defaultTextStyle>
    <a:defPPr>
      <a:defRPr lang="en-US"/>
    </a:defPPr>
    <a:lvl1pPr marL="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4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9FD"/>
    <a:srgbClr val="46FD27"/>
    <a:srgbClr val="F3392B"/>
    <a:srgbClr val="FEB0F3"/>
    <a:srgbClr val="FD8603"/>
    <a:srgbClr val="9EF3FC"/>
    <a:srgbClr val="FFFFCC"/>
    <a:srgbClr val="FFFFFF"/>
    <a:srgbClr val="E6A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282" autoAdjust="0"/>
  </p:normalViewPr>
  <p:slideViewPr>
    <p:cSldViewPr>
      <p:cViewPr varScale="1">
        <p:scale>
          <a:sx n="66" d="100"/>
          <a:sy n="66" d="100"/>
        </p:scale>
        <p:origin x="780" y="48"/>
      </p:cViewPr>
      <p:guideLst>
        <p:guide orient="horz" pos="2132"/>
        <p:guide pos="4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82B1-1D7A-426F-857A-ACB4EAFCB3B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685800"/>
            <a:ext cx="6438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5206-4DE8-4E35-BE1B-AFB0DE63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9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63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HS </a:t>
            </a:r>
            <a:r>
              <a:rPr lang="en-US" altLang="zh-CN" dirty="0" err="1"/>
              <a:t>luyện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đoạn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thơ</a:t>
            </a:r>
            <a:endParaRPr lang="en-US" altLang="zh-CN" baseline="0" dirty="0"/>
          </a:p>
          <a:p>
            <a:r>
              <a:rPr lang="en-US" altLang="zh-CN" baseline="0" dirty="0"/>
              <a:t>GV </a:t>
            </a: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đoạn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tiếng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học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Tiếng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2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691" y="1107814"/>
            <a:ext cx="9532144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691" y="3555345"/>
            <a:ext cx="9532144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5254" y="360392"/>
            <a:ext cx="2740491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780" y="360392"/>
            <a:ext cx="8062605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4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99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691" y="1107814"/>
            <a:ext cx="9532144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691" y="3555345"/>
            <a:ext cx="9532144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7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6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60" y="1687575"/>
            <a:ext cx="10961965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160" y="4529971"/>
            <a:ext cx="10961965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1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780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197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2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5" y="360392"/>
            <a:ext cx="10961965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436" y="1659370"/>
            <a:ext cx="537672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436" y="2472602"/>
            <a:ext cx="537672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4197" y="1659370"/>
            <a:ext cx="540320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4197" y="2472602"/>
            <a:ext cx="540320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57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5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4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59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04" y="974626"/>
            <a:ext cx="6434197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204" y="974626"/>
            <a:ext cx="6434197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92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77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5254" y="360392"/>
            <a:ext cx="2740491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780" y="360392"/>
            <a:ext cx="8062605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0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0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24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0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262858" y="-79970"/>
            <a:ext cx="2381878" cy="2511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" y="-119881"/>
            <a:ext cx="1372350" cy="19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692" y="3555353"/>
            <a:ext cx="9532143" cy="1634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92"/>
            </a:lvl1pPr>
            <a:lvl2pPr marL="493613" indent="0" algn="ctr">
              <a:buNone/>
              <a:defRPr sz="2159"/>
            </a:lvl2pPr>
            <a:lvl3pPr marL="987227" indent="0" algn="ctr">
              <a:buNone/>
              <a:defRPr sz="1945"/>
            </a:lvl3pPr>
            <a:lvl4pPr marL="1480835" indent="0" algn="ctr">
              <a:buNone/>
              <a:defRPr sz="1728"/>
            </a:lvl4pPr>
            <a:lvl5pPr marL="1974450" indent="0" algn="ctr">
              <a:buNone/>
              <a:defRPr sz="1728"/>
            </a:lvl5pPr>
            <a:lvl6pPr marL="2468060" indent="0" algn="ctr">
              <a:buNone/>
              <a:defRPr sz="1728"/>
            </a:lvl6pPr>
            <a:lvl7pPr marL="2961672" indent="0" algn="ctr">
              <a:buNone/>
              <a:defRPr sz="1728"/>
            </a:lvl7pPr>
            <a:lvl8pPr marL="3455284" indent="0" algn="ctr">
              <a:buNone/>
              <a:defRPr sz="1728"/>
            </a:lvl8pPr>
            <a:lvl9pPr marL="3948898" indent="0" algn="ctr">
              <a:buNone/>
              <a:defRPr sz="1728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82" y="6273980"/>
            <a:ext cx="2859643" cy="360392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09/04/2024</a:t>
            </a:fld>
            <a:endParaRPr lang="id-ID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0035" y="6273980"/>
            <a:ext cx="4289465" cy="360392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9425" y="6273980"/>
            <a:ext cx="516327" cy="360392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0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60" y="1687575"/>
            <a:ext cx="10961965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160" y="4529971"/>
            <a:ext cx="10961965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08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4085" y="361039"/>
            <a:ext cx="10961356" cy="130746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4092" y="6274354"/>
            <a:ext cx="2859212" cy="359553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3BED4874-415F-4462-8CBD-90FA9588F10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10355" y="6274354"/>
            <a:ext cx="4288817" cy="359553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976236" y="6274354"/>
            <a:ext cx="2859212" cy="359553"/>
          </a:xfrm>
          <a:prstGeom prst="rect">
            <a:avLst/>
          </a:prstGeom>
        </p:spPr>
        <p:txBody>
          <a:bodyPr/>
          <a:lstStyle/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8C92ADDF-ABC6-4EEC-846D-A1AE2D41067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3215" y="2102810"/>
            <a:ext cx="10803097" cy="14509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06429" y="3835824"/>
            <a:ext cx="8896668" cy="17298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1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1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5556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fld id="{8B4E67A1-5C53-42BD-AB2C-709FEF61F2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  <a:defRPr/>
              </a:pPr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42173" y="6274344"/>
            <a:ext cx="4025180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08049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5A80EFF5-4C64-44AF-903C-4654B01C43E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18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487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632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256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03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556" y="271893"/>
            <a:ext cx="11438414" cy="11276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35556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fld id="{9E773E08-A71B-4FDC-B054-E26753AAFF0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  <a:defRPr/>
              </a:pPr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42173" y="6274344"/>
            <a:ext cx="4025180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08049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CC93CDD0-E3EC-4FB5-9135-935862A1CC9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379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014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470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80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780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197" y="1801959"/>
            <a:ext cx="5401548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07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557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556" y="271893"/>
            <a:ext cx="11438414" cy="11276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35556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fld id="{9E773E08-A71B-4FDC-B054-E26753AAFF0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  <a:defRPr/>
              </a:pPr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42173" y="6274344"/>
            <a:ext cx="4025180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08049" y="6274344"/>
            <a:ext cx="2965922" cy="361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CC93CDD0-E3EC-4FB5-9135-935862A1CC9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174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35405"/>
          <a:stretch>
            <a:fillRect/>
          </a:stretch>
        </p:blipFill>
        <p:spPr>
          <a:xfrm>
            <a:off x="172109" y="3832093"/>
            <a:ext cx="3714503" cy="25609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3455" r="31780" b="7512"/>
          <a:stretch>
            <a:fillRect/>
          </a:stretch>
        </p:blipFill>
        <p:spPr>
          <a:xfrm>
            <a:off x="9598247" y="3010403"/>
            <a:ext cx="2727252" cy="34523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5" y="305538"/>
            <a:ext cx="2846137" cy="25609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0"/>
          <a:stretch>
            <a:fillRect/>
          </a:stretch>
        </p:blipFill>
        <p:spPr>
          <a:xfrm flipH="1">
            <a:off x="6816220" y="754721"/>
            <a:ext cx="4716937" cy="1930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1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2" y="2970883"/>
            <a:ext cx="3209155" cy="379821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50" y="877477"/>
            <a:ext cx="3838315" cy="533516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9" y="877476"/>
            <a:ext cx="2440232" cy="190140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5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602" y="319883"/>
            <a:ext cx="4429406" cy="59478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5"/>
          <a:stretch>
            <a:fillRect/>
          </a:stretch>
        </p:blipFill>
        <p:spPr>
          <a:xfrm>
            <a:off x="7107480" y="4387380"/>
            <a:ext cx="4716937" cy="20432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5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514983" y="476344"/>
            <a:ext cx="4341513" cy="546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9681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514983" y="476344"/>
            <a:ext cx="4341513" cy="546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7997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514983" y="476344"/>
            <a:ext cx="4341513" cy="546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0484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514983" y="476344"/>
            <a:ext cx="4341513" cy="546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5528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3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5" y="360392"/>
            <a:ext cx="10961965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436" y="1659370"/>
            <a:ext cx="537672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436" y="2472602"/>
            <a:ext cx="537672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4197" y="1659370"/>
            <a:ext cx="5403204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4197" y="2472602"/>
            <a:ext cx="5403204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2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22" y="2102818"/>
            <a:ext cx="10803095" cy="1450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431" y="3835830"/>
            <a:ext cx="8896669" cy="17298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8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6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62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3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72" y="4349782"/>
            <a:ext cx="10803095" cy="1344419"/>
          </a:xfrm>
        </p:spPr>
        <p:txBody>
          <a:bodyPr anchor="t"/>
          <a:lstStyle>
            <a:lvl1pPr algn="l">
              <a:defRPr sz="561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72" y="2869037"/>
            <a:ext cx="10803095" cy="1480740"/>
          </a:xfrm>
        </p:spPr>
        <p:txBody>
          <a:bodyPr anchor="b"/>
          <a:lstStyle>
            <a:lvl1pPr marL="0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1pPr>
            <a:lvl2pPr marL="639156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278309" indent="0">
              <a:buNone/>
              <a:defRPr sz="2273">
                <a:solidFill>
                  <a:schemeClr val="tx1">
                    <a:tint val="75000"/>
                  </a:schemeClr>
                </a:solidFill>
              </a:defRPr>
            </a:lvl3pPr>
            <a:lvl4pPr marL="1917464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4pPr>
            <a:lvl5pPr marL="2556617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5pPr>
            <a:lvl6pPr marL="319577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6pPr>
            <a:lvl7pPr marL="3834927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7pPr>
            <a:lvl8pPr marL="447408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8pPr>
            <a:lvl9pPr marL="511323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20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480" y="1579462"/>
            <a:ext cx="5613372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0677" y="1579462"/>
            <a:ext cx="5613372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50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81" y="1515219"/>
            <a:ext cx="5615582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156" indent="0">
              <a:buNone/>
              <a:defRPr sz="2807" b="1"/>
            </a:lvl2pPr>
            <a:lvl3pPr marL="1278309" indent="0">
              <a:buNone/>
              <a:defRPr sz="2540" b="1"/>
            </a:lvl3pPr>
            <a:lvl4pPr marL="1917464" indent="0">
              <a:buNone/>
              <a:defRPr sz="2273" b="1"/>
            </a:lvl4pPr>
            <a:lvl5pPr marL="2556617" indent="0">
              <a:buNone/>
              <a:defRPr sz="2273" b="1"/>
            </a:lvl5pPr>
            <a:lvl6pPr marL="3195773" indent="0">
              <a:buNone/>
              <a:defRPr sz="2273" b="1"/>
            </a:lvl6pPr>
            <a:lvl7pPr marL="3834927" indent="0">
              <a:buNone/>
              <a:defRPr sz="2273" b="1"/>
            </a:lvl7pPr>
            <a:lvl8pPr marL="4474080" indent="0">
              <a:buNone/>
              <a:defRPr sz="2273" b="1"/>
            </a:lvl8pPr>
            <a:lvl9pPr marL="5113235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481" y="2146682"/>
            <a:ext cx="5615582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269" y="1515219"/>
            <a:ext cx="5617786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156" indent="0">
              <a:buNone/>
              <a:defRPr sz="2807" b="1"/>
            </a:lvl2pPr>
            <a:lvl3pPr marL="1278309" indent="0">
              <a:buNone/>
              <a:defRPr sz="2540" b="1"/>
            </a:lvl3pPr>
            <a:lvl4pPr marL="1917464" indent="0">
              <a:buNone/>
              <a:defRPr sz="2273" b="1"/>
            </a:lvl4pPr>
            <a:lvl5pPr marL="2556617" indent="0">
              <a:buNone/>
              <a:defRPr sz="2273" b="1"/>
            </a:lvl5pPr>
            <a:lvl6pPr marL="3195773" indent="0">
              <a:buNone/>
              <a:defRPr sz="2273" b="1"/>
            </a:lvl6pPr>
            <a:lvl7pPr marL="3834927" indent="0">
              <a:buNone/>
              <a:defRPr sz="2273" b="1"/>
            </a:lvl7pPr>
            <a:lvl8pPr marL="4474080" indent="0">
              <a:buNone/>
              <a:defRPr sz="2273" b="1"/>
            </a:lvl8pPr>
            <a:lvl9pPr marL="5113235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269" y="2146682"/>
            <a:ext cx="5617786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10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3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70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82" y="269511"/>
            <a:ext cx="4181346" cy="1146986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078" y="269520"/>
            <a:ext cx="7104978" cy="5777239"/>
          </a:xfrm>
        </p:spPr>
        <p:txBody>
          <a:bodyPr/>
          <a:lstStyle>
            <a:lvl1pPr>
              <a:defRPr sz="4412"/>
            </a:lvl1pPr>
            <a:lvl2pPr>
              <a:defRPr sz="3877"/>
            </a:lvl2pPr>
            <a:lvl3pPr>
              <a:defRPr sz="3342"/>
            </a:lvl3pPr>
            <a:lvl4pPr>
              <a:defRPr sz="2807"/>
            </a:lvl4pPr>
            <a:lvl5pPr>
              <a:defRPr sz="2807"/>
            </a:lvl5pPr>
            <a:lvl6pPr>
              <a:defRPr sz="2807"/>
            </a:lvl6pPr>
            <a:lvl7pPr>
              <a:defRPr sz="2807"/>
            </a:lvl7pPr>
            <a:lvl8pPr>
              <a:defRPr sz="2807"/>
            </a:lvl8pPr>
            <a:lvl9pPr>
              <a:defRPr sz="2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482" y="1416506"/>
            <a:ext cx="4181346" cy="4630253"/>
          </a:xfrm>
        </p:spPr>
        <p:txBody>
          <a:bodyPr/>
          <a:lstStyle>
            <a:lvl1pPr marL="0" indent="0">
              <a:buNone/>
              <a:defRPr sz="2005"/>
            </a:lvl1pPr>
            <a:lvl2pPr marL="639156" indent="0">
              <a:buNone/>
              <a:defRPr sz="1738"/>
            </a:lvl2pPr>
            <a:lvl3pPr marL="1278309" indent="0">
              <a:buNone/>
              <a:defRPr sz="1337"/>
            </a:lvl3pPr>
            <a:lvl4pPr marL="1917464" indent="0">
              <a:buNone/>
              <a:defRPr sz="1203"/>
            </a:lvl4pPr>
            <a:lvl5pPr marL="2556617" indent="0">
              <a:buNone/>
              <a:defRPr sz="1203"/>
            </a:lvl5pPr>
            <a:lvl6pPr marL="3195773" indent="0">
              <a:buNone/>
              <a:defRPr sz="1203"/>
            </a:lvl6pPr>
            <a:lvl7pPr marL="3834927" indent="0">
              <a:buNone/>
              <a:defRPr sz="1203"/>
            </a:lvl7pPr>
            <a:lvl8pPr marL="4474080" indent="0">
              <a:buNone/>
              <a:defRPr sz="1203"/>
            </a:lvl8pPr>
            <a:lvl9pPr marL="5113235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08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160" y="4738377"/>
            <a:ext cx="7625715" cy="559391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91160" y="604832"/>
            <a:ext cx="7625715" cy="4061460"/>
          </a:xfrm>
        </p:spPr>
        <p:txBody>
          <a:bodyPr/>
          <a:lstStyle>
            <a:lvl1pPr marL="0" indent="0">
              <a:buNone/>
              <a:defRPr sz="4412"/>
            </a:lvl1pPr>
            <a:lvl2pPr marL="639156" indent="0">
              <a:buNone/>
              <a:defRPr sz="3877"/>
            </a:lvl2pPr>
            <a:lvl3pPr marL="1278309" indent="0">
              <a:buNone/>
              <a:defRPr sz="3342"/>
            </a:lvl3pPr>
            <a:lvl4pPr marL="1917464" indent="0">
              <a:buNone/>
              <a:defRPr sz="2807"/>
            </a:lvl4pPr>
            <a:lvl5pPr marL="2556617" indent="0">
              <a:buNone/>
              <a:defRPr sz="2807"/>
            </a:lvl5pPr>
            <a:lvl6pPr marL="3195773" indent="0">
              <a:buNone/>
              <a:defRPr sz="2807"/>
            </a:lvl6pPr>
            <a:lvl7pPr marL="3834927" indent="0">
              <a:buNone/>
              <a:defRPr sz="2807"/>
            </a:lvl7pPr>
            <a:lvl8pPr marL="4474080" indent="0">
              <a:buNone/>
              <a:defRPr sz="2807"/>
            </a:lvl8pPr>
            <a:lvl9pPr marL="5113235" indent="0">
              <a:buNone/>
              <a:defRPr sz="280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1160" y="5297765"/>
            <a:ext cx="7625715" cy="794428"/>
          </a:xfrm>
        </p:spPr>
        <p:txBody>
          <a:bodyPr/>
          <a:lstStyle>
            <a:lvl1pPr marL="0" indent="0">
              <a:buNone/>
              <a:defRPr sz="2005"/>
            </a:lvl1pPr>
            <a:lvl2pPr marL="639156" indent="0">
              <a:buNone/>
              <a:defRPr sz="1738"/>
            </a:lvl2pPr>
            <a:lvl3pPr marL="1278309" indent="0">
              <a:buNone/>
              <a:defRPr sz="1337"/>
            </a:lvl3pPr>
            <a:lvl4pPr marL="1917464" indent="0">
              <a:buNone/>
              <a:defRPr sz="1203"/>
            </a:lvl4pPr>
            <a:lvl5pPr marL="2556617" indent="0">
              <a:buNone/>
              <a:defRPr sz="1203"/>
            </a:lvl5pPr>
            <a:lvl6pPr marL="3195773" indent="0">
              <a:buNone/>
              <a:defRPr sz="1203"/>
            </a:lvl6pPr>
            <a:lvl7pPr marL="3834927" indent="0">
              <a:buNone/>
              <a:defRPr sz="1203"/>
            </a:lvl7pPr>
            <a:lvl8pPr marL="4474080" indent="0">
              <a:buNone/>
              <a:defRPr sz="1203"/>
            </a:lvl8pPr>
            <a:lvl9pPr marL="5113235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99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52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4406" y="271081"/>
            <a:ext cx="2859644" cy="5775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481" y="271081"/>
            <a:ext cx="8367103" cy="5775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3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0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04" y="974626"/>
            <a:ext cx="6434197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6" y="451273"/>
            <a:ext cx="4099152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204" y="974626"/>
            <a:ext cx="6434197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436" y="2030730"/>
            <a:ext cx="4099152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324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32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324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32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780" y="360392"/>
            <a:ext cx="10961965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80" y="1801959"/>
            <a:ext cx="10961965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80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30" y="6273953"/>
            <a:ext cx="4289465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102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0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459" r:id="rId12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780" y="360392"/>
            <a:ext cx="10961965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80" y="1801959"/>
            <a:ext cx="10961965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80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30" y="6273953"/>
            <a:ext cx="4289465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102" y="6273953"/>
            <a:ext cx="285964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843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84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0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3977" y="361039"/>
            <a:ext cx="10961573" cy="130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3977" y="1802222"/>
            <a:ext cx="10961573" cy="429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3977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09835" y="6274344"/>
            <a:ext cx="4289857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691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6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7" r:id="rId3"/>
    <p:sldLayoutId id="2147484390" r:id="rId4"/>
    <p:sldLayoutId id="2147484391" r:id="rId5"/>
    <p:sldLayoutId id="2147484392" r:id="rId6"/>
    <p:sldLayoutId id="2147484393" r:id="rId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855787" rtl="0" eaLnBrk="1" latinLnBrk="0" hangingPunct="1">
        <a:lnSpc>
          <a:spcPct val="90000"/>
        </a:lnSpc>
        <a:spcBef>
          <a:spcPct val="0"/>
        </a:spcBef>
        <a:buNone/>
        <a:defRPr sz="4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47" indent="-213947" algn="l" defTabSz="855787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1pPr>
      <a:lvl2pPr marL="641840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06973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97627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92552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35341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8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320920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637095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1pPr>
      <a:lvl2pPr marL="427893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2pPr>
      <a:lvl3pPr marL="85578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3pPr>
      <a:lvl4pPr marL="128368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71157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13946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567361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299525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423148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3977" y="361039"/>
            <a:ext cx="10961573" cy="130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3977" y="1802222"/>
            <a:ext cx="10961573" cy="429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3977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09835" y="6274344"/>
            <a:ext cx="4289857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691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358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</p:sldLayoutIdLst>
  <p:txStyles>
    <p:titleStyle>
      <a:lvl1pPr algn="l" defTabSz="855787" rtl="0" eaLnBrk="1" latinLnBrk="0" hangingPunct="1">
        <a:lnSpc>
          <a:spcPct val="90000"/>
        </a:lnSpc>
        <a:spcBef>
          <a:spcPct val="0"/>
        </a:spcBef>
        <a:buNone/>
        <a:defRPr sz="4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47" indent="-213947" algn="l" defTabSz="855787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1pPr>
      <a:lvl2pPr marL="641840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06973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97627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92552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35341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8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320920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637095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1pPr>
      <a:lvl2pPr marL="427893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2pPr>
      <a:lvl3pPr marL="85578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3pPr>
      <a:lvl4pPr marL="128368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71157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13946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567361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299525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423148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3977" y="361039"/>
            <a:ext cx="10961573" cy="130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3977" y="1802222"/>
            <a:ext cx="10961573" cy="429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3977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09835" y="6274344"/>
            <a:ext cx="4289857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691" y="6274344"/>
            <a:ext cx="2858859" cy="35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78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257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</p:sldLayoutIdLst>
  <p:txStyles>
    <p:titleStyle>
      <a:lvl1pPr algn="l" defTabSz="855787" rtl="0" eaLnBrk="1" latinLnBrk="0" hangingPunct="1">
        <a:lnSpc>
          <a:spcPct val="90000"/>
        </a:lnSpc>
        <a:spcBef>
          <a:spcPct val="0"/>
        </a:spcBef>
        <a:buNone/>
        <a:defRPr sz="4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47" indent="-213947" algn="l" defTabSz="855787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1pPr>
      <a:lvl2pPr marL="641840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06973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97627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92552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35341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8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320920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637095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1pPr>
      <a:lvl2pPr marL="427893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2pPr>
      <a:lvl3pPr marL="85578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3pPr>
      <a:lvl4pPr marL="1283680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71157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139467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567361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2995254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423148" algn="l" defTabSz="855787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549" y="-294"/>
            <a:ext cx="12710627" cy="67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479" y="271084"/>
            <a:ext cx="11438574" cy="1128183"/>
          </a:xfrm>
          <a:prstGeom prst="rect">
            <a:avLst/>
          </a:prstGeom>
        </p:spPr>
        <p:txBody>
          <a:bodyPr vert="horz" lIns="95617" tIns="47809" rIns="95617" bIns="478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79" y="1579462"/>
            <a:ext cx="11438574" cy="4467293"/>
          </a:xfrm>
          <a:prstGeom prst="rect">
            <a:avLst/>
          </a:prstGeom>
        </p:spPr>
        <p:txBody>
          <a:bodyPr vert="horz" lIns="95617" tIns="47809" rIns="95617" bIns="478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480" y="6273956"/>
            <a:ext cx="2965557" cy="360392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l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2424" y="6273956"/>
            <a:ext cx="4024684" cy="360392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ct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8499" y="6273956"/>
            <a:ext cx="2965557" cy="360392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7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1278309" rtl="0" eaLnBrk="1" latinLnBrk="0" hangingPunct="1">
        <a:spcBef>
          <a:spcPct val="0"/>
        </a:spcBef>
        <a:buNone/>
        <a:defRPr sz="6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367" indent="-479367" algn="l" defTabSz="1278309" rtl="0" eaLnBrk="1" latinLnBrk="0" hangingPunct="1">
        <a:spcBef>
          <a:spcPct val="20000"/>
        </a:spcBef>
        <a:buFont typeface="Arial" pitchFamily="34" charset="0"/>
        <a:buChar char="•"/>
        <a:defRPr sz="4412" kern="1200">
          <a:solidFill>
            <a:schemeClr val="tx1"/>
          </a:solidFill>
          <a:latin typeface="+mn-lt"/>
          <a:ea typeface="+mn-ea"/>
          <a:cs typeface="+mn-cs"/>
        </a:defRPr>
      </a:lvl1pPr>
      <a:lvl2pPr marL="1038626" indent="-399471" algn="l" defTabSz="1278309" rtl="0" eaLnBrk="1" latinLnBrk="0" hangingPunct="1">
        <a:spcBef>
          <a:spcPct val="20000"/>
        </a:spcBef>
        <a:buFont typeface="Arial" pitchFamily="34" charset="0"/>
        <a:buChar char="–"/>
        <a:defRPr sz="3877" kern="1200">
          <a:solidFill>
            <a:schemeClr val="tx1"/>
          </a:solidFill>
          <a:latin typeface="+mn-lt"/>
          <a:ea typeface="+mn-ea"/>
          <a:cs typeface="+mn-cs"/>
        </a:defRPr>
      </a:lvl2pPr>
      <a:lvl3pPr marL="1597884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3342" kern="1200">
          <a:solidFill>
            <a:schemeClr val="tx1"/>
          </a:solidFill>
          <a:latin typeface="+mn-lt"/>
          <a:ea typeface="+mn-ea"/>
          <a:cs typeface="+mn-cs"/>
        </a:defRPr>
      </a:lvl3pPr>
      <a:lvl4pPr marL="2237040" indent="-319578" algn="l" defTabSz="1278309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76196" indent="-319578" algn="l" defTabSz="1278309" rtl="0" eaLnBrk="1" latinLnBrk="0" hangingPunct="1">
        <a:spcBef>
          <a:spcPct val="20000"/>
        </a:spcBef>
        <a:buFont typeface="Arial" pitchFamily="34" charset="0"/>
        <a:buChar char="»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15350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154502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793657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432813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39156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78309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917464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4pPr>
      <a:lvl5pPr marL="2556617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5pPr>
      <a:lvl6pPr marL="3195773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6pPr>
      <a:lvl7pPr marL="3834927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7pPr>
      <a:lvl8pPr marL="4474080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8pPr>
      <a:lvl9pPr marL="5113235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Francis%20Goya%20-%20La%20Ragazza%20Di%20Bube.mp3" TargetMode="External"/><Relationship Id="rId7" Type="http://schemas.openxmlformats.org/officeDocument/2006/relationships/image" Target="../media/image23.wmf"/><Relationship Id="rId12" Type="http://schemas.openxmlformats.org/officeDocument/2006/relationships/image" Target="../media/image28.pn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240" y="492512"/>
            <a:ext cx="10594562" cy="5956547"/>
          </a:xfrm>
          <a:prstGeom prst="rect">
            <a:avLst/>
          </a:prstGeom>
          <a:noFill/>
        </p:spPr>
        <p:txBody>
          <a:bodyPr spcFirstLastPara="1" wrap="none" lIns="90255" tIns="45127" rIns="90255" bIns="45127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330" b="1" dirty="0">
                <a:ln w="9525">
                  <a:solidFill>
                    <a:srgbClr val="B9B9B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SỐ 1 PHƯỚC HIỆP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066" y="2301537"/>
            <a:ext cx="12058909" cy="490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92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 </a:t>
            </a:r>
            <a:r>
              <a:rPr lang="en-US" sz="5922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1C</a:t>
            </a:r>
          </a:p>
          <a:p>
            <a:pPr lvl="0" algn="ctr">
              <a:buClr>
                <a:srgbClr val="000000"/>
              </a:buClr>
            </a:pPr>
            <a:r>
              <a:rPr lang="en-US" sz="5922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 CHÀO QUÝ THẦY </a:t>
            </a:r>
            <a:r>
              <a:rPr lang="en-US" sz="5922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</a:t>
            </a:r>
          </a:p>
          <a:p>
            <a:pPr lvl="0" algn="ctr">
              <a:buClr>
                <a:srgbClr val="000000"/>
              </a:buClr>
            </a:pPr>
            <a:endParaRPr lang="en-US" sz="5922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US" sz="4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</a:t>
            </a:r>
            <a:r>
              <a:rPr lang="en-US" sz="2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GV:Nguyễn</a:t>
            </a:r>
            <a:r>
              <a:rPr lang="en-US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Tùng</a:t>
            </a:r>
            <a:endParaRPr lang="en-US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US" sz="5922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6" name="Picture 4" descr="daisy_button_pink_h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19" y="1588881"/>
            <a:ext cx="730185" cy="5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57" y="862656"/>
            <a:ext cx="1579457" cy="10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5" y="4073368"/>
            <a:ext cx="1579457" cy="10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18" y="2379750"/>
            <a:ext cx="1579457" cy="10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405" y="2516245"/>
            <a:ext cx="1579457" cy="10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163" y="1222998"/>
            <a:ext cx="1579457" cy="10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283" y="338521"/>
            <a:ext cx="1579457" cy="10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57" y="5121639"/>
            <a:ext cx="4103981" cy="42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39" y="4868580"/>
            <a:ext cx="1579457" cy="10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940" y="3887072"/>
            <a:ext cx="2719170" cy="10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0" y="174727"/>
            <a:ext cx="1579457" cy="10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Dear Lissy: How To Write Lesson Plans for A Real &lt;strong&gt;Book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5" y="5802137"/>
            <a:ext cx="1746348" cy="1123332"/>
          </a:xfrm>
          <a:prstGeom prst="rect">
            <a:avLst/>
          </a:prstGeom>
        </p:spPr>
      </p:pic>
      <p:pic>
        <p:nvPicPr>
          <p:cNvPr id="21" name="Picture 20" descr="Dear Lissy: How To Write Lesson Plans for A Real &lt;strong&gt;Book&lt;/strong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2" y="5916851"/>
            <a:ext cx="1746348" cy="10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0" y="0"/>
            <a:ext cx="12709525" cy="6769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6170" y="922048"/>
            <a:ext cx="110892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205"/>
            <a:endParaRPr 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53205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3205"/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手绘卡通中秋节玉兔月饼小清新插画元素PNG图片素材免费下载_中秋节PNG_3000*3000像素_【熊猫办公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37" b="9650"/>
          <a:stretch/>
        </p:blipFill>
        <p:spPr bwMode="auto">
          <a:xfrm>
            <a:off x="4410546" y="4104630"/>
            <a:ext cx="3312368" cy="13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25140" y="-2811780"/>
            <a:ext cx="6190615" cy="119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0" y="0"/>
            <a:ext cx="12709525" cy="6769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4162" y="922048"/>
            <a:ext cx="111612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205"/>
            <a:endParaRPr 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53205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3205"/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手绘卡通中秋节玉兔月饼小清新插画元素PNG图片素材免费下载_中秋节PNG_3000*3000像素_【熊猫办公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37" b="9650"/>
          <a:stretch/>
        </p:blipFill>
        <p:spPr bwMode="auto">
          <a:xfrm>
            <a:off x="4410546" y="4104630"/>
            <a:ext cx="3312368" cy="13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0" y="0"/>
            <a:ext cx="12709525" cy="6769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4163" y="922048"/>
            <a:ext cx="10657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205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53205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手绘卡通中秋节玉兔月饼小清新插画元素PNG图片素材免费下载_中秋节PNG_3000*3000像素_【熊猫办公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37" b="9650"/>
          <a:stretch/>
        </p:blipFill>
        <p:spPr bwMode="auto">
          <a:xfrm>
            <a:off x="4410546" y="4176638"/>
            <a:ext cx="3312368" cy="12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4"/>
            <a:ext cx="12709525" cy="6912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894"/>
            <a:ext cx="129794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3205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3.VẬN DỤNG</a:t>
            </a:r>
          </a:p>
          <a:p>
            <a:pPr algn="ctr" defTabSz="953205"/>
            <a:endParaRPr lang="en-US" sz="9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3205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chơi:Thi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9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169305" y="3775160"/>
            <a:ext cx="4643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Gi</a:t>
            </a:r>
            <a:r>
              <a:rPr lang="vi-VN" alt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ó thơm mùi cốm</a:t>
            </a:r>
            <a:endParaRPr lang="en-US" sz="4000" b="1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Ng</a:t>
            </a:r>
            <a:r>
              <a:rPr lang="vi-VN" alt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ọn khói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màu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lam</a:t>
            </a:r>
          </a:p>
          <a:p>
            <a:pPr lvl="0"/>
            <a:r>
              <a:rPr lang="vi-VN" altLang="en-US" sz="40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Êm </a:t>
            </a:r>
            <a:r>
              <a:rPr lang="vi-VN" alt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đềm xóm nhỏ</a:t>
            </a:r>
            <a:endParaRPr lang="en-US" sz="4000" b="1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vi-VN" alt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è vừa mới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sang</a:t>
            </a:r>
            <a:r>
              <a:rPr lang="vi-VN" alt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4000" b="1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                      H</a:t>
            </a:r>
            <a:r>
              <a:rPr lang="vi-VN" altLang="en-US" sz="3200" b="1" dirty="0">
                <a:latin typeface="Times New Roman" panose="02020603050405020304" charset="0"/>
                <a:cs typeface="Times New Roman" panose="02020603050405020304" charset="0"/>
              </a:rPr>
              <a:t>ải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Minh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194522" y="2234486"/>
            <a:ext cx="4546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ên đồi hái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sim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đầm câu cá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Kìa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ên vòm lá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h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81675" y="-12342"/>
            <a:ext cx="4320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>
                <a:solidFill>
                  <a:srgbClr val="00B05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Thăm quê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66" y="817604"/>
            <a:ext cx="4588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về quê nội</a:t>
            </a:r>
            <a:endParaRPr 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ăm ông thăm bà</a:t>
            </a:r>
          </a:p>
          <a:p>
            <a:pPr lvl="0"/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Sum v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ầy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c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ô bác</a:t>
            </a:r>
            <a:endParaRPr 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ày cách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xa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22" y="21366"/>
            <a:ext cx="3192869" cy="2394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101"/>
            <a:ext cx="3881850" cy="22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36579"/>
            <a:ext cx="12709525" cy="6769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8218" y="1080294"/>
            <a:ext cx="10441160" cy="1323690"/>
          </a:xfrm>
          <a:prstGeom prst="rect">
            <a:avLst/>
          </a:prstGeom>
          <a:noFill/>
        </p:spPr>
        <p:txBody>
          <a:bodyPr wrap="square" lIns="91688" tIns="45844" rIns="91688" bIns="4584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17230"/>
            <a:r>
              <a:rPr lang="en-US" sz="8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!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862"/>
            <a:ext cx="12709526" cy="6716634"/>
          </a:xfrm>
          <a:prstGeom prst="rect">
            <a:avLst/>
          </a:prstGeom>
        </p:spPr>
      </p:pic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2055"/>
          <p:cNvSpPr txBox="1"/>
          <p:nvPr/>
        </p:nvSpPr>
        <p:spPr>
          <a:xfrm>
            <a:off x="1026170" y="993705"/>
            <a:ext cx="9649072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132172"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iếng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Việt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 defTabSz="1132172">
              <a:spcBef>
                <a:spcPct val="50000"/>
              </a:spcBef>
            </a:pP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13: </a:t>
            </a: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Thăm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quê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54"/>
          <p:cNvSpPr txBox="1"/>
          <p:nvPr/>
        </p:nvSpPr>
        <p:spPr>
          <a:xfrm>
            <a:off x="2034282" y="285817"/>
            <a:ext cx="923705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132172">
              <a:spcBef>
                <a:spcPct val="50000"/>
              </a:spcBef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30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11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2023</a:t>
            </a:r>
            <a:endParaRPr lang="zh-CN" altLang="en-US" sz="40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" y="-3770"/>
            <a:ext cx="12709525" cy="8280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2369" y="432222"/>
            <a:ext cx="4553591" cy="869037"/>
          </a:xfrm>
          <a:prstGeom prst="rect">
            <a:avLst/>
          </a:prstGeom>
          <a:noFill/>
        </p:spPr>
        <p:txBody>
          <a:bodyPr wrap="none" lIns="129113" tIns="64556" rIns="129113" bIns="6455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09526" cy="6716634"/>
          </a:xfrm>
          <a:prstGeom prst="rect">
            <a:avLst/>
          </a:prstGeom>
        </p:spPr>
      </p:pic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2055"/>
          <p:cNvSpPr txBox="1"/>
          <p:nvPr/>
        </p:nvSpPr>
        <p:spPr>
          <a:xfrm>
            <a:off x="1026170" y="993705"/>
            <a:ext cx="9649072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132172"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iếng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Việt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 defTabSz="1132172">
              <a:spcBef>
                <a:spcPct val="50000"/>
              </a:spcBef>
            </a:pPr>
            <a:endParaRPr lang="en-US" altLang="zh-CN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 defTabSz="1132172">
              <a:spcBef>
                <a:spcPct val="50000"/>
              </a:spcBef>
            </a:pP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13:  </a:t>
            </a: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Thăm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quê</a:t>
            </a:r>
            <a:endParaRPr lang="en-US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55"/>
          <p:cNvSpPr txBox="1"/>
          <p:nvPr/>
        </p:nvSpPr>
        <p:spPr>
          <a:xfrm>
            <a:off x="1026170" y="3112459"/>
            <a:ext cx="9073008" cy="27084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132172">
              <a:spcBef>
                <a:spcPct val="50000"/>
              </a:spcBef>
            </a:pPr>
            <a:r>
              <a:rPr lang="en-US" altLang="zh-CN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5: </a:t>
            </a:r>
            <a:r>
              <a:rPr lang="en-US" altLang="zh-CN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</a:p>
          <a:p>
            <a:pPr algn="ctr" defTabSz="1132172">
              <a:spcBef>
                <a:spcPct val="50000"/>
              </a:spcBef>
            </a:pPr>
            <a:r>
              <a:rPr lang="en-US" altLang="zh-CN" sz="6000" b="1" dirty="0" smtClean="0">
                <a:solidFill>
                  <a:srgbClr val="F33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TIẾT 2</a:t>
            </a:r>
            <a:endParaRPr lang="en-US" altLang="zh-CN" sz="6000" b="1" dirty="0">
              <a:solidFill>
                <a:srgbClr val="F339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54"/>
          <p:cNvSpPr txBox="1"/>
          <p:nvPr/>
        </p:nvSpPr>
        <p:spPr>
          <a:xfrm>
            <a:off x="2034282" y="285817"/>
            <a:ext cx="923705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132172">
              <a:spcBef>
                <a:spcPct val="50000"/>
              </a:spcBef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30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11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2023</a:t>
            </a:r>
            <a:endParaRPr lang="zh-CN" altLang="en-US" sz="40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0" y="-86321"/>
            <a:ext cx="12871599" cy="6855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074" y="2160414"/>
            <a:ext cx="11881320" cy="2831857"/>
          </a:xfrm>
          <a:prstGeom prst="rect">
            <a:avLst/>
          </a:prstGeom>
          <a:noFill/>
        </p:spPr>
        <p:txBody>
          <a:bodyPr wrap="square" lIns="122229" tIns="61115" rIns="122229" bIns="61115">
            <a:spAutoFit/>
          </a:bodyPr>
          <a:lstStyle/>
          <a:p>
            <a:pPr lvl="1" algn="ctr" defTabSz="956174"/>
            <a:r>
              <a:rPr lang="en-US" sz="9600" b="1" dirty="0" smtClean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2.LUYỆN TẬP:</a:t>
            </a:r>
          </a:p>
          <a:p>
            <a:pPr lvl="1" algn="ctr" defTabSz="956174"/>
            <a:r>
              <a:rPr lang="en-US" sz="8000" b="1" dirty="0" smtClean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a. </a:t>
            </a:r>
            <a:r>
              <a:rPr lang="en-US" sz="8000" b="1" dirty="0" err="1" smtClean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8000" b="1" dirty="0" smtClean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8000" b="1" dirty="0" smtClean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8000" b="1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2" y="-4469"/>
            <a:ext cx="995521" cy="1152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6451" r="49894" b="85081"/>
          <a:stretch/>
        </p:blipFill>
        <p:spPr>
          <a:xfrm>
            <a:off x="875629" y="1147832"/>
            <a:ext cx="11462685" cy="38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63" y="6092190"/>
            <a:ext cx="300849" cy="3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HL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29" y="-42307"/>
            <a:ext cx="9025467" cy="66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842029" y="0"/>
            <a:ext cx="9025467" cy="676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777" b="1">
              <a:latin typeface=".VnAvant" panose="020B7200000000000000" pitchFamily="34" charset="0"/>
            </a:endParaRPr>
          </a:p>
        </p:txBody>
      </p:sp>
      <p:pic>
        <p:nvPicPr>
          <p:cNvPr id="11269" name="Picture 5" descr="j01963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29" y="0"/>
            <a:ext cx="1128183" cy="15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062402" y="4813583"/>
            <a:ext cx="423069" cy="4042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842029" y="3459762"/>
            <a:ext cx="361959" cy="42620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09690" y="5440351"/>
            <a:ext cx="397998" cy="387030"/>
          </a:xfrm>
          <a:custGeom>
            <a:avLst/>
            <a:gdLst>
              <a:gd name="T0" fmla="*/ 201613 w 403225"/>
              <a:gd name="T1" fmla="*/ 0 h 392113"/>
              <a:gd name="T2" fmla="*/ 0 w 403225"/>
              <a:gd name="T3" fmla="*/ 149773 h 392113"/>
              <a:gd name="T4" fmla="*/ 77009 w 403225"/>
              <a:gd name="T5" fmla="*/ 392112 h 392113"/>
              <a:gd name="T6" fmla="*/ 326216 w 403225"/>
              <a:gd name="T7" fmla="*/ 392112 h 392113"/>
              <a:gd name="T8" fmla="*/ 403225 w 403225"/>
              <a:gd name="T9" fmla="*/ 149773 h 39211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49774 h 392113"/>
              <a:gd name="T17" fmla="*/ 278620 w 403225"/>
              <a:gd name="T18" fmla="*/ 299546 h 392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75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332521" y="150424"/>
            <a:ext cx="601698" cy="67691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lnTo>
                  <a:pt x="1" y="261952"/>
                </a:lnTo>
                <a:close/>
              </a:path>
            </a:pathLst>
          </a:cu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75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142878" y="1654669"/>
            <a:ext cx="451273" cy="67691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828277" y="5855585"/>
            <a:ext cx="397998" cy="387029"/>
          </a:xfrm>
          <a:custGeom>
            <a:avLst/>
            <a:gdLst>
              <a:gd name="T0" fmla="*/ 201613 w 403225"/>
              <a:gd name="T1" fmla="*/ 0 h 392113"/>
              <a:gd name="T2" fmla="*/ 0 w 403225"/>
              <a:gd name="T3" fmla="*/ 149773 h 392113"/>
              <a:gd name="T4" fmla="*/ 77009 w 403225"/>
              <a:gd name="T5" fmla="*/ 392086 h 392113"/>
              <a:gd name="T6" fmla="*/ 326216 w 403225"/>
              <a:gd name="T7" fmla="*/ 392086 h 392113"/>
              <a:gd name="T8" fmla="*/ 403225 w 403225"/>
              <a:gd name="T9" fmla="*/ 149773 h 39211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49774 h 392113"/>
              <a:gd name="T17" fmla="*/ 278620 w 403225"/>
              <a:gd name="T18" fmla="*/ 299546 h 392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75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142878" y="2406791"/>
            <a:ext cx="676910" cy="601698"/>
          </a:xfrm>
          <a:custGeom>
            <a:avLst/>
            <a:gdLst>
              <a:gd name="T0" fmla="*/ 342900 w 685800"/>
              <a:gd name="T1" fmla="*/ 0 h 609600"/>
              <a:gd name="T2" fmla="*/ 1 w 685800"/>
              <a:gd name="T3" fmla="*/ 232846 h 609600"/>
              <a:gd name="T4" fmla="*/ 130976 w 685800"/>
              <a:gd name="T5" fmla="*/ 609598 h 609600"/>
              <a:gd name="T6" fmla="*/ 554824 w 685800"/>
              <a:gd name="T7" fmla="*/ 609598 h 609600"/>
              <a:gd name="T8" fmla="*/ 685799 w 685800"/>
              <a:gd name="T9" fmla="*/ 23284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75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572261" y="5922963"/>
            <a:ext cx="361958" cy="394864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4714196" y="5941765"/>
            <a:ext cx="361958" cy="42620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pic>
        <p:nvPicPr>
          <p:cNvPr id="11279" name="Picture 1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9888953" y="143374"/>
            <a:ext cx="838303" cy="83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346273" y="1203396"/>
            <a:ext cx="501415" cy="39799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0190586" y="1955518"/>
            <a:ext cx="380762" cy="434038"/>
          </a:xfrm>
          <a:custGeom>
            <a:avLst/>
            <a:gdLst>
              <a:gd name="T0" fmla="*/ 192882 w 385763"/>
              <a:gd name="T1" fmla="*/ 0 h 439738"/>
              <a:gd name="T2" fmla="*/ 0 w 385763"/>
              <a:gd name="T3" fmla="*/ 167965 h 439738"/>
              <a:gd name="T4" fmla="*/ 73674 w 385763"/>
              <a:gd name="T5" fmla="*/ 439737 h 439738"/>
              <a:gd name="T6" fmla="*/ 312089 w 385763"/>
              <a:gd name="T7" fmla="*/ 439737 h 439738"/>
              <a:gd name="T8" fmla="*/ 385763 w 385763"/>
              <a:gd name="T9" fmla="*/ 167965 h 43973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19209 w 385763"/>
              <a:gd name="T16" fmla="*/ 167966 h 439738"/>
              <a:gd name="T17" fmla="*/ 266554 w 385763"/>
              <a:gd name="T18" fmla="*/ 335928 h 439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763" h="439738">
                <a:moveTo>
                  <a:pt x="0" y="167965"/>
                </a:moveTo>
                <a:lnTo>
                  <a:pt x="147349" y="167966"/>
                </a:lnTo>
                <a:lnTo>
                  <a:pt x="192882" y="0"/>
                </a:lnTo>
                <a:lnTo>
                  <a:pt x="238414" y="167966"/>
                </a:lnTo>
                <a:lnTo>
                  <a:pt x="385763" y="167965"/>
                </a:lnTo>
                <a:lnTo>
                  <a:pt x="266554" y="271772"/>
                </a:lnTo>
                <a:lnTo>
                  <a:pt x="312089" y="439737"/>
                </a:lnTo>
                <a:lnTo>
                  <a:pt x="192882" y="335928"/>
                </a:lnTo>
                <a:lnTo>
                  <a:pt x="73674" y="439737"/>
                </a:lnTo>
                <a:lnTo>
                  <a:pt x="119209" y="271772"/>
                </a:lnTo>
                <a:lnTo>
                  <a:pt x="0" y="16796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75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5226579" y="300849"/>
            <a:ext cx="361959" cy="394864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10040161" y="3986248"/>
            <a:ext cx="487313" cy="53275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2368514" y="3685399"/>
            <a:ext cx="601698" cy="67691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lnTo>
                  <a:pt x="1" y="261952"/>
                </a:lnTo>
                <a:close/>
              </a:path>
            </a:pathLst>
          </a:cu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75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9814524" y="4663158"/>
            <a:ext cx="451273" cy="67691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9438463" y="5866553"/>
            <a:ext cx="526486" cy="526486"/>
          </a:xfrm>
          <a:custGeom>
            <a:avLst/>
            <a:gdLst>
              <a:gd name="T0" fmla="*/ 266700 w 533400"/>
              <a:gd name="T1" fmla="*/ 0 h 533400"/>
              <a:gd name="T2" fmla="*/ 1 w 533400"/>
              <a:gd name="T3" fmla="*/ 203740 h 533400"/>
              <a:gd name="T4" fmla="*/ 101870 w 533400"/>
              <a:gd name="T5" fmla="*/ 533398 h 533400"/>
              <a:gd name="T6" fmla="*/ 431530 w 533400"/>
              <a:gd name="T7" fmla="*/ 533398 h 533400"/>
              <a:gd name="T8" fmla="*/ 533399 w 53340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4831 w 533400"/>
              <a:gd name="T16" fmla="*/ 203742 h 533400"/>
              <a:gd name="T17" fmla="*/ 368569 w 53340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0" h="533400">
                <a:moveTo>
                  <a:pt x="1" y="203740"/>
                </a:moveTo>
                <a:lnTo>
                  <a:pt x="203742" y="203742"/>
                </a:lnTo>
                <a:lnTo>
                  <a:pt x="266700" y="0"/>
                </a:lnTo>
                <a:lnTo>
                  <a:pt x="329658" y="203742"/>
                </a:lnTo>
                <a:lnTo>
                  <a:pt x="533399" y="203740"/>
                </a:lnTo>
                <a:lnTo>
                  <a:pt x="368569" y="329658"/>
                </a:lnTo>
                <a:lnTo>
                  <a:pt x="431530" y="533398"/>
                </a:lnTo>
                <a:lnTo>
                  <a:pt x="266700" y="407479"/>
                </a:lnTo>
                <a:lnTo>
                  <a:pt x="101870" y="533398"/>
                </a:lnTo>
                <a:lnTo>
                  <a:pt x="164831" y="329658"/>
                </a:lnTo>
                <a:lnTo>
                  <a:pt x="1" y="20374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75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3271061" y="5866553"/>
            <a:ext cx="487313" cy="53275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8159856" y="5941766"/>
            <a:ext cx="487313" cy="53275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777"/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10115374" y="5114432"/>
            <a:ext cx="397998" cy="387030"/>
          </a:xfrm>
          <a:custGeom>
            <a:avLst/>
            <a:gdLst>
              <a:gd name="T0" fmla="*/ 201613 w 403225"/>
              <a:gd name="T1" fmla="*/ 0 h 392113"/>
              <a:gd name="T2" fmla="*/ 0 w 403225"/>
              <a:gd name="T3" fmla="*/ 149773 h 392113"/>
              <a:gd name="T4" fmla="*/ 77009 w 403225"/>
              <a:gd name="T5" fmla="*/ 392112 h 392113"/>
              <a:gd name="T6" fmla="*/ 326216 w 403225"/>
              <a:gd name="T7" fmla="*/ 392112 h 392113"/>
              <a:gd name="T8" fmla="*/ 403225 w 403225"/>
              <a:gd name="T9" fmla="*/ 149773 h 39211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49774 h 392113"/>
              <a:gd name="T17" fmla="*/ 278620 w 403225"/>
              <a:gd name="T18" fmla="*/ 299546 h 392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75"/>
          </a:p>
        </p:txBody>
      </p:sp>
      <p:pic>
        <p:nvPicPr>
          <p:cNvPr id="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29" y="6618676"/>
            <a:ext cx="150424" cy="15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8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00" y="5703594"/>
            <a:ext cx="1128183" cy="103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9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7241" y="5941766"/>
            <a:ext cx="902547" cy="76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30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46123" y="3347728"/>
            <a:ext cx="6769100" cy="7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31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05698" y="3347727"/>
            <a:ext cx="6769100" cy="7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32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29" y="0"/>
            <a:ext cx="9025467" cy="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33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29" y="6670384"/>
            <a:ext cx="9025467" cy="9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35" descr="3d butterfl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14" y="6016978"/>
            <a:ext cx="789728" cy="4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160289" y="2856498"/>
            <a:ext cx="4211884" cy="90254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GB" sz="533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33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72B15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en-US" sz="533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72B15"/>
              </a:solidFill>
              <a:effectLst>
                <a:outerShdw blurRad="50800" algn="tl" rotWithShape="0">
                  <a:srgbClr val="000000"/>
                </a:outerShdw>
              </a:effectLst>
              <a:latin typeface="VNI-Cooper" pitchFamily="2" charset="0"/>
            </a:endParaRPr>
          </a:p>
        </p:txBody>
      </p:sp>
      <p:pic>
        <p:nvPicPr>
          <p:cNvPr id="38" name="Francis Goya - La Ragazza Di Bub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53" y="6317827"/>
            <a:ext cx="300849" cy="3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31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repeatCount="2000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22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6" grpId="0" animBg="1" autoUpdateAnimBg="0"/>
      <p:bldP spid="7" grpId="0" animBg="1" autoUpdateAnimBg="0"/>
      <p:bldP spid="8" grpId="0" animBg="1"/>
      <p:bldP spid="9" grpId="0" animBg="1"/>
      <p:bldP spid="10" grpId="0" animBg="1" autoUpdateAnimBg="0"/>
      <p:bldP spid="11" grpId="0" animBg="1"/>
      <p:bldP spid="12" grpId="0" animBg="1"/>
      <p:bldP spid="13" grpId="0" animBg="1" autoUpdateAnimBg="0"/>
      <p:bldP spid="14" grpId="0" animBg="1" autoUpdateAnimBg="0"/>
      <p:bldP spid="16" grpId="0" animBg="1" autoUpdateAnimBg="0"/>
      <p:bldP spid="17" grpId="0" animBg="1"/>
      <p:bldP spid="18" grpId="0" animBg="1" autoUpdateAnimBg="0"/>
      <p:bldP spid="19" grpId="0" animBg="1" autoUpdateAnimBg="0"/>
      <p:bldP spid="20" grpId="0" animBg="1"/>
      <p:bldP spid="21" grpId="0" animBg="1" autoUpdateAnimBg="0"/>
      <p:bldP spid="22" grpId="0" animBg="1"/>
      <p:bldP spid="23" grpId="0" animBg="1" autoUpdateAnimBg="0"/>
      <p:bldP spid="24" grpId="0" animBg="1" autoUpdateAnimBg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0" y="0"/>
            <a:ext cx="12709525" cy="6769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6355" y="922048"/>
            <a:ext cx="97309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205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53205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手绘卡通中秋节玉兔月饼小清新插画元素PNG图片素材免费下载_中秋节PNG_3000*3000像素_【熊猫办公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37" b="9650"/>
          <a:stretch/>
        </p:blipFill>
        <p:spPr bwMode="auto">
          <a:xfrm>
            <a:off x="4410546" y="4176638"/>
            <a:ext cx="3312368" cy="12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71090" y="-3415030"/>
            <a:ext cx="7936865" cy="126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+&amp;quot;&quot;/&gt;&lt;property id=&quot;20307&quot; value=&quot;558&quot;/&gt;&lt;/object&gt;&lt;object type=&quot;3&quot; unique_id=&quot;10004&quot;&gt;&lt;property id=&quot;20148&quot; value=&quot;5&quot;/&gt;&lt;property id=&quot;20300&quot; value=&quot;Slide 2&quot;/&gt;&lt;property id=&quot;20307&quot; value=&quot;573&quot;/&gt;&lt;/object&gt;&lt;object type=&quot;3&quot; unique_id=&quot;10005&quot;&gt;&lt;property id=&quot;20148&quot; value=&quot;5&quot;/&gt;&lt;property id=&quot;20300&quot; value=&quot;Slide 3&quot;/&gt;&lt;property id=&quot;20307&quot; value=&quot;582&quot;/&gt;&lt;/object&gt;&lt;object type=&quot;3&quot; unique_id=&quot;10013&quot;&gt;&lt;property id=&quot;20148&quot; value=&quot;5&quot;/&gt;&lt;property id=&quot;20300&quot; value=&quot;Slide 4&quot;/&gt;&lt;property id=&quot;20307&quot; value=&quot;581&quot;/&gt;&lt;/object&gt;&lt;object type=&quot;3&quot; unique_id=&quot;10015&quot;&gt;&lt;property id=&quot;20148&quot; value=&quot;5&quot;/&gt;&lt;property id=&quot;20300&quot; value=&quot;Slide 5&quot;/&gt;&lt;property id=&quot;20307&quot; value=&quot;552&quot;/&gt;&lt;/object&gt;&lt;object type=&quot;3&quot; unique_id=&quot;10017&quot;&gt;&lt;property id=&quot;20148&quot; value=&quot;5&quot;/&gt;&lt;property id=&quot;20300&quot; value=&quot;Slide 6&quot;/&gt;&lt;property id=&quot;20307&quot; value=&quot;554&quot;/&gt;&lt;/object&gt;&lt;object type=&quot;3&quot; unique_id=&quot;10019&quot;&gt;&lt;property id=&quot;20148&quot; value=&quot;5&quot;/&gt;&lt;property id=&quot;20300&quot; value=&quot;Slide 7&quot;/&gt;&lt;property id=&quot;20307&quot; value=&quot;531&quot;/&gt;&lt;/object&gt;&lt;object type=&quot;3&quot; unique_id=&quot;10021&quot;&gt;&lt;property id=&quot;20148&quot; value=&quot;5&quot;/&gt;&lt;property id=&quot;20300&quot; value=&quot;Slide 9&quot;/&gt;&lt;property id=&quot;20307&quot; value=&quot;532&quot;/&gt;&lt;/object&gt;&lt;object type=&quot;3&quot; unique_id=&quot;10022&quot;&gt;&lt;property id=&quot;20148&quot; value=&quot;5&quot;/&gt;&lt;property id=&quot;20300&quot; value=&quot;Slide 11&quot;/&gt;&lt;property id=&quot;20307&quot; value=&quot;578&quot;/&gt;&lt;/object&gt;&lt;object type=&quot;3&quot; unique_id=&quot;10023&quot;&gt;&lt;property id=&quot;20148&quot; value=&quot;5&quot;/&gt;&lt;property id=&quot;20300&quot; value=&quot;Slide 12&quot;/&gt;&lt;property id=&quot;20307&quot; value=&quot;537&quot;/&gt;&lt;/object&gt;&lt;object type=&quot;3&quot; unique_id=&quot;10024&quot;&gt;&lt;property id=&quot;20148&quot; value=&quot;5&quot;/&gt;&lt;property id=&quot;20300&quot; value=&quot;Slide 13&quot;/&gt;&lt;property id=&quot;20307&quot; value=&quot;534&quot;/&gt;&lt;/object&gt;&lt;object type=&quot;3&quot; unique_id=&quot;10025&quot;&gt;&lt;property id=&quot;20148&quot; value=&quot;5&quot;/&gt;&lt;property id=&quot;20300&quot; value=&quot;Slide 14&quot;/&gt;&lt;property id=&quot;20307&quot; value=&quot;579&quot;/&gt;&lt;/object&gt;&lt;object type=&quot;3&quot; unique_id=&quot;10026&quot;&gt;&lt;property id=&quot;20148&quot; value=&quot;5&quot;/&gt;&lt;property id=&quot;20300&quot; value=&quot;Slide 15&quot;/&gt;&lt;property id=&quot;20307&quot; value=&quot;535&quot;/&gt;&lt;/object&gt;&lt;object type=&quot;3&quot; unique_id=&quot;10027&quot;&gt;&lt;property id=&quot;20148&quot; value=&quot;5&quot;/&gt;&lt;property id=&quot;20300&quot; value=&quot;Slide 16&quot;/&gt;&lt;property id=&quot;20307&quot; value=&quot;557&quot;/&gt;&lt;/object&gt;&lt;object type=&quot;3&quot; unique_id=&quot;10429&quot;&gt;&lt;property id=&quot;20148&quot; value=&quot;5&quot;/&gt;&lt;property id=&quot;20300&quot; value=&quot;Slide 8&quot;/&gt;&lt;property id=&quot;20307&quot; value=&quot;583&quot;/&gt;&lt;/object&gt;&lt;object type=&quot;3&quot; unique_id=&quot;10430&quot;&gt;&lt;property id=&quot;20148&quot; value=&quot;5&quot;/&gt;&lt;property id=&quot;20300&quot; value=&quot;Slide 10&quot;/&gt;&lt;property id=&quot;20307&quot; value=&quot;584&quot;/&gt;&lt;/object&gt;&lt;/object&gt;&lt;object type=&quot;8&quot; unique_id=&quot;100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自定义 1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32F"/>
      </a:accent1>
      <a:accent2>
        <a:srgbClr val="01AF40"/>
      </a:accent2>
      <a:accent3>
        <a:srgbClr val="00832F"/>
      </a:accent3>
      <a:accent4>
        <a:srgbClr val="01AF40"/>
      </a:accent4>
      <a:accent5>
        <a:srgbClr val="00832F"/>
      </a:accent5>
      <a:accent6>
        <a:srgbClr val="01AF40"/>
      </a:accent6>
      <a:hlink>
        <a:srgbClr val="00832F"/>
      </a:hlink>
      <a:folHlink>
        <a:srgbClr val="01AF4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自定义 1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32F"/>
      </a:accent1>
      <a:accent2>
        <a:srgbClr val="01AF40"/>
      </a:accent2>
      <a:accent3>
        <a:srgbClr val="00832F"/>
      </a:accent3>
      <a:accent4>
        <a:srgbClr val="01AF40"/>
      </a:accent4>
      <a:accent5>
        <a:srgbClr val="00832F"/>
      </a:accent5>
      <a:accent6>
        <a:srgbClr val="01AF40"/>
      </a:accent6>
      <a:hlink>
        <a:srgbClr val="00832F"/>
      </a:hlink>
      <a:folHlink>
        <a:srgbClr val="01AF4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8BF"/>
      </a:accent1>
      <a:accent2>
        <a:srgbClr val="005830"/>
      </a:accent2>
      <a:accent3>
        <a:srgbClr val="D0B067"/>
      </a:accent3>
      <a:accent4>
        <a:srgbClr val="75723A"/>
      </a:accent4>
      <a:accent5>
        <a:srgbClr val="005830"/>
      </a:accent5>
      <a:accent6>
        <a:srgbClr val="E895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3944</TotalTime>
  <Words>228</Words>
  <Application>Microsoft Office PowerPoint</Application>
  <PresentationFormat>Custom</PresentationFormat>
  <Paragraphs>53</Paragraphs>
  <Slides>16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Microsoft YaHei</vt:lpstr>
      <vt:lpstr>Microsoft YaHei</vt:lpstr>
      <vt:lpstr>SimSun</vt:lpstr>
      <vt:lpstr>SimSun</vt:lpstr>
      <vt:lpstr>.VnAvant</vt:lpstr>
      <vt:lpstr>Arial</vt:lpstr>
      <vt:lpstr>Calibri</vt:lpstr>
      <vt:lpstr>Calibri Light</vt:lpstr>
      <vt:lpstr>等线</vt:lpstr>
      <vt:lpstr>HP001</vt:lpstr>
      <vt:lpstr>黑体</vt:lpstr>
      <vt:lpstr>Times New Roman</vt:lpstr>
      <vt:lpstr>VNI-Avo</vt:lpstr>
      <vt:lpstr>VNI-Cooper</vt:lpstr>
      <vt:lpstr>方正有猫在_GBK</vt:lpstr>
      <vt:lpstr>2_Office Theme</vt:lpstr>
      <vt:lpstr>4_Office Theme</vt:lpstr>
      <vt:lpstr>1_自定义设计方案</vt:lpstr>
      <vt:lpstr>2_自定义设计方案</vt:lpstr>
      <vt:lpstr>3_自定义设计方案</vt:lpstr>
      <vt:lpstr>PPT定制1801380800</vt:lpstr>
      <vt:lpstr>6_Office Theme</vt:lpstr>
      <vt:lpstr>PowerPoint Presentation</vt:lpstr>
      <vt:lpstr>+</vt:lpstr>
      <vt:lpstr>PowerPoint Presentation</vt:lpstr>
      <vt:lpstr>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543</cp:revision>
  <dcterms:created xsi:type="dcterms:W3CDTF">2020-08-29T13:29:14Z</dcterms:created>
  <dcterms:modified xsi:type="dcterms:W3CDTF">2024-04-09T16:02:36Z</dcterms:modified>
</cp:coreProperties>
</file>