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32" r:id="rId3"/>
    <p:sldMasterId id="2147483744" r:id="rId4"/>
    <p:sldMasterId id="2147483756" r:id="rId5"/>
    <p:sldMasterId id="2147483768" r:id="rId6"/>
  </p:sldMasterIdLst>
  <p:notesMasterIdLst>
    <p:notesMasterId r:id="rId19"/>
  </p:notesMasterIdLst>
  <p:sldIdLst>
    <p:sldId id="257" r:id="rId7"/>
    <p:sldId id="259" r:id="rId8"/>
    <p:sldId id="277" r:id="rId9"/>
    <p:sldId id="279" r:id="rId10"/>
    <p:sldId id="269" r:id="rId11"/>
    <p:sldId id="287" r:id="rId12"/>
    <p:sldId id="271" r:id="rId13"/>
    <p:sldId id="282" r:id="rId14"/>
    <p:sldId id="273" r:id="rId15"/>
    <p:sldId id="284" r:id="rId16"/>
    <p:sldId id="285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30A1"/>
    <a:srgbClr val="B30D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F29CE2-F7E9-4AEF-818A-A68FF22A576F}" type="datetimeFigureOut">
              <a:rPr lang="en-US" smtClean="0"/>
              <a:t>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7C136-F65D-4088-931A-2BCAE213DE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64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38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38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376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38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38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228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5B8007-F28A-4C3E-A48D-DDE012D8153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803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367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665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6061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35" y="1122364"/>
            <a:ext cx="9144001" cy="2387600"/>
          </a:xfrm>
        </p:spPr>
        <p:txBody>
          <a:bodyPr anchor="b"/>
          <a:lstStyle>
            <a:lvl1pPr algn="ctr">
              <a:defRPr sz="79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35" y="3602039"/>
            <a:ext cx="9144001" cy="1655763"/>
          </a:xfrm>
        </p:spPr>
        <p:txBody>
          <a:bodyPr/>
          <a:lstStyle>
            <a:lvl1pPr marL="0" indent="0" algn="ctr">
              <a:buNone/>
              <a:defRPr sz="3191"/>
            </a:lvl1pPr>
            <a:lvl2pPr marL="607334" indent="0" algn="ctr">
              <a:buNone/>
              <a:defRPr sz="2693"/>
            </a:lvl2pPr>
            <a:lvl3pPr marL="1214711" indent="0" algn="ctr">
              <a:buNone/>
              <a:defRPr sz="2394"/>
            </a:lvl3pPr>
            <a:lvl4pPr marL="1822059" indent="0" algn="ctr">
              <a:buNone/>
              <a:defRPr sz="2094"/>
            </a:lvl4pPr>
            <a:lvl5pPr marL="2429420" indent="0" algn="ctr">
              <a:buNone/>
              <a:defRPr sz="2094"/>
            </a:lvl5pPr>
            <a:lvl6pPr marL="3036757" indent="0" algn="ctr">
              <a:buNone/>
              <a:defRPr sz="2094"/>
            </a:lvl6pPr>
            <a:lvl7pPr marL="3644087" indent="0" algn="ctr">
              <a:buNone/>
              <a:defRPr sz="2094"/>
            </a:lvl7pPr>
            <a:lvl8pPr marL="4251454" indent="0" algn="ctr">
              <a:buNone/>
              <a:defRPr sz="2094"/>
            </a:lvl8pPr>
            <a:lvl9pPr marL="4858799" indent="0" algn="ctr">
              <a:buNone/>
              <a:defRPr sz="209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475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4753">
                <a:defRPr/>
              </a:pPr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475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475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475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81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475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4753">
                <a:defRPr/>
              </a:pPr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475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475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475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462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76"/>
            <a:ext cx="10515601" cy="2852737"/>
          </a:xfrm>
        </p:spPr>
        <p:txBody>
          <a:bodyPr anchor="b"/>
          <a:lstStyle>
            <a:lvl1pPr>
              <a:defRPr sz="797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1" cy="1500187"/>
          </a:xfrm>
        </p:spPr>
        <p:txBody>
          <a:bodyPr/>
          <a:lstStyle>
            <a:lvl1pPr marL="0" indent="0">
              <a:buNone/>
              <a:defRPr sz="3191">
                <a:solidFill>
                  <a:schemeClr val="tx1">
                    <a:tint val="75000"/>
                  </a:schemeClr>
                </a:solidFill>
              </a:defRPr>
            </a:lvl1pPr>
            <a:lvl2pPr marL="607334" indent="0">
              <a:buNone/>
              <a:defRPr sz="2693">
                <a:solidFill>
                  <a:schemeClr val="tx1">
                    <a:tint val="75000"/>
                  </a:schemeClr>
                </a:solidFill>
              </a:defRPr>
            </a:lvl2pPr>
            <a:lvl3pPr marL="1214711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3pPr>
            <a:lvl4pPr marL="1822059" indent="0">
              <a:buNone/>
              <a:defRPr sz="2094">
                <a:solidFill>
                  <a:schemeClr val="tx1">
                    <a:tint val="75000"/>
                  </a:schemeClr>
                </a:solidFill>
              </a:defRPr>
            </a:lvl4pPr>
            <a:lvl5pPr marL="2429420" indent="0">
              <a:buNone/>
              <a:defRPr sz="2094">
                <a:solidFill>
                  <a:schemeClr val="tx1">
                    <a:tint val="75000"/>
                  </a:schemeClr>
                </a:solidFill>
              </a:defRPr>
            </a:lvl5pPr>
            <a:lvl6pPr marL="3036757" indent="0">
              <a:buNone/>
              <a:defRPr sz="2094">
                <a:solidFill>
                  <a:schemeClr val="tx1">
                    <a:tint val="75000"/>
                  </a:schemeClr>
                </a:solidFill>
              </a:defRPr>
            </a:lvl6pPr>
            <a:lvl7pPr marL="3644087" indent="0">
              <a:buNone/>
              <a:defRPr sz="2094">
                <a:solidFill>
                  <a:schemeClr val="tx1">
                    <a:tint val="75000"/>
                  </a:schemeClr>
                </a:solidFill>
              </a:defRPr>
            </a:lvl7pPr>
            <a:lvl8pPr marL="4251454" indent="0">
              <a:buNone/>
              <a:defRPr sz="2094">
                <a:solidFill>
                  <a:schemeClr val="tx1">
                    <a:tint val="75000"/>
                  </a:schemeClr>
                </a:solidFill>
              </a:defRPr>
            </a:lvl8pPr>
            <a:lvl9pPr marL="4858799" indent="0">
              <a:buNone/>
              <a:defRPr sz="20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475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4753">
                <a:defRPr/>
              </a:pPr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475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475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475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796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4" y="1825625"/>
            <a:ext cx="518160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475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4753">
                <a:defRPr/>
              </a:pPr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475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475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475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301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365131"/>
            <a:ext cx="1051560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2" y="1681164"/>
            <a:ext cx="5157786" cy="823912"/>
          </a:xfrm>
        </p:spPr>
        <p:txBody>
          <a:bodyPr anchor="b"/>
          <a:lstStyle>
            <a:lvl1pPr marL="0" indent="0">
              <a:buNone/>
              <a:defRPr sz="3191" b="1"/>
            </a:lvl1pPr>
            <a:lvl2pPr marL="607334" indent="0">
              <a:buNone/>
              <a:defRPr sz="2693" b="1"/>
            </a:lvl2pPr>
            <a:lvl3pPr marL="1214711" indent="0">
              <a:buNone/>
              <a:defRPr sz="2394" b="1"/>
            </a:lvl3pPr>
            <a:lvl4pPr marL="1822059" indent="0">
              <a:buNone/>
              <a:defRPr sz="2094" b="1"/>
            </a:lvl4pPr>
            <a:lvl5pPr marL="2429420" indent="0">
              <a:buNone/>
              <a:defRPr sz="2094" b="1"/>
            </a:lvl5pPr>
            <a:lvl6pPr marL="3036757" indent="0">
              <a:buNone/>
              <a:defRPr sz="2094" b="1"/>
            </a:lvl6pPr>
            <a:lvl7pPr marL="3644087" indent="0">
              <a:buNone/>
              <a:defRPr sz="2094" b="1"/>
            </a:lvl7pPr>
            <a:lvl8pPr marL="4251454" indent="0">
              <a:buNone/>
              <a:defRPr sz="2094" b="1"/>
            </a:lvl8pPr>
            <a:lvl9pPr marL="4858799" indent="0">
              <a:buNone/>
              <a:defRPr sz="209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2" y="2505079"/>
            <a:ext cx="515778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4"/>
            <a:ext cx="5183188" cy="823912"/>
          </a:xfrm>
        </p:spPr>
        <p:txBody>
          <a:bodyPr anchor="b"/>
          <a:lstStyle>
            <a:lvl1pPr marL="0" indent="0">
              <a:buNone/>
              <a:defRPr sz="3191" b="1"/>
            </a:lvl1pPr>
            <a:lvl2pPr marL="607334" indent="0">
              <a:buNone/>
              <a:defRPr sz="2693" b="1"/>
            </a:lvl2pPr>
            <a:lvl3pPr marL="1214711" indent="0">
              <a:buNone/>
              <a:defRPr sz="2394" b="1"/>
            </a:lvl3pPr>
            <a:lvl4pPr marL="1822059" indent="0">
              <a:buNone/>
              <a:defRPr sz="2094" b="1"/>
            </a:lvl4pPr>
            <a:lvl5pPr marL="2429420" indent="0">
              <a:buNone/>
              <a:defRPr sz="2094" b="1"/>
            </a:lvl5pPr>
            <a:lvl6pPr marL="3036757" indent="0">
              <a:buNone/>
              <a:defRPr sz="2094" b="1"/>
            </a:lvl6pPr>
            <a:lvl7pPr marL="3644087" indent="0">
              <a:buNone/>
              <a:defRPr sz="2094" b="1"/>
            </a:lvl7pPr>
            <a:lvl8pPr marL="4251454" indent="0">
              <a:buNone/>
              <a:defRPr sz="2094" b="1"/>
            </a:lvl8pPr>
            <a:lvl9pPr marL="4858799" indent="0">
              <a:buNone/>
              <a:defRPr sz="209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9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475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4753">
                <a:defRPr/>
              </a:pPr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475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475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475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937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475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4753">
                <a:defRPr/>
              </a:pPr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475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475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475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083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475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4753">
                <a:defRPr/>
              </a:pPr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475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475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475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4198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3" y="457200"/>
            <a:ext cx="3932237" cy="1600200"/>
          </a:xfrm>
        </p:spPr>
        <p:txBody>
          <a:bodyPr anchor="b"/>
          <a:lstStyle>
            <a:lvl1pPr>
              <a:defRPr sz="428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64"/>
            <a:ext cx="6172200" cy="4873625"/>
          </a:xfrm>
        </p:spPr>
        <p:txBody>
          <a:bodyPr/>
          <a:lstStyle>
            <a:lvl1pPr>
              <a:defRPr sz="4288"/>
            </a:lvl1pPr>
            <a:lvl2pPr>
              <a:defRPr sz="3690"/>
            </a:lvl2pPr>
            <a:lvl3pPr>
              <a:defRPr sz="3191"/>
            </a:lvl3pPr>
            <a:lvl4pPr>
              <a:defRPr sz="2693"/>
            </a:lvl4pPr>
            <a:lvl5pPr>
              <a:defRPr sz="2693"/>
            </a:lvl5pPr>
            <a:lvl6pPr>
              <a:defRPr sz="2693"/>
            </a:lvl6pPr>
            <a:lvl7pPr>
              <a:defRPr sz="2693"/>
            </a:lvl7pPr>
            <a:lvl8pPr>
              <a:defRPr sz="2693"/>
            </a:lvl8pPr>
            <a:lvl9pPr>
              <a:defRPr sz="269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3" y="2057403"/>
            <a:ext cx="3932237" cy="3811588"/>
          </a:xfrm>
        </p:spPr>
        <p:txBody>
          <a:bodyPr/>
          <a:lstStyle>
            <a:lvl1pPr marL="0" indent="0">
              <a:buNone/>
              <a:defRPr sz="2094"/>
            </a:lvl1pPr>
            <a:lvl2pPr marL="607334" indent="0">
              <a:buNone/>
              <a:defRPr sz="1894"/>
            </a:lvl2pPr>
            <a:lvl3pPr marL="1214711" indent="0">
              <a:buNone/>
              <a:defRPr sz="1596"/>
            </a:lvl3pPr>
            <a:lvl4pPr marL="1822059" indent="0">
              <a:buNone/>
              <a:defRPr sz="1297"/>
            </a:lvl4pPr>
            <a:lvl5pPr marL="2429420" indent="0">
              <a:buNone/>
              <a:defRPr sz="1297"/>
            </a:lvl5pPr>
            <a:lvl6pPr marL="3036757" indent="0">
              <a:buNone/>
              <a:defRPr sz="1297"/>
            </a:lvl6pPr>
            <a:lvl7pPr marL="3644087" indent="0">
              <a:buNone/>
              <a:defRPr sz="1297"/>
            </a:lvl7pPr>
            <a:lvl8pPr marL="4251454" indent="0">
              <a:buNone/>
              <a:defRPr sz="1297"/>
            </a:lvl8pPr>
            <a:lvl9pPr marL="4858799" indent="0">
              <a:buNone/>
              <a:defRPr sz="129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475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4753">
                <a:defRPr/>
              </a:pPr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475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475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475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934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7247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3" y="457200"/>
            <a:ext cx="3932237" cy="1600200"/>
          </a:xfrm>
        </p:spPr>
        <p:txBody>
          <a:bodyPr anchor="b"/>
          <a:lstStyle>
            <a:lvl1pPr>
              <a:defRPr sz="428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64"/>
            <a:ext cx="6172200" cy="4873625"/>
          </a:xfrm>
        </p:spPr>
        <p:txBody>
          <a:bodyPr anchor="t"/>
          <a:lstStyle>
            <a:lvl1pPr marL="0" indent="0">
              <a:buNone/>
              <a:defRPr sz="4288"/>
            </a:lvl1pPr>
            <a:lvl2pPr marL="607334" indent="0">
              <a:buNone/>
              <a:defRPr sz="3690"/>
            </a:lvl2pPr>
            <a:lvl3pPr marL="1214711" indent="0">
              <a:buNone/>
              <a:defRPr sz="3191"/>
            </a:lvl3pPr>
            <a:lvl4pPr marL="1822059" indent="0">
              <a:buNone/>
              <a:defRPr sz="2693"/>
            </a:lvl4pPr>
            <a:lvl5pPr marL="2429420" indent="0">
              <a:buNone/>
              <a:defRPr sz="2693"/>
            </a:lvl5pPr>
            <a:lvl6pPr marL="3036757" indent="0">
              <a:buNone/>
              <a:defRPr sz="2693"/>
            </a:lvl6pPr>
            <a:lvl7pPr marL="3644087" indent="0">
              <a:buNone/>
              <a:defRPr sz="2693"/>
            </a:lvl7pPr>
            <a:lvl8pPr marL="4251454" indent="0">
              <a:buNone/>
              <a:defRPr sz="2693"/>
            </a:lvl8pPr>
            <a:lvl9pPr marL="4858799" indent="0">
              <a:buNone/>
              <a:defRPr sz="269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3" y="2057403"/>
            <a:ext cx="3932237" cy="3811588"/>
          </a:xfrm>
        </p:spPr>
        <p:txBody>
          <a:bodyPr/>
          <a:lstStyle>
            <a:lvl1pPr marL="0" indent="0">
              <a:buNone/>
              <a:defRPr sz="2094"/>
            </a:lvl1pPr>
            <a:lvl2pPr marL="607334" indent="0">
              <a:buNone/>
              <a:defRPr sz="1894"/>
            </a:lvl2pPr>
            <a:lvl3pPr marL="1214711" indent="0">
              <a:buNone/>
              <a:defRPr sz="1596"/>
            </a:lvl3pPr>
            <a:lvl4pPr marL="1822059" indent="0">
              <a:buNone/>
              <a:defRPr sz="1297"/>
            </a:lvl4pPr>
            <a:lvl5pPr marL="2429420" indent="0">
              <a:buNone/>
              <a:defRPr sz="1297"/>
            </a:lvl5pPr>
            <a:lvl6pPr marL="3036757" indent="0">
              <a:buNone/>
              <a:defRPr sz="1297"/>
            </a:lvl6pPr>
            <a:lvl7pPr marL="3644087" indent="0">
              <a:buNone/>
              <a:defRPr sz="1297"/>
            </a:lvl7pPr>
            <a:lvl8pPr marL="4251454" indent="0">
              <a:buNone/>
              <a:defRPr sz="1297"/>
            </a:lvl8pPr>
            <a:lvl9pPr marL="4858799" indent="0">
              <a:buNone/>
              <a:defRPr sz="129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475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4753">
                <a:defRPr/>
              </a:pPr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475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475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475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5354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475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4753">
                <a:defRPr/>
              </a:pPr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475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475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475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770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5" y="36516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6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4753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4753">
                <a:defRPr/>
              </a:pPr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4753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4753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475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8597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2094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553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5780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6827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3279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2850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591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010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1529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294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7674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6788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2306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3097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0664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5008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8743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005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5531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6946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7300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5935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0951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7365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4665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6766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6815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0555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194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0268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8793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8581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0176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6286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3255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8878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115" indent="0" algn="ctr">
              <a:buNone/>
              <a:defRPr/>
            </a:lvl2pPr>
            <a:lvl3pPr marL="1076229" indent="0" algn="ctr">
              <a:buNone/>
              <a:defRPr/>
            </a:lvl3pPr>
            <a:lvl4pPr marL="1614344" indent="0" algn="ctr">
              <a:buNone/>
              <a:defRPr/>
            </a:lvl4pPr>
            <a:lvl5pPr marL="2152458" indent="0" algn="ctr">
              <a:buNone/>
              <a:defRPr/>
            </a:lvl5pPr>
            <a:lvl6pPr marL="2690573" indent="0" algn="ctr">
              <a:buNone/>
              <a:defRPr/>
            </a:lvl6pPr>
            <a:lvl7pPr marL="3228687" indent="0" algn="ctr">
              <a:buNone/>
              <a:defRPr/>
            </a:lvl7pPr>
            <a:lvl8pPr marL="3766803" indent="0" algn="ctr">
              <a:buNone/>
              <a:defRPr/>
            </a:lvl8pPr>
            <a:lvl9pPr marL="430491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5757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147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19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22"/>
            </a:lvl1pPr>
            <a:lvl2pPr marL="538115" indent="0">
              <a:buNone/>
              <a:defRPr sz="2097"/>
            </a:lvl2pPr>
            <a:lvl3pPr marL="1076229" indent="0">
              <a:buNone/>
              <a:defRPr sz="1873"/>
            </a:lvl3pPr>
            <a:lvl4pPr marL="1614344" indent="0">
              <a:buNone/>
              <a:defRPr sz="1648"/>
            </a:lvl4pPr>
            <a:lvl5pPr marL="2152458" indent="0">
              <a:buNone/>
              <a:defRPr sz="1648"/>
            </a:lvl5pPr>
            <a:lvl6pPr marL="2690573" indent="0">
              <a:buNone/>
              <a:defRPr sz="1648"/>
            </a:lvl6pPr>
            <a:lvl7pPr marL="3228687" indent="0">
              <a:buNone/>
              <a:defRPr sz="1648"/>
            </a:lvl7pPr>
            <a:lvl8pPr marL="3766803" indent="0">
              <a:buNone/>
              <a:defRPr sz="1648"/>
            </a:lvl8pPr>
            <a:lvl9pPr marL="4304917" indent="0">
              <a:buNone/>
              <a:defRPr sz="164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2079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296"/>
            </a:lvl1pPr>
            <a:lvl2pPr>
              <a:defRPr sz="2846"/>
            </a:lvl2pPr>
            <a:lvl3pPr>
              <a:defRPr sz="2322"/>
            </a:lvl3pPr>
            <a:lvl4pPr>
              <a:defRPr sz="2097"/>
            </a:lvl4pPr>
            <a:lvl5pPr>
              <a:defRPr sz="2097"/>
            </a:lvl5pPr>
            <a:lvl6pPr>
              <a:defRPr sz="2097"/>
            </a:lvl6pPr>
            <a:lvl7pPr>
              <a:defRPr sz="2097"/>
            </a:lvl7pPr>
            <a:lvl8pPr>
              <a:defRPr sz="2097"/>
            </a:lvl8pPr>
            <a:lvl9pPr>
              <a:defRPr sz="209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833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5745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46" b="1"/>
            </a:lvl1pPr>
            <a:lvl2pPr marL="538115" indent="0">
              <a:buNone/>
              <a:defRPr sz="2322" b="1"/>
            </a:lvl2pPr>
            <a:lvl3pPr marL="1076229" indent="0">
              <a:buNone/>
              <a:defRPr sz="2097" b="1"/>
            </a:lvl3pPr>
            <a:lvl4pPr marL="1614344" indent="0">
              <a:buNone/>
              <a:defRPr sz="1873" b="1"/>
            </a:lvl4pPr>
            <a:lvl5pPr marL="2152458" indent="0">
              <a:buNone/>
              <a:defRPr sz="1873" b="1"/>
            </a:lvl5pPr>
            <a:lvl6pPr marL="2690573" indent="0">
              <a:buNone/>
              <a:defRPr sz="1873" b="1"/>
            </a:lvl6pPr>
            <a:lvl7pPr marL="3228687" indent="0">
              <a:buNone/>
              <a:defRPr sz="1873" b="1"/>
            </a:lvl7pPr>
            <a:lvl8pPr marL="3766803" indent="0">
              <a:buNone/>
              <a:defRPr sz="1873" b="1"/>
            </a:lvl8pPr>
            <a:lvl9pPr marL="4304917" indent="0">
              <a:buNone/>
              <a:defRPr sz="187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46"/>
            </a:lvl1pPr>
            <a:lvl2pPr>
              <a:defRPr sz="2322"/>
            </a:lvl2pPr>
            <a:lvl3pPr>
              <a:defRPr sz="2097"/>
            </a:lvl3pPr>
            <a:lvl4pPr>
              <a:defRPr sz="1873"/>
            </a:lvl4pPr>
            <a:lvl5pPr>
              <a:defRPr sz="1873"/>
            </a:lvl5pPr>
            <a:lvl6pPr>
              <a:defRPr sz="1873"/>
            </a:lvl6pPr>
            <a:lvl7pPr>
              <a:defRPr sz="1873"/>
            </a:lvl7pPr>
            <a:lvl8pPr>
              <a:defRPr sz="1873"/>
            </a:lvl8pPr>
            <a:lvl9pPr>
              <a:defRPr sz="187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6459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5107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5402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6496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23206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5312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038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089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45"/>
            </a:lvl1pPr>
            <a:lvl2pPr>
              <a:defRPr sz="3296"/>
            </a:lvl2pPr>
            <a:lvl3pPr>
              <a:defRPr sz="2846"/>
            </a:lvl3pPr>
            <a:lvl4pPr>
              <a:defRPr sz="2322"/>
            </a:lvl4pPr>
            <a:lvl5pPr>
              <a:defRPr sz="2322"/>
            </a:lvl5pPr>
            <a:lvl6pPr>
              <a:defRPr sz="2322"/>
            </a:lvl6pPr>
            <a:lvl7pPr>
              <a:defRPr sz="2322"/>
            </a:lvl7pPr>
            <a:lvl8pPr>
              <a:defRPr sz="2322"/>
            </a:lvl8pPr>
            <a:lvl9pPr>
              <a:defRPr sz="23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874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22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45"/>
            </a:lvl1pPr>
            <a:lvl2pPr marL="538115" indent="0">
              <a:buNone/>
              <a:defRPr sz="3296"/>
            </a:lvl2pPr>
            <a:lvl3pPr marL="1076229" indent="0">
              <a:buNone/>
              <a:defRPr sz="2846"/>
            </a:lvl3pPr>
            <a:lvl4pPr marL="1614344" indent="0">
              <a:buNone/>
              <a:defRPr sz="2322"/>
            </a:lvl4pPr>
            <a:lvl5pPr marL="2152458" indent="0">
              <a:buNone/>
              <a:defRPr sz="2322"/>
            </a:lvl5pPr>
            <a:lvl6pPr marL="2690573" indent="0">
              <a:buNone/>
              <a:defRPr sz="2322"/>
            </a:lvl6pPr>
            <a:lvl7pPr marL="3228687" indent="0">
              <a:buNone/>
              <a:defRPr sz="2322"/>
            </a:lvl7pPr>
            <a:lvl8pPr marL="3766803" indent="0">
              <a:buNone/>
              <a:defRPr sz="2322"/>
            </a:lvl8pPr>
            <a:lvl9pPr marL="4304917" indent="0">
              <a:buNone/>
              <a:defRPr sz="2322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48"/>
            </a:lvl1pPr>
            <a:lvl2pPr marL="538115" indent="0">
              <a:buNone/>
              <a:defRPr sz="1423"/>
            </a:lvl2pPr>
            <a:lvl3pPr marL="1076229" indent="0">
              <a:buNone/>
              <a:defRPr sz="1198"/>
            </a:lvl3pPr>
            <a:lvl4pPr marL="1614344" indent="0">
              <a:buNone/>
              <a:defRPr sz="1049"/>
            </a:lvl4pPr>
            <a:lvl5pPr marL="2152458" indent="0">
              <a:buNone/>
              <a:defRPr sz="1049"/>
            </a:lvl5pPr>
            <a:lvl6pPr marL="2690573" indent="0">
              <a:buNone/>
              <a:defRPr sz="1049"/>
            </a:lvl6pPr>
            <a:lvl7pPr marL="3228687" indent="0">
              <a:buNone/>
              <a:defRPr sz="1049"/>
            </a:lvl7pPr>
            <a:lvl8pPr marL="3766803" indent="0">
              <a:buNone/>
              <a:defRPr sz="1049"/>
            </a:lvl8pPr>
            <a:lvl9pPr marL="4304917" indent="0">
              <a:buNone/>
              <a:defRPr sz="104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990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84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9Slide.vn - 2019">
            <a:extLst>
              <a:ext uri="{FF2B5EF4-FFF2-40B4-BE49-F238E27FC236}">
                <a16:creationId xmlns:a16="http://schemas.microsoft.com/office/drawing/2014/main" id="{492A2CF6-711B-4F34-BC43-83FE17802E96}"/>
              </a:ext>
            </a:extLst>
          </p:cNvPr>
          <p:cNvSpPr txBox="1"/>
          <p:nvPr userDrawn="1"/>
        </p:nvSpPr>
        <p:spPr>
          <a:xfrm>
            <a:off x="1" y="-1604537"/>
            <a:ext cx="12192000" cy="46057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18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3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1"/>
            <a:ext cx="10515601" cy="1325563"/>
          </a:xfrm>
          <a:prstGeom prst="rect">
            <a:avLst/>
          </a:prstGeom>
        </p:spPr>
        <p:txBody>
          <a:bodyPr vert="horz" lIns="92584" tIns="46293" rIns="92584" bIns="46293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1" cy="4351339"/>
          </a:xfrm>
          <a:prstGeom prst="rect">
            <a:avLst/>
          </a:prstGeom>
        </p:spPr>
        <p:txBody>
          <a:bodyPr vert="horz" lIns="92584" tIns="46293" rIns="92584" bIns="46293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2584" tIns="46293" rIns="92584" bIns="46293" rtlCol="0" anchor="ctr"/>
          <a:lstStyle>
            <a:lvl1pPr algn="l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87073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87073"/>
              <a:t>1/18/2024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4"/>
            <a:ext cx="4114800" cy="365125"/>
          </a:xfrm>
          <a:prstGeom prst="rect">
            <a:avLst/>
          </a:prstGeom>
        </p:spPr>
        <p:txBody>
          <a:bodyPr vert="horz" lIns="92584" tIns="46293" rIns="92584" bIns="46293" rtlCol="0" anchor="ctr"/>
          <a:lstStyle>
            <a:lvl1pPr algn="ct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8707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 vert="horz" lIns="92584" tIns="46293" rIns="92584" bIns="46293" rtlCol="0" anchor="ctr"/>
          <a:lstStyle>
            <a:lvl1pPr algn="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87073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8707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7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214711" rtl="0" eaLnBrk="1" latinLnBrk="0" hangingPunct="1">
        <a:lnSpc>
          <a:spcPct val="90000"/>
        </a:lnSpc>
        <a:spcBef>
          <a:spcPct val="0"/>
        </a:spcBef>
        <a:buNone/>
        <a:defRPr sz="5884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3668" indent="-303668" algn="l" defTabSz="1214711" rtl="0" eaLnBrk="1" latinLnBrk="0" hangingPunct="1">
        <a:lnSpc>
          <a:spcPct val="90000"/>
        </a:lnSpc>
        <a:spcBef>
          <a:spcPts val="1329"/>
        </a:spcBef>
        <a:buFont typeface="Arial" panose="020B0604020202020204" pitchFamily="34" charset="0"/>
        <a:buChar char="•"/>
        <a:defRPr sz="3690" kern="1200">
          <a:solidFill>
            <a:schemeClr val="tx1"/>
          </a:solidFill>
          <a:latin typeface="+mn-lt"/>
          <a:ea typeface="+mn-ea"/>
          <a:cs typeface="+mn-cs"/>
        </a:defRPr>
      </a:lvl1pPr>
      <a:lvl2pPr marL="911030" indent="-303668" algn="l" defTabSz="1214711" rtl="0" eaLnBrk="1" latinLnBrk="0" hangingPunct="1">
        <a:lnSpc>
          <a:spcPct val="90000"/>
        </a:lnSpc>
        <a:spcBef>
          <a:spcPts val="663"/>
        </a:spcBef>
        <a:buFont typeface="Arial" panose="020B0604020202020204" pitchFamily="34" charset="0"/>
        <a:buChar char="•"/>
        <a:defRPr sz="3191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18379" indent="-303668" algn="l" defTabSz="1214711" rtl="0" eaLnBrk="1" latinLnBrk="0" hangingPunct="1">
        <a:lnSpc>
          <a:spcPct val="90000"/>
        </a:lnSpc>
        <a:spcBef>
          <a:spcPts val="663"/>
        </a:spcBef>
        <a:buFont typeface="Arial" panose="020B0604020202020204" pitchFamily="34" charset="0"/>
        <a:buChar char="•"/>
        <a:defRPr sz="2693" kern="1200">
          <a:solidFill>
            <a:schemeClr val="tx1"/>
          </a:solidFill>
          <a:latin typeface="+mn-lt"/>
          <a:ea typeface="+mn-ea"/>
          <a:cs typeface="+mn-cs"/>
        </a:defRPr>
      </a:lvl3pPr>
      <a:lvl4pPr marL="2125728" indent="-303668" algn="l" defTabSz="1214711" rtl="0" eaLnBrk="1" latinLnBrk="0" hangingPunct="1">
        <a:lnSpc>
          <a:spcPct val="90000"/>
        </a:lnSpc>
        <a:spcBef>
          <a:spcPts val="663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733088" indent="-303668" algn="l" defTabSz="1214711" rtl="0" eaLnBrk="1" latinLnBrk="0" hangingPunct="1">
        <a:lnSpc>
          <a:spcPct val="90000"/>
        </a:lnSpc>
        <a:spcBef>
          <a:spcPts val="663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340421" indent="-303668" algn="l" defTabSz="1214711" rtl="0" eaLnBrk="1" latinLnBrk="0" hangingPunct="1">
        <a:lnSpc>
          <a:spcPct val="90000"/>
        </a:lnSpc>
        <a:spcBef>
          <a:spcPts val="663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947784" indent="-303668" algn="l" defTabSz="1214711" rtl="0" eaLnBrk="1" latinLnBrk="0" hangingPunct="1">
        <a:lnSpc>
          <a:spcPct val="90000"/>
        </a:lnSpc>
        <a:spcBef>
          <a:spcPts val="663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555133" indent="-303668" algn="l" defTabSz="1214711" rtl="0" eaLnBrk="1" latinLnBrk="0" hangingPunct="1">
        <a:lnSpc>
          <a:spcPct val="90000"/>
        </a:lnSpc>
        <a:spcBef>
          <a:spcPts val="663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5162480" indent="-303668" algn="l" defTabSz="1214711" rtl="0" eaLnBrk="1" latinLnBrk="0" hangingPunct="1">
        <a:lnSpc>
          <a:spcPct val="90000"/>
        </a:lnSpc>
        <a:spcBef>
          <a:spcPts val="663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4711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7334" algn="l" defTabSz="1214711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4711" algn="l" defTabSz="1214711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2059" algn="l" defTabSz="1214711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29420" algn="l" defTabSz="1214711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36757" algn="l" defTabSz="1214711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4087" algn="l" defTabSz="1214711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1454" algn="l" defTabSz="1214711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58799" algn="l" defTabSz="1214711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83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925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503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48">
                <a:latin typeface="Arial" charset="0"/>
              </a:defRPr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48"/>
            </a:lvl1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8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689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5pPr>
      <a:lvl6pPr marL="538115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6pPr>
      <a:lvl7pPr marL="1076229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7pPr>
      <a:lvl8pPr marL="1614344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8pPr>
      <a:lvl9pPr marL="2152458" algn="ctr" rtl="0" fontAlgn="base">
        <a:spcBef>
          <a:spcPct val="0"/>
        </a:spcBef>
        <a:spcAft>
          <a:spcPct val="0"/>
        </a:spcAft>
        <a:defRPr sz="5168">
          <a:solidFill>
            <a:schemeClr val="tx2"/>
          </a:solidFill>
          <a:latin typeface="Arial" charset="0"/>
        </a:defRPr>
      </a:lvl9pPr>
    </p:titleStyle>
    <p:bodyStyle>
      <a:lvl1pPr marL="403084" indent="-403084" algn="l" rtl="0" eaLnBrk="0" fontAlgn="base" hangingPunct="0">
        <a:spcBef>
          <a:spcPct val="20000"/>
        </a:spcBef>
        <a:spcAft>
          <a:spcPct val="0"/>
        </a:spcAft>
        <a:buChar char="•"/>
        <a:defRPr sz="3745">
          <a:solidFill>
            <a:schemeClr val="tx1"/>
          </a:solidFill>
          <a:latin typeface="+mn-lt"/>
          <a:ea typeface="+mn-ea"/>
          <a:cs typeface="+mn-cs"/>
        </a:defRPr>
      </a:lvl1pPr>
      <a:lvl2pPr marL="873943" indent="-335309" algn="l" rtl="0" eaLnBrk="0" fontAlgn="base" hangingPunct="0">
        <a:spcBef>
          <a:spcPct val="20000"/>
        </a:spcBef>
        <a:spcAft>
          <a:spcPct val="0"/>
        </a:spcAft>
        <a:buChar char="–"/>
        <a:defRPr sz="3296">
          <a:solidFill>
            <a:schemeClr val="tx1"/>
          </a:solidFill>
          <a:latin typeface="+mn-lt"/>
        </a:defRPr>
      </a:lvl2pPr>
      <a:lvl3pPr marL="1344802" indent="-268722" algn="l" rtl="0" eaLnBrk="0" fontAlgn="base" hangingPunct="0">
        <a:spcBef>
          <a:spcPct val="20000"/>
        </a:spcBef>
        <a:spcAft>
          <a:spcPct val="0"/>
        </a:spcAft>
        <a:buChar char="•"/>
        <a:defRPr sz="2846">
          <a:solidFill>
            <a:schemeClr val="tx1"/>
          </a:solidFill>
          <a:latin typeface="+mn-lt"/>
        </a:defRPr>
      </a:lvl3pPr>
      <a:lvl4pPr marL="1882247" indent="-268722" algn="l" rtl="0" eaLnBrk="0" fontAlgn="base" hangingPunct="0">
        <a:spcBef>
          <a:spcPct val="20000"/>
        </a:spcBef>
        <a:spcAft>
          <a:spcPct val="0"/>
        </a:spcAft>
        <a:buChar char="–"/>
        <a:defRPr sz="2322">
          <a:solidFill>
            <a:schemeClr val="tx1"/>
          </a:solidFill>
          <a:latin typeface="+mn-lt"/>
        </a:defRPr>
      </a:lvl4pPr>
      <a:lvl5pPr marL="2420880" indent="-268722" algn="l" rtl="0" eaLnBrk="0" fontAlgn="base" hangingPunct="0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5pPr>
      <a:lvl6pPr marL="295963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6pPr>
      <a:lvl7pPr marL="3497745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7pPr>
      <a:lvl8pPr marL="4035860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8pPr>
      <a:lvl9pPr marL="4573974" indent="-269057" algn="l" rtl="0" fontAlgn="base">
        <a:spcBef>
          <a:spcPct val="20000"/>
        </a:spcBef>
        <a:spcAft>
          <a:spcPct val="0"/>
        </a:spcAft>
        <a:buChar char="»"/>
        <a:defRPr sz="2322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1pPr>
      <a:lvl2pPr marL="538115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2pPr>
      <a:lvl3pPr marL="1076229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3pPr>
      <a:lvl4pPr marL="1614344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4pPr>
      <a:lvl5pPr marL="2152458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5pPr>
      <a:lvl6pPr marL="269057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6pPr>
      <a:lvl7pPr marL="322868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7pPr>
      <a:lvl8pPr marL="3766803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8pPr>
      <a:lvl9pPr marL="4304917" algn="l" defTabSz="1076229" rtl="0" eaLnBrk="1" latinLnBrk="0" hangingPunct="1">
        <a:defRPr sz="20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SỐ 1 PHƯỚC HIỆP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137229" y="3257768"/>
            <a:ext cx="8960468" cy="124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3D</a:t>
            </a:r>
            <a:endParaRPr lang="en-US" sz="2996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684886" eaLnBrk="1" fontAlgn="base" hangingPunct="1">
              <a:spcBef>
                <a:spcPts val="1348"/>
              </a:spcBef>
              <a:spcAft>
                <a:spcPct val="0"/>
              </a:spcAft>
              <a:defRPr/>
            </a:pPr>
            <a:r>
              <a:rPr lang="en-US" sz="32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vi-VN" sz="32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2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9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NHỮNG CÁI TÊN ĐÁNG YÊU (T1)</a:t>
            </a:r>
            <a:endParaRPr lang="en-US" sz="3296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86" eaLnBrk="1" fontAlgn="base" hangingPunct="1">
              <a:spcAft>
                <a:spcPct val="0"/>
              </a:spcAft>
              <a:defRPr/>
            </a:pP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684886" eaLnBrk="1" fontAlgn="base" hangingPunct="1">
              <a:spcAft>
                <a:spcPct val="0"/>
              </a:spcAft>
              <a:defRPr/>
            </a:pP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15885" y="5398175"/>
            <a:ext cx="4475239" cy="66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488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798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1798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1798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1798" b="1" i="1" dirty="0">
                <a:solidFill>
                  <a:srgbClr val="FF0066"/>
                </a:solidFill>
                <a:latin typeface="Times New Roman" pitchFamily="18" charset="0"/>
              </a:rPr>
              <a:t>: </a:t>
            </a:r>
            <a:r>
              <a:rPr lang="en-US" altLang="en-US" sz="1798" b="1" i="1" dirty="0" err="1">
                <a:solidFill>
                  <a:srgbClr val="FF0066"/>
                </a:solidFill>
                <a:latin typeface="Times New Roman" pitchFamily="18" charset="0"/>
              </a:rPr>
              <a:t>Lê</a:t>
            </a:r>
            <a:r>
              <a:rPr lang="en-US" altLang="en-US" sz="1798" b="1" i="1" dirty="0">
                <a:solidFill>
                  <a:srgbClr val="FF0066"/>
                </a:solidFill>
                <a:latin typeface="Times New Roman" pitchFamily="18" charset="0"/>
              </a:rPr>
              <a:t> Quí </a:t>
            </a:r>
            <a:r>
              <a:rPr lang="en-US" altLang="en-US" sz="1798" b="1" i="1" dirty="0" err="1">
                <a:solidFill>
                  <a:srgbClr val="FF0066"/>
                </a:solidFill>
                <a:latin typeface="Times New Roman" pitchFamily="18" charset="0"/>
              </a:rPr>
              <a:t>Kiều</a:t>
            </a:r>
            <a:endParaRPr lang="en-US" altLang="en-US" sz="1798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defTabSz="684886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798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sz="1798" b="1" i="1" dirty="0">
                <a:solidFill>
                  <a:srgbClr val="FF0066"/>
                </a:solidFill>
                <a:latin typeface="Times New Roman" pitchFamily="18" charset="0"/>
              </a:rPr>
              <a:t>:  3D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0913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87" y="4570551"/>
            <a:ext cx="3246937" cy="157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784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6" y="14165"/>
            <a:ext cx="12089700" cy="68285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71" y="-496437"/>
            <a:ext cx="11537461" cy="1149392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487" y="362505"/>
            <a:ext cx="2227291" cy="7447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9953" y="310915"/>
            <a:ext cx="2495391" cy="11617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518191" y="4201337"/>
            <a:ext cx="10912495" cy="738248"/>
          </a:xfrm>
          <a:prstGeom prst="rect">
            <a:avLst/>
          </a:prstGeom>
        </p:spPr>
        <p:txBody>
          <a:bodyPr wrap="square" lIns="121507" tIns="60754" rIns="121507" bIns="60754">
            <a:spAutoFit/>
          </a:bodyPr>
          <a:lstStyle/>
          <a:p>
            <a:pPr marL="0" marR="0" lvl="0" indent="0" algn="ctr" defTabSz="121479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VẬN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DỤNG, TRẢI NGHIỆM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85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185046" y="274436"/>
            <a:ext cx="5817286" cy="1484803"/>
            <a:chOff x="4244547" y="238780"/>
            <a:chExt cx="7017972" cy="1982250"/>
          </a:xfrm>
        </p:grpSpPr>
        <p:grpSp>
          <p:nvGrpSpPr>
            <p:cNvPr id="11" name="Group 10"/>
            <p:cNvGrpSpPr/>
            <p:nvPr/>
          </p:nvGrpSpPr>
          <p:grpSpPr>
            <a:xfrm>
              <a:off x="5084509" y="238780"/>
              <a:ext cx="5534600" cy="936003"/>
              <a:chOff x="4998717" y="299739"/>
              <a:chExt cx="5441216" cy="936003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4998717" y="299739"/>
                <a:ext cx="5441216" cy="936003"/>
                <a:chOff x="4998717" y="299739"/>
                <a:chExt cx="5441216" cy="936003"/>
              </a:xfrm>
            </p:grpSpPr>
            <p:sp>
              <p:nvSpPr>
                <p:cNvPr id="15" name="TextBox 14"/>
                <p:cNvSpPr txBox="1"/>
                <p:nvPr/>
              </p:nvSpPr>
              <p:spPr>
                <a:xfrm>
                  <a:off x="4998717" y="299739"/>
                  <a:ext cx="5441216" cy="5541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84886"/>
                  <a:r>
                    <a:rPr lang="en-US" sz="2097" kern="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Thư</a:t>
                  </a:r>
                  <a:r>
                    <a:rPr lang="en-US" sz="2097" kern="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́ </a:t>
                  </a:r>
                  <a:r>
                    <a:rPr lang="en-US" sz="2097" kern="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2097" kern="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097" kern="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2097" kern="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097" kern="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18 </a:t>
                  </a:r>
                  <a:r>
                    <a:rPr lang="en-US" sz="2097" kern="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2097" kern="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097" kern="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1 </a:t>
                  </a:r>
                  <a:r>
                    <a:rPr lang="en-US" sz="2097" kern="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2097" kern="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097" kern="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2024</a:t>
                  </a:r>
                  <a:endParaRPr lang="en-US" sz="2097" kern="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6651116" y="743102"/>
                  <a:ext cx="2034932" cy="4926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84886"/>
                  <a:r>
                    <a:rPr lang="en-US" sz="1798" b="1" kern="0" dirty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</a:p>
              </p:txBody>
            </p:sp>
          </p:grpSp>
          <p:cxnSp>
            <p:nvCxnSpPr>
              <p:cNvPr id="14" name="Straight Connector 13"/>
              <p:cNvCxnSpPr/>
              <p:nvPr/>
            </p:nvCxnSpPr>
            <p:spPr>
              <a:xfrm>
                <a:off x="6790748" y="1151823"/>
                <a:ext cx="1659737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FF0066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4244547" y="1091002"/>
              <a:ext cx="7017972" cy="1130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7630" tIns="53815" rIns="107630" bIns="53815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684886" eaLnBrk="1" hangingPunct="1">
                <a:defRPr/>
              </a:pPr>
              <a:r>
                <a:rPr lang="en-US" sz="2397" b="1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BÀI </a:t>
              </a:r>
              <a:r>
                <a:rPr lang="vi-VN" sz="2397" b="1" kern="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lang="en-US" sz="2397" b="1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2397" b="1" kern="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NHỮNG CÁI TÊN ĐÁNG YÊU</a:t>
              </a:r>
              <a:endParaRPr lang="en-US" sz="1498" b="1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437510" y="2189235"/>
            <a:ext cx="7496256" cy="738248"/>
          </a:xfrm>
          <a:prstGeom prst="rect">
            <a:avLst/>
          </a:prstGeom>
        </p:spPr>
        <p:txBody>
          <a:bodyPr wrap="square" lIns="121507" tIns="60754" rIns="121507" bIns="60754">
            <a:spAutoFit/>
          </a:bodyPr>
          <a:lstStyle/>
          <a:p>
            <a:pPr marL="0" marR="0" lvl="0" indent="0" algn="ctr" defTabSz="121479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VẬN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DỤNG, TRẢI NGHIỆM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139532" y="3469340"/>
            <a:ext cx="8269941" cy="26356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,̃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cảm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nhận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diễn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cảm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cả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lớp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49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95681"/>
            <a:ext cx="11176001" cy="655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57238" y="2744070"/>
            <a:ext cx="11698515" cy="11855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269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 defTabSz="684886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4269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4269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239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6" y="14165"/>
            <a:ext cx="12089700" cy="68285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71" y="-496437"/>
            <a:ext cx="11537461" cy="1149392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487" y="362505"/>
            <a:ext cx="2227291" cy="74472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9953" y="310915"/>
            <a:ext cx="2495391" cy="11617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195462" y="3757786"/>
            <a:ext cx="10912495" cy="799803"/>
          </a:xfrm>
          <a:prstGeom prst="rect">
            <a:avLst/>
          </a:prstGeom>
        </p:spPr>
        <p:txBody>
          <a:bodyPr wrap="square" lIns="121507" tIns="60754" rIns="121507" bIns="60754">
            <a:spAutoFit/>
          </a:bodyPr>
          <a:lstStyle/>
          <a:p>
            <a:pPr algn="ctr" defTabSz="121479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MỞ ĐẦU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67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ài hát con vật - Nhạc Thiếu Nhi Hay Cho Bé - TOPKID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7882" y="699247"/>
            <a:ext cx="10972800" cy="5477716"/>
          </a:xfrm>
        </p:spPr>
      </p:pic>
    </p:spTree>
    <p:extLst>
      <p:ext uri="{BB962C8B-B14F-4D97-AF65-F5344CB8AC3E}">
        <p14:creationId xmlns:p14="http://schemas.microsoft.com/office/powerpoint/2010/main" val="108759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997" y="70865"/>
            <a:ext cx="5822185" cy="15241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CE1472-3DF4-0955-94B3-0E5ED746F3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8722"/>
          <a:stretch/>
        </p:blipFill>
        <p:spPr>
          <a:xfrm>
            <a:off x="489522" y="1383132"/>
            <a:ext cx="1068822" cy="8746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4923DD-2CD3-2D7E-2162-E433FE8F2CFE}"/>
              </a:ext>
            </a:extLst>
          </p:cNvPr>
          <p:cNvSpPr txBox="1"/>
          <p:nvPr/>
        </p:nvSpPr>
        <p:spPr>
          <a:xfrm>
            <a:off x="1682886" y="1594997"/>
            <a:ext cx="9740674" cy="1938403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defTabSz="608711"/>
            <a:r>
              <a:rPr lang="en-US" sz="3595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Dựa</a:t>
            </a:r>
            <a:r>
              <a:rPr lang="en-US" sz="3595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lang="en-US" sz="3595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595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sz="3595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595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đặt</a:t>
            </a:r>
            <a:r>
              <a:rPr lang="en-US" sz="3595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595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595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mỗi</a:t>
            </a:r>
            <a:r>
              <a:rPr lang="en-US" sz="3595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loài</a:t>
            </a:r>
            <a:r>
              <a:rPr lang="en-US" sz="3595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sz="3595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dưới</a:t>
            </a:r>
            <a:r>
              <a:rPr lang="en-US" sz="3595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595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defTabSz="608711"/>
            <a:r>
              <a:rPr lang="en-US" sz="3595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595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tiếng</a:t>
            </a:r>
            <a:r>
              <a:rPr lang="en-US" sz="3595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595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95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595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dáng</a:t>
            </a:r>
            <a:r>
              <a:rPr lang="en-US" sz="3595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95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cách</a:t>
            </a:r>
            <a:r>
              <a:rPr lang="en-US" sz="3595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kiếm</a:t>
            </a:r>
            <a:r>
              <a:rPr lang="en-US" sz="3595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95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595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595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886" y="3690946"/>
            <a:ext cx="2947046" cy="15624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0462" y="3690946"/>
            <a:ext cx="1304925" cy="1685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5917" y="3666271"/>
            <a:ext cx="2371725" cy="16668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061396" y="5376870"/>
            <a:ext cx="2640169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4886" eaLnBrk="0" fontAlgn="base" hangingPunct="0">
              <a:spcBef>
                <a:spcPct val="0"/>
              </a:spcBef>
              <a:defRPr/>
            </a:pPr>
            <a:r>
              <a:rPr lang="en-US" sz="2846" b="1" dirty="0" err="1" smtClean="0">
                <a:solidFill>
                  <a:srgbClr val="FF0066"/>
                </a:solidFill>
                <a:latin typeface="Times New Roman"/>
                <a:ea typeface="Times New Roman"/>
              </a:rPr>
              <a:t>Chim</a:t>
            </a:r>
            <a:r>
              <a:rPr lang="en-US" sz="2846" b="1" dirty="0" smtClean="0">
                <a:solidFill>
                  <a:srgbClr val="FF0066"/>
                </a:solidFill>
                <a:latin typeface="Times New Roman"/>
                <a:ea typeface="Times New Roman"/>
              </a:rPr>
              <a:t> </a:t>
            </a:r>
            <a:r>
              <a:rPr lang="en-US" sz="2846" b="1" dirty="0" err="1" smtClean="0">
                <a:solidFill>
                  <a:srgbClr val="FF0066"/>
                </a:solidFill>
                <a:latin typeface="Times New Roman"/>
                <a:ea typeface="Times New Roman"/>
              </a:rPr>
              <a:t>cánh</a:t>
            </a:r>
            <a:r>
              <a:rPr lang="en-US" sz="2846" b="1" dirty="0" smtClean="0">
                <a:solidFill>
                  <a:srgbClr val="FF0066"/>
                </a:solidFill>
                <a:latin typeface="Times New Roman"/>
                <a:ea typeface="Times New Roman"/>
              </a:rPr>
              <a:t> </a:t>
            </a:r>
            <a:r>
              <a:rPr lang="en-US" sz="2846" b="1" dirty="0" err="1" smtClean="0">
                <a:solidFill>
                  <a:srgbClr val="FF0066"/>
                </a:solidFill>
                <a:latin typeface="Times New Roman"/>
                <a:ea typeface="Times New Roman"/>
              </a:rPr>
              <a:t>cụt</a:t>
            </a:r>
            <a:endParaRPr lang="en-US" sz="2846" b="1" dirty="0">
              <a:solidFill>
                <a:srgbClr val="FF0066"/>
              </a:solidFill>
              <a:latin typeface="Times New Roman"/>
              <a:ea typeface="Times New Roman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41911" y="5333146"/>
            <a:ext cx="1332986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4886" eaLnBrk="0" fontAlgn="base" hangingPunct="0">
              <a:spcBef>
                <a:spcPct val="0"/>
              </a:spcBef>
              <a:defRPr/>
            </a:pPr>
            <a:r>
              <a:rPr lang="en-US" sz="2846" b="1" dirty="0" err="1" smtClean="0">
                <a:solidFill>
                  <a:srgbClr val="FF0066"/>
                </a:solidFill>
                <a:latin typeface="Times New Roman"/>
                <a:ea typeface="Times New Roman"/>
              </a:rPr>
              <a:t>Mèo</a:t>
            </a:r>
            <a:endParaRPr lang="en-US" sz="2846" b="1" dirty="0">
              <a:solidFill>
                <a:srgbClr val="FF0066"/>
              </a:solidFill>
              <a:latin typeface="Times New Roman"/>
              <a:ea typeface="Times New Roman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70631" y="5376871"/>
            <a:ext cx="2260645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4886" eaLnBrk="0" fontAlgn="base" hangingPunct="0">
              <a:spcBef>
                <a:spcPct val="0"/>
              </a:spcBef>
              <a:defRPr/>
            </a:pPr>
            <a:r>
              <a:rPr lang="en-US" sz="2846" b="1" dirty="0" err="1" smtClean="0">
                <a:solidFill>
                  <a:srgbClr val="FF0066"/>
                </a:solidFill>
                <a:latin typeface="Times New Roman"/>
                <a:ea typeface="Times New Roman"/>
              </a:rPr>
              <a:t>Chim</a:t>
            </a:r>
            <a:r>
              <a:rPr lang="en-US" sz="2846" b="1" dirty="0" smtClean="0">
                <a:solidFill>
                  <a:srgbClr val="FF0066"/>
                </a:solidFill>
                <a:latin typeface="Times New Roman"/>
                <a:ea typeface="Times New Roman"/>
              </a:rPr>
              <a:t> </a:t>
            </a:r>
            <a:r>
              <a:rPr lang="en-US" sz="2846" b="1" dirty="0" err="1" smtClean="0">
                <a:solidFill>
                  <a:srgbClr val="FF0066"/>
                </a:solidFill>
                <a:latin typeface="Times New Roman"/>
                <a:ea typeface="Times New Roman"/>
              </a:rPr>
              <a:t>bói</a:t>
            </a:r>
            <a:r>
              <a:rPr lang="en-US" sz="2846" b="1" dirty="0" smtClean="0">
                <a:solidFill>
                  <a:srgbClr val="FF0066"/>
                </a:solidFill>
                <a:latin typeface="Times New Roman"/>
                <a:ea typeface="Times New Roman"/>
              </a:rPr>
              <a:t> cá</a:t>
            </a:r>
            <a:endParaRPr lang="en-US" sz="2846" b="1" dirty="0">
              <a:solidFill>
                <a:srgbClr val="FF0066"/>
              </a:solidFill>
              <a:latin typeface="Times New Roman"/>
              <a:ea typeface="Times New Roman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34862" y="5863419"/>
            <a:ext cx="1788040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4886" eaLnBrk="0" fontAlgn="base" hangingPunct="0">
              <a:spcBef>
                <a:spcPct val="0"/>
              </a:spcBef>
              <a:defRPr/>
            </a:pPr>
            <a:r>
              <a:rPr lang="en-US" sz="2846" b="1" dirty="0" err="1" smtClean="0">
                <a:solidFill>
                  <a:srgbClr val="0070C0"/>
                </a:solidFill>
                <a:latin typeface="Times New Roman"/>
                <a:ea typeface="Times New Roman"/>
              </a:rPr>
              <a:t>Tiếng</a:t>
            </a:r>
            <a:r>
              <a:rPr lang="en-US" sz="2846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2846" b="1" dirty="0" err="1" smtClean="0">
                <a:solidFill>
                  <a:srgbClr val="0070C0"/>
                </a:solidFill>
                <a:latin typeface="Times New Roman"/>
                <a:ea typeface="Times New Roman"/>
              </a:rPr>
              <a:t>kêu</a:t>
            </a:r>
            <a:endParaRPr lang="en-US" sz="2846" b="1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65400" y="5907143"/>
            <a:ext cx="2297527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4886" eaLnBrk="0" fontAlgn="base" hangingPunct="0">
              <a:spcBef>
                <a:spcPct val="0"/>
              </a:spcBef>
              <a:defRPr/>
            </a:pPr>
            <a:r>
              <a:rPr lang="en-US" sz="2846" b="1" dirty="0" err="1" smtClean="0">
                <a:solidFill>
                  <a:srgbClr val="0070C0"/>
                </a:solidFill>
                <a:latin typeface="Times New Roman"/>
                <a:ea typeface="Times New Roman"/>
              </a:rPr>
              <a:t>Hình</a:t>
            </a:r>
            <a:r>
              <a:rPr lang="en-US" sz="2846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2846" b="1" dirty="0" err="1" smtClean="0">
                <a:solidFill>
                  <a:srgbClr val="0070C0"/>
                </a:solidFill>
                <a:latin typeface="Times New Roman"/>
                <a:ea typeface="Times New Roman"/>
              </a:rPr>
              <a:t>dáng</a:t>
            </a:r>
            <a:endParaRPr lang="en-US" sz="2846" b="1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70630" y="5863418"/>
            <a:ext cx="2435627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4886" eaLnBrk="0" fontAlgn="base" hangingPunct="0">
              <a:spcBef>
                <a:spcPct val="0"/>
              </a:spcBef>
              <a:defRPr/>
            </a:pPr>
            <a:r>
              <a:rPr lang="en-US" sz="2846" b="1" dirty="0" err="1" smtClean="0">
                <a:solidFill>
                  <a:srgbClr val="0070C0"/>
                </a:solidFill>
                <a:latin typeface="Times New Roman"/>
                <a:ea typeface="Times New Roman"/>
              </a:rPr>
              <a:t>Cách</a:t>
            </a:r>
            <a:r>
              <a:rPr lang="en-US" sz="2846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2846" b="1" dirty="0" err="1" smtClean="0">
                <a:solidFill>
                  <a:srgbClr val="0070C0"/>
                </a:solidFill>
                <a:latin typeface="Times New Roman"/>
                <a:ea typeface="Times New Roman"/>
              </a:rPr>
              <a:t>kiếm</a:t>
            </a:r>
            <a:r>
              <a:rPr lang="en-US" sz="2846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2846" b="1" dirty="0" err="1" smtClean="0">
                <a:solidFill>
                  <a:srgbClr val="0070C0"/>
                </a:solidFill>
                <a:latin typeface="Times New Roman"/>
                <a:ea typeface="Times New Roman"/>
              </a:rPr>
              <a:t>ăn</a:t>
            </a:r>
            <a:endParaRPr lang="en-US" sz="2846" b="1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909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3372" y="2950677"/>
            <a:ext cx="10653082" cy="968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4886" eaLnBrk="0" fontAlgn="base" hangingPunct="0">
              <a:spcBef>
                <a:spcPct val="0"/>
              </a:spcBef>
              <a:defRPr/>
            </a:pPr>
            <a:r>
              <a:rPr lang="nl-NL" sz="2846" b="1" dirty="0" smtClean="0">
                <a:solidFill>
                  <a:srgbClr val="00B050"/>
                </a:solidFill>
                <a:latin typeface="Times New Roman"/>
                <a:ea typeface="Times New Roman"/>
              </a:rPr>
              <a:t>- </a:t>
            </a:r>
            <a:r>
              <a:rPr lang="nl-NL" sz="2846" b="1" dirty="0">
                <a:solidFill>
                  <a:srgbClr val="00B050"/>
                </a:solidFill>
                <a:latin typeface="Times New Roman"/>
                <a:ea typeface="Times New Roman"/>
              </a:rPr>
              <a:t>Biết đọc diễn cảm câu, đoạn văn bộc lộ cảm xúc; đọc nhấn giọng ở những từ ngữ gợi tả. </a:t>
            </a:r>
            <a:endParaRPr lang="en-US" sz="2846" b="1" dirty="0">
              <a:solidFill>
                <a:srgbClr val="00B050"/>
              </a:solidFill>
              <a:latin typeface="Times New Roman"/>
              <a:ea typeface="Times New Roman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888276" y="1786718"/>
            <a:ext cx="4678614" cy="968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4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46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LUYỆN ĐỌC</a:t>
            </a:r>
            <a:endParaRPr lang="en-US" sz="2846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4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a/ </a:t>
            </a:r>
            <a:r>
              <a:rPr lang="en-US" sz="284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4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4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4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866" y="1716674"/>
            <a:ext cx="1043409" cy="88431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185046" y="274436"/>
            <a:ext cx="5817286" cy="1484803"/>
            <a:chOff x="4244547" y="238780"/>
            <a:chExt cx="7017972" cy="1982250"/>
          </a:xfrm>
        </p:grpSpPr>
        <p:grpSp>
          <p:nvGrpSpPr>
            <p:cNvPr id="15" name="Group 14"/>
            <p:cNvGrpSpPr/>
            <p:nvPr/>
          </p:nvGrpSpPr>
          <p:grpSpPr>
            <a:xfrm>
              <a:off x="5084509" y="238780"/>
              <a:ext cx="5534600" cy="936003"/>
              <a:chOff x="4998717" y="299739"/>
              <a:chExt cx="5441216" cy="936003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4998717" y="299739"/>
                <a:ext cx="5441216" cy="936003"/>
                <a:chOff x="4998717" y="299739"/>
                <a:chExt cx="5441216" cy="936003"/>
              </a:xfrm>
            </p:grpSpPr>
            <p:sp>
              <p:nvSpPr>
                <p:cNvPr id="19" name="TextBox 18"/>
                <p:cNvSpPr txBox="1"/>
                <p:nvPr/>
              </p:nvSpPr>
              <p:spPr>
                <a:xfrm>
                  <a:off x="4998717" y="299739"/>
                  <a:ext cx="5441216" cy="5541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84886"/>
                  <a:r>
                    <a:rPr lang="en-US" sz="2097" kern="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Thư</a:t>
                  </a:r>
                  <a:r>
                    <a:rPr lang="en-US" sz="2097" kern="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́ </a:t>
                  </a:r>
                  <a:r>
                    <a:rPr lang="en-US" sz="2097" kern="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2097" kern="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097" kern="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2097" kern="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097" kern="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18 </a:t>
                  </a:r>
                  <a:r>
                    <a:rPr lang="en-US" sz="2097" kern="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2097" kern="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097" kern="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1 </a:t>
                  </a:r>
                  <a:r>
                    <a:rPr lang="en-US" sz="2097" kern="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2097" kern="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097" kern="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2024</a:t>
                  </a:r>
                  <a:endParaRPr lang="en-US" sz="2097" kern="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6651116" y="743102"/>
                  <a:ext cx="2034932" cy="4926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84886"/>
                  <a:r>
                    <a:rPr lang="en-US" sz="1798" b="1" kern="0" dirty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6790748" y="1151823"/>
                <a:ext cx="1659737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FF0066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4244547" y="1091002"/>
              <a:ext cx="7017972" cy="1130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7630" tIns="53815" rIns="107630" bIns="53815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684886" eaLnBrk="1" hangingPunct="1">
                <a:defRPr/>
              </a:pPr>
              <a:r>
                <a:rPr lang="en-US" sz="2397" b="1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BÀI </a:t>
              </a:r>
              <a:r>
                <a:rPr lang="vi-VN" sz="2397" b="1" kern="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lang="en-US" sz="2397" b="1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2397" b="1" kern="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NHỮNG CÁI TÊN ĐÁNG YÊU</a:t>
              </a:r>
              <a:endParaRPr lang="en-US" sz="1498" b="1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657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170184" y="94132"/>
            <a:ext cx="5817286" cy="1484803"/>
            <a:chOff x="4244547" y="238780"/>
            <a:chExt cx="7017972" cy="1982250"/>
          </a:xfrm>
        </p:grpSpPr>
        <p:grpSp>
          <p:nvGrpSpPr>
            <p:cNvPr id="15" name="Group 14"/>
            <p:cNvGrpSpPr/>
            <p:nvPr/>
          </p:nvGrpSpPr>
          <p:grpSpPr>
            <a:xfrm>
              <a:off x="5084509" y="238780"/>
              <a:ext cx="5534600" cy="936003"/>
              <a:chOff x="4998717" y="299739"/>
              <a:chExt cx="5441216" cy="936003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4998717" y="299739"/>
                <a:ext cx="5441216" cy="936003"/>
                <a:chOff x="4998717" y="299739"/>
                <a:chExt cx="5441216" cy="936003"/>
              </a:xfrm>
            </p:grpSpPr>
            <p:sp>
              <p:nvSpPr>
                <p:cNvPr id="19" name="TextBox 18"/>
                <p:cNvSpPr txBox="1"/>
                <p:nvPr/>
              </p:nvSpPr>
              <p:spPr>
                <a:xfrm>
                  <a:off x="4998717" y="299739"/>
                  <a:ext cx="5441216" cy="5541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6848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97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Thư</a:t>
                  </a:r>
                  <a:r>
                    <a:rPr kumimoji="0" lang="en-US" sz="209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́ </a:t>
                  </a:r>
                  <a:r>
                    <a:rPr kumimoji="0" lang="en-US" sz="2097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Năm</a:t>
                  </a:r>
                  <a:r>
                    <a:rPr kumimoji="0" lang="en-US" sz="209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 </a:t>
                  </a:r>
                  <a:r>
                    <a:rPr kumimoji="0" lang="en-US" sz="2097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ngày</a:t>
                  </a:r>
                  <a:r>
                    <a:rPr kumimoji="0" lang="en-US" sz="209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 </a:t>
                  </a:r>
                  <a:r>
                    <a:rPr kumimoji="0" lang="en-US" sz="2097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18 </a:t>
                  </a:r>
                  <a:r>
                    <a:rPr kumimoji="0" lang="en-US" sz="2097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tháng</a:t>
                  </a:r>
                  <a:r>
                    <a:rPr kumimoji="0" lang="en-US" sz="209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 </a:t>
                  </a:r>
                  <a:r>
                    <a:rPr kumimoji="0" lang="en-US" sz="2097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1 </a:t>
                  </a:r>
                  <a:r>
                    <a:rPr kumimoji="0" lang="en-US" sz="2097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năm</a:t>
                  </a:r>
                  <a:r>
                    <a:rPr kumimoji="0" lang="en-US" sz="209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 </a:t>
                  </a:r>
                  <a:r>
                    <a:rPr kumimoji="0" lang="en-US" sz="2097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2024</a:t>
                  </a:r>
                  <a:endParaRPr kumimoji="0" lang="en-US" sz="209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6651116" y="743102"/>
                  <a:ext cx="2034932" cy="4926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6848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798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TIẾNG VIỆT</a:t>
                  </a:r>
                </a:p>
              </p:txBody>
            </p:sp>
          </p:grpSp>
          <p:cxnSp>
            <p:nvCxnSpPr>
              <p:cNvPr id="18" name="Straight Connector 17"/>
              <p:cNvCxnSpPr/>
              <p:nvPr/>
            </p:nvCxnSpPr>
            <p:spPr>
              <a:xfrm>
                <a:off x="6790748" y="1151823"/>
                <a:ext cx="1659737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FF0066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4244547" y="1091002"/>
              <a:ext cx="7017972" cy="1130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7630" tIns="53815" rIns="107630" bIns="53815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6848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BÀI </a:t>
              </a:r>
              <a:r>
                <a:rPr kumimoji="0" lang="vi-VN" sz="2397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</a:t>
              </a:r>
              <a:r>
                <a:rPr kumimoji="0" lang="en-US" sz="239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: </a:t>
              </a:r>
              <a:r>
                <a:rPr kumimoji="0" lang="en-US" sz="2397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NHỮNG CÁI TÊN ĐÁNG YÊU</a:t>
              </a:r>
              <a:endParaRPr kumimoji="0" lang="en-US" sz="1498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738" y="1262131"/>
            <a:ext cx="9311425" cy="544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16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239799" y="1412461"/>
            <a:ext cx="7652739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9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996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LUYỆN ĐỌC</a:t>
            </a:r>
            <a:endParaRPr lang="en-US" sz="2996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9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b/ </a:t>
            </a:r>
            <a:r>
              <a:rPr lang="en-US" sz="299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9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9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99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9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9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9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99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996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996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996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996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2996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2996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giải</a:t>
            </a:r>
            <a:r>
              <a:rPr lang="en-US" sz="2996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996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95445" y="5441294"/>
            <a:ext cx="94177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Ghê</a:t>
            </a:r>
            <a:r>
              <a:rPr lang="en-US" sz="2800" b="1" i="1" dirty="0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b="1" i="1" dirty="0" err="1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2800" b="1" i="1" dirty="0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800" b="1" i="1" dirty="0" err="1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b="1" i="1" dirty="0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b="1" i="1" dirty="0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cậu</a:t>
            </a:r>
            <a:r>
              <a:rPr lang="en-US" sz="2800" b="1" i="1" dirty="0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đừng</a:t>
            </a:r>
            <a:r>
              <a:rPr lang="en-US" sz="2800" b="1" i="1" dirty="0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i="1" dirty="0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i="1" dirty="0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b="1" i="1" dirty="0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ở </a:t>
            </a:r>
            <a:r>
              <a:rPr lang="en-US" sz="2800" b="1" i="1" dirty="0" err="1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i="1" dirty="0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i="1" dirty="0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nhe</a:t>
            </a:r>
            <a:r>
              <a:rPr lang="en-US" sz="2800" b="1" i="1" dirty="0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́!</a:t>
            </a:r>
            <a:endParaRPr lang="vi-VN" sz="2800" b="0" dirty="0" smtClean="0">
              <a:solidFill>
                <a:srgbClr val="E030A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362" y="1467143"/>
            <a:ext cx="1043409" cy="88431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159289" y="0"/>
            <a:ext cx="5817286" cy="1484803"/>
            <a:chOff x="4244547" y="238780"/>
            <a:chExt cx="7017972" cy="1982250"/>
          </a:xfrm>
        </p:grpSpPr>
        <p:grpSp>
          <p:nvGrpSpPr>
            <p:cNvPr id="25" name="Group 24"/>
            <p:cNvGrpSpPr/>
            <p:nvPr/>
          </p:nvGrpSpPr>
          <p:grpSpPr>
            <a:xfrm>
              <a:off x="5084509" y="238780"/>
              <a:ext cx="5534600" cy="936003"/>
              <a:chOff x="4998717" y="299739"/>
              <a:chExt cx="5441216" cy="936003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4998717" y="299739"/>
                <a:ext cx="5441216" cy="936003"/>
                <a:chOff x="4998717" y="299739"/>
                <a:chExt cx="5441216" cy="936003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4998717" y="299739"/>
                  <a:ext cx="5441216" cy="5541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84886"/>
                  <a:r>
                    <a:rPr lang="en-US" sz="2097" kern="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Thư</a:t>
                  </a:r>
                  <a:r>
                    <a:rPr lang="en-US" sz="2097" kern="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́ </a:t>
                  </a:r>
                  <a:r>
                    <a:rPr lang="en-US" sz="2097" kern="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2097" kern="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097" kern="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2097" kern="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097" kern="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18 </a:t>
                  </a:r>
                  <a:r>
                    <a:rPr lang="en-US" sz="2097" kern="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2097" kern="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097" kern="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1 </a:t>
                  </a:r>
                  <a:r>
                    <a:rPr lang="en-US" sz="2097" kern="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2097" kern="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097" kern="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2024</a:t>
                  </a:r>
                  <a:endParaRPr lang="en-US" sz="2097" kern="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6651116" y="743102"/>
                  <a:ext cx="2034932" cy="4926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84886"/>
                  <a:r>
                    <a:rPr lang="en-US" sz="1798" b="1" kern="0" dirty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</a:p>
              </p:txBody>
            </p:sp>
          </p:grpSp>
          <p:cxnSp>
            <p:nvCxnSpPr>
              <p:cNvPr id="28" name="Straight Connector 27"/>
              <p:cNvCxnSpPr/>
              <p:nvPr/>
            </p:nvCxnSpPr>
            <p:spPr>
              <a:xfrm>
                <a:off x="6790748" y="1151823"/>
                <a:ext cx="1659737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FF0066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26" name="Text Box 14"/>
            <p:cNvSpPr txBox="1">
              <a:spLocks noChangeArrowheads="1"/>
            </p:cNvSpPr>
            <p:nvPr/>
          </p:nvSpPr>
          <p:spPr bwMode="auto">
            <a:xfrm>
              <a:off x="4244547" y="1091002"/>
              <a:ext cx="7017972" cy="1130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7630" tIns="53815" rIns="107630" bIns="53815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684886" eaLnBrk="1" hangingPunct="1">
                <a:defRPr/>
              </a:pPr>
              <a:r>
                <a:rPr lang="en-US" sz="2397" b="1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BÀI </a:t>
              </a:r>
              <a:r>
                <a:rPr lang="vi-VN" sz="2397" b="1" kern="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lang="en-US" sz="2397" b="1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2397" b="1" kern="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NHỮNG CÁI TÊN ĐÁNG YÊU</a:t>
              </a:r>
              <a:endParaRPr lang="en-US" sz="1498" b="1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1915958" y="2703342"/>
            <a:ext cx="100970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vi-VN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biết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</a:t>
            </a:r>
            <a:r>
              <a:rPr lang="vi-VN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lại gọi </a:t>
            </a:r>
            <a:r>
              <a:rPr lang="vi-VN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</a:t>
            </a:r>
            <a:r>
              <a:rPr lang="vi-VN" sz="2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 nữa nhỉ</a:t>
            </a:r>
            <a:r>
              <a:rPr lang="vi-VN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b="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895445" y="3414619"/>
            <a:ext cx="94177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Chiếc</a:t>
            </a:r>
            <a:r>
              <a:rPr lang="en-US" sz="2800" b="1" i="1" dirty="0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bàn</a:t>
            </a:r>
            <a:r>
              <a:rPr lang="en-US" sz="2800" b="1" i="1" dirty="0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800" b="1" i="1" dirty="0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xắn</a:t>
            </a:r>
            <a:r>
              <a:rPr lang="en-US" sz="2800" b="1" i="1" dirty="0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b="1" i="1" dirty="0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thức</a:t>
            </a:r>
            <a:r>
              <a:rPr lang="en-US" sz="2800" b="1" i="1" dirty="0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uống</a:t>
            </a:r>
            <a:r>
              <a:rPr lang="en-US" sz="2800" b="1" i="1" dirty="0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ở </a:t>
            </a:r>
            <a:r>
              <a:rPr lang="en-US" sz="2800" b="1" i="1" dirty="0" err="1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i="1" dirty="0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thật</a:t>
            </a:r>
            <a:r>
              <a:rPr lang="en-US" sz="2800" b="1" i="1" dirty="0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800" b="1" i="1" dirty="0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2800" b="0" dirty="0" smtClean="0">
              <a:solidFill>
                <a:srgbClr val="E030A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895445" y="4853673"/>
            <a:ext cx="94177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 </a:t>
            </a:r>
            <a:r>
              <a:rPr lang="en-US" sz="2800" b="1" i="1" dirty="0" err="1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chiếc</a:t>
            </a:r>
            <a:r>
              <a:rPr lang="en-US" sz="2800" b="1" i="1" dirty="0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mũ </a:t>
            </a:r>
            <a:r>
              <a:rPr lang="en-US" sz="2800" b="1" i="1" dirty="0" err="1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này</a:t>
            </a:r>
            <a:r>
              <a:rPr lang="en-US" sz="2800" b="1" i="1" dirty="0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sz="2800" b="1" i="1" dirty="0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2800" b="1" i="1" dirty="0" err="1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vi-VN" sz="2800" b="1" i="1" dirty="0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i="1" dirty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vi-VN" sz="2800" b="1" i="1" dirty="0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0" dirty="0" smtClean="0">
              <a:solidFill>
                <a:srgbClr val="E030A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95445" y="4134146"/>
            <a:ext cx="94177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err="1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Mái</a:t>
            </a:r>
            <a:r>
              <a:rPr lang="en-US" sz="2800" b="1" i="1" dirty="0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800" b="1" i="1" dirty="0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800" b="1" i="1" dirty="0" err="1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800" b="1" i="1" dirty="0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đẹp</a:t>
            </a:r>
            <a:r>
              <a:rPr lang="en-US" sz="2800" b="1" i="1" dirty="0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b="1" i="1" dirty="0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</a:t>
            </a:r>
            <a:r>
              <a:rPr lang="en-US" sz="2800" b="1" i="1" dirty="0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ở </a:t>
            </a:r>
            <a:r>
              <a:rPr lang="en-US" sz="2800" b="1" i="1" dirty="0" err="1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i="1" dirty="0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thật</a:t>
            </a:r>
            <a:r>
              <a:rPr lang="en-US" sz="2800" b="1" i="1" dirty="0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mát</a:t>
            </a:r>
            <a:r>
              <a:rPr lang="en-US" sz="2800" b="1" i="1" dirty="0" smtClean="0">
                <a:solidFill>
                  <a:srgbClr val="E030A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2800" b="0" dirty="0" smtClean="0">
              <a:solidFill>
                <a:srgbClr val="E030A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451538" y="2833352"/>
            <a:ext cx="115910" cy="2833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190791" y="2833351"/>
            <a:ext cx="115910" cy="2833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8892862" y="2815394"/>
            <a:ext cx="115910" cy="2833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11255284" y="2815394"/>
            <a:ext cx="115910" cy="2833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11371194" y="2823284"/>
            <a:ext cx="115910" cy="2833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517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8" grpId="0"/>
      <p:bldP spid="1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348781" y="1830516"/>
            <a:ext cx="7652739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en-US" sz="2996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LUYỆN</a:t>
            </a:r>
            <a:r>
              <a:rPr kumimoji="0" lang="en-US" sz="2996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ĐỌC</a:t>
            </a:r>
            <a:endParaRPr kumimoji="0" lang="en-US" sz="2996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6848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b/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996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996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996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dài</a:t>
            </a:r>
            <a:r>
              <a:rPr kumimoji="0" lang="en-US" sz="2996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996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</a:t>
            </a:r>
            <a:r>
              <a:rPr kumimoji="0" lang="en-US" sz="2996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̀ </a:t>
            </a:r>
            <a:r>
              <a:rPr kumimoji="0" lang="en-US" sz="2996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</a:t>
            </a:r>
            <a:r>
              <a:rPr kumimoji="0" lang="en-US" sz="2996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́ </a:t>
            </a:r>
            <a:r>
              <a:rPr kumimoji="0" lang="en-US" sz="2996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giải</a:t>
            </a:r>
            <a:r>
              <a:rPr kumimoji="0" lang="en-US" sz="2996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en-US" sz="2996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549" y="1833421"/>
            <a:ext cx="1043409" cy="88431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185046" y="274436"/>
            <a:ext cx="5817286" cy="1484803"/>
            <a:chOff x="4244547" y="238780"/>
            <a:chExt cx="7017972" cy="1982250"/>
          </a:xfrm>
        </p:grpSpPr>
        <p:grpSp>
          <p:nvGrpSpPr>
            <p:cNvPr id="25" name="Group 24"/>
            <p:cNvGrpSpPr/>
            <p:nvPr/>
          </p:nvGrpSpPr>
          <p:grpSpPr>
            <a:xfrm>
              <a:off x="5084509" y="238780"/>
              <a:ext cx="5534600" cy="936003"/>
              <a:chOff x="4998717" y="299739"/>
              <a:chExt cx="5441216" cy="936003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4998717" y="299739"/>
                <a:ext cx="5441216" cy="936003"/>
                <a:chOff x="4998717" y="299739"/>
                <a:chExt cx="5441216" cy="936003"/>
              </a:xfrm>
            </p:grpSpPr>
            <p:sp>
              <p:nvSpPr>
                <p:cNvPr id="29" name="TextBox 28"/>
                <p:cNvSpPr txBox="1"/>
                <p:nvPr/>
              </p:nvSpPr>
              <p:spPr>
                <a:xfrm>
                  <a:off x="4998717" y="299739"/>
                  <a:ext cx="5441216" cy="5541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6848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97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Thư</a:t>
                  </a:r>
                  <a:r>
                    <a:rPr kumimoji="0" lang="en-US" sz="209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́ </a:t>
                  </a:r>
                  <a:r>
                    <a:rPr kumimoji="0" lang="en-US" sz="2097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Năm</a:t>
                  </a:r>
                  <a:r>
                    <a:rPr kumimoji="0" lang="en-US" sz="209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 </a:t>
                  </a:r>
                  <a:r>
                    <a:rPr kumimoji="0" lang="en-US" sz="2097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ngày</a:t>
                  </a:r>
                  <a:r>
                    <a:rPr kumimoji="0" lang="en-US" sz="209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 </a:t>
                  </a:r>
                  <a:r>
                    <a:rPr kumimoji="0" lang="en-US" sz="2097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18 </a:t>
                  </a:r>
                  <a:r>
                    <a:rPr kumimoji="0" lang="en-US" sz="2097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tháng</a:t>
                  </a:r>
                  <a:r>
                    <a:rPr kumimoji="0" lang="en-US" sz="209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 </a:t>
                  </a:r>
                  <a:r>
                    <a:rPr kumimoji="0" lang="en-US" sz="2097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1 </a:t>
                  </a:r>
                  <a:r>
                    <a:rPr kumimoji="0" lang="en-US" sz="2097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năm</a:t>
                  </a:r>
                  <a:r>
                    <a:rPr kumimoji="0" lang="en-US" sz="2097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 </a:t>
                  </a:r>
                  <a:r>
                    <a:rPr kumimoji="0" lang="en-US" sz="2097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2024</a:t>
                  </a:r>
                  <a:endParaRPr kumimoji="0" lang="en-US" sz="209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6651116" y="743102"/>
                  <a:ext cx="2034932" cy="4926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68488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798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TIẾNG VIỆT</a:t>
                  </a:r>
                </a:p>
              </p:txBody>
            </p:sp>
          </p:grpSp>
          <p:cxnSp>
            <p:nvCxnSpPr>
              <p:cNvPr id="28" name="Straight Connector 27"/>
              <p:cNvCxnSpPr/>
              <p:nvPr/>
            </p:nvCxnSpPr>
            <p:spPr>
              <a:xfrm>
                <a:off x="6790748" y="1151823"/>
                <a:ext cx="1659737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FF0066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26" name="Text Box 14"/>
            <p:cNvSpPr txBox="1">
              <a:spLocks noChangeArrowheads="1"/>
            </p:cNvSpPr>
            <p:nvPr/>
          </p:nvSpPr>
          <p:spPr bwMode="auto">
            <a:xfrm>
              <a:off x="4244547" y="1091002"/>
              <a:ext cx="7017972" cy="1130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7630" tIns="53815" rIns="107630" bIns="53815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6848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9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BÀI </a:t>
              </a:r>
              <a:r>
                <a:rPr kumimoji="0" lang="vi-VN" sz="2397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</a:t>
              </a:r>
              <a:r>
                <a:rPr kumimoji="0" lang="en-US" sz="2397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: </a:t>
              </a:r>
              <a:r>
                <a:rPr kumimoji="0" lang="en-US" sz="2397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NHỮNG CÁI TÊN ĐÁNG YÊU</a:t>
              </a:r>
              <a:endParaRPr kumimoji="0" lang="en-US" sz="1498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626163" y="3240152"/>
            <a:ext cx="94177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Mình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là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chiếc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bàn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nho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̉ hay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mái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̀?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Mình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là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cái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ghê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́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nho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̉ hay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chiếc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mũ?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Chẳng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lẽ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mình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phải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nấm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vi-VN" sz="2800" b="0" i="0" u="none" strike="noStrike" kern="1200" cap="none" spc="0" normalizeH="0" baseline="0" noProof="0" dirty="0" smtClean="0">
              <a:ln>
                <a:noFill/>
              </a:ln>
              <a:solidFill>
                <a:srgbClr val="E030A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26163" y="4589516"/>
            <a:ext cx="94177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Ngày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biết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người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khác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sẽ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gọi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mình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là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̀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nữa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̉?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mình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là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một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nấm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bí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mật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của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mình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đấy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E030A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 smtClean="0">
              <a:ln>
                <a:noFill/>
              </a:ln>
              <a:solidFill>
                <a:srgbClr val="E030A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23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38915" y="3442724"/>
            <a:ext cx="81949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5 đoạn tương ứng với 5 tranh  </a:t>
            </a:r>
            <a:endParaRPr lang="vi-VN" sz="3200" b="0" dirty="0" smtClean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Mỗi tranh 1 đoạn</a:t>
            </a:r>
            <a:r>
              <a:rPr lang="vi-VN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66402" y="2164398"/>
            <a:ext cx="7136905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4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46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LUYỆN ĐỌC</a:t>
            </a:r>
            <a:endParaRPr lang="en-US" sz="2846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977D5A-3CE0-5936-80D7-A88FD3CB0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187" y="1858758"/>
            <a:ext cx="1043409" cy="114155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38915" y="4533105"/>
            <a:ext cx="8194978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4886" eaLnBrk="0" fontAlgn="base" hangingPunct="0">
              <a:spcBef>
                <a:spcPct val="0"/>
              </a:spcBef>
              <a:defRPr/>
            </a:pPr>
            <a:r>
              <a:rPr lang="en-US" sz="2846" b="1" dirty="0">
                <a:solidFill>
                  <a:srgbClr val="0070C0"/>
                </a:solidFill>
                <a:latin typeface="Times New Roman"/>
                <a:ea typeface="Times New Roman"/>
              </a:rPr>
              <a:t>d/ </a:t>
            </a:r>
            <a:r>
              <a:rPr lang="en-US" sz="2846" b="1" dirty="0" err="1">
                <a:solidFill>
                  <a:srgbClr val="0070C0"/>
                </a:solidFill>
                <a:latin typeface="Times New Roman"/>
                <a:ea typeface="Times New Roman"/>
              </a:rPr>
              <a:t>Luyện</a:t>
            </a:r>
            <a:r>
              <a:rPr lang="en-US" sz="2846" b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2846" b="1" dirty="0" err="1">
                <a:solidFill>
                  <a:srgbClr val="0070C0"/>
                </a:solidFill>
                <a:latin typeface="Times New Roman"/>
                <a:ea typeface="Times New Roman"/>
              </a:rPr>
              <a:t>đọc</a:t>
            </a:r>
            <a:r>
              <a:rPr lang="en-US" sz="2846" b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2846" b="1" dirty="0" err="1">
                <a:solidFill>
                  <a:srgbClr val="0070C0"/>
                </a:solidFill>
                <a:latin typeface="Times New Roman"/>
                <a:ea typeface="Times New Roman"/>
              </a:rPr>
              <a:t>đoạn</a:t>
            </a:r>
            <a:r>
              <a:rPr lang="en-US" sz="2846" b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2846" b="1" dirty="0" err="1">
                <a:solidFill>
                  <a:srgbClr val="0070C0"/>
                </a:solidFill>
                <a:latin typeface="Times New Roman"/>
                <a:ea typeface="Times New Roman"/>
              </a:rPr>
              <a:t>trong</a:t>
            </a:r>
            <a:r>
              <a:rPr lang="en-US" sz="2846" b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2846" b="1" dirty="0" err="1">
                <a:solidFill>
                  <a:srgbClr val="0070C0"/>
                </a:solidFill>
                <a:latin typeface="Times New Roman"/>
                <a:ea typeface="Times New Roman"/>
              </a:rPr>
              <a:t>nhóm</a:t>
            </a:r>
            <a:r>
              <a:rPr lang="en-US" sz="2846" b="1" dirty="0">
                <a:solidFill>
                  <a:srgbClr val="0070C0"/>
                </a:solidFill>
                <a:latin typeface="Times New Roman"/>
                <a:ea typeface="Times New Roman"/>
              </a:rPr>
              <a:t>, </a:t>
            </a:r>
            <a:r>
              <a:rPr lang="en-US" sz="2846" b="1" dirty="0" err="1">
                <a:solidFill>
                  <a:srgbClr val="0070C0"/>
                </a:solidFill>
                <a:latin typeface="Times New Roman"/>
                <a:ea typeface="Times New Roman"/>
              </a:rPr>
              <a:t>thi</a:t>
            </a:r>
            <a:r>
              <a:rPr lang="en-US" sz="2846" b="1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2846" b="1" dirty="0" err="1">
                <a:solidFill>
                  <a:srgbClr val="0070C0"/>
                </a:solidFill>
                <a:latin typeface="Times New Roman"/>
                <a:ea typeface="Times New Roman"/>
              </a:rPr>
              <a:t>đọc</a:t>
            </a:r>
            <a:endParaRPr lang="en-US" sz="2846" b="1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185046" y="274436"/>
            <a:ext cx="5817286" cy="1484803"/>
            <a:chOff x="4244547" y="238780"/>
            <a:chExt cx="7017972" cy="1982250"/>
          </a:xfrm>
        </p:grpSpPr>
        <p:grpSp>
          <p:nvGrpSpPr>
            <p:cNvPr id="17" name="Group 16"/>
            <p:cNvGrpSpPr/>
            <p:nvPr/>
          </p:nvGrpSpPr>
          <p:grpSpPr>
            <a:xfrm>
              <a:off x="5084509" y="238780"/>
              <a:ext cx="5534600" cy="936003"/>
              <a:chOff x="4998717" y="299739"/>
              <a:chExt cx="5441216" cy="936003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998717" y="299739"/>
                <a:ext cx="5441216" cy="936003"/>
                <a:chOff x="4998717" y="299739"/>
                <a:chExt cx="5441216" cy="936003"/>
              </a:xfrm>
            </p:grpSpPr>
            <p:sp>
              <p:nvSpPr>
                <p:cNvPr id="27" name="TextBox 26"/>
                <p:cNvSpPr txBox="1"/>
                <p:nvPr/>
              </p:nvSpPr>
              <p:spPr>
                <a:xfrm>
                  <a:off x="4998717" y="299739"/>
                  <a:ext cx="5441216" cy="5541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84886"/>
                  <a:r>
                    <a:rPr lang="en-US" sz="2097" kern="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Thư</a:t>
                  </a:r>
                  <a:r>
                    <a:rPr lang="en-US" sz="2097" kern="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́ </a:t>
                  </a:r>
                  <a:r>
                    <a:rPr lang="en-US" sz="2097" kern="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2097" kern="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097" kern="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ngày</a:t>
                  </a:r>
                  <a:r>
                    <a:rPr lang="en-US" sz="2097" kern="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097" kern="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18 </a:t>
                  </a:r>
                  <a:r>
                    <a:rPr lang="en-US" sz="2097" kern="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tháng</a:t>
                  </a:r>
                  <a:r>
                    <a:rPr lang="en-US" sz="2097" kern="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097" kern="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1 </a:t>
                  </a:r>
                  <a:r>
                    <a:rPr lang="en-US" sz="2097" kern="0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2097" kern="0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097" kern="0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2024</a:t>
                  </a:r>
                  <a:endParaRPr lang="en-US" sz="2097" kern="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6651116" y="743102"/>
                  <a:ext cx="2034932" cy="49264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684886"/>
                  <a:r>
                    <a:rPr lang="en-US" sz="1798" b="1" kern="0" dirty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</a:p>
              </p:txBody>
            </p:sp>
          </p:grpSp>
          <p:cxnSp>
            <p:nvCxnSpPr>
              <p:cNvPr id="26" name="Straight Connector 25"/>
              <p:cNvCxnSpPr/>
              <p:nvPr/>
            </p:nvCxnSpPr>
            <p:spPr>
              <a:xfrm>
                <a:off x="6790748" y="1151823"/>
                <a:ext cx="1659737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FF0066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4244547" y="1091002"/>
              <a:ext cx="7017972" cy="1130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07630" tIns="53815" rIns="107630" bIns="53815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defTabSz="684886" eaLnBrk="1" hangingPunct="1">
                <a:defRPr/>
              </a:pPr>
              <a:r>
                <a:rPr lang="en-US" sz="2397" b="1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BÀI </a:t>
              </a:r>
              <a:r>
                <a:rPr lang="vi-VN" sz="2397" b="1" kern="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4</a:t>
              </a:r>
              <a:r>
                <a:rPr lang="en-US" sz="2397" b="1" kern="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2397" b="1" kern="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NHỮNG CÁI TÊN ĐÁNG YÊU</a:t>
              </a:r>
              <a:endParaRPr lang="en-US" sz="1498" b="1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2238915" y="2796980"/>
            <a:ext cx="8194978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4886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4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c/ Chia </a:t>
            </a:r>
            <a:r>
              <a:rPr lang="en-US" sz="284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4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4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nối</a:t>
            </a:r>
            <a:r>
              <a:rPr lang="en-US" sz="284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tiếp</a:t>
            </a:r>
            <a:r>
              <a:rPr lang="en-US" sz="284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đoạn</a:t>
            </a:r>
            <a:r>
              <a:rPr lang="en-US" sz="284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trước</a:t>
            </a:r>
            <a:r>
              <a:rPr lang="en-US" sz="284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lớp</a:t>
            </a:r>
            <a:r>
              <a:rPr lang="en-US" sz="2846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38915" y="5239297"/>
            <a:ext cx="8194978" cy="530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4886" eaLnBrk="0" fontAlgn="base" hangingPunct="0">
              <a:spcBef>
                <a:spcPct val="0"/>
              </a:spcBef>
              <a:defRPr/>
            </a:pPr>
            <a:r>
              <a:rPr lang="en-US" sz="2846" b="1" dirty="0">
                <a:solidFill>
                  <a:srgbClr val="0070C0"/>
                </a:solidFill>
                <a:latin typeface="Times New Roman"/>
                <a:ea typeface="Times New Roman"/>
              </a:rPr>
              <a:t>đ</a:t>
            </a:r>
            <a:r>
              <a:rPr lang="en-US" sz="2846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/ </a:t>
            </a:r>
            <a:r>
              <a:rPr lang="en-US" sz="2846" b="1" dirty="0" err="1" smtClean="0">
                <a:solidFill>
                  <a:srgbClr val="0070C0"/>
                </a:solidFill>
                <a:latin typeface="Times New Roman"/>
                <a:ea typeface="Times New Roman"/>
              </a:rPr>
              <a:t>Học</a:t>
            </a:r>
            <a:r>
              <a:rPr lang="en-US" sz="2846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2846" b="1" dirty="0" err="1" smtClean="0">
                <a:solidFill>
                  <a:srgbClr val="0070C0"/>
                </a:solidFill>
                <a:latin typeface="Times New Roman"/>
                <a:ea typeface="Times New Roman"/>
              </a:rPr>
              <a:t>sinh</a:t>
            </a:r>
            <a:r>
              <a:rPr lang="en-US" sz="2846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2846" b="1" dirty="0" err="1" smtClean="0">
                <a:solidFill>
                  <a:srgbClr val="0070C0"/>
                </a:solidFill>
                <a:latin typeface="Times New Roman"/>
                <a:ea typeface="Times New Roman"/>
              </a:rPr>
              <a:t>đọc</a:t>
            </a:r>
            <a:r>
              <a:rPr lang="en-US" sz="2846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2846" b="1" dirty="0" err="1" smtClean="0">
                <a:solidFill>
                  <a:srgbClr val="0070C0"/>
                </a:solidFill>
                <a:latin typeface="Times New Roman"/>
                <a:ea typeface="Times New Roman"/>
              </a:rPr>
              <a:t>lại</a:t>
            </a:r>
            <a:r>
              <a:rPr lang="en-US" sz="2846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en-US" sz="2846" b="1" dirty="0" err="1" smtClean="0">
                <a:solidFill>
                  <a:srgbClr val="0070C0"/>
                </a:solidFill>
                <a:latin typeface="Times New Roman"/>
                <a:ea typeface="Times New Roman"/>
              </a:rPr>
              <a:t>bài</a:t>
            </a:r>
            <a:endParaRPr lang="en-US" sz="2846" b="1" dirty="0">
              <a:solidFill>
                <a:srgbClr val="0070C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8318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20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14769665</TotalTime>
  <Words>463</Words>
  <Application>Microsoft Office PowerPoint</Application>
  <PresentationFormat>Widescreen</PresentationFormat>
  <Paragraphs>62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宋体</vt:lpstr>
      <vt:lpstr>Arial</vt:lpstr>
      <vt:lpstr>Calibri</vt:lpstr>
      <vt:lpstr>Calibri Light</vt:lpstr>
      <vt:lpstr>Times New Roman</vt:lpstr>
      <vt:lpstr>Default Design</vt:lpstr>
      <vt:lpstr>2_Office Theme</vt:lpstr>
      <vt:lpstr>2_Default Design</vt:lpstr>
      <vt:lpstr>3_Default Design</vt:lpstr>
      <vt:lpstr>4_Default Design</vt:lpstr>
      <vt:lpstr>5_Default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36</cp:revision>
  <dcterms:created xsi:type="dcterms:W3CDTF">2024-01-14T04:16:43Z</dcterms:created>
  <dcterms:modified xsi:type="dcterms:W3CDTF">2024-01-18T00:18:35Z</dcterms:modified>
</cp:coreProperties>
</file>