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5" r:id="rId2"/>
    <p:sldId id="305" r:id="rId3"/>
    <p:sldId id="311" r:id="rId4"/>
    <p:sldId id="290" r:id="rId5"/>
    <p:sldId id="267" r:id="rId6"/>
    <p:sldId id="303" r:id="rId7"/>
    <p:sldId id="270" r:id="rId8"/>
    <p:sldId id="272" r:id="rId9"/>
    <p:sldId id="312" r:id="rId10"/>
    <p:sldId id="271" r:id="rId11"/>
    <p:sldId id="273" r:id="rId12"/>
    <p:sldId id="274" r:id="rId13"/>
    <p:sldId id="30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BF1E6-51CE-4633-9B2A-DB814C812108}" type="datetimeFigureOut">
              <a:rPr lang="en-US" smtClean="0"/>
              <a:pPr/>
              <a:t>1/20/2024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D8CDC-0B8A-45DA-ABD4-782518C425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4343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7FB4-7A2C-4317-AE37-7D4F5C277813}" type="datetimeFigureOut">
              <a:rPr lang="en-US" smtClean="0"/>
              <a:pPr/>
              <a:t>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9DA36-E159-428E-829E-4B9DE034D5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8777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7FB4-7A2C-4317-AE37-7D4F5C277813}" type="datetimeFigureOut">
              <a:rPr lang="en-US" smtClean="0"/>
              <a:pPr/>
              <a:t>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9DA36-E159-428E-829E-4B9DE034D5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293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7FB4-7A2C-4317-AE37-7D4F5C277813}" type="datetimeFigureOut">
              <a:rPr lang="en-US" smtClean="0"/>
              <a:pPr/>
              <a:t>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9DA36-E159-428E-829E-4B9DE034D5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3984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3833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7FB4-7A2C-4317-AE37-7D4F5C277813}" type="datetimeFigureOut">
              <a:rPr lang="en-US" smtClean="0"/>
              <a:pPr/>
              <a:t>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9DA36-E159-428E-829E-4B9DE034D5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9700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7FB4-7A2C-4317-AE37-7D4F5C277813}" type="datetimeFigureOut">
              <a:rPr lang="en-US" smtClean="0"/>
              <a:pPr/>
              <a:t>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9DA36-E159-428E-829E-4B9DE034D5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9242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7FB4-7A2C-4317-AE37-7D4F5C277813}" type="datetimeFigureOut">
              <a:rPr lang="en-US" smtClean="0"/>
              <a:pPr/>
              <a:t>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9DA36-E159-428E-829E-4B9DE034D5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5575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7FB4-7A2C-4317-AE37-7D4F5C277813}" type="datetimeFigureOut">
              <a:rPr lang="en-US" smtClean="0"/>
              <a:pPr/>
              <a:t>1/20/2024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9DA36-E159-428E-829E-4B9DE034D5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9154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7FB4-7A2C-4317-AE37-7D4F5C277813}" type="datetimeFigureOut">
              <a:rPr lang="en-US" smtClean="0"/>
              <a:pPr/>
              <a:t>1/20/2024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9DA36-E159-428E-829E-4B9DE034D5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6153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7FB4-7A2C-4317-AE37-7D4F5C277813}" type="datetimeFigureOut">
              <a:rPr lang="en-US" smtClean="0"/>
              <a:pPr/>
              <a:t>1/20/2024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9DA36-E159-428E-829E-4B9DE034D5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0352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7FB4-7A2C-4317-AE37-7D4F5C277813}" type="datetimeFigureOut">
              <a:rPr lang="en-US" smtClean="0"/>
              <a:pPr/>
              <a:t>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9DA36-E159-428E-829E-4B9DE034D5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3572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7FB4-7A2C-4317-AE37-7D4F5C277813}" type="datetimeFigureOut">
              <a:rPr lang="en-US" smtClean="0"/>
              <a:pPr/>
              <a:t>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9DA36-E159-428E-829E-4B9DE034D5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1540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17FB4-7A2C-4317-AE37-7D4F5C277813}" type="datetimeFigureOut">
              <a:rPr lang="en-US" smtClean="0"/>
              <a:pPr/>
              <a:t>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9DA36-E159-428E-829E-4B9DE034D5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0346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3.xml"/><Relationship Id="rId7" Type="http://schemas.openxmlformats.org/officeDocument/2006/relationships/image" Target="../media/image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8.xml"/><Relationship Id="rId7" Type="http://schemas.openxmlformats.org/officeDocument/2006/relationships/image" Target="../media/image9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62287" y="-522306"/>
            <a:ext cx="15867529" cy="8996081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600200" y="-188259"/>
            <a:ext cx="9135533" cy="2731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630" tIns="53815" rIns="107630" bIns="53815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22" b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                    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622" b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           </a:t>
            </a:r>
          </a:p>
          <a:p>
            <a:pPr algn="ctr">
              <a:spcBef>
                <a:spcPct val="50000"/>
              </a:spcBef>
            </a:pPr>
            <a:r>
              <a:rPr lang="en-US" altLang="en-US" sz="2622" b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PHÒNG GIÁO DỤC VÀ ĐÀO TẠO TUY PHƯỚC</a:t>
            </a:r>
            <a:br>
              <a:rPr lang="en-US" altLang="en-US" sz="2622" b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</a:br>
            <a:r>
              <a:rPr lang="en-US" altLang="en-US" sz="2622" b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 TRƯỜNG TH SỐ I PHƯỚC HIỆP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622" b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  </a:t>
            </a:r>
            <a:endParaRPr lang="en-US" altLang="en-US" sz="2622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730624" y="2808122"/>
            <a:ext cx="10111048" cy="569705"/>
          </a:xfrm>
          <a:prstGeom prst="rect">
            <a:avLst/>
          </a:prstGeom>
          <a:noFill/>
          <a:ln>
            <a:noFill/>
          </a:ln>
          <a:effectLst/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87940" eaLnBrk="1" hangingPunct="1">
              <a:spcBef>
                <a:spcPts val="1348"/>
              </a:spcBef>
              <a:defRPr/>
            </a:pP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 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 VIỆT </a:t>
            </a: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-LỚP 3</a:t>
            </a:r>
            <a:endParaRPr lang="en-US" sz="2996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1886542" y="5905746"/>
            <a:ext cx="9833969" cy="56970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87940" eaLnBrk="1" hangingPunct="1">
              <a:spcBef>
                <a:spcPts val="1348"/>
              </a:spcBef>
              <a:defRPr/>
            </a:pP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 </a:t>
            </a: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 THỰC HIỆN:TRẦN THỊ MINH THỦY</a:t>
            </a:r>
            <a:endParaRPr lang="en-US" sz="4045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 descr="POINSET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-1287746" y="4871904"/>
            <a:ext cx="3032857" cy="229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1524000" y="3825354"/>
            <a:ext cx="10111048" cy="731159"/>
          </a:xfrm>
          <a:prstGeom prst="rect">
            <a:avLst/>
          </a:prstGeom>
          <a:noFill/>
          <a:ln>
            <a:noFill/>
          </a:ln>
          <a:effectLst/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87940" eaLnBrk="1" hangingPunct="1">
              <a:defRPr/>
            </a:pPr>
            <a:r>
              <a:rPr lang="en-US" sz="4045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9: ĐI HỌC VUI SAO ( T1)</a:t>
            </a:r>
          </a:p>
        </p:txBody>
      </p:sp>
      <p:pic>
        <p:nvPicPr>
          <p:cNvPr id="14" name="Picture 5" descr="POINSET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635048" y="5033319"/>
            <a:ext cx="2319117" cy="2277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8058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1">
            <a:extLst>
              <a:ext uri="{FF2B5EF4-FFF2-40B4-BE49-F238E27FC236}">
                <a16:creationId xmlns:a16="http://schemas.microsoft.com/office/drawing/2014/main" xmlns="" id="{6B2E33AD-7DC5-4F7F-B4D5-FF16936D16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5821477"/>
            <a:ext cx="12192000" cy="1036523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1034274" y="258598"/>
            <a:ext cx="3962399" cy="684000"/>
            <a:chOff x="3521613" y="0"/>
            <a:chExt cx="3962399" cy="684000"/>
          </a:xfrm>
        </p:grpSpPr>
        <p:grpSp>
          <p:nvGrpSpPr>
            <p:cNvPr id="32" name="Group 31"/>
            <p:cNvGrpSpPr/>
            <p:nvPr/>
          </p:nvGrpSpPr>
          <p:grpSpPr>
            <a:xfrm>
              <a:off x="3521613" y="0"/>
              <a:ext cx="3962399" cy="684000"/>
              <a:chOff x="3770142" y="1493446"/>
              <a:chExt cx="3962399" cy="684000"/>
            </a:xfrm>
          </p:grpSpPr>
          <p:sp>
            <p:nvSpPr>
              <p:cNvPr id="34" name="Flowchart: Alternate Process 33"/>
              <p:cNvSpPr/>
              <p:nvPr/>
            </p:nvSpPr>
            <p:spPr>
              <a:xfrm>
                <a:off x="3840480" y="1547446"/>
                <a:ext cx="3892061" cy="576000"/>
              </a:xfrm>
              <a:prstGeom prst="flowChartAlternateProcess">
                <a:avLst/>
              </a:prstGeom>
              <a:solidFill>
                <a:srgbClr val="FFFF99"/>
              </a:solidFill>
              <a:ln w="28575">
                <a:solidFill>
                  <a:srgbClr val="FC70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umanst521 BT"/>
                  <a:cs typeface="+mn-cs"/>
                </a:endParaRPr>
              </a:p>
            </p:txBody>
          </p:sp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3751426" y="1512162"/>
                <a:ext cx="684000" cy="646568"/>
              </a:xfrm>
              <a:prstGeom prst="rect">
                <a:avLst/>
              </a:prstGeom>
            </p:spPr>
          </p:pic>
        </p:grpSp>
        <p:sp>
          <p:nvSpPr>
            <p:cNvPr id="33" name="TextBox 32"/>
            <p:cNvSpPr txBox="1"/>
            <p:nvPr/>
          </p:nvSpPr>
          <p:spPr>
            <a:xfrm>
              <a:off x="4257820" y="80390"/>
              <a:ext cx="28698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đọc nhóm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145381" y="1479829"/>
            <a:ext cx="4481763" cy="2613541"/>
            <a:chOff x="6138355" y="864494"/>
            <a:chExt cx="5158854" cy="2613541"/>
          </a:xfrm>
        </p:grpSpPr>
        <p:sp>
          <p:nvSpPr>
            <p:cNvPr id="41" name="Rounded Rectangle 40"/>
            <p:cNvSpPr/>
            <p:nvPr/>
          </p:nvSpPr>
          <p:spPr>
            <a:xfrm>
              <a:off x="6138355" y="864494"/>
              <a:ext cx="5158854" cy="2613541"/>
            </a:xfrm>
            <a:prstGeom prst="roundRect">
              <a:avLst>
                <a:gd name="adj" fmla="val 7790"/>
              </a:avLst>
            </a:prstGeom>
            <a:solidFill>
              <a:srgbClr val="CCFFCC">
                <a:alpha val="55000"/>
              </a:srgb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 w="28575">
                  <a:solidFill>
                    <a:prstClr val="white"/>
                  </a:solidFill>
                </a:ln>
                <a:solidFill>
                  <a:srgbClr val="006600"/>
                </a:solidFill>
                <a:effectLst/>
                <a:uLnTx/>
                <a:uFillTx/>
                <a:latin typeface="SVN-Cookies" panose="02040603050506020204" pitchFamily="18" charset="0"/>
                <a:cs typeface="+mn-cs"/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231081" y="920215"/>
              <a:ext cx="4973402" cy="2502098"/>
            </a:xfrm>
            <a:prstGeom prst="rect">
              <a:avLst/>
            </a:prstGeom>
          </p:spPr>
        </p:pic>
      </p:grp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682" b="12791"/>
          <a:stretch/>
        </p:blipFill>
        <p:spPr>
          <a:xfrm>
            <a:off x="3728368" y="4429950"/>
            <a:ext cx="5192464" cy="197549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2496653" y="4037125"/>
            <a:ext cx="918316" cy="71019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 flipV="1">
            <a:off x="9234231" y="4112575"/>
            <a:ext cx="820756" cy="63474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D32F087-1FB5-43A9-A948-6C3E2704866D}"/>
              </a:ext>
            </a:extLst>
          </p:cNvPr>
          <p:cNvSpPr txBox="1"/>
          <p:nvPr/>
        </p:nvSpPr>
        <p:spPr>
          <a:xfrm>
            <a:off x="470263" y="1402397"/>
            <a:ext cx="630936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>
              <a:defRPr/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66634" y="4007638"/>
            <a:ext cx="4655487" cy="684000"/>
            <a:chOff x="3521613" y="0"/>
            <a:chExt cx="3962399" cy="684000"/>
          </a:xfrm>
        </p:grpSpPr>
        <p:grpSp>
          <p:nvGrpSpPr>
            <p:cNvPr id="17" name="Group 31"/>
            <p:cNvGrpSpPr/>
            <p:nvPr/>
          </p:nvGrpSpPr>
          <p:grpSpPr>
            <a:xfrm>
              <a:off x="3521613" y="0"/>
              <a:ext cx="3962399" cy="684000"/>
              <a:chOff x="3770142" y="1493446"/>
              <a:chExt cx="3962399" cy="684000"/>
            </a:xfrm>
          </p:grpSpPr>
          <p:sp>
            <p:nvSpPr>
              <p:cNvPr id="19" name="Flowchart: Alternate Process 18"/>
              <p:cNvSpPr/>
              <p:nvPr/>
            </p:nvSpPr>
            <p:spPr>
              <a:xfrm>
                <a:off x="3840480" y="1547446"/>
                <a:ext cx="3892061" cy="576000"/>
              </a:xfrm>
              <a:prstGeom prst="flowChartAlternateProcess">
                <a:avLst/>
              </a:prstGeom>
              <a:solidFill>
                <a:srgbClr val="FFFF99"/>
              </a:solidFill>
              <a:ln w="28575">
                <a:solidFill>
                  <a:srgbClr val="FC70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umanst521 BT"/>
                  <a:cs typeface="+mn-cs"/>
                </a:endParaRPr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3751426" y="1512162"/>
                <a:ext cx="684000" cy="646568"/>
              </a:xfrm>
              <a:prstGeom prst="rect">
                <a:avLst/>
              </a:prstGeom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3907599" y="80390"/>
              <a:ext cx="35330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Thi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84747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1">
            <a:extLst>
              <a:ext uri="{FF2B5EF4-FFF2-40B4-BE49-F238E27FC236}">
                <a16:creationId xmlns:a16="http://schemas.microsoft.com/office/drawing/2014/main" xmlns="" id="{6B2E33AD-7DC5-4F7F-B4D5-FF16936D16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5846617"/>
            <a:ext cx="12192000" cy="10365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D32F087-1FB5-43A9-A948-6C3E2704866D}"/>
              </a:ext>
            </a:extLst>
          </p:cNvPr>
          <p:cNvSpPr txBox="1"/>
          <p:nvPr/>
        </p:nvSpPr>
        <p:spPr>
          <a:xfrm>
            <a:off x="3243933" y="220964"/>
            <a:ext cx="638175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300" normalizeH="0" baseline="0" noProof="0" dirty="0" err="1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Đi</a:t>
            </a:r>
            <a:r>
              <a:rPr kumimoji="0" lang="en-US" sz="4000" b="0" i="0" u="none" strike="noStrike" kern="1200" cap="none" spc="300" normalizeH="0" baseline="0" noProof="0" dirty="0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sz="4000" b="0" i="0" u="none" strike="noStrike" kern="1200" cap="none" spc="300" normalizeH="0" baseline="0" noProof="0" dirty="0" err="1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học</a:t>
            </a:r>
            <a:r>
              <a:rPr kumimoji="0" lang="en-US" sz="4000" b="0" i="0" u="none" strike="noStrike" kern="1200" cap="none" spc="300" normalizeH="0" baseline="0" noProof="0" dirty="0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sz="4000" b="0" i="0" u="none" strike="noStrike" kern="1200" cap="none" spc="300" normalizeH="0" baseline="0" noProof="0" dirty="0" err="1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vui</a:t>
            </a:r>
            <a:r>
              <a:rPr kumimoji="0" lang="en-US" sz="4000" b="0" i="0" u="none" strike="noStrike" kern="1200" cap="none" spc="300" normalizeH="0" baseline="0" noProof="0" dirty="0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sz="4000" b="0" i="0" u="none" strike="noStrike" kern="1200" cap="none" spc="300" normalizeH="0" baseline="0" noProof="0" dirty="0" err="1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sao</a:t>
            </a:r>
            <a:endParaRPr kumimoji="0" lang="en-US" sz="4000" b="0" i="0" u="none" strike="noStrike" kern="1200" cap="none" spc="300" normalizeH="0" baseline="0" noProof="0" dirty="0">
              <a:ln>
                <a:noFill/>
              </a:ln>
              <a:solidFill>
                <a:srgbClr val="F94341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D32F087-1FB5-43A9-A948-6C3E2704866D}"/>
              </a:ext>
            </a:extLst>
          </p:cNvPr>
          <p:cNvSpPr txBox="1"/>
          <p:nvPr/>
        </p:nvSpPr>
        <p:spPr>
          <a:xfrm>
            <a:off x="628903" y="1067758"/>
            <a:ext cx="458127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Sáng nay em đi học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Bình minh nắng xôn xao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Trong lành làn gió mát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Mơn man đôi má đào.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Lật từng trang sách mới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Chao ôi là thơm tho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Này đây là nương lúa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Dập dờn những cánh cò.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Bao nhiêu chuyện cổ tích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Cũng có trong sách hay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Cô dạy múa, dạy hát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Làm đồ chơi khéo tay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-13647" y="27296"/>
            <a:ext cx="3342521" cy="684000"/>
            <a:chOff x="3521613" y="0"/>
            <a:chExt cx="2970714" cy="684000"/>
          </a:xfrm>
        </p:grpSpPr>
        <p:grpSp>
          <p:nvGrpSpPr>
            <p:cNvPr id="9" name="Group 8"/>
            <p:cNvGrpSpPr/>
            <p:nvPr/>
          </p:nvGrpSpPr>
          <p:grpSpPr>
            <a:xfrm>
              <a:off x="3521613" y="0"/>
              <a:ext cx="2895221" cy="684000"/>
              <a:chOff x="3770142" y="1493446"/>
              <a:chExt cx="2895221" cy="684000"/>
            </a:xfrm>
          </p:grpSpPr>
          <p:sp>
            <p:nvSpPr>
              <p:cNvPr id="11" name="Flowchart: Alternate Process 10"/>
              <p:cNvSpPr/>
              <p:nvPr/>
            </p:nvSpPr>
            <p:spPr>
              <a:xfrm>
                <a:off x="3840482" y="1547446"/>
                <a:ext cx="2824881" cy="576000"/>
              </a:xfrm>
              <a:prstGeom prst="flowChartAlternateProcess">
                <a:avLst/>
              </a:prstGeom>
              <a:solidFill>
                <a:srgbClr val="FFFF99"/>
              </a:solidFill>
              <a:ln w="28575">
                <a:solidFill>
                  <a:srgbClr val="FC70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3751426" y="1512162"/>
                <a:ext cx="684000" cy="646568"/>
              </a:xfrm>
              <a:prstGeom prst="rect">
                <a:avLst/>
              </a:prstGeom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4060480" y="107686"/>
              <a:ext cx="24318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Đọc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toàn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bài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FDC1CE2-DF3A-4CFC-9FB8-23526B273D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0856" y="1958021"/>
            <a:ext cx="3701143" cy="49251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BE03C0A-3AEF-4734-A5F2-782D1A3B9FDA}"/>
              </a:ext>
            </a:extLst>
          </p:cNvPr>
          <p:cNvSpPr txBox="1"/>
          <p:nvPr/>
        </p:nvSpPr>
        <p:spPr>
          <a:xfrm>
            <a:off x="4199458" y="1067758"/>
            <a:ext cx="36257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Giờ ra chơi cùng bạn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Em náo nức nô đùa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Khi mệt lại túm tụm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Cùng vẽ tranh say sưa.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Tan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ùa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Nhịp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nhịp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hát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Lòng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xốn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xang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Phạm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Anh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30830051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431B4E58-40B5-468F-9C0B-7737632F5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207172">
            <a:off x="2054526" y="661444"/>
            <a:ext cx="8008786" cy="489123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D32F087-1FB5-43A9-A948-6C3E2704866D}"/>
              </a:ext>
            </a:extLst>
          </p:cNvPr>
          <p:cNvSpPr txBox="1"/>
          <p:nvPr/>
        </p:nvSpPr>
        <p:spPr>
          <a:xfrm>
            <a:off x="2165481" y="883451"/>
            <a:ext cx="7592518" cy="1311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300" normalizeH="0" baseline="0" noProof="0" dirty="0" err="1" smtClean="0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>
                  <a:glow rad="228600">
                    <a:srgbClr val="FFFF99">
                      <a:alpha val="83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Vận</a:t>
            </a:r>
            <a:r>
              <a:rPr kumimoji="0" lang="en-US" sz="6000" b="1" i="0" u="none" strike="noStrike" kern="1200" cap="none" spc="300" normalizeH="0" noProof="0" dirty="0" smtClean="0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>
                  <a:glow rad="228600">
                    <a:srgbClr val="FFFF99">
                      <a:alpha val="83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sz="6000" b="1" i="0" u="none" strike="noStrike" kern="1200" cap="none" spc="300" normalizeH="0" noProof="0" dirty="0" err="1" smtClean="0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>
                  <a:glow rad="228600">
                    <a:srgbClr val="FFFF99">
                      <a:alpha val="83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dụng</a:t>
            </a:r>
            <a:endParaRPr kumimoji="0" lang="en-US" sz="6000" b="1" i="0" u="none" strike="noStrike" kern="1200" cap="none" spc="300" normalizeH="0" baseline="0" noProof="0" dirty="0">
              <a:ln>
                <a:noFill/>
              </a:ln>
              <a:solidFill>
                <a:srgbClr val="F94341">
                  <a:lumMod val="75000"/>
                </a:srgbClr>
              </a:solidFill>
              <a:effectLst>
                <a:glow rad="228600">
                  <a:srgbClr val="FFFF99">
                    <a:alpha val="83000"/>
                  </a:srgbClr>
                </a:glow>
              </a:effectLst>
              <a:uLnTx/>
              <a:uFillTx/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9" name="图片 21">
            <a:extLst>
              <a:ext uri="{FF2B5EF4-FFF2-40B4-BE49-F238E27FC236}">
                <a16:creationId xmlns:a16="http://schemas.microsoft.com/office/drawing/2014/main" xmlns="" id="{6B2E33AD-7DC5-4F7F-B4D5-FF16936D16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5314317"/>
            <a:ext cx="12192000" cy="1568824"/>
          </a:xfrm>
          <a:prstGeom prst="rect">
            <a:avLst/>
          </a:prstGeom>
        </p:spPr>
      </p:pic>
      <p:pic>
        <p:nvPicPr>
          <p:cNvPr id="20" name="图片 10">
            <a:extLst>
              <a:ext uri="{FF2B5EF4-FFF2-40B4-BE49-F238E27FC236}">
                <a16:creationId xmlns:a16="http://schemas.microsoft.com/office/drawing/2014/main" xmlns="" id="{FFD9874D-CFE7-40E3-85E5-945EBA36960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260599" y="3055212"/>
            <a:ext cx="2263295" cy="382792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D32F087-1FB5-43A9-A948-6C3E2704866D}"/>
              </a:ext>
            </a:extLst>
          </p:cNvPr>
          <p:cNvSpPr txBox="1"/>
          <p:nvPr/>
        </p:nvSpPr>
        <p:spPr>
          <a:xfrm>
            <a:off x="1386840" y="2483651"/>
            <a:ext cx="105308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 err="1" smtClean="0">
                <a:solidFill>
                  <a:srgbClr val="F94341">
                    <a:lumMod val="75000"/>
                  </a:srgbClr>
                </a:solidFill>
                <a:effectLst>
                  <a:glow rad="228600">
                    <a:srgbClr val="FFFF99">
                      <a:alpha val="83000"/>
                    </a:srgbClr>
                  </a:glow>
                </a:effectLst>
                <a:latin typeface="Times New Roman" pitchFamily="18" charset="0"/>
                <a:ea typeface="Microsoft YaHei"/>
                <a:cs typeface="Times New Roman" pitchFamily="18" charset="0"/>
                <a:sym typeface="+mn-lt"/>
              </a:rPr>
              <a:t>Chơi</a:t>
            </a:r>
            <a:r>
              <a:rPr lang="en-US" sz="4800" b="1" spc="300" dirty="0" smtClean="0">
                <a:solidFill>
                  <a:srgbClr val="F94341">
                    <a:lumMod val="75000"/>
                  </a:srgbClr>
                </a:solidFill>
                <a:effectLst>
                  <a:glow rad="228600">
                    <a:srgbClr val="FFFF99">
                      <a:alpha val="83000"/>
                    </a:srgbClr>
                  </a:glow>
                </a:effectLst>
                <a:latin typeface="Times New Roman" pitchFamily="18" charset="0"/>
                <a:ea typeface="Microsoft YaHei"/>
                <a:cs typeface="Times New Roman" pitchFamily="18" charset="0"/>
                <a:sym typeface="+mn-lt"/>
              </a:rPr>
              <a:t> </a:t>
            </a:r>
            <a:r>
              <a:rPr lang="en-US" sz="4800" b="1" spc="300" dirty="0" err="1" smtClean="0">
                <a:solidFill>
                  <a:srgbClr val="F94341">
                    <a:lumMod val="75000"/>
                  </a:srgbClr>
                </a:solidFill>
                <a:effectLst>
                  <a:glow rad="228600">
                    <a:srgbClr val="FFFF99">
                      <a:alpha val="83000"/>
                    </a:srgbClr>
                  </a:glow>
                </a:effectLst>
                <a:latin typeface="Times New Roman" pitchFamily="18" charset="0"/>
                <a:ea typeface="Microsoft YaHei"/>
                <a:cs typeface="Times New Roman" pitchFamily="18" charset="0"/>
                <a:sym typeface="+mn-lt"/>
              </a:rPr>
              <a:t>trò</a:t>
            </a:r>
            <a:r>
              <a:rPr lang="en-US" sz="4800" b="1" spc="300" dirty="0" smtClean="0">
                <a:solidFill>
                  <a:srgbClr val="F94341">
                    <a:lumMod val="75000"/>
                  </a:srgbClr>
                </a:solidFill>
                <a:effectLst>
                  <a:glow rad="228600">
                    <a:srgbClr val="FFFF99">
                      <a:alpha val="83000"/>
                    </a:srgbClr>
                  </a:glow>
                </a:effectLst>
                <a:latin typeface="Times New Roman" pitchFamily="18" charset="0"/>
                <a:ea typeface="Microsoft YaHei"/>
                <a:cs typeface="Times New Roman" pitchFamily="18" charset="0"/>
                <a:sym typeface="+mn-lt"/>
              </a:rPr>
              <a:t> </a:t>
            </a:r>
            <a:r>
              <a:rPr lang="en-US" sz="4800" b="1" spc="300" dirty="0" err="1" smtClean="0">
                <a:solidFill>
                  <a:srgbClr val="F94341">
                    <a:lumMod val="75000"/>
                  </a:srgbClr>
                </a:solidFill>
                <a:effectLst>
                  <a:glow rad="228600">
                    <a:srgbClr val="FFFF99">
                      <a:alpha val="83000"/>
                    </a:srgbClr>
                  </a:glow>
                </a:effectLst>
                <a:latin typeface="Times New Roman" pitchFamily="18" charset="0"/>
                <a:ea typeface="Microsoft YaHei"/>
                <a:cs typeface="Times New Roman" pitchFamily="18" charset="0"/>
                <a:sym typeface="+mn-lt"/>
              </a:rPr>
              <a:t>chơi</a:t>
            </a:r>
            <a:r>
              <a:rPr lang="en-US" sz="4800" b="1" spc="300" dirty="0" smtClean="0">
                <a:solidFill>
                  <a:srgbClr val="F94341">
                    <a:lumMod val="75000"/>
                  </a:srgbClr>
                </a:solidFill>
                <a:effectLst>
                  <a:glow rad="228600">
                    <a:srgbClr val="FFFF99">
                      <a:alpha val="83000"/>
                    </a:srgbClr>
                  </a:glow>
                </a:effectLst>
                <a:latin typeface="Times New Roman" pitchFamily="18" charset="0"/>
                <a:ea typeface="Microsoft YaHei"/>
                <a:cs typeface="Times New Roman" pitchFamily="18" charset="0"/>
                <a:sym typeface="+mn-lt"/>
              </a:rPr>
              <a:t> </a:t>
            </a:r>
            <a:r>
              <a:rPr lang="en-US" sz="4800" b="1" spc="300" dirty="0" err="1" smtClean="0">
                <a:solidFill>
                  <a:srgbClr val="F94341">
                    <a:lumMod val="75000"/>
                  </a:srgbClr>
                </a:solidFill>
                <a:effectLst>
                  <a:glow rad="228600">
                    <a:srgbClr val="FFFF99">
                      <a:alpha val="83000"/>
                    </a:srgbClr>
                  </a:glow>
                </a:effectLst>
                <a:latin typeface="Times New Roman" pitchFamily="18" charset="0"/>
                <a:ea typeface="Microsoft YaHei"/>
                <a:cs typeface="Times New Roman" pitchFamily="18" charset="0"/>
                <a:sym typeface="+mn-lt"/>
              </a:rPr>
              <a:t>củng</a:t>
            </a:r>
            <a:r>
              <a:rPr lang="en-US" sz="4800" b="1" spc="300" dirty="0" smtClean="0">
                <a:solidFill>
                  <a:srgbClr val="F94341">
                    <a:lumMod val="75000"/>
                  </a:srgbClr>
                </a:solidFill>
                <a:effectLst>
                  <a:glow rad="228600">
                    <a:srgbClr val="FFFF99">
                      <a:alpha val="83000"/>
                    </a:srgbClr>
                  </a:glow>
                </a:effectLst>
                <a:latin typeface="Times New Roman" pitchFamily="18" charset="0"/>
                <a:ea typeface="Microsoft YaHei"/>
                <a:cs typeface="Times New Roman" pitchFamily="18" charset="0"/>
                <a:sym typeface="+mn-lt"/>
              </a:rPr>
              <a:t> </a:t>
            </a:r>
            <a:r>
              <a:rPr lang="en-US" sz="4800" b="1" spc="300" dirty="0" err="1" smtClean="0">
                <a:solidFill>
                  <a:srgbClr val="F94341">
                    <a:lumMod val="75000"/>
                  </a:srgbClr>
                </a:solidFill>
                <a:effectLst>
                  <a:glow rad="228600">
                    <a:srgbClr val="FFFF99">
                      <a:alpha val="83000"/>
                    </a:srgbClr>
                  </a:glow>
                </a:effectLst>
                <a:latin typeface="Times New Roman" pitchFamily="18" charset="0"/>
                <a:ea typeface="Microsoft YaHei"/>
                <a:cs typeface="Times New Roman" pitchFamily="18" charset="0"/>
                <a:sym typeface="+mn-lt"/>
              </a:rPr>
              <a:t>cố</a:t>
            </a:r>
            <a:r>
              <a:rPr lang="en-US" sz="4800" b="1" spc="300" dirty="0" smtClean="0">
                <a:solidFill>
                  <a:srgbClr val="F94341">
                    <a:lumMod val="75000"/>
                  </a:srgbClr>
                </a:solidFill>
                <a:effectLst>
                  <a:glow rad="228600">
                    <a:srgbClr val="FFFF99">
                      <a:alpha val="83000"/>
                    </a:srgbClr>
                  </a:glow>
                </a:effectLst>
                <a:latin typeface="Times New Roman" pitchFamily="18" charset="0"/>
                <a:ea typeface="Microsoft YaHei"/>
                <a:cs typeface="Times New Roman" pitchFamily="18" charset="0"/>
                <a:sym typeface="+mn-lt"/>
              </a:rPr>
              <a:t> </a:t>
            </a:r>
            <a:r>
              <a:rPr lang="en-US" sz="4800" b="1" spc="300" dirty="0" err="1" smtClean="0">
                <a:solidFill>
                  <a:srgbClr val="F94341">
                    <a:lumMod val="75000"/>
                  </a:srgbClr>
                </a:solidFill>
                <a:effectLst>
                  <a:glow rad="228600">
                    <a:srgbClr val="FFFF99">
                      <a:alpha val="83000"/>
                    </a:srgbClr>
                  </a:glow>
                </a:effectLst>
                <a:latin typeface="Times New Roman" pitchFamily="18" charset="0"/>
                <a:ea typeface="Microsoft YaHei"/>
                <a:cs typeface="Times New Roman" pitchFamily="18" charset="0"/>
                <a:sym typeface="+mn-lt"/>
              </a:rPr>
              <a:t>kiến</a:t>
            </a:r>
            <a:r>
              <a:rPr lang="en-US" sz="4800" b="1" spc="300" dirty="0" smtClean="0">
                <a:solidFill>
                  <a:srgbClr val="F94341">
                    <a:lumMod val="75000"/>
                  </a:srgbClr>
                </a:solidFill>
                <a:effectLst>
                  <a:glow rad="228600">
                    <a:srgbClr val="FFFF99">
                      <a:alpha val="83000"/>
                    </a:srgbClr>
                  </a:glow>
                </a:effectLst>
                <a:latin typeface="Times New Roman" pitchFamily="18" charset="0"/>
                <a:ea typeface="Microsoft YaHei"/>
                <a:cs typeface="Times New Roman" pitchFamily="18" charset="0"/>
                <a:sym typeface="+mn-lt"/>
              </a:rPr>
              <a:t> </a:t>
            </a:r>
            <a:r>
              <a:rPr lang="en-US" sz="4800" b="1" spc="300" dirty="0" err="1" smtClean="0">
                <a:solidFill>
                  <a:srgbClr val="F94341">
                    <a:lumMod val="75000"/>
                  </a:srgbClr>
                </a:solidFill>
                <a:effectLst>
                  <a:glow rad="228600">
                    <a:srgbClr val="FFFF99">
                      <a:alpha val="83000"/>
                    </a:srgbClr>
                  </a:glow>
                </a:effectLst>
                <a:latin typeface="Times New Roman" pitchFamily="18" charset="0"/>
                <a:ea typeface="Microsoft YaHei"/>
                <a:cs typeface="Times New Roman" pitchFamily="18" charset="0"/>
                <a:sym typeface="+mn-lt"/>
              </a:rPr>
              <a:t>thức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94341">
                  <a:lumMod val="75000"/>
                </a:srgbClr>
              </a:solidFill>
              <a:effectLst>
                <a:glow rad="228600">
                  <a:srgbClr val="FFFF99">
                    <a:alpha val="83000"/>
                  </a:srgbClr>
                </a:glow>
              </a:effectLst>
              <a:uLnTx/>
              <a:uFillTx/>
              <a:latin typeface="Times New Roman" pitchFamily="18" charset="0"/>
              <a:ea typeface="Microsoft YaHei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7820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20507"/>
            <a:ext cx="12192000" cy="6858000"/>
          </a:xfrm>
        </p:spPr>
      </p:pic>
      <p:sp>
        <p:nvSpPr>
          <p:cNvPr id="7" name="文本框 18">
            <a:extLst>
              <a:ext uri="{FF2B5EF4-FFF2-40B4-BE49-F238E27FC236}">
                <a16:creationId xmlns:a16="http://schemas.microsoft.com/office/drawing/2014/main" xmlns="" id="{C5F1B821-8DCB-43A8-983C-0D5A3A8793E7}"/>
              </a:ext>
            </a:extLst>
          </p:cNvPr>
          <p:cNvSpPr txBox="1"/>
          <p:nvPr/>
        </p:nvSpPr>
        <p:spPr>
          <a:xfrm>
            <a:off x="3174274" y="403890"/>
            <a:ext cx="8395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Thứ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bảy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ngày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30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tháng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09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năm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2023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454" y="1330850"/>
            <a:ext cx="11713684" cy="55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18">
            <a:extLst>
              <a:ext uri="{FF2B5EF4-FFF2-40B4-BE49-F238E27FC236}">
                <a16:creationId xmlns:a16="http://schemas.microsoft.com/office/drawing/2014/main" xmlns="" id="{C5F1B821-8DCB-43A8-983C-0D5A3A8793E7}"/>
              </a:ext>
            </a:extLst>
          </p:cNvPr>
          <p:cNvSpPr txBox="1"/>
          <p:nvPr/>
        </p:nvSpPr>
        <p:spPr>
          <a:xfrm>
            <a:off x="2390503" y="3396864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Chào</a:t>
            </a:r>
            <a:r>
              <a:rPr kumimoji="0" lang="en-US" altLang="zh-CN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tạm</a:t>
            </a:r>
            <a:r>
              <a:rPr kumimoji="0" lang="en-US" altLang="zh-CN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biệt</a:t>
            </a:r>
            <a:r>
              <a:rPr kumimoji="0" lang="en-US" altLang="zh-CN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các</a:t>
            </a:r>
            <a:r>
              <a:rPr kumimoji="0" lang="en-US" altLang="zh-CN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em</a:t>
            </a:r>
            <a:r>
              <a:rPr kumimoji="0" lang="en-US" altLang="zh-CN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254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18219" y="-880628"/>
            <a:ext cx="15981605" cy="8965331"/>
          </a:xfrm>
          <a:prstGeom prst="rect">
            <a:avLst/>
          </a:prstGeom>
        </p:spPr>
      </p:pic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-56125" y="649630"/>
            <a:ext cx="11643818" cy="52353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87940" eaLnBrk="1" hangingPunct="1">
              <a:defRPr/>
            </a:pPr>
            <a:r>
              <a:rPr lang="en-US" sz="2696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Thứ</a:t>
            </a:r>
            <a:r>
              <a:rPr lang="en-US" sz="2696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696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bảy</a:t>
            </a:r>
            <a:r>
              <a:rPr lang="en-US" sz="2696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2696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ngày</a:t>
            </a:r>
            <a:r>
              <a:rPr lang="en-US" sz="2696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30 </a:t>
            </a:r>
            <a:r>
              <a:rPr lang="en-US" sz="2696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tháng</a:t>
            </a:r>
            <a:r>
              <a:rPr lang="en-US" sz="2696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9 </a:t>
            </a:r>
            <a:r>
              <a:rPr lang="en-US" sz="2696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năm</a:t>
            </a:r>
            <a:r>
              <a:rPr lang="en-US" sz="2696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2023</a:t>
            </a:r>
            <a:endParaRPr lang="en-US" sz="2696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37564" y="1444258"/>
            <a:ext cx="10111048" cy="569705"/>
          </a:xfrm>
          <a:prstGeom prst="rect">
            <a:avLst/>
          </a:prstGeom>
          <a:noFill/>
          <a:ln>
            <a:noFill/>
          </a:ln>
          <a:effectLst/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87940" eaLnBrk="1" hangingPunct="1">
              <a:spcBef>
                <a:spcPts val="1348"/>
              </a:spcBef>
              <a:defRPr/>
            </a:pPr>
            <a:r>
              <a:rPr lang="en-US" sz="2996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996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2996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1320800" y="2900319"/>
            <a:ext cx="9457297" cy="73115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87940" eaLnBrk="1" hangingPunct="1">
              <a:spcBef>
                <a:spcPts val="1348"/>
              </a:spcBef>
              <a:defRPr/>
            </a:pPr>
            <a:r>
              <a:rPr lang="en-US" sz="4045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45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45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4045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45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045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45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4045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45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45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45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045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45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45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45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cũ</a:t>
            </a:r>
            <a:endParaRPr lang="en-US" sz="4045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 descr="POINSET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-1405206" y="6466299"/>
            <a:ext cx="2187972" cy="191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POINSET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562484" y="-532978"/>
            <a:ext cx="1437014" cy="123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37564" y="2083039"/>
            <a:ext cx="3216281" cy="73115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87940" eaLnBrk="1" hangingPunct="1">
              <a:defRPr/>
            </a:pPr>
            <a:r>
              <a:rPr lang="en-US" sz="4045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4045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45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4045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5" descr="POINSET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2714708" y="6340713"/>
            <a:ext cx="1410876" cy="1893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944128" y="3740931"/>
            <a:ext cx="9833969" cy="259859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87940" eaLnBrk="1" hangingPunct="1">
              <a:spcBef>
                <a:spcPts val="1348"/>
              </a:spcBef>
              <a:defRPr/>
            </a:pPr>
            <a:r>
              <a:rPr lang="en-US" sz="404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4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4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4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04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4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04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404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4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404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4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04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4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404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04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4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4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04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4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4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4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4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4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4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04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4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SGK.</a:t>
            </a:r>
            <a:br>
              <a:rPr lang="en-US" sz="404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4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4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04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04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4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04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4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404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4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404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4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4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4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404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4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404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4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Diệu</a:t>
            </a:r>
            <a:r>
              <a:rPr lang="en-US" sz="404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4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404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4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404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4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04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4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4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4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404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4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4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404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891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05638" y="0"/>
            <a:ext cx="15981605" cy="8965331"/>
          </a:xfrm>
          <a:prstGeom prst="rect">
            <a:avLst/>
          </a:prstGeom>
        </p:spPr>
      </p:pic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-56125" y="649630"/>
            <a:ext cx="11643818" cy="52353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87940" eaLnBrk="1" hangingPunct="1">
              <a:defRPr/>
            </a:pPr>
            <a:r>
              <a:rPr lang="en-US" sz="2696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Thứ</a:t>
            </a:r>
            <a:r>
              <a:rPr lang="en-US" sz="2696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696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bảy</a:t>
            </a:r>
            <a:r>
              <a:rPr lang="en-US" sz="2696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2696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ngày</a:t>
            </a:r>
            <a:r>
              <a:rPr lang="en-US" sz="2696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30 </a:t>
            </a:r>
            <a:r>
              <a:rPr lang="en-US" sz="2696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tháng</a:t>
            </a:r>
            <a:r>
              <a:rPr lang="en-US" sz="2696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9 </a:t>
            </a:r>
            <a:r>
              <a:rPr lang="en-US" sz="2696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năm</a:t>
            </a:r>
            <a:r>
              <a:rPr lang="en-US" sz="2696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2023</a:t>
            </a:r>
            <a:endParaRPr lang="en-US" sz="2696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37564" y="1444258"/>
            <a:ext cx="10111048" cy="569705"/>
          </a:xfrm>
          <a:prstGeom prst="rect">
            <a:avLst/>
          </a:prstGeom>
          <a:noFill/>
          <a:ln>
            <a:noFill/>
          </a:ln>
          <a:effectLst/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87940" eaLnBrk="1" hangingPunct="1">
              <a:spcBef>
                <a:spcPts val="1348"/>
              </a:spcBef>
              <a:defRPr/>
            </a:pPr>
            <a:r>
              <a:rPr lang="en-US" sz="2996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996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2996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1320800" y="2900319"/>
            <a:ext cx="9457297" cy="73115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87940" eaLnBrk="1" hangingPunct="1">
              <a:spcBef>
                <a:spcPts val="1348"/>
              </a:spcBef>
              <a:defRPr/>
            </a:pPr>
            <a:endParaRPr lang="en-US" sz="4045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 descr="POINSET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-1405206" y="6466299"/>
            <a:ext cx="2187972" cy="191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POINSET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562484" y="-532978"/>
            <a:ext cx="1437014" cy="123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37564" y="2083039"/>
            <a:ext cx="3216281" cy="73115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87940" eaLnBrk="1" hangingPunct="1">
              <a:defRPr/>
            </a:pPr>
            <a:endParaRPr lang="en-US" sz="4045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5" descr="POINSET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2714708" y="6340713"/>
            <a:ext cx="1410876" cy="1893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944128" y="3740931"/>
            <a:ext cx="9833969" cy="73115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87940" eaLnBrk="1" hangingPunct="1">
              <a:spcBef>
                <a:spcPts val="1348"/>
              </a:spcBef>
              <a:defRPr/>
            </a:pPr>
            <a:endParaRPr lang="en-US" sz="404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88160" y="1939219"/>
            <a:ext cx="1076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Hình ảnh 8">
            <a:extLst>
              <a:ext uri="{FF2B5EF4-FFF2-40B4-BE49-F238E27FC236}">
                <a16:creationId xmlns:a16="http://schemas.microsoft.com/office/drawing/2014/main" xmlns="" id="{5BCA4B24-92B9-8E4A-D2D6-E51C514EC1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229" y="2840927"/>
            <a:ext cx="3486893" cy="2204788"/>
          </a:xfrm>
          <a:prstGeom prst="rect">
            <a:avLst/>
          </a:prstGeom>
        </p:spPr>
      </p:pic>
      <p:pic>
        <p:nvPicPr>
          <p:cNvPr id="18" name="Hình ảnh 10">
            <a:extLst>
              <a:ext uri="{FF2B5EF4-FFF2-40B4-BE49-F238E27FC236}">
                <a16:creationId xmlns:a16="http://schemas.microsoft.com/office/drawing/2014/main" xmlns="" id="{9EEABDB8-476A-E171-5536-491C9D9387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7651" y="2840927"/>
            <a:ext cx="3628759" cy="2204788"/>
          </a:xfrm>
          <a:prstGeom prst="rect">
            <a:avLst/>
          </a:prstGeom>
        </p:spPr>
      </p:pic>
      <p:pic>
        <p:nvPicPr>
          <p:cNvPr id="19" name="Hình ảnh 12">
            <a:extLst>
              <a:ext uri="{FF2B5EF4-FFF2-40B4-BE49-F238E27FC236}">
                <a16:creationId xmlns:a16="http://schemas.microsoft.com/office/drawing/2014/main" xmlns="" id="{72D24B23-D0D4-A97E-BA28-3062B4AED1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11610" y="2852345"/>
            <a:ext cx="3869870" cy="229797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C294E9A-0143-7497-2FD4-FE77FDEDF941}"/>
              </a:ext>
            </a:extLst>
          </p:cNvPr>
          <p:cNvSpPr txBox="1"/>
          <p:nvPr/>
        </p:nvSpPr>
        <p:spPr>
          <a:xfrm>
            <a:off x="617456" y="5435886"/>
            <a:ext cx="11940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331891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" y="40096"/>
            <a:ext cx="12100560" cy="6858000"/>
          </a:xfrm>
        </p:spPr>
      </p:pic>
      <p:sp>
        <p:nvSpPr>
          <p:cNvPr id="7" name="文本框 18">
            <a:extLst>
              <a:ext uri="{FF2B5EF4-FFF2-40B4-BE49-F238E27FC236}">
                <a16:creationId xmlns:a16="http://schemas.microsoft.com/office/drawing/2014/main" xmlns="" id="{C5F1B821-8DCB-43A8-983C-0D5A3A8793E7}"/>
              </a:ext>
            </a:extLst>
          </p:cNvPr>
          <p:cNvSpPr txBox="1"/>
          <p:nvPr/>
        </p:nvSpPr>
        <p:spPr>
          <a:xfrm>
            <a:off x="4148225" y="192554"/>
            <a:ext cx="8395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Thứ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bảy</a:t>
            </a:r>
            <a:r>
              <a:rPr lang="en-US" altLang="zh-CN" sz="28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ngày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30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tháng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09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năm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2023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7A0FA3D-35A4-4FA1-93E7-C8D65ACE7B48}"/>
              </a:ext>
            </a:extLst>
          </p:cNvPr>
          <p:cNvSpPr txBox="1"/>
          <p:nvPr/>
        </p:nvSpPr>
        <p:spPr>
          <a:xfrm>
            <a:off x="4288222" y="1294978"/>
            <a:ext cx="79037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30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Tiếng</a:t>
            </a:r>
            <a:r>
              <a:rPr kumimoji="0" lang="en-US" sz="2800" b="1" i="0" u="sng" strike="noStrike" kern="1200" cap="none" spc="30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sz="2800" b="1" i="0" u="sng" strike="noStrike" kern="1200" cap="none" spc="30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Việt</a:t>
            </a:r>
            <a:endParaRPr kumimoji="0" lang="en-US" sz="2800" b="1" i="0" u="sng" strike="noStrike" kern="1200" cap="none" spc="300" normalizeH="0" baseline="0" noProof="0" dirty="0" smtClean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sz="2800" b="1" i="0" u="none" strike="noStrike" kern="1200" cap="none" spc="300" normalizeH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9</a:t>
            </a:r>
            <a:r>
              <a:rPr kumimoji="0" lang="en-US" sz="2800" b="1" i="0" u="none" strike="noStrike" kern="1200" cap="none" spc="30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: ĐI</a:t>
            </a:r>
            <a:r>
              <a:rPr kumimoji="0" lang="en-US" sz="2800" b="1" i="0" u="none" strike="noStrike" kern="1200" cap="none" spc="300" normalizeH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HỌC VUI SAO ( </a:t>
            </a:r>
            <a:r>
              <a:rPr kumimoji="0" lang="en-US" sz="2800" b="1" i="0" u="none" strike="noStrike" kern="1200" cap="none" spc="300" normalizeH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sz="2800" b="1" i="0" u="none" strike="noStrike" kern="1200" cap="none" spc="300" normalizeH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1)</a:t>
            </a:r>
            <a:endParaRPr kumimoji="0" lang="en-US" sz="2800" b="1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FDC1CE2-DF3A-4CFC-9FB8-23526B273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590" y="2681196"/>
            <a:ext cx="8278410" cy="41768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8410995-FE90-4A39-8A26-8A004971C0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8927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303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1">
            <a:extLst>
              <a:ext uri="{FF2B5EF4-FFF2-40B4-BE49-F238E27FC236}">
                <a16:creationId xmlns:a16="http://schemas.microsoft.com/office/drawing/2014/main" xmlns="" id="{6B2E33AD-7DC5-4F7F-B4D5-FF16936D16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230777" y="5821477"/>
            <a:ext cx="12192000" cy="10365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D32F087-1FB5-43A9-A948-6C3E2704866D}"/>
              </a:ext>
            </a:extLst>
          </p:cNvPr>
          <p:cNvSpPr txBox="1"/>
          <p:nvPr/>
        </p:nvSpPr>
        <p:spPr>
          <a:xfrm>
            <a:off x="2871432" y="153947"/>
            <a:ext cx="51423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spc="300" noProof="0" dirty="0" err="1">
                <a:solidFill>
                  <a:srgbClr val="F94341">
                    <a:lumMod val="75000"/>
                  </a:srgbClr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Đi</a:t>
            </a:r>
            <a:r>
              <a:rPr lang="en-US" sz="4000" spc="300" noProof="0" dirty="0">
                <a:solidFill>
                  <a:srgbClr val="F94341">
                    <a:lumMod val="75000"/>
                  </a:srgbClr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4000" spc="300" noProof="0" dirty="0" err="1">
                <a:solidFill>
                  <a:srgbClr val="F94341">
                    <a:lumMod val="75000"/>
                  </a:srgbClr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học</a:t>
            </a:r>
            <a:r>
              <a:rPr lang="en-US" sz="4000" spc="300" noProof="0" dirty="0">
                <a:solidFill>
                  <a:srgbClr val="F94341">
                    <a:lumMod val="75000"/>
                  </a:srgbClr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4000" spc="300" noProof="0" dirty="0" err="1">
                <a:solidFill>
                  <a:srgbClr val="F94341">
                    <a:lumMod val="75000"/>
                  </a:srgbClr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vui</a:t>
            </a:r>
            <a:r>
              <a:rPr lang="en-US" sz="4000" spc="300" noProof="0" dirty="0">
                <a:solidFill>
                  <a:srgbClr val="F94341">
                    <a:lumMod val="75000"/>
                  </a:srgbClr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4000" spc="300" noProof="0" dirty="0" err="1">
                <a:solidFill>
                  <a:srgbClr val="F94341">
                    <a:lumMod val="75000"/>
                  </a:srgbClr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sao</a:t>
            </a:r>
            <a:endParaRPr kumimoji="0" lang="en-US" sz="4000" b="0" i="0" u="none" strike="noStrike" kern="1200" cap="none" spc="300" normalizeH="0" baseline="0" noProof="0" dirty="0">
              <a:ln>
                <a:noFill/>
              </a:ln>
              <a:solidFill>
                <a:srgbClr val="F94341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D32F087-1FB5-43A9-A948-6C3E2704866D}"/>
              </a:ext>
            </a:extLst>
          </p:cNvPr>
          <p:cNvSpPr txBox="1"/>
          <p:nvPr/>
        </p:nvSpPr>
        <p:spPr>
          <a:xfrm>
            <a:off x="628903" y="1067758"/>
            <a:ext cx="359347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Sáng nay em đi học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Bình minh nắng xôn xao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Trong lành làn gió mát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Mơn man đôi má đào.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Lật từng trang sách mới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Chao ôi là thơm tho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Này đây là nương lúa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Dập dờn những cánh cò.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  <a:p>
            <a:pPr algn="l"/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Bao nhiêu chuyện cổ tích</a:t>
            </a:r>
          </a:p>
          <a:p>
            <a:pPr algn="l"/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 có trong sách hay</a:t>
            </a:r>
          </a:p>
          <a:p>
            <a:pPr algn="l"/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 dạy múa, dạy hát</a:t>
            </a:r>
          </a:p>
          <a:p>
            <a:pPr algn="l"/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 đồ chơi khéo tay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-13647" y="27296"/>
            <a:ext cx="3200984" cy="684000"/>
            <a:chOff x="3521613" y="0"/>
            <a:chExt cx="3830061" cy="684000"/>
          </a:xfrm>
        </p:grpSpPr>
        <p:grpSp>
          <p:nvGrpSpPr>
            <p:cNvPr id="9" name="Group 8"/>
            <p:cNvGrpSpPr/>
            <p:nvPr/>
          </p:nvGrpSpPr>
          <p:grpSpPr>
            <a:xfrm>
              <a:off x="3521613" y="0"/>
              <a:ext cx="3830061" cy="684000"/>
              <a:chOff x="3770142" y="1493446"/>
              <a:chExt cx="3830061" cy="684000"/>
            </a:xfrm>
          </p:grpSpPr>
          <p:sp>
            <p:nvSpPr>
              <p:cNvPr id="11" name="Flowchart: Alternate Process 10"/>
              <p:cNvSpPr/>
              <p:nvPr/>
            </p:nvSpPr>
            <p:spPr>
              <a:xfrm>
                <a:off x="3840482" y="1547446"/>
                <a:ext cx="3759721" cy="576000"/>
              </a:xfrm>
              <a:prstGeom prst="flowChartAlternateProcess">
                <a:avLst/>
              </a:prstGeom>
              <a:solidFill>
                <a:srgbClr val="FFFF99"/>
              </a:solidFill>
              <a:ln w="28575">
                <a:solidFill>
                  <a:srgbClr val="FC70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3751426" y="1512162"/>
                <a:ext cx="684000" cy="646568"/>
              </a:xfrm>
              <a:prstGeom prst="rect">
                <a:avLst/>
              </a:prstGeom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4001576" y="72560"/>
              <a:ext cx="32866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Đọc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mẫu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FDC1CE2-DF3A-4CFC-9FB8-23526B273D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5849" y="1023349"/>
            <a:ext cx="4044457" cy="49251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BE03C0A-3AEF-4734-A5F2-782D1A3B9FDA}"/>
              </a:ext>
            </a:extLst>
          </p:cNvPr>
          <p:cNvSpPr txBox="1"/>
          <p:nvPr/>
        </p:nvSpPr>
        <p:spPr>
          <a:xfrm>
            <a:off x="4222376" y="1092666"/>
            <a:ext cx="36371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Giờ ra chơi cùng bạn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Em náo nức nô đùa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Khi mệt lại túm tụm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Cùng vẽ tranh say sưa.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  <a:p>
            <a:pPr algn="l"/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ùa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endParaRPr lang="en-U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endParaRPr lang="en-U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Nhịp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nhịp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hát</a:t>
            </a:r>
            <a:endParaRPr lang="en-U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Lòng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xốn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Phạm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Anh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Xuân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0" y="6174000"/>
            <a:ext cx="9098280" cy="684000"/>
            <a:chOff x="198120" y="3825240"/>
            <a:chExt cx="9098280" cy="684000"/>
          </a:xfrm>
        </p:grpSpPr>
        <p:grpSp>
          <p:nvGrpSpPr>
            <p:cNvPr id="20" name="Group 43"/>
            <p:cNvGrpSpPr/>
            <p:nvPr/>
          </p:nvGrpSpPr>
          <p:grpSpPr>
            <a:xfrm>
              <a:off x="198120" y="3825240"/>
              <a:ext cx="7543800" cy="684000"/>
              <a:chOff x="3521613" y="0"/>
              <a:chExt cx="3606017" cy="684000"/>
            </a:xfrm>
          </p:grpSpPr>
          <p:grpSp>
            <p:nvGrpSpPr>
              <p:cNvPr id="22" name="Group 25"/>
              <p:cNvGrpSpPr/>
              <p:nvPr/>
            </p:nvGrpSpPr>
            <p:grpSpPr>
              <a:xfrm>
                <a:off x="3521613" y="0"/>
                <a:ext cx="3606017" cy="684000"/>
                <a:chOff x="3770142" y="1493446"/>
                <a:chExt cx="3606017" cy="684000"/>
              </a:xfrm>
            </p:grpSpPr>
            <p:sp>
              <p:nvSpPr>
                <p:cNvPr id="24" name="Flowchart: Alternate Process 23"/>
                <p:cNvSpPr/>
                <p:nvPr/>
              </p:nvSpPr>
              <p:spPr>
                <a:xfrm>
                  <a:off x="3840481" y="1547446"/>
                  <a:ext cx="3535678" cy="576000"/>
                </a:xfrm>
                <a:prstGeom prst="flowChartAlternateProcess">
                  <a:avLst/>
                </a:prstGeom>
                <a:solidFill>
                  <a:srgbClr val="FFFF99"/>
                </a:solidFill>
                <a:ln w="28575">
                  <a:solidFill>
                    <a:srgbClr val="FC709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 rot="16200000">
                  <a:off x="3751426" y="1512162"/>
                  <a:ext cx="684000" cy="646568"/>
                </a:xfrm>
                <a:prstGeom prst="rect">
                  <a:avLst/>
                </a:prstGeom>
              </p:spPr>
            </p:pic>
          </p:grpSp>
          <p:sp>
            <p:nvSpPr>
              <p:cNvPr id="23" name="TextBox 22"/>
              <p:cNvSpPr txBox="1"/>
              <p:nvPr/>
            </p:nvSpPr>
            <p:spPr>
              <a:xfrm>
                <a:off x="4005885" y="112900"/>
                <a:ext cx="286980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1463040" y="3962400"/>
              <a:ext cx="78333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toàn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(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thầm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phát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khó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11309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474" y="36432"/>
            <a:ext cx="12192000" cy="6858000"/>
          </a:xfrm>
        </p:spPr>
      </p:pic>
      <p:sp>
        <p:nvSpPr>
          <p:cNvPr id="7" name="文本框 18">
            <a:extLst>
              <a:ext uri="{FF2B5EF4-FFF2-40B4-BE49-F238E27FC236}">
                <a16:creationId xmlns:a16="http://schemas.microsoft.com/office/drawing/2014/main" xmlns="" id="{C5F1B821-8DCB-43A8-983C-0D5A3A8793E7}"/>
              </a:ext>
            </a:extLst>
          </p:cNvPr>
          <p:cNvSpPr txBox="1"/>
          <p:nvPr/>
        </p:nvSpPr>
        <p:spPr>
          <a:xfrm>
            <a:off x="1410788" y="36432"/>
            <a:ext cx="8395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Thứ</a:t>
            </a:r>
            <a:r>
              <a:rPr lang="zh-CN" altLang="en-US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bảy</a:t>
            </a:r>
            <a:r>
              <a:rPr lang="en-US" altLang="zh-CN" sz="28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ngày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30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tháng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09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năm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2023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7A0FA3D-35A4-4FA1-93E7-C8D65ACE7B48}"/>
              </a:ext>
            </a:extLst>
          </p:cNvPr>
          <p:cNvSpPr txBox="1"/>
          <p:nvPr/>
        </p:nvSpPr>
        <p:spPr>
          <a:xfrm>
            <a:off x="1446129" y="445415"/>
            <a:ext cx="83045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30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Tiếng</a:t>
            </a:r>
            <a:r>
              <a:rPr kumimoji="0" lang="en-US" sz="3200" b="1" i="0" u="sng" strike="noStrike" kern="1200" cap="none" spc="30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sz="3200" b="1" i="0" u="sng" strike="noStrike" kern="1200" cap="none" spc="30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Việt</a:t>
            </a:r>
            <a:endParaRPr kumimoji="0" lang="en-US" sz="3200" b="1" i="0" u="sng" strike="noStrike" kern="1200" cap="none" spc="300" normalizeH="0" baseline="0" noProof="0" dirty="0" smtClean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sz="3600" b="1" i="0" u="none" strike="noStrike" kern="1200" cap="none" spc="300" normalizeH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9</a:t>
            </a:r>
            <a:r>
              <a:rPr kumimoji="0" lang="en-US" sz="3600" b="1" i="0" u="none" strike="noStrike" kern="1200" cap="none" spc="30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: ĐI</a:t>
            </a:r>
            <a:r>
              <a:rPr kumimoji="0" lang="en-US" sz="3600" b="1" i="0" u="none" strike="noStrike" kern="1200" cap="none" spc="300" normalizeH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HỌC VUI SAO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300" normalizeH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                                             (PHẠM ANH XUÂN)</a:t>
            </a:r>
            <a:endParaRPr kumimoji="0" lang="en-US" sz="2000" b="1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4526" y="1949451"/>
            <a:ext cx="6034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6230411" y="2601413"/>
            <a:ext cx="18987" cy="4256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159341" y="2501359"/>
            <a:ext cx="42323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D32F087-1FB5-43A9-A948-6C3E2704866D}"/>
              </a:ext>
            </a:extLst>
          </p:cNvPr>
          <p:cNvSpPr txBox="1"/>
          <p:nvPr/>
        </p:nvSpPr>
        <p:spPr>
          <a:xfrm>
            <a:off x="1087289" y="2468996"/>
            <a:ext cx="43751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200" dirty="0" smtClean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HS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phát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hiện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từ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khó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GV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ghi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từ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khó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GV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ghi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bảng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– HS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đọc</a:t>
            </a:r>
            <a:endParaRPr lang="vi-VN" sz="20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D32F087-1FB5-43A9-A948-6C3E2704866D}"/>
              </a:ext>
            </a:extLst>
          </p:cNvPr>
          <p:cNvSpPr txBox="1"/>
          <p:nvPr/>
        </p:nvSpPr>
        <p:spPr>
          <a:xfrm>
            <a:off x="6480546" y="2647090"/>
            <a:ext cx="5373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Tìm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từ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khó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hiểu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–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Giải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nghĩa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từ</a:t>
            </a: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2" name="Picture 5" descr="POINSET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-86484" y="5076590"/>
            <a:ext cx="2187972" cy="191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6143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1">
            <a:extLst>
              <a:ext uri="{FF2B5EF4-FFF2-40B4-BE49-F238E27FC236}">
                <a16:creationId xmlns:a16="http://schemas.microsoft.com/office/drawing/2014/main" xmlns="" id="{6B2E33AD-7DC5-4F7F-B4D5-FF16936D16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0338" y="5493920"/>
            <a:ext cx="12007935" cy="10365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D32F087-1FB5-43A9-A948-6C3E2704866D}"/>
              </a:ext>
            </a:extLst>
          </p:cNvPr>
          <p:cNvSpPr txBox="1"/>
          <p:nvPr/>
        </p:nvSpPr>
        <p:spPr>
          <a:xfrm>
            <a:off x="1529639" y="1186900"/>
            <a:ext cx="46002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Sáng nay em đi học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Bình minh nắng xôn xao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Trong lành làn gió mát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Mơn man đôi má đào.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D32F087-1FB5-43A9-A948-6C3E2704866D}"/>
              </a:ext>
            </a:extLst>
          </p:cNvPr>
          <p:cNvSpPr txBox="1"/>
          <p:nvPr/>
        </p:nvSpPr>
        <p:spPr>
          <a:xfrm>
            <a:off x="3087823" y="307752"/>
            <a:ext cx="638175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pc="300" dirty="0" err="1">
                <a:solidFill>
                  <a:srgbClr val="F94341">
                    <a:lumMod val="75000"/>
                  </a:srgbClr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Đi</a:t>
            </a:r>
            <a:r>
              <a:rPr lang="en-US" sz="4000" b="1" spc="300" dirty="0">
                <a:solidFill>
                  <a:srgbClr val="F94341">
                    <a:lumMod val="75000"/>
                  </a:srgbClr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4000" b="1" spc="300" dirty="0" err="1">
                <a:solidFill>
                  <a:srgbClr val="F94341">
                    <a:lumMod val="75000"/>
                  </a:srgbClr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học</a:t>
            </a:r>
            <a:r>
              <a:rPr lang="en-US" sz="4000" b="1" spc="300" dirty="0">
                <a:solidFill>
                  <a:srgbClr val="F94341">
                    <a:lumMod val="75000"/>
                  </a:srgbClr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4000" b="1" spc="300" dirty="0" err="1">
                <a:solidFill>
                  <a:srgbClr val="F94341">
                    <a:lumMod val="75000"/>
                  </a:srgbClr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vui</a:t>
            </a:r>
            <a:r>
              <a:rPr lang="en-US" sz="4000" b="1" spc="300" dirty="0">
                <a:solidFill>
                  <a:srgbClr val="F94341">
                    <a:lumMod val="75000"/>
                  </a:srgbClr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4000" b="1" spc="300" dirty="0" err="1">
                <a:solidFill>
                  <a:srgbClr val="F94341">
                    <a:lumMod val="75000"/>
                  </a:srgbClr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sao</a:t>
            </a:r>
            <a:endParaRPr kumimoji="0" lang="en-US" sz="4000" b="1" i="0" u="none" strike="noStrike" kern="1200" cap="none" spc="300" normalizeH="0" baseline="0" noProof="0" dirty="0">
              <a:ln>
                <a:noFill/>
              </a:ln>
              <a:solidFill>
                <a:srgbClr val="F94341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0" y="0"/>
            <a:ext cx="3606017" cy="684000"/>
            <a:chOff x="3521613" y="0"/>
            <a:chExt cx="3606017" cy="684000"/>
          </a:xfrm>
        </p:grpSpPr>
        <p:grpSp>
          <p:nvGrpSpPr>
            <p:cNvPr id="26" name="Group 25"/>
            <p:cNvGrpSpPr/>
            <p:nvPr/>
          </p:nvGrpSpPr>
          <p:grpSpPr>
            <a:xfrm>
              <a:off x="3521613" y="0"/>
              <a:ext cx="3606017" cy="684000"/>
              <a:chOff x="3770142" y="1493446"/>
              <a:chExt cx="3606017" cy="684000"/>
            </a:xfrm>
          </p:grpSpPr>
          <p:sp>
            <p:nvSpPr>
              <p:cNvPr id="28" name="Flowchart: Alternate Process 27"/>
              <p:cNvSpPr/>
              <p:nvPr/>
            </p:nvSpPr>
            <p:spPr>
              <a:xfrm>
                <a:off x="3840481" y="1547446"/>
                <a:ext cx="3535678" cy="576000"/>
              </a:xfrm>
              <a:prstGeom prst="flowChartAlternateProcess">
                <a:avLst/>
              </a:prstGeom>
              <a:solidFill>
                <a:srgbClr val="FFFF99"/>
              </a:solidFill>
              <a:ln w="28575">
                <a:solidFill>
                  <a:srgbClr val="FC70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3751426" y="1512162"/>
                <a:ext cx="684000" cy="646568"/>
              </a:xfrm>
              <a:prstGeom prst="rect">
                <a:avLst/>
              </a:prstGeom>
            </p:spPr>
          </p:pic>
        </p:grpSp>
        <p:sp>
          <p:nvSpPr>
            <p:cNvPr id="27" name="TextBox 26"/>
            <p:cNvSpPr txBox="1"/>
            <p:nvPr/>
          </p:nvSpPr>
          <p:spPr>
            <a:xfrm>
              <a:off x="4005885" y="112900"/>
              <a:ext cx="28698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defRPr/>
              </a:pPr>
              <a:r>
                <a:rPr lang="en-US" sz="2000" noProof="0" dirty="0" err="1" smtClean="0"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Luyện</a:t>
              </a:r>
              <a:r>
                <a:rPr lang="en-US" sz="2000" noProof="0" dirty="0" smtClean="0"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lang="en-US" sz="2000" noProof="0" dirty="0" err="1" smtClean="0"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đọc</a:t>
              </a:r>
              <a:r>
                <a:rPr lang="en-US" sz="2000" noProof="0" dirty="0" smtClean="0"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lang="en-US" sz="2000" noProof="0" dirty="0" err="1" smtClean="0"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ngắt</a:t>
              </a:r>
              <a:r>
                <a:rPr lang="en-US" sz="2000" noProof="0" dirty="0" smtClean="0"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lang="en-US" sz="2000" noProof="0" dirty="0" err="1" smtClean="0"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nhịp</a:t>
              </a:r>
              <a:r>
                <a:rPr lang="en-US" sz="2000" noProof="0" dirty="0" smtClean="0"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: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5FEB003C-641B-4D2E-BC75-45C4DB356469}"/>
              </a:ext>
            </a:extLst>
          </p:cNvPr>
          <p:cNvCxnSpPr/>
          <p:nvPr/>
        </p:nvCxnSpPr>
        <p:spPr>
          <a:xfrm flipH="1">
            <a:off x="3113721" y="1342825"/>
            <a:ext cx="98202" cy="33264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3A33021E-C3A4-4839-B4FD-6E5F022C4F18}"/>
              </a:ext>
            </a:extLst>
          </p:cNvPr>
          <p:cNvCxnSpPr/>
          <p:nvPr/>
        </p:nvCxnSpPr>
        <p:spPr>
          <a:xfrm flipH="1">
            <a:off x="4838279" y="1333900"/>
            <a:ext cx="157591" cy="33264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A1573358-F932-4BF5-AC26-A6EDE13F5753}"/>
              </a:ext>
            </a:extLst>
          </p:cNvPr>
          <p:cNvCxnSpPr/>
          <p:nvPr/>
        </p:nvCxnSpPr>
        <p:spPr>
          <a:xfrm flipH="1">
            <a:off x="3383922" y="1804519"/>
            <a:ext cx="55653" cy="32552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782221D7-F562-4DF7-81F4-833550C5B432}"/>
              </a:ext>
            </a:extLst>
          </p:cNvPr>
          <p:cNvCxnSpPr/>
          <p:nvPr/>
        </p:nvCxnSpPr>
        <p:spPr>
          <a:xfrm flipH="1">
            <a:off x="5707181" y="1831786"/>
            <a:ext cx="80161" cy="35317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3D30DA77-4C22-4743-8BAA-CAD18BEBE03C}"/>
              </a:ext>
            </a:extLst>
          </p:cNvPr>
          <p:cNvCxnSpPr/>
          <p:nvPr/>
        </p:nvCxnSpPr>
        <p:spPr>
          <a:xfrm flipH="1">
            <a:off x="3418322" y="2232512"/>
            <a:ext cx="106717" cy="36741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49DD445E-458C-4817-9A60-5509B1D86644}"/>
              </a:ext>
            </a:extLst>
          </p:cNvPr>
          <p:cNvCxnSpPr/>
          <p:nvPr/>
        </p:nvCxnSpPr>
        <p:spPr>
          <a:xfrm flipH="1">
            <a:off x="5328447" y="2341933"/>
            <a:ext cx="117567" cy="39188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B10EB54-E130-485E-9683-BB845758FC10}"/>
              </a:ext>
            </a:extLst>
          </p:cNvPr>
          <p:cNvGrpSpPr/>
          <p:nvPr/>
        </p:nvGrpSpPr>
        <p:grpSpPr>
          <a:xfrm>
            <a:off x="5124034" y="2816326"/>
            <a:ext cx="204413" cy="432677"/>
            <a:chOff x="7972050" y="2966503"/>
            <a:chExt cx="204413" cy="432677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6976B202-B475-47F9-8159-3F3E4A738090}"/>
                </a:ext>
              </a:extLst>
            </p:cNvPr>
            <p:cNvCxnSpPr/>
            <p:nvPr/>
          </p:nvCxnSpPr>
          <p:spPr>
            <a:xfrm flipH="1">
              <a:off x="7972050" y="2966503"/>
              <a:ext cx="123825" cy="432677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E614706A-0209-4741-A415-613006D39F5D}"/>
                </a:ext>
              </a:extLst>
            </p:cNvPr>
            <p:cNvCxnSpPr/>
            <p:nvPr/>
          </p:nvCxnSpPr>
          <p:spPr>
            <a:xfrm flipH="1">
              <a:off x="8052638" y="2966503"/>
              <a:ext cx="123825" cy="432677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0D32F087-1FB5-43A9-A948-6C3E2704866D}"/>
              </a:ext>
            </a:extLst>
          </p:cNvPr>
          <p:cNvSpPr txBox="1"/>
          <p:nvPr/>
        </p:nvSpPr>
        <p:spPr>
          <a:xfrm>
            <a:off x="6898966" y="1186900"/>
            <a:ext cx="46002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Bao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nhiêu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chuyện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cổ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tích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/>
            </a:r>
            <a:b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</a:b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Cũng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có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trong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sách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hay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3D30DA77-4C22-4743-8BAA-CAD18BEBE03C}"/>
              </a:ext>
            </a:extLst>
          </p:cNvPr>
          <p:cNvCxnSpPr/>
          <p:nvPr/>
        </p:nvCxnSpPr>
        <p:spPr>
          <a:xfrm flipH="1">
            <a:off x="3229860" y="2729721"/>
            <a:ext cx="106717" cy="36741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3A33021E-C3A4-4839-B4FD-6E5F022C4F18}"/>
              </a:ext>
            </a:extLst>
          </p:cNvPr>
          <p:cNvCxnSpPr/>
          <p:nvPr/>
        </p:nvCxnSpPr>
        <p:spPr>
          <a:xfrm flipH="1">
            <a:off x="10325370" y="2384814"/>
            <a:ext cx="157591" cy="33264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2B10EB54-E130-485E-9683-BB845758FC10}"/>
              </a:ext>
            </a:extLst>
          </p:cNvPr>
          <p:cNvGrpSpPr/>
          <p:nvPr/>
        </p:nvGrpSpPr>
        <p:grpSpPr>
          <a:xfrm>
            <a:off x="10609429" y="2816325"/>
            <a:ext cx="204413" cy="432677"/>
            <a:chOff x="7972050" y="2966503"/>
            <a:chExt cx="204413" cy="432677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6976B202-B475-47F9-8159-3F3E4A738090}"/>
                </a:ext>
              </a:extLst>
            </p:cNvPr>
            <p:cNvCxnSpPr/>
            <p:nvPr/>
          </p:nvCxnSpPr>
          <p:spPr>
            <a:xfrm flipH="1">
              <a:off x="7972050" y="2966503"/>
              <a:ext cx="123825" cy="432677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E614706A-0209-4741-A415-613006D39F5D}"/>
                </a:ext>
              </a:extLst>
            </p:cNvPr>
            <p:cNvCxnSpPr/>
            <p:nvPr/>
          </p:nvCxnSpPr>
          <p:spPr>
            <a:xfrm flipH="1">
              <a:off x="8052638" y="2966503"/>
              <a:ext cx="123825" cy="432677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3A33021E-C3A4-4839-B4FD-6E5F022C4F18}"/>
              </a:ext>
            </a:extLst>
          </p:cNvPr>
          <p:cNvCxnSpPr/>
          <p:nvPr/>
        </p:nvCxnSpPr>
        <p:spPr>
          <a:xfrm flipH="1">
            <a:off x="9311982" y="1821773"/>
            <a:ext cx="157591" cy="33264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0D32F087-1FB5-43A9-A948-6C3E2704866D}"/>
              </a:ext>
            </a:extLst>
          </p:cNvPr>
          <p:cNvSpPr txBox="1"/>
          <p:nvPr/>
        </p:nvSpPr>
        <p:spPr>
          <a:xfrm>
            <a:off x="6898966" y="2215314"/>
            <a:ext cx="46002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Cô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dạy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múa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dạy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hát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Làm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đồ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chơi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khéo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tay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3A33021E-C3A4-4839-B4FD-6E5F022C4F18}"/>
              </a:ext>
            </a:extLst>
          </p:cNvPr>
          <p:cNvCxnSpPr/>
          <p:nvPr/>
        </p:nvCxnSpPr>
        <p:spPr>
          <a:xfrm flipH="1">
            <a:off x="8774945" y="1342825"/>
            <a:ext cx="157591" cy="33264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3A33021E-C3A4-4839-B4FD-6E5F022C4F18}"/>
              </a:ext>
            </a:extLst>
          </p:cNvPr>
          <p:cNvCxnSpPr/>
          <p:nvPr/>
        </p:nvCxnSpPr>
        <p:spPr>
          <a:xfrm flipH="1">
            <a:off x="11420371" y="1342825"/>
            <a:ext cx="157591" cy="33264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3A33021E-C3A4-4839-B4FD-6E5F022C4F18}"/>
              </a:ext>
            </a:extLst>
          </p:cNvPr>
          <p:cNvCxnSpPr/>
          <p:nvPr/>
        </p:nvCxnSpPr>
        <p:spPr>
          <a:xfrm flipH="1">
            <a:off x="10823471" y="1821773"/>
            <a:ext cx="157591" cy="33264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3A33021E-C3A4-4839-B4FD-6E5F022C4F18}"/>
              </a:ext>
            </a:extLst>
          </p:cNvPr>
          <p:cNvCxnSpPr/>
          <p:nvPr/>
        </p:nvCxnSpPr>
        <p:spPr>
          <a:xfrm flipH="1">
            <a:off x="9041474" y="2875147"/>
            <a:ext cx="157591" cy="33264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3A33021E-C3A4-4839-B4FD-6E5F022C4F18}"/>
              </a:ext>
            </a:extLst>
          </p:cNvPr>
          <p:cNvCxnSpPr/>
          <p:nvPr/>
        </p:nvCxnSpPr>
        <p:spPr>
          <a:xfrm flipH="1">
            <a:off x="8995110" y="2362404"/>
            <a:ext cx="157591" cy="33264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273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3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1">
            <a:extLst>
              <a:ext uri="{FF2B5EF4-FFF2-40B4-BE49-F238E27FC236}">
                <a16:creationId xmlns:a16="http://schemas.microsoft.com/office/drawing/2014/main" xmlns="" id="{6B2E33AD-7DC5-4F7F-B4D5-FF16936D161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13648" y="5821477"/>
            <a:ext cx="12192000" cy="10365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D32F087-1FB5-43A9-A948-6C3E2704866D}"/>
              </a:ext>
            </a:extLst>
          </p:cNvPr>
          <p:cNvSpPr txBox="1"/>
          <p:nvPr/>
        </p:nvSpPr>
        <p:spPr>
          <a:xfrm>
            <a:off x="3243933" y="220964"/>
            <a:ext cx="638175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300" normalizeH="0" baseline="0" noProof="0" dirty="0" err="1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Đi</a:t>
            </a:r>
            <a:r>
              <a:rPr kumimoji="0" lang="en-US" sz="4000" b="1" i="0" u="none" strike="noStrike" kern="1200" cap="none" spc="300" normalizeH="0" baseline="0" noProof="0" dirty="0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sz="4000" b="1" i="0" u="none" strike="noStrike" kern="1200" cap="none" spc="300" normalizeH="0" baseline="0" noProof="0" dirty="0" err="1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học</a:t>
            </a:r>
            <a:r>
              <a:rPr kumimoji="0" lang="en-US" sz="4000" b="1" i="0" u="none" strike="noStrike" kern="1200" cap="none" spc="300" normalizeH="0" baseline="0" noProof="0" dirty="0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sz="4000" b="1" i="0" u="none" strike="noStrike" kern="1200" cap="none" spc="300" normalizeH="0" baseline="0" noProof="0" dirty="0" err="1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vui</a:t>
            </a:r>
            <a:r>
              <a:rPr kumimoji="0" lang="en-US" sz="4000" b="1" i="0" u="none" strike="noStrike" kern="1200" cap="none" spc="300" normalizeH="0" baseline="0" noProof="0" dirty="0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sz="4000" b="1" i="0" u="none" strike="noStrike" kern="1200" cap="none" spc="300" normalizeH="0" baseline="0" noProof="0" dirty="0" err="1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sao</a:t>
            </a:r>
            <a:endParaRPr kumimoji="0" lang="en-US" sz="4000" b="1" i="0" u="none" strike="noStrike" kern="1200" cap="none" spc="300" normalizeH="0" baseline="0" noProof="0" dirty="0">
              <a:ln>
                <a:noFill/>
              </a:ln>
              <a:solidFill>
                <a:srgbClr val="F94341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D32F087-1FB5-43A9-A948-6C3E2704866D}"/>
              </a:ext>
            </a:extLst>
          </p:cNvPr>
          <p:cNvSpPr txBox="1"/>
          <p:nvPr/>
        </p:nvSpPr>
        <p:spPr>
          <a:xfrm>
            <a:off x="669309" y="1011682"/>
            <a:ext cx="458127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Sáng nay em đi học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Bình minh nắng xôn xao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Trong lành làn gió mát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Mơn man đôi má đào.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Lật từng trang sách mới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Chao ôi là thơm tho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Này đây là nương lúa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Dập dờn những cánh cò.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Bao nhiêu chuyện cổ tích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 có trong sách hay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 dạy múa, dạy hát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 đồ chơi khéo tay.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-139461" y="-40729"/>
            <a:ext cx="4504231" cy="684001"/>
            <a:chOff x="3409794" y="-68025"/>
            <a:chExt cx="4003200" cy="684001"/>
          </a:xfrm>
        </p:grpSpPr>
        <p:grpSp>
          <p:nvGrpSpPr>
            <p:cNvPr id="9" name="Group 8"/>
            <p:cNvGrpSpPr/>
            <p:nvPr/>
          </p:nvGrpSpPr>
          <p:grpSpPr>
            <a:xfrm>
              <a:off x="3409794" y="-68025"/>
              <a:ext cx="3583268" cy="684001"/>
              <a:chOff x="3658323" y="1425421"/>
              <a:chExt cx="3583268" cy="684001"/>
            </a:xfrm>
          </p:grpSpPr>
          <p:sp>
            <p:nvSpPr>
              <p:cNvPr id="11" name="Flowchart: Alternate Process 10"/>
              <p:cNvSpPr/>
              <p:nvPr/>
            </p:nvSpPr>
            <p:spPr>
              <a:xfrm>
                <a:off x="4416710" y="1533422"/>
                <a:ext cx="2824881" cy="576000"/>
              </a:xfrm>
              <a:prstGeom prst="flowChartAlternateProcess">
                <a:avLst/>
              </a:prstGeom>
              <a:solidFill>
                <a:srgbClr val="FFFF99"/>
              </a:solidFill>
              <a:ln w="28575">
                <a:solidFill>
                  <a:srgbClr val="FC70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16200000">
                <a:off x="3639607" y="1444137"/>
                <a:ext cx="684000" cy="646568"/>
              </a:xfrm>
              <a:prstGeom prst="rect">
                <a:avLst/>
              </a:prstGeom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3629313" y="87109"/>
              <a:ext cx="3783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Bài</a:t>
              </a:r>
              <a:r>
                <a:rPr 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này</a:t>
              </a:r>
              <a:r>
                <a:rPr 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có</a:t>
              </a:r>
              <a:r>
                <a:rPr 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mấy</a:t>
              </a:r>
              <a:r>
                <a:rPr 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khổ</a:t>
              </a:r>
              <a:r>
                <a:rPr 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thơ</a:t>
              </a:r>
              <a:r>
                <a:rPr 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FDC1CE2-DF3A-4CFC-9FB8-23526B273D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95807" y="1921709"/>
            <a:ext cx="3334964" cy="49251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BE03C0A-3AEF-4734-A5F2-782D1A3B9FDA}"/>
              </a:ext>
            </a:extLst>
          </p:cNvPr>
          <p:cNvSpPr txBox="1"/>
          <p:nvPr/>
        </p:nvSpPr>
        <p:spPr>
          <a:xfrm>
            <a:off x="5305678" y="1067758"/>
            <a:ext cx="38121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Giờ ra chơi cùng bạn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Em náo nức nô đùa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Khi mệt lại túm tụm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Cùng vẽ tranh say sưa.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ùa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Nhịp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nhịp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Phạm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Anh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Xuân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9EED94A-DE41-4F3F-A272-A81F8B7ACE94}"/>
              </a:ext>
            </a:extLst>
          </p:cNvPr>
          <p:cNvGrpSpPr/>
          <p:nvPr/>
        </p:nvGrpSpPr>
        <p:grpSpPr>
          <a:xfrm>
            <a:off x="52438" y="1045973"/>
            <a:ext cx="606311" cy="638776"/>
            <a:chOff x="52438" y="1045973"/>
            <a:chExt cx="606311" cy="638776"/>
          </a:xfrm>
        </p:grpSpPr>
        <p:sp>
          <p:nvSpPr>
            <p:cNvPr id="15" name="MH_SubTitle_1">
              <a:extLst>
                <a:ext uri="{FF2B5EF4-FFF2-40B4-BE49-F238E27FC236}">
                  <a16:creationId xmlns:a16="http://schemas.microsoft.com/office/drawing/2014/main" xmlns="" id="{8214D699-F75D-4C40-85DC-272042AB5D54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52438" y="1045973"/>
              <a:ext cx="606311" cy="638776"/>
            </a:xfrm>
            <a:custGeom>
              <a:avLst/>
              <a:gdLst>
                <a:gd name="T0" fmla="*/ 1859239 w 5162"/>
                <a:gd name="T1" fmla="*/ 620001 h 4955"/>
                <a:gd name="T2" fmla="*/ 1781002 w 5162"/>
                <a:gd name="T3" fmla="*/ 565046 h 4955"/>
                <a:gd name="T4" fmla="*/ 1678777 w 5162"/>
                <a:gd name="T5" fmla="*/ 539227 h 4955"/>
                <a:gd name="T6" fmla="*/ 1565480 w 5162"/>
                <a:gd name="T7" fmla="*/ 535170 h 4955"/>
                <a:gd name="T8" fmla="*/ 1354388 w 5162"/>
                <a:gd name="T9" fmla="*/ 562464 h 4955"/>
                <a:gd name="T10" fmla="*/ 1243675 w 5162"/>
                <a:gd name="T11" fmla="*/ 583487 h 4955"/>
                <a:gd name="T12" fmla="*/ 1226330 w 5162"/>
                <a:gd name="T13" fmla="*/ 403130 h 4955"/>
                <a:gd name="T14" fmla="*/ 1184259 w 5162"/>
                <a:gd name="T15" fmla="*/ 226461 h 4955"/>
                <a:gd name="T16" fmla="*/ 1138867 w 5162"/>
                <a:gd name="T17" fmla="*/ 125402 h 4955"/>
                <a:gd name="T18" fmla="*/ 1075760 w 5162"/>
                <a:gd name="T19" fmla="*/ 46104 h 4955"/>
                <a:gd name="T20" fmla="*/ 990511 w 5162"/>
                <a:gd name="T21" fmla="*/ 4057 h 4955"/>
                <a:gd name="T22" fmla="*/ 902679 w 5162"/>
                <a:gd name="T23" fmla="*/ 6639 h 4955"/>
                <a:gd name="T24" fmla="*/ 820383 w 5162"/>
                <a:gd name="T25" fmla="*/ 54218 h 4955"/>
                <a:gd name="T26" fmla="*/ 759491 w 5162"/>
                <a:gd name="T27" fmla="*/ 136835 h 4955"/>
                <a:gd name="T28" fmla="*/ 716312 w 5162"/>
                <a:gd name="T29" fmla="*/ 240107 h 4955"/>
                <a:gd name="T30" fmla="*/ 674611 w 5162"/>
                <a:gd name="T31" fmla="*/ 428948 h 4955"/>
                <a:gd name="T32" fmla="*/ 660956 w 5162"/>
                <a:gd name="T33" fmla="*/ 590126 h 4955"/>
                <a:gd name="T34" fmla="*/ 527362 w 5162"/>
                <a:gd name="T35" fmla="*/ 558038 h 4955"/>
                <a:gd name="T36" fmla="*/ 325127 w 5162"/>
                <a:gd name="T37" fmla="*/ 534433 h 4955"/>
                <a:gd name="T38" fmla="*/ 212938 w 5162"/>
                <a:gd name="T39" fmla="*/ 541072 h 4955"/>
                <a:gd name="T40" fmla="*/ 112927 w 5162"/>
                <a:gd name="T41" fmla="*/ 570209 h 4955"/>
                <a:gd name="T42" fmla="*/ 38011 w 5162"/>
                <a:gd name="T43" fmla="*/ 629222 h 4955"/>
                <a:gd name="T44" fmla="*/ 2952 w 5162"/>
                <a:gd name="T45" fmla="*/ 709258 h 4955"/>
                <a:gd name="T46" fmla="*/ 11071 w 5162"/>
                <a:gd name="T47" fmla="*/ 804784 h 4955"/>
                <a:gd name="T48" fmla="*/ 61999 w 5162"/>
                <a:gd name="T49" fmla="*/ 890352 h 4955"/>
                <a:gd name="T50" fmla="*/ 141713 w 5162"/>
                <a:gd name="T51" fmla="*/ 965962 h 4955"/>
                <a:gd name="T52" fmla="*/ 284901 w 5162"/>
                <a:gd name="T53" fmla="*/ 1057063 h 4955"/>
                <a:gd name="T54" fmla="*/ 457244 w 5162"/>
                <a:gd name="T55" fmla="*/ 1135623 h 4955"/>
                <a:gd name="T56" fmla="*/ 439161 w 5162"/>
                <a:gd name="T57" fmla="*/ 1204594 h 4955"/>
                <a:gd name="T58" fmla="*/ 348746 w 5162"/>
                <a:gd name="T59" fmla="*/ 1379788 h 4955"/>
                <a:gd name="T60" fmla="*/ 302984 w 5162"/>
                <a:gd name="T61" fmla="*/ 1514410 h 4955"/>
                <a:gd name="T62" fmla="*/ 289699 w 5162"/>
                <a:gd name="T63" fmla="*/ 1621740 h 4955"/>
                <a:gd name="T64" fmla="*/ 308151 w 5162"/>
                <a:gd name="T65" fmla="*/ 1717266 h 4955"/>
                <a:gd name="T66" fmla="*/ 369412 w 5162"/>
                <a:gd name="T67" fmla="*/ 1792507 h 4955"/>
                <a:gd name="T68" fmla="*/ 448756 w 5162"/>
                <a:gd name="T69" fmla="*/ 1825333 h 4955"/>
                <a:gd name="T70" fmla="*/ 545446 w 5162"/>
                <a:gd name="T71" fmla="*/ 1817588 h 4955"/>
                <a:gd name="T72" fmla="*/ 642504 w 5162"/>
                <a:gd name="T73" fmla="*/ 1774804 h 4955"/>
                <a:gd name="T74" fmla="*/ 746574 w 5162"/>
                <a:gd name="T75" fmla="*/ 1700300 h 4955"/>
                <a:gd name="T76" fmla="*/ 892346 w 5162"/>
                <a:gd name="T77" fmla="*/ 1555350 h 4955"/>
                <a:gd name="T78" fmla="*/ 958036 w 5162"/>
                <a:gd name="T79" fmla="*/ 1488961 h 4955"/>
                <a:gd name="T80" fmla="*/ 1077237 w 5162"/>
                <a:gd name="T81" fmla="*/ 1625059 h 4955"/>
                <a:gd name="T82" fmla="*/ 1214890 w 5162"/>
                <a:gd name="T83" fmla="*/ 1744191 h 4955"/>
                <a:gd name="T84" fmla="*/ 1310841 w 5162"/>
                <a:gd name="T85" fmla="*/ 1799884 h 4955"/>
                <a:gd name="T86" fmla="*/ 1408268 w 5162"/>
                <a:gd name="T87" fmla="*/ 1827177 h 4955"/>
                <a:gd name="T88" fmla="*/ 1502374 w 5162"/>
                <a:gd name="T89" fmla="*/ 1812055 h 4955"/>
                <a:gd name="T90" fmla="*/ 1572123 w 5162"/>
                <a:gd name="T91" fmla="*/ 1758206 h 4955"/>
                <a:gd name="T92" fmla="*/ 1610504 w 5162"/>
                <a:gd name="T93" fmla="*/ 1671163 h 4955"/>
                <a:gd name="T94" fmla="*/ 1611980 w 5162"/>
                <a:gd name="T95" fmla="*/ 1568997 h 4955"/>
                <a:gd name="T96" fmla="*/ 1586516 w 5162"/>
                <a:gd name="T97" fmla="*/ 1459824 h 4955"/>
                <a:gd name="T98" fmla="*/ 1510124 w 5162"/>
                <a:gd name="T99" fmla="*/ 1282417 h 4955"/>
                <a:gd name="T100" fmla="*/ 1426720 w 5162"/>
                <a:gd name="T101" fmla="*/ 1143738 h 4955"/>
                <a:gd name="T102" fmla="*/ 1530052 w 5162"/>
                <a:gd name="T103" fmla="*/ 1101322 h 4955"/>
                <a:gd name="T104" fmla="*/ 1716788 w 5162"/>
                <a:gd name="T105" fmla="*/ 999894 h 4955"/>
                <a:gd name="T106" fmla="*/ 1805727 w 5162"/>
                <a:gd name="T107" fmla="*/ 929448 h 4955"/>
                <a:gd name="T108" fmla="*/ 1872893 w 5162"/>
                <a:gd name="T109" fmla="*/ 849044 h 4955"/>
                <a:gd name="T110" fmla="*/ 1904262 w 5162"/>
                <a:gd name="T111" fmla="*/ 758312 h 495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162" h="4955">
                  <a:moveTo>
                    <a:pt x="5137" y="1856"/>
                  </a:moveTo>
                  <a:lnTo>
                    <a:pt x="5137" y="1856"/>
                  </a:lnTo>
                  <a:lnTo>
                    <a:pt x="5125" y="1823"/>
                  </a:lnTo>
                  <a:lnTo>
                    <a:pt x="5111" y="1791"/>
                  </a:lnTo>
                  <a:lnTo>
                    <a:pt x="5096" y="1762"/>
                  </a:lnTo>
                  <a:lnTo>
                    <a:pt x="5078" y="1733"/>
                  </a:lnTo>
                  <a:lnTo>
                    <a:pt x="5059" y="1706"/>
                  </a:lnTo>
                  <a:lnTo>
                    <a:pt x="5038" y="1681"/>
                  </a:lnTo>
                  <a:lnTo>
                    <a:pt x="5016" y="1658"/>
                  </a:lnTo>
                  <a:lnTo>
                    <a:pt x="4993" y="1635"/>
                  </a:lnTo>
                  <a:lnTo>
                    <a:pt x="4968" y="1614"/>
                  </a:lnTo>
                  <a:lnTo>
                    <a:pt x="4941" y="1596"/>
                  </a:lnTo>
                  <a:lnTo>
                    <a:pt x="4914" y="1578"/>
                  </a:lnTo>
                  <a:lnTo>
                    <a:pt x="4886" y="1562"/>
                  </a:lnTo>
                  <a:lnTo>
                    <a:pt x="4856" y="1546"/>
                  </a:lnTo>
                  <a:lnTo>
                    <a:pt x="4826" y="1532"/>
                  </a:lnTo>
                  <a:lnTo>
                    <a:pt x="4793" y="1520"/>
                  </a:lnTo>
                  <a:lnTo>
                    <a:pt x="4760" y="1508"/>
                  </a:lnTo>
                  <a:lnTo>
                    <a:pt x="4727" y="1498"/>
                  </a:lnTo>
                  <a:lnTo>
                    <a:pt x="4693" y="1488"/>
                  </a:lnTo>
                  <a:lnTo>
                    <a:pt x="4657" y="1480"/>
                  </a:lnTo>
                  <a:lnTo>
                    <a:pt x="4622" y="1474"/>
                  </a:lnTo>
                  <a:lnTo>
                    <a:pt x="4586" y="1467"/>
                  </a:lnTo>
                  <a:lnTo>
                    <a:pt x="4549" y="1462"/>
                  </a:lnTo>
                  <a:lnTo>
                    <a:pt x="4511" y="1458"/>
                  </a:lnTo>
                  <a:lnTo>
                    <a:pt x="4473" y="1455"/>
                  </a:lnTo>
                  <a:lnTo>
                    <a:pt x="4436" y="1452"/>
                  </a:lnTo>
                  <a:lnTo>
                    <a:pt x="4397" y="1451"/>
                  </a:lnTo>
                  <a:lnTo>
                    <a:pt x="4359" y="1449"/>
                  </a:lnTo>
                  <a:lnTo>
                    <a:pt x="4320" y="1448"/>
                  </a:lnTo>
                  <a:lnTo>
                    <a:pt x="4281" y="1449"/>
                  </a:lnTo>
                  <a:lnTo>
                    <a:pt x="4242" y="1451"/>
                  </a:lnTo>
                  <a:lnTo>
                    <a:pt x="4164" y="1455"/>
                  </a:lnTo>
                  <a:lnTo>
                    <a:pt x="4088" y="1460"/>
                  </a:lnTo>
                  <a:lnTo>
                    <a:pt x="4012" y="1468"/>
                  </a:lnTo>
                  <a:lnTo>
                    <a:pt x="3938" y="1478"/>
                  </a:lnTo>
                  <a:lnTo>
                    <a:pt x="3867" y="1488"/>
                  </a:lnTo>
                  <a:lnTo>
                    <a:pt x="3798" y="1500"/>
                  </a:lnTo>
                  <a:lnTo>
                    <a:pt x="3732" y="1513"/>
                  </a:lnTo>
                  <a:lnTo>
                    <a:pt x="3670" y="1525"/>
                  </a:lnTo>
                  <a:lnTo>
                    <a:pt x="3614" y="1538"/>
                  </a:lnTo>
                  <a:lnTo>
                    <a:pt x="3560" y="1549"/>
                  </a:lnTo>
                  <a:lnTo>
                    <a:pt x="3514" y="1561"/>
                  </a:lnTo>
                  <a:lnTo>
                    <a:pt x="3437" y="1581"/>
                  </a:lnTo>
                  <a:lnTo>
                    <a:pt x="3388" y="1595"/>
                  </a:lnTo>
                  <a:lnTo>
                    <a:pt x="3371" y="1600"/>
                  </a:lnTo>
                  <a:lnTo>
                    <a:pt x="3370" y="1582"/>
                  </a:lnTo>
                  <a:lnTo>
                    <a:pt x="3368" y="1531"/>
                  </a:lnTo>
                  <a:lnTo>
                    <a:pt x="3363" y="1453"/>
                  </a:lnTo>
                  <a:lnTo>
                    <a:pt x="3360" y="1403"/>
                  </a:lnTo>
                  <a:lnTo>
                    <a:pt x="3355" y="1350"/>
                  </a:lnTo>
                  <a:lnTo>
                    <a:pt x="3350" y="1292"/>
                  </a:lnTo>
                  <a:lnTo>
                    <a:pt x="3342" y="1229"/>
                  </a:lnTo>
                  <a:lnTo>
                    <a:pt x="3333" y="1163"/>
                  </a:lnTo>
                  <a:lnTo>
                    <a:pt x="3323" y="1093"/>
                  </a:lnTo>
                  <a:lnTo>
                    <a:pt x="3311" y="1023"/>
                  </a:lnTo>
                  <a:lnTo>
                    <a:pt x="3297" y="949"/>
                  </a:lnTo>
                  <a:lnTo>
                    <a:pt x="3281" y="875"/>
                  </a:lnTo>
                  <a:lnTo>
                    <a:pt x="3264" y="800"/>
                  </a:lnTo>
                  <a:lnTo>
                    <a:pt x="3244" y="725"/>
                  </a:lnTo>
                  <a:lnTo>
                    <a:pt x="3232" y="687"/>
                  </a:lnTo>
                  <a:lnTo>
                    <a:pt x="3220" y="651"/>
                  </a:lnTo>
                  <a:lnTo>
                    <a:pt x="3209" y="614"/>
                  </a:lnTo>
                  <a:lnTo>
                    <a:pt x="3196" y="577"/>
                  </a:lnTo>
                  <a:lnTo>
                    <a:pt x="3183" y="541"/>
                  </a:lnTo>
                  <a:lnTo>
                    <a:pt x="3168" y="507"/>
                  </a:lnTo>
                  <a:lnTo>
                    <a:pt x="3153" y="471"/>
                  </a:lnTo>
                  <a:lnTo>
                    <a:pt x="3137" y="437"/>
                  </a:lnTo>
                  <a:lnTo>
                    <a:pt x="3122" y="404"/>
                  </a:lnTo>
                  <a:lnTo>
                    <a:pt x="3104" y="371"/>
                  </a:lnTo>
                  <a:lnTo>
                    <a:pt x="3086" y="340"/>
                  </a:lnTo>
                  <a:lnTo>
                    <a:pt x="3068" y="308"/>
                  </a:lnTo>
                  <a:lnTo>
                    <a:pt x="3048" y="279"/>
                  </a:lnTo>
                  <a:lnTo>
                    <a:pt x="3028" y="250"/>
                  </a:lnTo>
                  <a:lnTo>
                    <a:pt x="3007" y="223"/>
                  </a:lnTo>
                  <a:lnTo>
                    <a:pt x="2985" y="197"/>
                  </a:lnTo>
                  <a:lnTo>
                    <a:pt x="2962" y="171"/>
                  </a:lnTo>
                  <a:lnTo>
                    <a:pt x="2939" y="147"/>
                  </a:lnTo>
                  <a:lnTo>
                    <a:pt x="2915" y="125"/>
                  </a:lnTo>
                  <a:lnTo>
                    <a:pt x="2888" y="105"/>
                  </a:lnTo>
                  <a:lnTo>
                    <a:pt x="2862" y="86"/>
                  </a:lnTo>
                  <a:lnTo>
                    <a:pt x="2835" y="68"/>
                  </a:lnTo>
                  <a:lnTo>
                    <a:pt x="2807" y="54"/>
                  </a:lnTo>
                  <a:lnTo>
                    <a:pt x="2778" y="40"/>
                  </a:lnTo>
                  <a:lnTo>
                    <a:pt x="2747" y="27"/>
                  </a:lnTo>
                  <a:lnTo>
                    <a:pt x="2716" y="18"/>
                  </a:lnTo>
                  <a:lnTo>
                    <a:pt x="2684" y="11"/>
                  </a:lnTo>
                  <a:lnTo>
                    <a:pt x="2651" y="4"/>
                  </a:lnTo>
                  <a:lnTo>
                    <a:pt x="2616" y="1"/>
                  </a:lnTo>
                  <a:lnTo>
                    <a:pt x="2580" y="0"/>
                  </a:lnTo>
                  <a:lnTo>
                    <a:pt x="2546" y="1"/>
                  </a:lnTo>
                  <a:lnTo>
                    <a:pt x="2511" y="4"/>
                  </a:lnTo>
                  <a:lnTo>
                    <a:pt x="2477" y="11"/>
                  </a:lnTo>
                  <a:lnTo>
                    <a:pt x="2446" y="18"/>
                  </a:lnTo>
                  <a:lnTo>
                    <a:pt x="2414" y="27"/>
                  </a:lnTo>
                  <a:lnTo>
                    <a:pt x="2384" y="40"/>
                  </a:lnTo>
                  <a:lnTo>
                    <a:pt x="2354" y="54"/>
                  </a:lnTo>
                  <a:lnTo>
                    <a:pt x="2326" y="68"/>
                  </a:lnTo>
                  <a:lnTo>
                    <a:pt x="2299" y="86"/>
                  </a:lnTo>
                  <a:lnTo>
                    <a:pt x="2272" y="105"/>
                  </a:lnTo>
                  <a:lnTo>
                    <a:pt x="2247" y="125"/>
                  </a:lnTo>
                  <a:lnTo>
                    <a:pt x="2223" y="147"/>
                  </a:lnTo>
                  <a:lnTo>
                    <a:pt x="2199" y="171"/>
                  </a:lnTo>
                  <a:lnTo>
                    <a:pt x="2177" y="197"/>
                  </a:lnTo>
                  <a:lnTo>
                    <a:pt x="2155" y="223"/>
                  </a:lnTo>
                  <a:lnTo>
                    <a:pt x="2134" y="250"/>
                  </a:lnTo>
                  <a:lnTo>
                    <a:pt x="2114" y="279"/>
                  </a:lnTo>
                  <a:lnTo>
                    <a:pt x="2094" y="308"/>
                  </a:lnTo>
                  <a:lnTo>
                    <a:pt x="2075" y="340"/>
                  </a:lnTo>
                  <a:lnTo>
                    <a:pt x="2058" y="371"/>
                  </a:lnTo>
                  <a:lnTo>
                    <a:pt x="2040" y="404"/>
                  </a:lnTo>
                  <a:lnTo>
                    <a:pt x="2024" y="437"/>
                  </a:lnTo>
                  <a:lnTo>
                    <a:pt x="2008" y="471"/>
                  </a:lnTo>
                  <a:lnTo>
                    <a:pt x="1994" y="507"/>
                  </a:lnTo>
                  <a:lnTo>
                    <a:pt x="1979" y="541"/>
                  </a:lnTo>
                  <a:lnTo>
                    <a:pt x="1965" y="577"/>
                  </a:lnTo>
                  <a:lnTo>
                    <a:pt x="1953" y="614"/>
                  </a:lnTo>
                  <a:lnTo>
                    <a:pt x="1941" y="651"/>
                  </a:lnTo>
                  <a:lnTo>
                    <a:pt x="1929" y="687"/>
                  </a:lnTo>
                  <a:lnTo>
                    <a:pt x="1918" y="725"/>
                  </a:lnTo>
                  <a:lnTo>
                    <a:pt x="1898" y="800"/>
                  </a:lnTo>
                  <a:lnTo>
                    <a:pt x="1880" y="875"/>
                  </a:lnTo>
                  <a:lnTo>
                    <a:pt x="1864" y="949"/>
                  </a:lnTo>
                  <a:lnTo>
                    <a:pt x="1851" y="1023"/>
                  </a:lnTo>
                  <a:lnTo>
                    <a:pt x="1838" y="1093"/>
                  </a:lnTo>
                  <a:lnTo>
                    <a:pt x="1828" y="1163"/>
                  </a:lnTo>
                  <a:lnTo>
                    <a:pt x="1819" y="1229"/>
                  </a:lnTo>
                  <a:lnTo>
                    <a:pt x="1812" y="1292"/>
                  </a:lnTo>
                  <a:lnTo>
                    <a:pt x="1807" y="1350"/>
                  </a:lnTo>
                  <a:lnTo>
                    <a:pt x="1801" y="1403"/>
                  </a:lnTo>
                  <a:lnTo>
                    <a:pt x="1798" y="1453"/>
                  </a:lnTo>
                  <a:lnTo>
                    <a:pt x="1793" y="1531"/>
                  </a:lnTo>
                  <a:lnTo>
                    <a:pt x="1791" y="1582"/>
                  </a:lnTo>
                  <a:lnTo>
                    <a:pt x="1791" y="1600"/>
                  </a:lnTo>
                  <a:lnTo>
                    <a:pt x="1774" y="1595"/>
                  </a:lnTo>
                  <a:lnTo>
                    <a:pt x="1725" y="1581"/>
                  </a:lnTo>
                  <a:lnTo>
                    <a:pt x="1648" y="1561"/>
                  </a:lnTo>
                  <a:lnTo>
                    <a:pt x="1601" y="1549"/>
                  </a:lnTo>
                  <a:lnTo>
                    <a:pt x="1548" y="1538"/>
                  </a:lnTo>
                  <a:lnTo>
                    <a:pt x="1491" y="1525"/>
                  </a:lnTo>
                  <a:lnTo>
                    <a:pt x="1429" y="1513"/>
                  </a:lnTo>
                  <a:lnTo>
                    <a:pt x="1364" y="1500"/>
                  </a:lnTo>
                  <a:lnTo>
                    <a:pt x="1295" y="1488"/>
                  </a:lnTo>
                  <a:lnTo>
                    <a:pt x="1223" y="1478"/>
                  </a:lnTo>
                  <a:lnTo>
                    <a:pt x="1150" y="1468"/>
                  </a:lnTo>
                  <a:lnTo>
                    <a:pt x="1074" y="1460"/>
                  </a:lnTo>
                  <a:lnTo>
                    <a:pt x="997" y="1455"/>
                  </a:lnTo>
                  <a:lnTo>
                    <a:pt x="919" y="1451"/>
                  </a:lnTo>
                  <a:lnTo>
                    <a:pt x="881" y="1449"/>
                  </a:lnTo>
                  <a:lnTo>
                    <a:pt x="842" y="1448"/>
                  </a:lnTo>
                  <a:lnTo>
                    <a:pt x="804" y="1449"/>
                  </a:lnTo>
                  <a:lnTo>
                    <a:pt x="765" y="1451"/>
                  </a:lnTo>
                  <a:lnTo>
                    <a:pt x="726" y="1452"/>
                  </a:lnTo>
                  <a:lnTo>
                    <a:pt x="688" y="1455"/>
                  </a:lnTo>
                  <a:lnTo>
                    <a:pt x="650" y="1458"/>
                  </a:lnTo>
                  <a:lnTo>
                    <a:pt x="614" y="1462"/>
                  </a:lnTo>
                  <a:lnTo>
                    <a:pt x="577" y="1467"/>
                  </a:lnTo>
                  <a:lnTo>
                    <a:pt x="540" y="1474"/>
                  </a:lnTo>
                  <a:lnTo>
                    <a:pt x="504" y="1480"/>
                  </a:lnTo>
                  <a:lnTo>
                    <a:pt x="470" y="1488"/>
                  </a:lnTo>
                  <a:lnTo>
                    <a:pt x="435" y="1498"/>
                  </a:lnTo>
                  <a:lnTo>
                    <a:pt x="401" y="1508"/>
                  </a:lnTo>
                  <a:lnTo>
                    <a:pt x="369" y="1520"/>
                  </a:lnTo>
                  <a:lnTo>
                    <a:pt x="337" y="1532"/>
                  </a:lnTo>
                  <a:lnTo>
                    <a:pt x="306" y="1546"/>
                  </a:lnTo>
                  <a:lnTo>
                    <a:pt x="276" y="1562"/>
                  </a:lnTo>
                  <a:lnTo>
                    <a:pt x="248" y="1578"/>
                  </a:lnTo>
                  <a:lnTo>
                    <a:pt x="220" y="1596"/>
                  </a:lnTo>
                  <a:lnTo>
                    <a:pt x="194" y="1614"/>
                  </a:lnTo>
                  <a:lnTo>
                    <a:pt x="169" y="1635"/>
                  </a:lnTo>
                  <a:lnTo>
                    <a:pt x="146" y="1658"/>
                  </a:lnTo>
                  <a:lnTo>
                    <a:pt x="124" y="1681"/>
                  </a:lnTo>
                  <a:lnTo>
                    <a:pt x="103" y="1706"/>
                  </a:lnTo>
                  <a:lnTo>
                    <a:pt x="84" y="1733"/>
                  </a:lnTo>
                  <a:lnTo>
                    <a:pt x="67" y="1762"/>
                  </a:lnTo>
                  <a:lnTo>
                    <a:pt x="51" y="1791"/>
                  </a:lnTo>
                  <a:lnTo>
                    <a:pt x="37" y="1823"/>
                  </a:lnTo>
                  <a:lnTo>
                    <a:pt x="25" y="1856"/>
                  </a:lnTo>
                  <a:lnTo>
                    <a:pt x="15" y="1890"/>
                  </a:lnTo>
                  <a:lnTo>
                    <a:pt x="8" y="1923"/>
                  </a:lnTo>
                  <a:lnTo>
                    <a:pt x="3" y="1957"/>
                  </a:lnTo>
                  <a:lnTo>
                    <a:pt x="1" y="1991"/>
                  </a:lnTo>
                  <a:lnTo>
                    <a:pt x="0" y="2023"/>
                  </a:lnTo>
                  <a:lnTo>
                    <a:pt x="2" y="2056"/>
                  </a:lnTo>
                  <a:lnTo>
                    <a:pt x="6" y="2087"/>
                  </a:lnTo>
                  <a:lnTo>
                    <a:pt x="12" y="2119"/>
                  </a:lnTo>
                  <a:lnTo>
                    <a:pt x="20" y="2151"/>
                  </a:lnTo>
                  <a:lnTo>
                    <a:pt x="30" y="2182"/>
                  </a:lnTo>
                  <a:lnTo>
                    <a:pt x="42" y="2213"/>
                  </a:lnTo>
                  <a:lnTo>
                    <a:pt x="55" y="2242"/>
                  </a:lnTo>
                  <a:lnTo>
                    <a:pt x="70" y="2272"/>
                  </a:lnTo>
                  <a:lnTo>
                    <a:pt x="87" y="2302"/>
                  </a:lnTo>
                  <a:lnTo>
                    <a:pt x="105" y="2330"/>
                  </a:lnTo>
                  <a:lnTo>
                    <a:pt x="125" y="2359"/>
                  </a:lnTo>
                  <a:lnTo>
                    <a:pt x="146" y="2387"/>
                  </a:lnTo>
                  <a:lnTo>
                    <a:pt x="168" y="2414"/>
                  </a:lnTo>
                  <a:lnTo>
                    <a:pt x="192" y="2442"/>
                  </a:lnTo>
                  <a:lnTo>
                    <a:pt x="216" y="2469"/>
                  </a:lnTo>
                  <a:lnTo>
                    <a:pt x="242" y="2495"/>
                  </a:lnTo>
                  <a:lnTo>
                    <a:pt x="269" y="2520"/>
                  </a:lnTo>
                  <a:lnTo>
                    <a:pt x="296" y="2547"/>
                  </a:lnTo>
                  <a:lnTo>
                    <a:pt x="325" y="2571"/>
                  </a:lnTo>
                  <a:lnTo>
                    <a:pt x="355" y="2596"/>
                  </a:lnTo>
                  <a:lnTo>
                    <a:pt x="384" y="2619"/>
                  </a:lnTo>
                  <a:lnTo>
                    <a:pt x="415" y="2643"/>
                  </a:lnTo>
                  <a:lnTo>
                    <a:pt x="446" y="2667"/>
                  </a:lnTo>
                  <a:lnTo>
                    <a:pt x="478" y="2689"/>
                  </a:lnTo>
                  <a:lnTo>
                    <a:pt x="511" y="2711"/>
                  </a:lnTo>
                  <a:lnTo>
                    <a:pt x="575" y="2753"/>
                  </a:lnTo>
                  <a:lnTo>
                    <a:pt x="641" y="2793"/>
                  </a:lnTo>
                  <a:lnTo>
                    <a:pt x="707" y="2831"/>
                  </a:lnTo>
                  <a:lnTo>
                    <a:pt x="772" y="2866"/>
                  </a:lnTo>
                  <a:lnTo>
                    <a:pt x="836" y="2900"/>
                  </a:lnTo>
                  <a:lnTo>
                    <a:pt x="898" y="2931"/>
                  </a:lnTo>
                  <a:lnTo>
                    <a:pt x="959" y="2960"/>
                  </a:lnTo>
                  <a:lnTo>
                    <a:pt x="1016" y="2986"/>
                  </a:lnTo>
                  <a:lnTo>
                    <a:pt x="1070" y="3010"/>
                  </a:lnTo>
                  <a:lnTo>
                    <a:pt x="1120" y="3031"/>
                  </a:lnTo>
                  <a:lnTo>
                    <a:pt x="1165" y="3049"/>
                  </a:lnTo>
                  <a:lnTo>
                    <a:pt x="1239" y="3079"/>
                  </a:lnTo>
                  <a:lnTo>
                    <a:pt x="1286" y="3095"/>
                  </a:lnTo>
                  <a:lnTo>
                    <a:pt x="1303" y="3102"/>
                  </a:lnTo>
                  <a:lnTo>
                    <a:pt x="1296" y="3101"/>
                  </a:lnTo>
                  <a:lnTo>
                    <a:pt x="1285" y="3115"/>
                  </a:lnTo>
                  <a:lnTo>
                    <a:pt x="1258" y="3157"/>
                  </a:lnTo>
                  <a:lnTo>
                    <a:pt x="1215" y="3225"/>
                  </a:lnTo>
                  <a:lnTo>
                    <a:pt x="1190" y="3266"/>
                  </a:lnTo>
                  <a:lnTo>
                    <a:pt x="1162" y="3313"/>
                  </a:lnTo>
                  <a:lnTo>
                    <a:pt x="1133" y="3363"/>
                  </a:lnTo>
                  <a:lnTo>
                    <a:pt x="1102" y="3418"/>
                  </a:lnTo>
                  <a:lnTo>
                    <a:pt x="1071" y="3477"/>
                  </a:lnTo>
                  <a:lnTo>
                    <a:pt x="1038" y="3539"/>
                  </a:lnTo>
                  <a:lnTo>
                    <a:pt x="1007" y="3604"/>
                  </a:lnTo>
                  <a:lnTo>
                    <a:pt x="975" y="3671"/>
                  </a:lnTo>
                  <a:lnTo>
                    <a:pt x="945" y="3741"/>
                  </a:lnTo>
                  <a:lnTo>
                    <a:pt x="915" y="3812"/>
                  </a:lnTo>
                  <a:lnTo>
                    <a:pt x="888" y="3885"/>
                  </a:lnTo>
                  <a:lnTo>
                    <a:pt x="874" y="3922"/>
                  </a:lnTo>
                  <a:lnTo>
                    <a:pt x="863" y="3958"/>
                  </a:lnTo>
                  <a:lnTo>
                    <a:pt x="851" y="3995"/>
                  </a:lnTo>
                  <a:lnTo>
                    <a:pt x="840" y="4033"/>
                  </a:lnTo>
                  <a:lnTo>
                    <a:pt x="830" y="4070"/>
                  </a:lnTo>
                  <a:lnTo>
                    <a:pt x="821" y="4106"/>
                  </a:lnTo>
                  <a:lnTo>
                    <a:pt x="812" y="4143"/>
                  </a:lnTo>
                  <a:lnTo>
                    <a:pt x="805" y="4180"/>
                  </a:lnTo>
                  <a:lnTo>
                    <a:pt x="799" y="4217"/>
                  </a:lnTo>
                  <a:lnTo>
                    <a:pt x="793" y="4254"/>
                  </a:lnTo>
                  <a:lnTo>
                    <a:pt x="789" y="4289"/>
                  </a:lnTo>
                  <a:lnTo>
                    <a:pt x="786" y="4326"/>
                  </a:lnTo>
                  <a:lnTo>
                    <a:pt x="785" y="4361"/>
                  </a:lnTo>
                  <a:lnTo>
                    <a:pt x="785" y="4397"/>
                  </a:lnTo>
                  <a:lnTo>
                    <a:pt x="785" y="4431"/>
                  </a:lnTo>
                  <a:lnTo>
                    <a:pt x="788" y="4465"/>
                  </a:lnTo>
                  <a:lnTo>
                    <a:pt x="791" y="4499"/>
                  </a:lnTo>
                  <a:lnTo>
                    <a:pt x="797" y="4531"/>
                  </a:lnTo>
                  <a:lnTo>
                    <a:pt x="804" y="4564"/>
                  </a:lnTo>
                  <a:lnTo>
                    <a:pt x="812" y="4595"/>
                  </a:lnTo>
                  <a:lnTo>
                    <a:pt x="823" y="4626"/>
                  </a:lnTo>
                  <a:lnTo>
                    <a:pt x="835" y="4656"/>
                  </a:lnTo>
                  <a:lnTo>
                    <a:pt x="849" y="4686"/>
                  </a:lnTo>
                  <a:lnTo>
                    <a:pt x="865" y="4713"/>
                  </a:lnTo>
                  <a:lnTo>
                    <a:pt x="883" y="4740"/>
                  </a:lnTo>
                  <a:lnTo>
                    <a:pt x="902" y="4767"/>
                  </a:lnTo>
                  <a:lnTo>
                    <a:pt x="924" y="4792"/>
                  </a:lnTo>
                  <a:lnTo>
                    <a:pt x="947" y="4816"/>
                  </a:lnTo>
                  <a:lnTo>
                    <a:pt x="973" y="4839"/>
                  </a:lnTo>
                  <a:lnTo>
                    <a:pt x="1001" y="4860"/>
                  </a:lnTo>
                  <a:lnTo>
                    <a:pt x="1031" y="4880"/>
                  </a:lnTo>
                  <a:lnTo>
                    <a:pt x="1060" y="4898"/>
                  </a:lnTo>
                  <a:lnTo>
                    <a:pt x="1091" y="4913"/>
                  </a:lnTo>
                  <a:lnTo>
                    <a:pt x="1121" y="4925"/>
                  </a:lnTo>
                  <a:lnTo>
                    <a:pt x="1153" y="4936"/>
                  </a:lnTo>
                  <a:lnTo>
                    <a:pt x="1184" y="4943"/>
                  </a:lnTo>
                  <a:lnTo>
                    <a:pt x="1216" y="4949"/>
                  </a:lnTo>
                  <a:lnTo>
                    <a:pt x="1247" y="4954"/>
                  </a:lnTo>
                  <a:lnTo>
                    <a:pt x="1280" y="4955"/>
                  </a:lnTo>
                  <a:lnTo>
                    <a:pt x="1313" y="4955"/>
                  </a:lnTo>
                  <a:lnTo>
                    <a:pt x="1345" y="4954"/>
                  </a:lnTo>
                  <a:lnTo>
                    <a:pt x="1378" y="4949"/>
                  </a:lnTo>
                  <a:lnTo>
                    <a:pt x="1411" y="4944"/>
                  </a:lnTo>
                  <a:lnTo>
                    <a:pt x="1444" y="4937"/>
                  </a:lnTo>
                  <a:lnTo>
                    <a:pt x="1478" y="4928"/>
                  </a:lnTo>
                  <a:lnTo>
                    <a:pt x="1510" y="4919"/>
                  </a:lnTo>
                  <a:lnTo>
                    <a:pt x="1544" y="4907"/>
                  </a:lnTo>
                  <a:lnTo>
                    <a:pt x="1576" y="4895"/>
                  </a:lnTo>
                  <a:lnTo>
                    <a:pt x="1610" y="4880"/>
                  </a:lnTo>
                  <a:lnTo>
                    <a:pt x="1643" y="4865"/>
                  </a:lnTo>
                  <a:lnTo>
                    <a:pt x="1676" y="4849"/>
                  </a:lnTo>
                  <a:lnTo>
                    <a:pt x="1709" y="4831"/>
                  </a:lnTo>
                  <a:lnTo>
                    <a:pt x="1741" y="4812"/>
                  </a:lnTo>
                  <a:lnTo>
                    <a:pt x="1774" y="4793"/>
                  </a:lnTo>
                  <a:lnTo>
                    <a:pt x="1806" y="4772"/>
                  </a:lnTo>
                  <a:lnTo>
                    <a:pt x="1838" y="4751"/>
                  </a:lnTo>
                  <a:lnTo>
                    <a:pt x="1870" y="4729"/>
                  </a:lnTo>
                  <a:lnTo>
                    <a:pt x="1901" y="4706"/>
                  </a:lnTo>
                  <a:lnTo>
                    <a:pt x="1932" y="4682"/>
                  </a:lnTo>
                  <a:lnTo>
                    <a:pt x="1963" y="4659"/>
                  </a:lnTo>
                  <a:lnTo>
                    <a:pt x="2023" y="4610"/>
                  </a:lnTo>
                  <a:lnTo>
                    <a:pt x="2081" y="4559"/>
                  </a:lnTo>
                  <a:lnTo>
                    <a:pt x="2138" y="4509"/>
                  </a:lnTo>
                  <a:lnTo>
                    <a:pt x="2191" y="4458"/>
                  </a:lnTo>
                  <a:lnTo>
                    <a:pt x="2243" y="4406"/>
                  </a:lnTo>
                  <a:lnTo>
                    <a:pt x="2291" y="4357"/>
                  </a:lnTo>
                  <a:lnTo>
                    <a:pt x="2337" y="4307"/>
                  </a:lnTo>
                  <a:lnTo>
                    <a:pt x="2380" y="4261"/>
                  </a:lnTo>
                  <a:lnTo>
                    <a:pt x="2418" y="4217"/>
                  </a:lnTo>
                  <a:lnTo>
                    <a:pt x="2454" y="4176"/>
                  </a:lnTo>
                  <a:lnTo>
                    <a:pt x="2486" y="4139"/>
                  </a:lnTo>
                  <a:lnTo>
                    <a:pt x="2535" y="4078"/>
                  </a:lnTo>
                  <a:lnTo>
                    <a:pt x="2567" y="4037"/>
                  </a:lnTo>
                  <a:lnTo>
                    <a:pt x="2577" y="4023"/>
                  </a:lnTo>
                  <a:lnTo>
                    <a:pt x="2584" y="4023"/>
                  </a:lnTo>
                  <a:lnTo>
                    <a:pt x="2596" y="4037"/>
                  </a:lnTo>
                  <a:lnTo>
                    <a:pt x="2627" y="4078"/>
                  </a:lnTo>
                  <a:lnTo>
                    <a:pt x="2677" y="4139"/>
                  </a:lnTo>
                  <a:lnTo>
                    <a:pt x="2709" y="4176"/>
                  </a:lnTo>
                  <a:lnTo>
                    <a:pt x="2743" y="4217"/>
                  </a:lnTo>
                  <a:lnTo>
                    <a:pt x="2782" y="4261"/>
                  </a:lnTo>
                  <a:lnTo>
                    <a:pt x="2824" y="4307"/>
                  </a:lnTo>
                  <a:lnTo>
                    <a:pt x="2870" y="4357"/>
                  </a:lnTo>
                  <a:lnTo>
                    <a:pt x="2919" y="4406"/>
                  </a:lnTo>
                  <a:lnTo>
                    <a:pt x="2970" y="4458"/>
                  </a:lnTo>
                  <a:lnTo>
                    <a:pt x="3024" y="4509"/>
                  </a:lnTo>
                  <a:lnTo>
                    <a:pt x="3081" y="4559"/>
                  </a:lnTo>
                  <a:lnTo>
                    <a:pt x="3138" y="4610"/>
                  </a:lnTo>
                  <a:lnTo>
                    <a:pt x="3199" y="4659"/>
                  </a:lnTo>
                  <a:lnTo>
                    <a:pt x="3230" y="4682"/>
                  </a:lnTo>
                  <a:lnTo>
                    <a:pt x="3260" y="4706"/>
                  </a:lnTo>
                  <a:lnTo>
                    <a:pt x="3292" y="4729"/>
                  </a:lnTo>
                  <a:lnTo>
                    <a:pt x="3323" y="4751"/>
                  </a:lnTo>
                  <a:lnTo>
                    <a:pt x="3356" y="4772"/>
                  </a:lnTo>
                  <a:lnTo>
                    <a:pt x="3388" y="4793"/>
                  </a:lnTo>
                  <a:lnTo>
                    <a:pt x="3420" y="4812"/>
                  </a:lnTo>
                  <a:lnTo>
                    <a:pt x="3453" y="4831"/>
                  </a:lnTo>
                  <a:lnTo>
                    <a:pt x="3486" y="4849"/>
                  </a:lnTo>
                  <a:lnTo>
                    <a:pt x="3519" y="4865"/>
                  </a:lnTo>
                  <a:lnTo>
                    <a:pt x="3552" y="4880"/>
                  </a:lnTo>
                  <a:lnTo>
                    <a:pt x="3585" y="4895"/>
                  </a:lnTo>
                  <a:lnTo>
                    <a:pt x="3618" y="4907"/>
                  </a:lnTo>
                  <a:lnTo>
                    <a:pt x="3651" y="4919"/>
                  </a:lnTo>
                  <a:lnTo>
                    <a:pt x="3684" y="4928"/>
                  </a:lnTo>
                  <a:lnTo>
                    <a:pt x="3718" y="4937"/>
                  </a:lnTo>
                  <a:lnTo>
                    <a:pt x="3750" y="4944"/>
                  </a:lnTo>
                  <a:lnTo>
                    <a:pt x="3784" y="4949"/>
                  </a:lnTo>
                  <a:lnTo>
                    <a:pt x="3816" y="4954"/>
                  </a:lnTo>
                  <a:lnTo>
                    <a:pt x="3849" y="4955"/>
                  </a:lnTo>
                  <a:lnTo>
                    <a:pt x="3882" y="4955"/>
                  </a:lnTo>
                  <a:lnTo>
                    <a:pt x="3914" y="4954"/>
                  </a:lnTo>
                  <a:lnTo>
                    <a:pt x="3946" y="4949"/>
                  </a:lnTo>
                  <a:lnTo>
                    <a:pt x="3977" y="4943"/>
                  </a:lnTo>
                  <a:lnTo>
                    <a:pt x="4009" y="4936"/>
                  </a:lnTo>
                  <a:lnTo>
                    <a:pt x="4040" y="4925"/>
                  </a:lnTo>
                  <a:lnTo>
                    <a:pt x="4071" y="4913"/>
                  </a:lnTo>
                  <a:lnTo>
                    <a:pt x="4101" y="4898"/>
                  </a:lnTo>
                  <a:lnTo>
                    <a:pt x="4131" y="4880"/>
                  </a:lnTo>
                  <a:lnTo>
                    <a:pt x="4160" y="4860"/>
                  </a:lnTo>
                  <a:lnTo>
                    <a:pt x="4189" y="4839"/>
                  </a:lnTo>
                  <a:lnTo>
                    <a:pt x="4214" y="4816"/>
                  </a:lnTo>
                  <a:lnTo>
                    <a:pt x="4238" y="4792"/>
                  </a:lnTo>
                  <a:lnTo>
                    <a:pt x="4260" y="4767"/>
                  </a:lnTo>
                  <a:lnTo>
                    <a:pt x="4279" y="4740"/>
                  </a:lnTo>
                  <a:lnTo>
                    <a:pt x="4297" y="4713"/>
                  </a:lnTo>
                  <a:lnTo>
                    <a:pt x="4313" y="4686"/>
                  </a:lnTo>
                  <a:lnTo>
                    <a:pt x="4326" y="4656"/>
                  </a:lnTo>
                  <a:lnTo>
                    <a:pt x="4339" y="4626"/>
                  </a:lnTo>
                  <a:lnTo>
                    <a:pt x="4349" y="4595"/>
                  </a:lnTo>
                  <a:lnTo>
                    <a:pt x="4358" y="4564"/>
                  </a:lnTo>
                  <a:lnTo>
                    <a:pt x="4364" y="4531"/>
                  </a:lnTo>
                  <a:lnTo>
                    <a:pt x="4370" y="4499"/>
                  </a:lnTo>
                  <a:lnTo>
                    <a:pt x="4374" y="4465"/>
                  </a:lnTo>
                  <a:lnTo>
                    <a:pt x="4376" y="4431"/>
                  </a:lnTo>
                  <a:lnTo>
                    <a:pt x="4377" y="4397"/>
                  </a:lnTo>
                  <a:lnTo>
                    <a:pt x="4377" y="4361"/>
                  </a:lnTo>
                  <a:lnTo>
                    <a:pt x="4375" y="4326"/>
                  </a:lnTo>
                  <a:lnTo>
                    <a:pt x="4373" y="4289"/>
                  </a:lnTo>
                  <a:lnTo>
                    <a:pt x="4368" y="4254"/>
                  </a:lnTo>
                  <a:lnTo>
                    <a:pt x="4363" y="4217"/>
                  </a:lnTo>
                  <a:lnTo>
                    <a:pt x="4357" y="4180"/>
                  </a:lnTo>
                  <a:lnTo>
                    <a:pt x="4349" y="4143"/>
                  </a:lnTo>
                  <a:lnTo>
                    <a:pt x="4341" y="4106"/>
                  </a:lnTo>
                  <a:lnTo>
                    <a:pt x="4332" y="4070"/>
                  </a:lnTo>
                  <a:lnTo>
                    <a:pt x="4322" y="4033"/>
                  </a:lnTo>
                  <a:lnTo>
                    <a:pt x="4311" y="3995"/>
                  </a:lnTo>
                  <a:lnTo>
                    <a:pt x="4299" y="3958"/>
                  </a:lnTo>
                  <a:lnTo>
                    <a:pt x="4287" y="3922"/>
                  </a:lnTo>
                  <a:lnTo>
                    <a:pt x="4275" y="3885"/>
                  </a:lnTo>
                  <a:lnTo>
                    <a:pt x="4246" y="3812"/>
                  </a:lnTo>
                  <a:lnTo>
                    <a:pt x="4218" y="3741"/>
                  </a:lnTo>
                  <a:lnTo>
                    <a:pt x="4188" y="3671"/>
                  </a:lnTo>
                  <a:lnTo>
                    <a:pt x="4156" y="3604"/>
                  </a:lnTo>
                  <a:lnTo>
                    <a:pt x="4123" y="3539"/>
                  </a:lnTo>
                  <a:lnTo>
                    <a:pt x="4092" y="3477"/>
                  </a:lnTo>
                  <a:lnTo>
                    <a:pt x="4060" y="3418"/>
                  </a:lnTo>
                  <a:lnTo>
                    <a:pt x="4029" y="3363"/>
                  </a:lnTo>
                  <a:lnTo>
                    <a:pt x="3999" y="3313"/>
                  </a:lnTo>
                  <a:lnTo>
                    <a:pt x="3972" y="3266"/>
                  </a:lnTo>
                  <a:lnTo>
                    <a:pt x="3947" y="3225"/>
                  </a:lnTo>
                  <a:lnTo>
                    <a:pt x="3905" y="3157"/>
                  </a:lnTo>
                  <a:lnTo>
                    <a:pt x="3876" y="3115"/>
                  </a:lnTo>
                  <a:lnTo>
                    <a:pt x="3866" y="3101"/>
                  </a:lnTo>
                  <a:lnTo>
                    <a:pt x="3859" y="3102"/>
                  </a:lnTo>
                  <a:lnTo>
                    <a:pt x="3875" y="3095"/>
                  </a:lnTo>
                  <a:lnTo>
                    <a:pt x="3924" y="3079"/>
                  </a:lnTo>
                  <a:lnTo>
                    <a:pt x="3997" y="3049"/>
                  </a:lnTo>
                  <a:lnTo>
                    <a:pt x="4042" y="3031"/>
                  </a:lnTo>
                  <a:lnTo>
                    <a:pt x="4092" y="3010"/>
                  </a:lnTo>
                  <a:lnTo>
                    <a:pt x="4146" y="2986"/>
                  </a:lnTo>
                  <a:lnTo>
                    <a:pt x="4203" y="2960"/>
                  </a:lnTo>
                  <a:lnTo>
                    <a:pt x="4263" y="2931"/>
                  </a:lnTo>
                  <a:lnTo>
                    <a:pt x="4325" y="2900"/>
                  </a:lnTo>
                  <a:lnTo>
                    <a:pt x="4390" y="2866"/>
                  </a:lnTo>
                  <a:lnTo>
                    <a:pt x="4456" y="2831"/>
                  </a:lnTo>
                  <a:lnTo>
                    <a:pt x="4521" y="2793"/>
                  </a:lnTo>
                  <a:lnTo>
                    <a:pt x="4587" y="2753"/>
                  </a:lnTo>
                  <a:lnTo>
                    <a:pt x="4652" y="2711"/>
                  </a:lnTo>
                  <a:lnTo>
                    <a:pt x="4684" y="2689"/>
                  </a:lnTo>
                  <a:lnTo>
                    <a:pt x="4715" y="2667"/>
                  </a:lnTo>
                  <a:lnTo>
                    <a:pt x="4747" y="2643"/>
                  </a:lnTo>
                  <a:lnTo>
                    <a:pt x="4777" y="2619"/>
                  </a:lnTo>
                  <a:lnTo>
                    <a:pt x="4808" y="2596"/>
                  </a:lnTo>
                  <a:lnTo>
                    <a:pt x="4837" y="2571"/>
                  </a:lnTo>
                  <a:lnTo>
                    <a:pt x="4866" y="2547"/>
                  </a:lnTo>
                  <a:lnTo>
                    <a:pt x="4893" y="2520"/>
                  </a:lnTo>
                  <a:lnTo>
                    <a:pt x="4920" y="2495"/>
                  </a:lnTo>
                  <a:lnTo>
                    <a:pt x="4945" y="2469"/>
                  </a:lnTo>
                  <a:lnTo>
                    <a:pt x="4971" y="2442"/>
                  </a:lnTo>
                  <a:lnTo>
                    <a:pt x="4994" y="2414"/>
                  </a:lnTo>
                  <a:lnTo>
                    <a:pt x="5016" y="2387"/>
                  </a:lnTo>
                  <a:lnTo>
                    <a:pt x="5037" y="2359"/>
                  </a:lnTo>
                  <a:lnTo>
                    <a:pt x="5057" y="2330"/>
                  </a:lnTo>
                  <a:lnTo>
                    <a:pt x="5075" y="2302"/>
                  </a:lnTo>
                  <a:lnTo>
                    <a:pt x="5092" y="2272"/>
                  </a:lnTo>
                  <a:lnTo>
                    <a:pt x="5107" y="2242"/>
                  </a:lnTo>
                  <a:lnTo>
                    <a:pt x="5120" y="2213"/>
                  </a:lnTo>
                  <a:lnTo>
                    <a:pt x="5133" y="2182"/>
                  </a:lnTo>
                  <a:lnTo>
                    <a:pt x="5142" y="2151"/>
                  </a:lnTo>
                  <a:lnTo>
                    <a:pt x="5150" y="2119"/>
                  </a:lnTo>
                  <a:lnTo>
                    <a:pt x="5156" y="2087"/>
                  </a:lnTo>
                  <a:lnTo>
                    <a:pt x="5160" y="2056"/>
                  </a:lnTo>
                  <a:lnTo>
                    <a:pt x="5162" y="2023"/>
                  </a:lnTo>
                  <a:lnTo>
                    <a:pt x="5162" y="1991"/>
                  </a:lnTo>
                  <a:lnTo>
                    <a:pt x="5159" y="1957"/>
                  </a:lnTo>
                  <a:lnTo>
                    <a:pt x="5155" y="1923"/>
                  </a:lnTo>
                  <a:lnTo>
                    <a:pt x="5147" y="1890"/>
                  </a:lnTo>
                  <a:lnTo>
                    <a:pt x="5137" y="1856"/>
                  </a:lnTo>
                  <a:close/>
                </a:path>
              </a:pathLst>
            </a:custGeom>
            <a:solidFill>
              <a:srgbClr val="00FFFF"/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outerShdw blurRad="762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56997B28-2C38-49E3-884F-BAC7907645F4}"/>
                </a:ext>
              </a:extLst>
            </p:cNvPr>
            <p:cNvSpPr txBox="1"/>
            <p:nvPr/>
          </p:nvSpPr>
          <p:spPr>
            <a:xfrm>
              <a:off x="224285" y="1099974"/>
              <a:ext cx="2327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64D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1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398D7753-4024-43AB-9B1E-212CF2BC2DEE}"/>
              </a:ext>
            </a:extLst>
          </p:cNvPr>
          <p:cNvGrpSpPr/>
          <p:nvPr/>
        </p:nvGrpSpPr>
        <p:grpSpPr>
          <a:xfrm>
            <a:off x="107533" y="2864374"/>
            <a:ext cx="606311" cy="638776"/>
            <a:chOff x="52438" y="1045973"/>
            <a:chExt cx="606311" cy="638776"/>
          </a:xfrm>
        </p:grpSpPr>
        <p:sp>
          <p:nvSpPr>
            <p:cNvPr id="18" name="MH_SubTitle_1">
              <a:extLst>
                <a:ext uri="{FF2B5EF4-FFF2-40B4-BE49-F238E27FC236}">
                  <a16:creationId xmlns:a16="http://schemas.microsoft.com/office/drawing/2014/main" xmlns="" id="{69CF9F8D-A0BA-4C54-B947-1895649970A0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52438" y="1045973"/>
              <a:ext cx="606311" cy="638776"/>
            </a:xfrm>
            <a:custGeom>
              <a:avLst/>
              <a:gdLst>
                <a:gd name="T0" fmla="*/ 1859239 w 5162"/>
                <a:gd name="T1" fmla="*/ 620001 h 4955"/>
                <a:gd name="T2" fmla="*/ 1781002 w 5162"/>
                <a:gd name="T3" fmla="*/ 565046 h 4955"/>
                <a:gd name="T4" fmla="*/ 1678777 w 5162"/>
                <a:gd name="T5" fmla="*/ 539227 h 4955"/>
                <a:gd name="T6" fmla="*/ 1565480 w 5162"/>
                <a:gd name="T7" fmla="*/ 535170 h 4955"/>
                <a:gd name="T8" fmla="*/ 1354388 w 5162"/>
                <a:gd name="T9" fmla="*/ 562464 h 4955"/>
                <a:gd name="T10" fmla="*/ 1243675 w 5162"/>
                <a:gd name="T11" fmla="*/ 583487 h 4955"/>
                <a:gd name="T12" fmla="*/ 1226330 w 5162"/>
                <a:gd name="T13" fmla="*/ 403130 h 4955"/>
                <a:gd name="T14" fmla="*/ 1184259 w 5162"/>
                <a:gd name="T15" fmla="*/ 226461 h 4955"/>
                <a:gd name="T16" fmla="*/ 1138867 w 5162"/>
                <a:gd name="T17" fmla="*/ 125402 h 4955"/>
                <a:gd name="T18" fmla="*/ 1075760 w 5162"/>
                <a:gd name="T19" fmla="*/ 46104 h 4955"/>
                <a:gd name="T20" fmla="*/ 990511 w 5162"/>
                <a:gd name="T21" fmla="*/ 4057 h 4955"/>
                <a:gd name="T22" fmla="*/ 902679 w 5162"/>
                <a:gd name="T23" fmla="*/ 6639 h 4955"/>
                <a:gd name="T24" fmla="*/ 820383 w 5162"/>
                <a:gd name="T25" fmla="*/ 54218 h 4955"/>
                <a:gd name="T26" fmla="*/ 759491 w 5162"/>
                <a:gd name="T27" fmla="*/ 136835 h 4955"/>
                <a:gd name="T28" fmla="*/ 716312 w 5162"/>
                <a:gd name="T29" fmla="*/ 240107 h 4955"/>
                <a:gd name="T30" fmla="*/ 674611 w 5162"/>
                <a:gd name="T31" fmla="*/ 428948 h 4955"/>
                <a:gd name="T32" fmla="*/ 660956 w 5162"/>
                <a:gd name="T33" fmla="*/ 590126 h 4955"/>
                <a:gd name="T34" fmla="*/ 527362 w 5162"/>
                <a:gd name="T35" fmla="*/ 558038 h 4955"/>
                <a:gd name="T36" fmla="*/ 325127 w 5162"/>
                <a:gd name="T37" fmla="*/ 534433 h 4955"/>
                <a:gd name="T38" fmla="*/ 212938 w 5162"/>
                <a:gd name="T39" fmla="*/ 541072 h 4955"/>
                <a:gd name="T40" fmla="*/ 112927 w 5162"/>
                <a:gd name="T41" fmla="*/ 570209 h 4955"/>
                <a:gd name="T42" fmla="*/ 38011 w 5162"/>
                <a:gd name="T43" fmla="*/ 629222 h 4955"/>
                <a:gd name="T44" fmla="*/ 2952 w 5162"/>
                <a:gd name="T45" fmla="*/ 709258 h 4955"/>
                <a:gd name="T46" fmla="*/ 11071 w 5162"/>
                <a:gd name="T47" fmla="*/ 804784 h 4955"/>
                <a:gd name="T48" fmla="*/ 61999 w 5162"/>
                <a:gd name="T49" fmla="*/ 890352 h 4955"/>
                <a:gd name="T50" fmla="*/ 141713 w 5162"/>
                <a:gd name="T51" fmla="*/ 965962 h 4955"/>
                <a:gd name="T52" fmla="*/ 284901 w 5162"/>
                <a:gd name="T53" fmla="*/ 1057063 h 4955"/>
                <a:gd name="T54" fmla="*/ 457244 w 5162"/>
                <a:gd name="T55" fmla="*/ 1135623 h 4955"/>
                <a:gd name="T56" fmla="*/ 439161 w 5162"/>
                <a:gd name="T57" fmla="*/ 1204594 h 4955"/>
                <a:gd name="T58" fmla="*/ 348746 w 5162"/>
                <a:gd name="T59" fmla="*/ 1379788 h 4955"/>
                <a:gd name="T60" fmla="*/ 302984 w 5162"/>
                <a:gd name="T61" fmla="*/ 1514410 h 4955"/>
                <a:gd name="T62" fmla="*/ 289699 w 5162"/>
                <a:gd name="T63" fmla="*/ 1621740 h 4955"/>
                <a:gd name="T64" fmla="*/ 308151 w 5162"/>
                <a:gd name="T65" fmla="*/ 1717266 h 4955"/>
                <a:gd name="T66" fmla="*/ 369412 w 5162"/>
                <a:gd name="T67" fmla="*/ 1792507 h 4955"/>
                <a:gd name="T68" fmla="*/ 448756 w 5162"/>
                <a:gd name="T69" fmla="*/ 1825333 h 4955"/>
                <a:gd name="T70" fmla="*/ 545446 w 5162"/>
                <a:gd name="T71" fmla="*/ 1817588 h 4955"/>
                <a:gd name="T72" fmla="*/ 642504 w 5162"/>
                <a:gd name="T73" fmla="*/ 1774804 h 4955"/>
                <a:gd name="T74" fmla="*/ 746574 w 5162"/>
                <a:gd name="T75" fmla="*/ 1700300 h 4955"/>
                <a:gd name="T76" fmla="*/ 892346 w 5162"/>
                <a:gd name="T77" fmla="*/ 1555350 h 4955"/>
                <a:gd name="T78" fmla="*/ 958036 w 5162"/>
                <a:gd name="T79" fmla="*/ 1488961 h 4955"/>
                <a:gd name="T80" fmla="*/ 1077237 w 5162"/>
                <a:gd name="T81" fmla="*/ 1625059 h 4955"/>
                <a:gd name="T82" fmla="*/ 1214890 w 5162"/>
                <a:gd name="T83" fmla="*/ 1744191 h 4955"/>
                <a:gd name="T84" fmla="*/ 1310841 w 5162"/>
                <a:gd name="T85" fmla="*/ 1799884 h 4955"/>
                <a:gd name="T86" fmla="*/ 1408268 w 5162"/>
                <a:gd name="T87" fmla="*/ 1827177 h 4955"/>
                <a:gd name="T88" fmla="*/ 1502374 w 5162"/>
                <a:gd name="T89" fmla="*/ 1812055 h 4955"/>
                <a:gd name="T90" fmla="*/ 1572123 w 5162"/>
                <a:gd name="T91" fmla="*/ 1758206 h 4955"/>
                <a:gd name="T92" fmla="*/ 1610504 w 5162"/>
                <a:gd name="T93" fmla="*/ 1671163 h 4955"/>
                <a:gd name="T94" fmla="*/ 1611980 w 5162"/>
                <a:gd name="T95" fmla="*/ 1568997 h 4955"/>
                <a:gd name="T96" fmla="*/ 1586516 w 5162"/>
                <a:gd name="T97" fmla="*/ 1459824 h 4955"/>
                <a:gd name="T98" fmla="*/ 1510124 w 5162"/>
                <a:gd name="T99" fmla="*/ 1282417 h 4955"/>
                <a:gd name="T100" fmla="*/ 1426720 w 5162"/>
                <a:gd name="T101" fmla="*/ 1143738 h 4955"/>
                <a:gd name="T102" fmla="*/ 1530052 w 5162"/>
                <a:gd name="T103" fmla="*/ 1101322 h 4955"/>
                <a:gd name="T104" fmla="*/ 1716788 w 5162"/>
                <a:gd name="T105" fmla="*/ 999894 h 4955"/>
                <a:gd name="T106" fmla="*/ 1805727 w 5162"/>
                <a:gd name="T107" fmla="*/ 929448 h 4955"/>
                <a:gd name="T108" fmla="*/ 1872893 w 5162"/>
                <a:gd name="T109" fmla="*/ 849044 h 4955"/>
                <a:gd name="T110" fmla="*/ 1904262 w 5162"/>
                <a:gd name="T111" fmla="*/ 758312 h 495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162" h="4955">
                  <a:moveTo>
                    <a:pt x="5137" y="1856"/>
                  </a:moveTo>
                  <a:lnTo>
                    <a:pt x="5137" y="1856"/>
                  </a:lnTo>
                  <a:lnTo>
                    <a:pt x="5125" y="1823"/>
                  </a:lnTo>
                  <a:lnTo>
                    <a:pt x="5111" y="1791"/>
                  </a:lnTo>
                  <a:lnTo>
                    <a:pt x="5096" y="1762"/>
                  </a:lnTo>
                  <a:lnTo>
                    <a:pt x="5078" y="1733"/>
                  </a:lnTo>
                  <a:lnTo>
                    <a:pt x="5059" y="1706"/>
                  </a:lnTo>
                  <a:lnTo>
                    <a:pt x="5038" y="1681"/>
                  </a:lnTo>
                  <a:lnTo>
                    <a:pt x="5016" y="1658"/>
                  </a:lnTo>
                  <a:lnTo>
                    <a:pt x="4993" y="1635"/>
                  </a:lnTo>
                  <a:lnTo>
                    <a:pt x="4968" y="1614"/>
                  </a:lnTo>
                  <a:lnTo>
                    <a:pt x="4941" y="1596"/>
                  </a:lnTo>
                  <a:lnTo>
                    <a:pt x="4914" y="1578"/>
                  </a:lnTo>
                  <a:lnTo>
                    <a:pt x="4886" y="1562"/>
                  </a:lnTo>
                  <a:lnTo>
                    <a:pt x="4856" y="1546"/>
                  </a:lnTo>
                  <a:lnTo>
                    <a:pt x="4826" y="1532"/>
                  </a:lnTo>
                  <a:lnTo>
                    <a:pt x="4793" y="1520"/>
                  </a:lnTo>
                  <a:lnTo>
                    <a:pt x="4760" y="1508"/>
                  </a:lnTo>
                  <a:lnTo>
                    <a:pt x="4727" y="1498"/>
                  </a:lnTo>
                  <a:lnTo>
                    <a:pt x="4693" y="1488"/>
                  </a:lnTo>
                  <a:lnTo>
                    <a:pt x="4657" y="1480"/>
                  </a:lnTo>
                  <a:lnTo>
                    <a:pt x="4622" y="1474"/>
                  </a:lnTo>
                  <a:lnTo>
                    <a:pt x="4586" y="1467"/>
                  </a:lnTo>
                  <a:lnTo>
                    <a:pt x="4549" y="1462"/>
                  </a:lnTo>
                  <a:lnTo>
                    <a:pt x="4511" y="1458"/>
                  </a:lnTo>
                  <a:lnTo>
                    <a:pt x="4473" y="1455"/>
                  </a:lnTo>
                  <a:lnTo>
                    <a:pt x="4436" y="1452"/>
                  </a:lnTo>
                  <a:lnTo>
                    <a:pt x="4397" y="1451"/>
                  </a:lnTo>
                  <a:lnTo>
                    <a:pt x="4359" y="1449"/>
                  </a:lnTo>
                  <a:lnTo>
                    <a:pt x="4320" y="1448"/>
                  </a:lnTo>
                  <a:lnTo>
                    <a:pt x="4281" y="1449"/>
                  </a:lnTo>
                  <a:lnTo>
                    <a:pt x="4242" y="1451"/>
                  </a:lnTo>
                  <a:lnTo>
                    <a:pt x="4164" y="1455"/>
                  </a:lnTo>
                  <a:lnTo>
                    <a:pt x="4088" y="1460"/>
                  </a:lnTo>
                  <a:lnTo>
                    <a:pt x="4012" y="1468"/>
                  </a:lnTo>
                  <a:lnTo>
                    <a:pt x="3938" y="1478"/>
                  </a:lnTo>
                  <a:lnTo>
                    <a:pt x="3867" y="1488"/>
                  </a:lnTo>
                  <a:lnTo>
                    <a:pt x="3798" y="1500"/>
                  </a:lnTo>
                  <a:lnTo>
                    <a:pt x="3732" y="1513"/>
                  </a:lnTo>
                  <a:lnTo>
                    <a:pt x="3670" y="1525"/>
                  </a:lnTo>
                  <a:lnTo>
                    <a:pt x="3614" y="1538"/>
                  </a:lnTo>
                  <a:lnTo>
                    <a:pt x="3560" y="1549"/>
                  </a:lnTo>
                  <a:lnTo>
                    <a:pt x="3514" y="1561"/>
                  </a:lnTo>
                  <a:lnTo>
                    <a:pt x="3437" y="1581"/>
                  </a:lnTo>
                  <a:lnTo>
                    <a:pt x="3388" y="1595"/>
                  </a:lnTo>
                  <a:lnTo>
                    <a:pt x="3371" y="1600"/>
                  </a:lnTo>
                  <a:lnTo>
                    <a:pt x="3370" y="1582"/>
                  </a:lnTo>
                  <a:lnTo>
                    <a:pt x="3368" y="1531"/>
                  </a:lnTo>
                  <a:lnTo>
                    <a:pt x="3363" y="1453"/>
                  </a:lnTo>
                  <a:lnTo>
                    <a:pt x="3360" y="1403"/>
                  </a:lnTo>
                  <a:lnTo>
                    <a:pt x="3355" y="1350"/>
                  </a:lnTo>
                  <a:lnTo>
                    <a:pt x="3350" y="1292"/>
                  </a:lnTo>
                  <a:lnTo>
                    <a:pt x="3342" y="1229"/>
                  </a:lnTo>
                  <a:lnTo>
                    <a:pt x="3333" y="1163"/>
                  </a:lnTo>
                  <a:lnTo>
                    <a:pt x="3323" y="1093"/>
                  </a:lnTo>
                  <a:lnTo>
                    <a:pt x="3311" y="1023"/>
                  </a:lnTo>
                  <a:lnTo>
                    <a:pt x="3297" y="949"/>
                  </a:lnTo>
                  <a:lnTo>
                    <a:pt x="3281" y="875"/>
                  </a:lnTo>
                  <a:lnTo>
                    <a:pt x="3264" y="800"/>
                  </a:lnTo>
                  <a:lnTo>
                    <a:pt x="3244" y="725"/>
                  </a:lnTo>
                  <a:lnTo>
                    <a:pt x="3232" y="687"/>
                  </a:lnTo>
                  <a:lnTo>
                    <a:pt x="3220" y="651"/>
                  </a:lnTo>
                  <a:lnTo>
                    <a:pt x="3209" y="614"/>
                  </a:lnTo>
                  <a:lnTo>
                    <a:pt x="3196" y="577"/>
                  </a:lnTo>
                  <a:lnTo>
                    <a:pt x="3183" y="541"/>
                  </a:lnTo>
                  <a:lnTo>
                    <a:pt x="3168" y="507"/>
                  </a:lnTo>
                  <a:lnTo>
                    <a:pt x="3153" y="471"/>
                  </a:lnTo>
                  <a:lnTo>
                    <a:pt x="3137" y="437"/>
                  </a:lnTo>
                  <a:lnTo>
                    <a:pt x="3122" y="404"/>
                  </a:lnTo>
                  <a:lnTo>
                    <a:pt x="3104" y="371"/>
                  </a:lnTo>
                  <a:lnTo>
                    <a:pt x="3086" y="340"/>
                  </a:lnTo>
                  <a:lnTo>
                    <a:pt x="3068" y="308"/>
                  </a:lnTo>
                  <a:lnTo>
                    <a:pt x="3048" y="279"/>
                  </a:lnTo>
                  <a:lnTo>
                    <a:pt x="3028" y="250"/>
                  </a:lnTo>
                  <a:lnTo>
                    <a:pt x="3007" y="223"/>
                  </a:lnTo>
                  <a:lnTo>
                    <a:pt x="2985" y="197"/>
                  </a:lnTo>
                  <a:lnTo>
                    <a:pt x="2962" y="171"/>
                  </a:lnTo>
                  <a:lnTo>
                    <a:pt x="2939" y="147"/>
                  </a:lnTo>
                  <a:lnTo>
                    <a:pt x="2915" y="125"/>
                  </a:lnTo>
                  <a:lnTo>
                    <a:pt x="2888" y="105"/>
                  </a:lnTo>
                  <a:lnTo>
                    <a:pt x="2862" y="86"/>
                  </a:lnTo>
                  <a:lnTo>
                    <a:pt x="2835" y="68"/>
                  </a:lnTo>
                  <a:lnTo>
                    <a:pt x="2807" y="54"/>
                  </a:lnTo>
                  <a:lnTo>
                    <a:pt x="2778" y="40"/>
                  </a:lnTo>
                  <a:lnTo>
                    <a:pt x="2747" y="27"/>
                  </a:lnTo>
                  <a:lnTo>
                    <a:pt x="2716" y="18"/>
                  </a:lnTo>
                  <a:lnTo>
                    <a:pt x="2684" y="11"/>
                  </a:lnTo>
                  <a:lnTo>
                    <a:pt x="2651" y="4"/>
                  </a:lnTo>
                  <a:lnTo>
                    <a:pt x="2616" y="1"/>
                  </a:lnTo>
                  <a:lnTo>
                    <a:pt x="2580" y="0"/>
                  </a:lnTo>
                  <a:lnTo>
                    <a:pt x="2546" y="1"/>
                  </a:lnTo>
                  <a:lnTo>
                    <a:pt x="2511" y="4"/>
                  </a:lnTo>
                  <a:lnTo>
                    <a:pt x="2477" y="11"/>
                  </a:lnTo>
                  <a:lnTo>
                    <a:pt x="2446" y="18"/>
                  </a:lnTo>
                  <a:lnTo>
                    <a:pt x="2414" y="27"/>
                  </a:lnTo>
                  <a:lnTo>
                    <a:pt x="2384" y="40"/>
                  </a:lnTo>
                  <a:lnTo>
                    <a:pt x="2354" y="54"/>
                  </a:lnTo>
                  <a:lnTo>
                    <a:pt x="2326" y="68"/>
                  </a:lnTo>
                  <a:lnTo>
                    <a:pt x="2299" y="86"/>
                  </a:lnTo>
                  <a:lnTo>
                    <a:pt x="2272" y="105"/>
                  </a:lnTo>
                  <a:lnTo>
                    <a:pt x="2247" y="125"/>
                  </a:lnTo>
                  <a:lnTo>
                    <a:pt x="2223" y="147"/>
                  </a:lnTo>
                  <a:lnTo>
                    <a:pt x="2199" y="171"/>
                  </a:lnTo>
                  <a:lnTo>
                    <a:pt x="2177" y="197"/>
                  </a:lnTo>
                  <a:lnTo>
                    <a:pt x="2155" y="223"/>
                  </a:lnTo>
                  <a:lnTo>
                    <a:pt x="2134" y="250"/>
                  </a:lnTo>
                  <a:lnTo>
                    <a:pt x="2114" y="279"/>
                  </a:lnTo>
                  <a:lnTo>
                    <a:pt x="2094" y="308"/>
                  </a:lnTo>
                  <a:lnTo>
                    <a:pt x="2075" y="340"/>
                  </a:lnTo>
                  <a:lnTo>
                    <a:pt x="2058" y="371"/>
                  </a:lnTo>
                  <a:lnTo>
                    <a:pt x="2040" y="404"/>
                  </a:lnTo>
                  <a:lnTo>
                    <a:pt x="2024" y="437"/>
                  </a:lnTo>
                  <a:lnTo>
                    <a:pt x="2008" y="471"/>
                  </a:lnTo>
                  <a:lnTo>
                    <a:pt x="1994" y="507"/>
                  </a:lnTo>
                  <a:lnTo>
                    <a:pt x="1979" y="541"/>
                  </a:lnTo>
                  <a:lnTo>
                    <a:pt x="1965" y="577"/>
                  </a:lnTo>
                  <a:lnTo>
                    <a:pt x="1953" y="614"/>
                  </a:lnTo>
                  <a:lnTo>
                    <a:pt x="1941" y="651"/>
                  </a:lnTo>
                  <a:lnTo>
                    <a:pt x="1929" y="687"/>
                  </a:lnTo>
                  <a:lnTo>
                    <a:pt x="1918" y="725"/>
                  </a:lnTo>
                  <a:lnTo>
                    <a:pt x="1898" y="800"/>
                  </a:lnTo>
                  <a:lnTo>
                    <a:pt x="1880" y="875"/>
                  </a:lnTo>
                  <a:lnTo>
                    <a:pt x="1864" y="949"/>
                  </a:lnTo>
                  <a:lnTo>
                    <a:pt x="1851" y="1023"/>
                  </a:lnTo>
                  <a:lnTo>
                    <a:pt x="1838" y="1093"/>
                  </a:lnTo>
                  <a:lnTo>
                    <a:pt x="1828" y="1163"/>
                  </a:lnTo>
                  <a:lnTo>
                    <a:pt x="1819" y="1229"/>
                  </a:lnTo>
                  <a:lnTo>
                    <a:pt x="1812" y="1292"/>
                  </a:lnTo>
                  <a:lnTo>
                    <a:pt x="1807" y="1350"/>
                  </a:lnTo>
                  <a:lnTo>
                    <a:pt x="1801" y="1403"/>
                  </a:lnTo>
                  <a:lnTo>
                    <a:pt x="1798" y="1453"/>
                  </a:lnTo>
                  <a:lnTo>
                    <a:pt x="1793" y="1531"/>
                  </a:lnTo>
                  <a:lnTo>
                    <a:pt x="1791" y="1582"/>
                  </a:lnTo>
                  <a:lnTo>
                    <a:pt x="1791" y="1600"/>
                  </a:lnTo>
                  <a:lnTo>
                    <a:pt x="1774" y="1595"/>
                  </a:lnTo>
                  <a:lnTo>
                    <a:pt x="1725" y="1581"/>
                  </a:lnTo>
                  <a:lnTo>
                    <a:pt x="1648" y="1561"/>
                  </a:lnTo>
                  <a:lnTo>
                    <a:pt x="1601" y="1549"/>
                  </a:lnTo>
                  <a:lnTo>
                    <a:pt x="1548" y="1538"/>
                  </a:lnTo>
                  <a:lnTo>
                    <a:pt x="1491" y="1525"/>
                  </a:lnTo>
                  <a:lnTo>
                    <a:pt x="1429" y="1513"/>
                  </a:lnTo>
                  <a:lnTo>
                    <a:pt x="1364" y="1500"/>
                  </a:lnTo>
                  <a:lnTo>
                    <a:pt x="1295" y="1488"/>
                  </a:lnTo>
                  <a:lnTo>
                    <a:pt x="1223" y="1478"/>
                  </a:lnTo>
                  <a:lnTo>
                    <a:pt x="1150" y="1468"/>
                  </a:lnTo>
                  <a:lnTo>
                    <a:pt x="1074" y="1460"/>
                  </a:lnTo>
                  <a:lnTo>
                    <a:pt x="997" y="1455"/>
                  </a:lnTo>
                  <a:lnTo>
                    <a:pt x="919" y="1451"/>
                  </a:lnTo>
                  <a:lnTo>
                    <a:pt x="881" y="1449"/>
                  </a:lnTo>
                  <a:lnTo>
                    <a:pt x="842" y="1448"/>
                  </a:lnTo>
                  <a:lnTo>
                    <a:pt x="804" y="1449"/>
                  </a:lnTo>
                  <a:lnTo>
                    <a:pt x="765" y="1451"/>
                  </a:lnTo>
                  <a:lnTo>
                    <a:pt x="726" y="1452"/>
                  </a:lnTo>
                  <a:lnTo>
                    <a:pt x="688" y="1455"/>
                  </a:lnTo>
                  <a:lnTo>
                    <a:pt x="650" y="1458"/>
                  </a:lnTo>
                  <a:lnTo>
                    <a:pt x="614" y="1462"/>
                  </a:lnTo>
                  <a:lnTo>
                    <a:pt x="577" y="1467"/>
                  </a:lnTo>
                  <a:lnTo>
                    <a:pt x="540" y="1474"/>
                  </a:lnTo>
                  <a:lnTo>
                    <a:pt x="504" y="1480"/>
                  </a:lnTo>
                  <a:lnTo>
                    <a:pt x="470" y="1488"/>
                  </a:lnTo>
                  <a:lnTo>
                    <a:pt x="435" y="1498"/>
                  </a:lnTo>
                  <a:lnTo>
                    <a:pt x="401" y="1508"/>
                  </a:lnTo>
                  <a:lnTo>
                    <a:pt x="369" y="1520"/>
                  </a:lnTo>
                  <a:lnTo>
                    <a:pt x="337" y="1532"/>
                  </a:lnTo>
                  <a:lnTo>
                    <a:pt x="306" y="1546"/>
                  </a:lnTo>
                  <a:lnTo>
                    <a:pt x="276" y="1562"/>
                  </a:lnTo>
                  <a:lnTo>
                    <a:pt x="248" y="1578"/>
                  </a:lnTo>
                  <a:lnTo>
                    <a:pt x="220" y="1596"/>
                  </a:lnTo>
                  <a:lnTo>
                    <a:pt x="194" y="1614"/>
                  </a:lnTo>
                  <a:lnTo>
                    <a:pt x="169" y="1635"/>
                  </a:lnTo>
                  <a:lnTo>
                    <a:pt x="146" y="1658"/>
                  </a:lnTo>
                  <a:lnTo>
                    <a:pt x="124" y="1681"/>
                  </a:lnTo>
                  <a:lnTo>
                    <a:pt x="103" y="1706"/>
                  </a:lnTo>
                  <a:lnTo>
                    <a:pt x="84" y="1733"/>
                  </a:lnTo>
                  <a:lnTo>
                    <a:pt x="67" y="1762"/>
                  </a:lnTo>
                  <a:lnTo>
                    <a:pt x="51" y="1791"/>
                  </a:lnTo>
                  <a:lnTo>
                    <a:pt x="37" y="1823"/>
                  </a:lnTo>
                  <a:lnTo>
                    <a:pt x="25" y="1856"/>
                  </a:lnTo>
                  <a:lnTo>
                    <a:pt x="15" y="1890"/>
                  </a:lnTo>
                  <a:lnTo>
                    <a:pt x="8" y="1923"/>
                  </a:lnTo>
                  <a:lnTo>
                    <a:pt x="3" y="1957"/>
                  </a:lnTo>
                  <a:lnTo>
                    <a:pt x="1" y="1991"/>
                  </a:lnTo>
                  <a:lnTo>
                    <a:pt x="0" y="2023"/>
                  </a:lnTo>
                  <a:lnTo>
                    <a:pt x="2" y="2056"/>
                  </a:lnTo>
                  <a:lnTo>
                    <a:pt x="6" y="2087"/>
                  </a:lnTo>
                  <a:lnTo>
                    <a:pt x="12" y="2119"/>
                  </a:lnTo>
                  <a:lnTo>
                    <a:pt x="20" y="2151"/>
                  </a:lnTo>
                  <a:lnTo>
                    <a:pt x="30" y="2182"/>
                  </a:lnTo>
                  <a:lnTo>
                    <a:pt x="42" y="2213"/>
                  </a:lnTo>
                  <a:lnTo>
                    <a:pt x="55" y="2242"/>
                  </a:lnTo>
                  <a:lnTo>
                    <a:pt x="70" y="2272"/>
                  </a:lnTo>
                  <a:lnTo>
                    <a:pt x="87" y="2302"/>
                  </a:lnTo>
                  <a:lnTo>
                    <a:pt x="105" y="2330"/>
                  </a:lnTo>
                  <a:lnTo>
                    <a:pt x="125" y="2359"/>
                  </a:lnTo>
                  <a:lnTo>
                    <a:pt x="146" y="2387"/>
                  </a:lnTo>
                  <a:lnTo>
                    <a:pt x="168" y="2414"/>
                  </a:lnTo>
                  <a:lnTo>
                    <a:pt x="192" y="2442"/>
                  </a:lnTo>
                  <a:lnTo>
                    <a:pt x="216" y="2469"/>
                  </a:lnTo>
                  <a:lnTo>
                    <a:pt x="242" y="2495"/>
                  </a:lnTo>
                  <a:lnTo>
                    <a:pt x="269" y="2520"/>
                  </a:lnTo>
                  <a:lnTo>
                    <a:pt x="296" y="2547"/>
                  </a:lnTo>
                  <a:lnTo>
                    <a:pt x="325" y="2571"/>
                  </a:lnTo>
                  <a:lnTo>
                    <a:pt x="355" y="2596"/>
                  </a:lnTo>
                  <a:lnTo>
                    <a:pt x="384" y="2619"/>
                  </a:lnTo>
                  <a:lnTo>
                    <a:pt x="415" y="2643"/>
                  </a:lnTo>
                  <a:lnTo>
                    <a:pt x="446" y="2667"/>
                  </a:lnTo>
                  <a:lnTo>
                    <a:pt x="478" y="2689"/>
                  </a:lnTo>
                  <a:lnTo>
                    <a:pt x="511" y="2711"/>
                  </a:lnTo>
                  <a:lnTo>
                    <a:pt x="575" y="2753"/>
                  </a:lnTo>
                  <a:lnTo>
                    <a:pt x="641" y="2793"/>
                  </a:lnTo>
                  <a:lnTo>
                    <a:pt x="707" y="2831"/>
                  </a:lnTo>
                  <a:lnTo>
                    <a:pt x="772" y="2866"/>
                  </a:lnTo>
                  <a:lnTo>
                    <a:pt x="836" y="2900"/>
                  </a:lnTo>
                  <a:lnTo>
                    <a:pt x="898" y="2931"/>
                  </a:lnTo>
                  <a:lnTo>
                    <a:pt x="959" y="2960"/>
                  </a:lnTo>
                  <a:lnTo>
                    <a:pt x="1016" y="2986"/>
                  </a:lnTo>
                  <a:lnTo>
                    <a:pt x="1070" y="3010"/>
                  </a:lnTo>
                  <a:lnTo>
                    <a:pt x="1120" y="3031"/>
                  </a:lnTo>
                  <a:lnTo>
                    <a:pt x="1165" y="3049"/>
                  </a:lnTo>
                  <a:lnTo>
                    <a:pt x="1239" y="3079"/>
                  </a:lnTo>
                  <a:lnTo>
                    <a:pt x="1286" y="3095"/>
                  </a:lnTo>
                  <a:lnTo>
                    <a:pt x="1303" y="3102"/>
                  </a:lnTo>
                  <a:lnTo>
                    <a:pt x="1296" y="3101"/>
                  </a:lnTo>
                  <a:lnTo>
                    <a:pt x="1285" y="3115"/>
                  </a:lnTo>
                  <a:lnTo>
                    <a:pt x="1258" y="3157"/>
                  </a:lnTo>
                  <a:lnTo>
                    <a:pt x="1215" y="3225"/>
                  </a:lnTo>
                  <a:lnTo>
                    <a:pt x="1190" y="3266"/>
                  </a:lnTo>
                  <a:lnTo>
                    <a:pt x="1162" y="3313"/>
                  </a:lnTo>
                  <a:lnTo>
                    <a:pt x="1133" y="3363"/>
                  </a:lnTo>
                  <a:lnTo>
                    <a:pt x="1102" y="3418"/>
                  </a:lnTo>
                  <a:lnTo>
                    <a:pt x="1071" y="3477"/>
                  </a:lnTo>
                  <a:lnTo>
                    <a:pt x="1038" y="3539"/>
                  </a:lnTo>
                  <a:lnTo>
                    <a:pt x="1007" y="3604"/>
                  </a:lnTo>
                  <a:lnTo>
                    <a:pt x="975" y="3671"/>
                  </a:lnTo>
                  <a:lnTo>
                    <a:pt x="945" y="3741"/>
                  </a:lnTo>
                  <a:lnTo>
                    <a:pt x="915" y="3812"/>
                  </a:lnTo>
                  <a:lnTo>
                    <a:pt x="888" y="3885"/>
                  </a:lnTo>
                  <a:lnTo>
                    <a:pt x="874" y="3922"/>
                  </a:lnTo>
                  <a:lnTo>
                    <a:pt x="863" y="3958"/>
                  </a:lnTo>
                  <a:lnTo>
                    <a:pt x="851" y="3995"/>
                  </a:lnTo>
                  <a:lnTo>
                    <a:pt x="840" y="4033"/>
                  </a:lnTo>
                  <a:lnTo>
                    <a:pt x="830" y="4070"/>
                  </a:lnTo>
                  <a:lnTo>
                    <a:pt x="821" y="4106"/>
                  </a:lnTo>
                  <a:lnTo>
                    <a:pt x="812" y="4143"/>
                  </a:lnTo>
                  <a:lnTo>
                    <a:pt x="805" y="4180"/>
                  </a:lnTo>
                  <a:lnTo>
                    <a:pt x="799" y="4217"/>
                  </a:lnTo>
                  <a:lnTo>
                    <a:pt x="793" y="4254"/>
                  </a:lnTo>
                  <a:lnTo>
                    <a:pt x="789" y="4289"/>
                  </a:lnTo>
                  <a:lnTo>
                    <a:pt x="786" y="4326"/>
                  </a:lnTo>
                  <a:lnTo>
                    <a:pt x="785" y="4361"/>
                  </a:lnTo>
                  <a:lnTo>
                    <a:pt x="785" y="4397"/>
                  </a:lnTo>
                  <a:lnTo>
                    <a:pt x="785" y="4431"/>
                  </a:lnTo>
                  <a:lnTo>
                    <a:pt x="788" y="4465"/>
                  </a:lnTo>
                  <a:lnTo>
                    <a:pt x="791" y="4499"/>
                  </a:lnTo>
                  <a:lnTo>
                    <a:pt x="797" y="4531"/>
                  </a:lnTo>
                  <a:lnTo>
                    <a:pt x="804" y="4564"/>
                  </a:lnTo>
                  <a:lnTo>
                    <a:pt x="812" y="4595"/>
                  </a:lnTo>
                  <a:lnTo>
                    <a:pt x="823" y="4626"/>
                  </a:lnTo>
                  <a:lnTo>
                    <a:pt x="835" y="4656"/>
                  </a:lnTo>
                  <a:lnTo>
                    <a:pt x="849" y="4686"/>
                  </a:lnTo>
                  <a:lnTo>
                    <a:pt x="865" y="4713"/>
                  </a:lnTo>
                  <a:lnTo>
                    <a:pt x="883" y="4740"/>
                  </a:lnTo>
                  <a:lnTo>
                    <a:pt x="902" y="4767"/>
                  </a:lnTo>
                  <a:lnTo>
                    <a:pt x="924" y="4792"/>
                  </a:lnTo>
                  <a:lnTo>
                    <a:pt x="947" y="4816"/>
                  </a:lnTo>
                  <a:lnTo>
                    <a:pt x="973" y="4839"/>
                  </a:lnTo>
                  <a:lnTo>
                    <a:pt x="1001" y="4860"/>
                  </a:lnTo>
                  <a:lnTo>
                    <a:pt x="1031" y="4880"/>
                  </a:lnTo>
                  <a:lnTo>
                    <a:pt x="1060" y="4898"/>
                  </a:lnTo>
                  <a:lnTo>
                    <a:pt x="1091" y="4913"/>
                  </a:lnTo>
                  <a:lnTo>
                    <a:pt x="1121" y="4925"/>
                  </a:lnTo>
                  <a:lnTo>
                    <a:pt x="1153" y="4936"/>
                  </a:lnTo>
                  <a:lnTo>
                    <a:pt x="1184" y="4943"/>
                  </a:lnTo>
                  <a:lnTo>
                    <a:pt x="1216" y="4949"/>
                  </a:lnTo>
                  <a:lnTo>
                    <a:pt x="1247" y="4954"/>
                  </a:lnTo>
                  <a:lnTo>
                    <a:pt x="1280" y="4955"/>
                  </a:lnTo>
                  <a:lnTo>
                    <a:pt x="1313" y="4955"/>
                  </a:lnTo>
                  <a:lnTo>
                    <a:pt x="1345" y="4954"/>
                  </a:lnTo>
                  <a:lnTo>
                    <a:pt x="1378" y="4949"/>
                  </a:lnTo>
                  <a:lnTo>
                    <a:pt x="1411" y="4944"/>
                  </a:lnTo>
                  <a:lnTo>
                    <a:pt x="1444" y="4937"/>
                  </a:lnTo>
                  <a:lnTo>
                    <a:pt x="1478" y="4928"/>
                  </a:lnTo>
                  <a:lnTo>
                    <a:pt x="1510" y="4919"/>
                  </a:lnTo>
                  <a:lnTo>
                    <a:pt x="1544" y="4907"/>
                  </a:lnTo>
                  <a:lnTo>
                    <a:pt x="1576" y="4895"/>
                  </a:lnTo>
                  <a:lnTo>
                    <a:pt x="1610" y="4880"/>
                  </a:lnTo>
                  <a:lnTo>
                    <a:pt x="1643" y="4865"/>
                  </a:lnTo>
                  <a:lnTo>
                    <a:pt x="1676" y="4849"/>
                  </a:lnTo>
                  <a:lnTo>
                    <a:pt x="1709" y="4831"/>
                  </a:lnTo>
                  <a:lnTo>
                    <a:pt x="1741" y="4812"/>
                  </a:lnTo>
                  <a:lnTo>
                    <a:pt x="1774" y="4793"/>
                  </a:lnTo>
                  <a:lnTo>
                    <a:pt x="1806" y="4772"/>
                  </a:lnTo>
                  <a:lnTo>
                    <a:pt x="1838" y="4751"/>
                  </a:lnTo>
                  <a:lnTo>
                    <a:pt x="1870" y="4729"/>
                  </a:lnTo>
                  <a:lnTo>
                    <a:pt x="1901" y="4706"/>
                  </a:lnTo>
                  <a:lnTo>
                    <a:pt x="1932" y="4682"/>
                  </a:lnTo>
                  <a:lnTo>
                    <a:pt x="1963" y="4659"/>
                  </a:lnTo>
                  <a:lnTo>
                    <a:pt x="2023" y="4610"/>
                  </a:lnTo>
                  <a:lnTo>
                    <a:pt x="2081" y="4559"/>
                  </a:lnTo>
                  <a:lnTo>
                    <a:pt x="2138" y="4509"/>
                  </a:lnTo>
                  <a:lnTo>
                    <a:pt x="2191" y="4458"/>
                  </a:lnTo>
                  <a:lnTo>
                    <a:pt x="2243" y="4406"/>
                  </a:lnTo>
                  <a:lnTo>
                    <a:pt x="2291" y="4357"/>
                  </a:lnTo>
                  <a:lnTo>
                    <a:pt x="2337" y="4307"/>
                  </a:lnTo>
                  <a:lnTo>
                    <a:pt x="2380" y="4261"/>
                  </a:lnTo>
                  <a:lnTo>
                    <a:pt x="2418" y="4217"/>
                  </a:lnTo>
                  <a:lnTo>
                    <a:pt x="2454" y="4176"/>
                  </a:lnTo>
                  <a:lnTo>
                    <a:pt x="2486" y="4139"/>
                  </a:lnTo>
                  <a:lnTo>
                    <a:pt x="2535" y="4078"/>
                  </a:lnTo>
                  <a:lnTo>
                    <a:pt x="2567" y="4037"/>
                  </a:lnTo>
                  <a:lnTo>
                    <a:pt x="2577" y="4023"/>
                  </a:lnTo>
                  <a:lnTo>
                    <a:pt x="2584" y="4023"/>
                  </a:lnTo>
                  <a:lnTo>
                    <a:pt x="2596" y="4037"/>
                  </a:lnTo>
                  <a:lnTo>
                    <a:pt x="2627" y="4078"/>
                  </a:lnTo>
                  <a:lnTo>
                    <a:pt x="2677" y="4139"/>
                  </a:lnTo>
                  <a:lnTo>
                    <a:pt x="2709" y="4176"/>
                  </a:lnTo>
                  <a:lnTo>
                    <a:pt x="2743" y="4217"/>
                  </a:lnTo>
                  <a:lnTo>
                    <a:pt x="2782" y="4261"/>
                  </a:lnTo>
                  <a:lnTo>
                    <a:pt x="2824" y="4307"/>
                  </a:lnTo>
                  <a:lnTo>
                    <a:pt x="2870" y="4357"/>
                  </a:lnTo>
                  <a:lnTo>
                    <a:pt x="2919" y="4406"/>
                  </a:lnTo>
                  <a:lnTo>
                    <a:pt x="2970" y="4458"/>
                  </a:lnTo>
                  <a:lnTo>
                    <a:pt x="3024" y="4509"/>
                  </a:lnTo>
                  <a:lnTo>
                    <a:pt x="3081" y="4559"/>
                  </a:lnTo>
                  <a:lnTo>
                    <a:pt x="3138" y="4610"/>
                  </a:lnTo>
                  <a:lnTo>
                    <a:pt x="3199" y="4659"/>
                  </a:lnTo>
                  <a:lnTo>
                    <a:pt x="3230" y="4682"/>
                  </a:lnTo>
                  <a:lnTo>
                    <a:pt x="3260" y="4706"/>
                  </a:lnTo>
                  <a:lnTo>
                    <a:pt x="3292" y="4729"/>
                  </a:lnTo>
                  <a:lnTo>
                    <a:pt x="3323" y="4751"/>
                  </a:lnTo>
                  <a:lnTo>
                    <a:pt x="3356" y="4772"/>
                  </a:lnTo>
                  <a:lnTo>
                    <a:pt x="3388" y="4793"/>
                  </a:lnTo>
                  <a:lnTo>
                    <a:pt x="3420" y="4812"/>
                  </a:lnTo>
                  <a:lnTo>
                    <a:pt x="3453" y="4831"/>
                  </a:lnTo>
                  <a:lnTo>
                    <a:pt x="3486" y="4849"/>
                  </a:lnTo>
                  <a:lnTo>
                    <a:pt x="3519" y="4865"/>
                  </a:lnTo>
                  <a:lnTo>
                    <a:pt x="3552" y="4880"/>
                  </a:lnTo>
                  <a:lnTo>
                    <a:pt x="3585" y="4895"/>
                  </a:lnTo>
                  <a:lnTo>
                    <a:pt x="3618" y="4907"/>
                  </a:lnTo>
                  <a:lnTo>
                    <a:pt x="3651" y="4919"/>
                  </a:lnTo>
                  <a:lnTo>
                    <a:pt x="3684" y="4928"/>
                  </a:lnTo>
                  <a:lnTo>
                    <a:pt x="3718" y="4937"/>
                  </a:lnTo>
                  <a:lnTo>
                    <a:pt x="3750" y="4944"/>
                  </a:lnTo>
                  <a:lnTo>
                    <a:pt x="3784" y="4949"/>
                  </a:lnTo>
                  <a:lnTo>
                    <a:pt x="3816" y="4954"/>
                  </a:lnTo>
                  <a:lnTo>
                    <a:pt x="3849" y="4955"/>
                  </a:lnTo>
                  <a:lnTo>
                    <a:pt x="3882" y="4955"/>
                  </a:lnTo>
                  <a:lnTo>
                    <a:pt x="3914" y="4954"/>
                  </a:lnTo>
                  <a:lnTo>
                    <a:pt x="3946" y="4949"/>
                  </a:lnTo>
                  <a:lnTo>
                    <a:pt x="3977" y="4943"/>
                  </a:lnTo>
                  <a:lnTo>
                    <a:pt x="4009" y="4936"/>
                  </a:lnTo>
                  <a:lnTo>
                    <a:pt x="4040" y="4925"/>
                  </a:lnTo>
                  <a:lnTo>
                    <a:pt x="4071" y="4913"/>
                  </a:lnTo>
                  <a:lnTo>
                    <a:pt x="4101" y="4898"/>
                  </a:lnTo>
                  <a:lnTo>
                    <a:pt x="4131" y="4880"/>
                  </a:lnTo>
                  <a:lnTo>
                    <a:pt x="4160" y="4860"/>
                  </a:lnTo>
                  <a:lnTo>
                    <a:pt x="4189" y="4839"/>
                  </a:lnTo>
                  <a:lnTo>
                    <a:pt x="4214" y="4816"/>
                  </a:lnTo>
                  <a:lnTo>
                    <a:pt x="4238" y="4792"/>
                  </a:lnTo>
                  <a:lnTo>
                    <a:pt x="4260" y="4767"/>
                  </a:lnTo>
                  <a:lnTo>
                    <a:pt x="4279" y="4740"/>
                  </a:lnTo>
                  <a:lnTo>
                    <a:pt x="4297" y="4713"/>
                  </a:lnTo>
                  <a:lnTo>
                    <a:pt x="4313" y="4686"/>
                  </a:lnTo>
                  <a:lnTo>
                    <a:pt x="4326" y="4656"/>
                  </a:lnTo>
                  <a:lnTo>
                    <a:pt x="4339" y="4626"/>
                  </a:lnTo>
                  <a:lnTo>
                    <a:pt x="4349" y="4595"/>
                  </a:lnTo>
                  <a:lnTo>
                    <a:pt x="4358" y="4564"/>
                  </a:lnTo>
                  <a:lnTo>
                    <a:pt x="4364" y="4531"/>
                  </a:lnTo>
                  <a:lnTo>
                    <a:pt x="4370" y="4499"/>
                  </a:lnTo>
                  <a:lnTo>
                    <a:pt x="4374" y="4465"/>
                  </a:lnTo>
                  <a:lnTo>
                    <a:pt x="4376" y="4431"/>
                  </a:lnTo>
                  <a:lnTo>
                    <a:pt x="4377" y="4397"/>
                  </a:lnTo>
                  <a:lnTo>
                    <a:pt x="4377" y="4361"/>
                  </a:lnTo>
                  <a:lnTo>
                    <a:pt x="4375" y="4326"/>
                  </a:lnTo>
                  <a:lnTo>
                    <a:pt x="4373" y="4289"/>
                  </a:lnTo>
                  <a:lnTo>
                    <a:pt x="4368" y="4254"/>
                  </a:lnTo>
                  <a:lnTo>
                    <a:pt x="4363" y="4217"/>
                  </a:lnTo>
                  <a:lnTo>
                    <a:pt x="4357" y="4180"/>
                  </a:lnTo>
                  <a:lnTo>
                    <a:pt x="4349" y="4143"/>
                  </a:lnTo>
                  <a:lnTo>
                    <a:pt x="4341" y="4106"/>
                  </a:lnTo>
                  <a:lnTo>
                    <a:pt x="4332" y="4070"/>
                  </a:lnTo>
                  <a:lnTo>
                    <a:pt x="4322" y="4033"/>
                  </a:lnTo>
                  <a:lnTo>
                    <a:pt x="4311" y="3995"/>
                  </a:lnTo>
                  <a:lnTo>
                    <a:pt x="4299" y="3958"/>
                  </a:lnTo>
                  <a:lnTo>
                    <a:pt x="4287" y="3922"/>
                  </a:lnTo>
                  <a:lnTo>
                    <a:pt x="4275" y="3885"/>
                  </a:lnTo>
                  <a:lnTo>
                    <a:pt x="4246" y="3812"/>
                  </a:lnTo>
                  <a:lnTo>
                    <a:pt x="4218" y="3741"/>
                  </a:lnTo>
                  <a:lnTo>
                    <a:pt x="4188" y="3671"/>
                  </a:lnTo>
                  <a:lnTo>
                    <a:pt x="4156" y="3604"/>
                  </a:lnTo>
                  <a:lnTo>
                    <a:pt x="4123" y="3539"/>
                  </a:lnTo>
                  <a:lnTo>
                    <a:pt x="4092" y="3477"/>
                  </a:lnTo>
                  <a:lnTo>
                    <a:pt x="4060" y="3418"/>
                  </a:lnTo>
                  <a:lnTo>
                    <a:pt x="4029" y="3363"/>
                  </a:lnTo>
                  <a:lnTo>
                    <a:pt x="3999" y="3313"/>
                  </a:lnTo>
                  <a:lnTo>
                    <a:pt x="3972" y="3266"/>
                  </a:lnTo>
                  <a:lnTo>
                    <a:pt x="3947" y="3225"/>
                  </a:lnTo>
                  <a:lnTo>
                    <a:pt x="3905" y="3157"/>
                  </a:lnTo>
                  <a:lnTo>
                    <a:pt x="3876" y="3115"/>
                  </a:lnTo>
                  <a:lnTo>
                    <a:pt x="3866" y="3101"/>
                  </a:lnTo>
                  <a:lnTo>
                    <a:pt x="3859" y="3102"/>
                  </a:lnTo>
                  <a:lnTo>
                    <a:pt x="3875" y="3095"/>
                  </a:lnTo>
                  <a:lnTo>
                    <a:pt x="3924" y="3079"/>
                  </a:lnTo>
                  <a:lnTo>
                    <a:pt x="3997" y="3049"/>
                  </a:lnTo>
                  <a:lnTo>
                    <a:pt x="4042" y="3031"/>
                  </a:lnTo>
                  <a:lnTo>
                    <a:pt x="4092" y="3010"/>
                  </a:lnTo>
                  <a:lnTo>
                    <a:pt x="4146" y="2986"/>
                  </a:lnTo>
                  <a:lnTo>
                    <a:pt x="4203" y="2960"/>
                  </a:lnTo>
                  <a:lnTo>
                    <a:pt x="4263" y="2931"/>
                  </a:lnTo>
                  <a:lnTo>
                    <a:pt x="4325" y="2900"/>
                  </a:lnTo>
                  <a:lnTo>
                    <a:pt x="4390" y="2866"/>
                  </a:lnTo>
                  <a:lnTo>
                    <a:pt x="4456" y="2831"/>
                  </a:lnTo>
                  <a:lnTo>
                    <a:pt x="4521" y="2793"/>
                  </a:lnTo>
                  <a:lnTo>
                    <a:pt x="4587" y="2753"/>
                  </a:lnTo>
                  <a:lnTo>
                    <a:pt x="4652" y="2711"/>
                  </a:lnTo>
                  <a:lnTo>
                    <a:pt x="4684" y="2689"/>
                  </a:lnTo>
                  <a:lnTo>
                    <a:pt x="4715" y="2667"/>
                  </a:lnTo>
                  <a:lnTo>
                    <a:pt x="4747" y="2643"/>
                  </a:lnTo>
                  <a:lnTo>
                    <a:pt x="4777" y="2619"/>
                  </a:lnTo>
                  <a:lnTo>
                    <a:pt x="4808" y="2596"/>
                  </a:lnTo>
                  <a:lnTo>
                    <a:pt x="4837" y="2571"/>
                  </a:lnTo>
                  <a:lnTo>
                    <a:pt x="4866" y="2547"/>
                  </a:lnTo>
                  <a:lnTo>
                    <a:pt x="4893" y="2520"/>
                  </a:lnTo>
                  <a:lnTo>
                    <a:pt x="4920" y="2495"/>
                  </a:lnTo>
                  <a:lnTo>
                    <a:pt x="4945" y="2469"/>
                  </a:lnTo>
                  <a:lnTo>
                    <a:pt x="4971" y="2442"/>
                  </a:lnTo>
                  <a:lnTo>
                    <a:pt x="4994" y="2414"/>
                  </a:lnTo>
                  <a:lnTo>
                    <a:pt x="5016" y="2387"/>
                  </a:lnTo>
                  <a:lnTo>
                    <a:pt x="5037" y="2359"/>
                  </a:lnTo>
                  <a:lnTo>
                    <a:pt x="5057" y="2330"/>
                  </a:lnTo>
                  <a:lnTo>
                    <a:pt x="5075" y="2302"/>
                  </a:lnTo>
                  <a:lnTo>
                    <a:pt x="5092" y="2272"/>
                  </a:lnTo>
                  <a:lnTo>
                    <a:pt x="5107" y="2242"/>
                  </a:lnTo>
                  <a:lnTo>
                    <a:pt x="5120" y="2213"/>
                  </a:lnTo>
                  <a:lnTo>
                    <a:pt x="5133" y="2182"/>
                  </a:lnTo>
                  <a:lnTo>
                    <a:pt x="5142" y="2151"/>
                  </a:lnTo>
                  <a:lnTo>
                    <a:pt x="5150" y="2119"/>
                  </a:lnTo>
                  <a:lnTo>
                    <a:pt x="5156" y="2087"/>
                  </a:lnTo>
                  <a:lnTo>
                    <a:pt x="5160" y="2056"/>
                  </a:lnTo>
                  <a:lnTo>
                    <a:pt x="5162" y="2023"/>
                  </a:lnTo>
                  <a:lnTo>
                    <a:pt x="5162" y="1991"/>
                  </a:lnTo>
                  <a:lnTo>
                    <a:pt x="5159" y="1957"/>
                  </a:lnTo>
                  <a:lnTo>
                    <a:pt x="5155" y="1923"/>
                  </a:lnTo>
                  <a:lnTo>
                    <a:pt x="5147" y="1890"/>
                  </a:lnTo>
                  <a:lnTo>
                    <a:pt x="5137" y="1856"/>
                  </a:ln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BCA44744-D41C-4CB0-AEED-05F7386A1EF4}"/>
                </a:ext>
              </a:extLst>
            </p:cNvPr>
            <p:cNvSpPr txBox="1"/>
            <p:nvPr/>
          </p:nvSpPr>
          <p:spPr>
            <a:xfrm>
              <a:off x="224285" y="1099974"/>
              <a:ext cx="2327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64D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2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5AD80DC2-8D0F-4A9F-947C-E518A678A661}"/>
              </a:ext>
            </a:extLst>
          </p:cNvPr>
          <p:cNvGrpSpPr/>
          <p:nvPr/>
        </p:nvGrpSpPr>
        <p:grpSpPr>
          <a:xfrm>
            <a:off x="65063" y="4736730"/>
            <a:ext cx="606311" cy="638776"/>
            <a:chOff x="52438" y="1045973"/>
            <a:chExt cx="606311" cy="638776"/>
          </a:xfrm>
        </p:grpSpPr>
        <p:sp>
          <p:nvSpPr>
            <p:cNvPr id="21" name="MH_SubTitle_1">
              <a:extLst>
                <a:ext uri="{FF2B5EF4-FFF2-40B4-BE49-F238E27FC236}">
                  <a16:creationId xmlns:a16="http://schemas.microsoft.com/office/drawing/2014/main" xmlns="" id="{F646E473-B29B-4450-A9A2-E635D004E318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52438" y="1045973"/>
              <a:ext cx="606311" cy="638776"/>
            </a:xfrm>
            <a:custGeom>
              <a:avLst/>
              <a:gdLst>
                <a:gd name="T0" fmla="*/ 1859239 w 5162"/>
                <a:gd name="T1" fmla="*/ 620001 h 4955"/>
                <a:gd name="T2" fmla="*/ 1781002 w 5162"/>
                <a:gd name="T3" fmla="*/ 565046 h 4955"/>
                <a:gd name="T4" fmla="*/ 1678777 w 5162"/>
                <a:gd name="T5" fmla="*/ 539227 h 4955"/>
                <a:gd name="T6" fmla="*/ 1565480 w 5162"/>
                <a:gd name="T7" fmla="*/ 535170 h 4955"/>
                <a:gd name="T8" fmla="*/ 1354388 w 5162"/>
                <a:gd name="T9" fmla="*/ 562464 h 4955"/>
                <a:gd name="T10" fmla="*/ 1243675 w 5162"/>
                <a:gd name="T11" fmla="*/ 583487 h 4955"/>
                <a:gd name="T12" fmla="*/ 1226330 w 5162"/>
                <a:gd name="T13" fmla="*/ 403130 h 4955"/>
                <a:gd name="T14" fmla="*/ 1184259 w 5162"/>
                <a:gd name="T15" fmla="*/ 226461 h 4955"/>
                <a:gd name="T16" fmla="*/ 1138867 w 5162"/>
                <a:gd name="T17" fmla="*/ 125402 h 4955"/>
                <a:gd name="T18" fmla="*/ 1075760 w 5162"/>
                <a:gd name="T19" fmla="*/ 46104 h 4955"/>
                <a:gd name="T20" fmla="*/ 990511 w 5162"/>
                <a:gd name="T21" fmla="*/ 4057 h 4955"/>
                <a:gd name="T22" fmla="*/ 902679 w 5162"/>
                <a:gd name="T23" fmla="*/ 6639 h 4955"/>
                <a:gd name="T24" fmla="*/ 820383 w 5162"/>
                <a:gd name="T25" fmla="*/ 54218 h 4955"/>
                <a:gd name="T26" fmla="*/ 759491 w 5162"/>
                <a:gd name="T27" fmla="*/ 136835 h 4955"/>
                <a:gd name="T28" fmla="*/ 716312 w 5162"/>
                <a:gd name="T29" fmla="*/ 240107 h 4955"/>
                <a:gd name="T30" fmla="*/ 674611 w 5162"/>
                <a:gd name="T31" fmla="*/ 428948 h 4955"/>
                <a:gd name="T32" fmla="*/ 660956 w 5162"/>
                <a:gd name="T33" fmla="*/ 590126 h 4955"/>
                <a:gd name="T34" fmla="*/ 527362 w 5162"/>
                <a:gd name="T35" fmla="*/ 558038 h 4955"/>
                <a:gd name="T36" fmla="*/ 325127 w 5162"/>
                <a:gd name="T37" fmla="*/ 534433 h 4955"/>
                <a:gd name="T38" fmla="*/ 212938 w 5162"/>
                <a:gd name="T39" fmla="*/ 541072 h 4955"/>
                <a:gd name="T40" fmla="*/ 112927 w 5162"/>
                <a:gd name="T41" fmla="*/ 570209 h 4955"/>
                <a:gd name="T42" fmla="*/ 38011 w 5162"/>
                <a:gd name="T43" fmla="*/ 629222 h 4955"/>
                <a:gd name="T44" fmla="*/ 2952 w 5162"/>
                <a:gd name="T45" fmla="*/ 709258 h 4955"/>
                <a:gd name="T46" fmla="*/ 11071 w 5162"/>
                <a:gd name="T47" fmla="*/ 804784 h 4955"/>
                <a:gd name="T48" fmla="*/ 61999 w 5162"/>
                <a:gd name="T49" fmla="*/ 890352 h 4955"/>
                <a:gd name="T50" fmla="*/ 141713 w 5162"/>
                <a:gd name="T51" fmla="*/ 965962 h 4955"/>
                <a:gd name="T52" fmla="*/ 284901 w 5162"/>
                <a:gd name="T53" fmla="*/ 1057063 h 4955"/>
                <a:gd name="T54" fmla="*/ 457244 w 5162"/>
                <a:gd name="T55" fmla="*/ 1135623 h 4955"/>
                <a:gd name="T56" fmla="*/ 439161 w 5162"/>
                <a:gd name="T57" fmla="*/ 1204594 h 4955"/>
                <a:gd name="T58" fmla="*/ 348746 w 5162"/>
                <a:gd name="T59" fmla="*/ 1379788 h 4955"/>
                <a:gd name="T60" fmla="*/ 302984 w 5162"/>
                <a:gd name="T61" fmla="*/ 1514410 h 4955"/>
                <a:gd name="T62" fmla="*/ 289699 w 5162"/>
                <a:gd name="T63" fmla="*/ 1621740 h 4955"/>
                <a:gd name="T64" fmla="*/ 308151 w 5162"/>
                <a:gd name="T65" fmla="*/ 1717266 h 4955"/>
                <a:gd name="T66" fmla="*/ 369412 w 5162"/>
                <a:gd name="T67" fmla="*/ 1792507 h 4955"/>
                <a:gd name="T68" fmla="*/ 448756 w 5162"/>
                <a:gd name="T69" fmla="*/ 1825333 h 4955"/>
                <a:gd name="T70" fmla="*/ 545446 w 5162"/>
                <a:gd name="T71" fmla="*/ 1817588 h 4955"/>
                <a:gd name="T72" fmla="*/ 642504 w 5162"/>
                <a:gd name="T73" fmla="*/ 1774804 h 4955"/>
                <a:gd name="T74" fmla="*/ 746574 w 5162"/>
                <a:gd name="T75" fmla="*/ 1700300 h 4955"/>
                <a:gd name="T76" fmla="*/ 892346 w 5162"/>
                <a:gd name="T77" fmla="*/ 1555350 h 4955"/>
                <a:gd name="T78" fmla="*/ 958036 w 5162"/>
                <a:gd name="T79" fmla="*/ 1488961 h 4955"/>
                <a:gd name="T80" fmla="*/ 1077237 w 5162"/>
                <a:gd name="T81" fmla="*/ 1625059 h 4955"/>
                <a:gd name="T82" fmla="*/ 1214890 w 5162"/>
                <a:gd name="T83" fmla="*/ 1744191 h 4955"/>
                <a:gd name="T84" fmla="*/ 1310841 w 5162"/>
                <a:gd name="T85" fmla="*/ 1799884 h 4955"/>
                <a:gd name="T86" fmla="*/ 1408268 w 5162"/>
                <a:gd name="T87" fmla="*/ 1827177 h 4955"/>
                <a:gd name="T88" fmla="*/ 1502374 w 5162"/>
                <a:gd name="T89" fmla="*/ 1812055 h 4955"/>
                <a:gd name="T90" fmla="*/ 1572123 w 5162"/>
                <a:gd name="T91" fmla="*/ 1758206 h 4955"/>
                <a:gd name="T92" fmla="*/ 1610504 w 5162"/>
                <a:gd name="T93" fmla="*/ 1671163 h 4955"/>
                <a:gd name="T94" fmla="*/ 1611980 w 5162"/>
                <a:gd name="T95" fmla="*/ 1568997 h 4955"/>
                <a:gd name="T96" fmla="*/ 1586516 w 5162"/>
                <a:gd name="T97" fmla="*/ 1459824 h 4955"/>
                <a:gd name="T98" fmla="*/ 1510124 w 5162"/>
                <a:gd name="T99" fmla="*/ 1282417 h 4955"/>
                <a:gd name="T100" fmla="*/ 1426720 w 5162"/>
                <a:gd name="T101" fmla="*/ 1143738 h 4955"/>
                <a:gd name="T102" fmla="*/ 1530052 w 5162"/>
                <a:gd name="T103" fmla="*/ 1101322 h 4955"/>
                <a:gd name="T104" fmla="*/ 1716788 w 5162"/>
                <a:gd name="T105" fmla="*/ 999894 h 4955"/>
                <a:gd name="T106" fmla="*/ 1805727 w 5162"/>
                <a:gd name="T107" fmla="*/ 929448 h 4955"/>
                <a:gd name="T108" fmla="*/ 1872893 w 5162"/>
                <a:gd name="T109" fmla="*/ 849044 h 4955"/>
                <a:gd name="T110" fmla="*/ 1904262 w 5162"/>
                <a:gd name="T111" fmla="*/ 758312 h 495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162" h="4955">
                  <a:moveTo>
                    <a:pt x="5137" y="1856"/>
                  </a:moveTo>
                  <a:lnTo>
                    <a:pt x="5137" y="1856"/>
                  </a:lnTo>
                  <a:lnTo>
                    <a:pt x="5125" y="1823"/>
                  </a:lnTo>
                  <a:lnTo>
                    <a:pt x="5111" y="1791"/>
                  </a:lnTo>
                  <a:lnTo>
                    <a:pt x="5096" y="1762"/>
                  </a:lnTo>
                  <a:lnTo>
                    <a:pt x="5078" y="1733"/>
                  </a:lnTo>
                  <a:lnTo>
                    <a:pt x="5059" y="1706"/>
                  </a:lnTo>
                  <a:lnTo>
                    <a:pt x="5038" y="1681"/>
                  </a:lnTo>
                  <a:lnTo>
                    <a:pt x="5016" y="1658"/>
                  </a:lnTo>
                  <a:lnTo>
                    <a:pt x="4993" y="1635"/>
                  </a:lnTo>
                  <a:lnTo>
                    <a:pt x="4968" y="1614"/>
                  </a:lnTo>
                  <a:lnTo>
                    <a:pt x="4941" y="1596"/>
                  </a:lnTo>
                  <a:lnTo>
                    <a:pt x="4914" y="1578"/>
                  </a:lnTo>
                  <a:lnTo>
                    <a:pt x="4886" y="1562"/>
                  </a:lnTo>
                  <a:lnTo>
                    <a:pt x="4856" y="1546"/>
                  </a:lnTo>
                  <a:lnTo>
                    <a:pt x="4826" y="1532"/>
                  </a:lnTo>
                  <a:lnTo>
                    <a:pt x="4793" y="1520"/>
                  </a:lnTo>
                  <a:lnTo>
                    <a:pt x="4760" y="1508"/>
                  </a:lnTo>
                  <a:lnTo>
                    <a:pt x="4727" y="1498"/>
                  </a:lnTo>
                  <a:lnTo>
                    <a:pt x="4693" y="1488"/>
                  </a:lnTo>
                  <a:lnTo>
                    <a:pt x="4657" y="1480"/>
                  </a:lnTo>
                  <a:lnTo>
                    <a:pt x="4622" y="1474"/>
                  </a:lnTo>
                  <a:lnTo>
                    <a:pt x="4586" y="1467"/>
                  </a:lnTo>
                  <a:lnTo>
                    <a:pt x="4549" y="1462"/>
                  </a:lnTo>
                  <a:lnTo>
                    <a:pt x="4511" y="1458"/>
                  </a:lnTo>
                  <a:lnTo>
                    <a:pt x="4473" y="1455"/>
                  </a:lnTo>
                  <a:lnTo>
                    <a:pt x="4436" y="1452"/>
                  </a:lnTo>
                  <a:lnTo>
                    <a:pt x="4397" y="1451"/>
                  </a:lnTo>
                  <a:lnTo>
                    <a:pt x="4359" y="1449"/>
                  </a:lnTo>
                  <a:lnTo>
                    <a:pt x="4320" y="1448"/>
                  </a:lnTo>
                  <a:lnTo>
                    <a:pt x="4281" y="1449"/>
                  </a:lnTo>
                  <a:lnTo>
                    <a:pt x="4242" y="1451"/>
                  </a:lnTo>
                  <a:lnTo>
                    <a:pt x="4164" y="1455"/>
                  </a:lnTo>
                  <a:lnTo>
                    <a:pt x="4088" y="1460"/>
                  </a:lnTo>
                  <a:lnTo>
                    <a:pt x="4012" y="1468"/>
                  </a:lnTo>
                  <a:lnTo>
                    <a:pt x="3938" y="1478"/>
                  </a:lnTo>
                  <a:lnTo>
                    <a:pt x="3867" y="1488"/>
                  </a:lnTo>
                  <a:lnTo>
                    <a:pt x="3798" y="1500"/>
                  </a:lnTo>
                  <a:lnTo>
                    <a:pt x="3732" y="1513"/>
                  </a:lnTo>
                  <a:lnTo>
                    <a:pt x="3670" y="1525"/>
                  </a:lnTo>
                  <a:lnTo>
                    <a:pt x="3614" y="1538"/>
                  </a:lnTo>
                  <a:lnTo>
                    <a:pt x="3560" y="1549"/>
                  </a:lnTo>
                  <a:lnTo>
                    <a:pt x="3514" y="1561"/>
                  </a:lnTo>
                  <a:lnTo>
                    <a:pt x="3437" y="1581"/>
                  </a:lnTo>
                  <a:lnTo>
                    <a:pt x="3388" y="1595"/>
                  </a:lnTo>
                  <a:lnTo>
                    <a:pt x="3371" y="1600"/>
                  </a:lnTo>
                  <a:lnTo>
                    <a:pt x="3370" y="1582"/>
                  </a:lnTo>
                  <a:lnTo>
                    <a:pt x="3368" y="1531"/>
                  </a:lnTo>
                  <a:lnTo>
                    <a:pt x="3363" y="1453"/>
                  </a:lnTo>
                  <a:lnTo>
                    <a:pt x="3360" y="1403"/>
                  </a:lnTo>
                  <a:lnTo>
                    <a:pt x="3355" y="1350"/>
                  </a:lnTo>
                  <a:lnTo>
                    <a:pt x="3350" y="1292"/>
                  </a:lnTo>
                  <a:lnTo>
                    <a:pt x="3342" y="1229"/>
                  </a:lnTo>
                  <a:lnTo>
                    <a:pt x="3333" y="1163"/>
                  </a:lnTo>
                  <a:lnTo>
                    <a:pt x="3323" y="1093"/>
                  </a:lnTo>
                  <a:lnTo>
                    <a:pt x="3311" y="1023"/>
                  </a:lnTo>
                  <a:lnTo>
                    <a:pt x="3297" y="949"/>
                  </a:lnTo>
                  <a:lnTo>
                    <a:pt x="3281" y="875"/>
                  </a:lnTo>
                  <a:lnTo>
                    <a:pt x="3264" y="800"/>
                  </a:lnTo>
                  <a:lnTo>
                    <a:pt x="3244" y="725"/>
                  </a:lnTo>
                  <a:lnTo>
                    <a:pt x="3232" y="687"/>
                  </a:lnTo>
                  <a:lnTo>
                    <a:pt x="3220" y="651"/>
                  </a:lnTo>
                  <a:lnTo>
                    <a:pt x="3209" y="614"/>
                  </a:lnTo>
                  <a:lnTo>
                    <a:pt x="3196" y="577"/>
                  </a:lnTo>
                  <a:lnTo>
                    <a:pt x="3183" y="541"/>
                  </a:lnTo>
                  <a:lnTo>
                    <a:pt x="3168" y="507"/>
                  </a:lnTo>
                  <a:lnTo>
                    <a:pt x="3153" y="471"/>
                  </a:lnTo>
                  <a:lnTo>
                    <a:pt x="3137" y="437"/>
                  </a:lnTo>
                  <a:lnTo>
                    <a:pt x="3122" y="404"/>
                  </a:lnTo>
                  <a:lnTo>
                    <a:pt x="3104" y="371"/>
                  </a:lnTo>
                  <a:lnTo>
                    <a:pt x="3086" y="340"/>
                  </a:lnTo>
                  <a:lnTo>
                    <a:pt x="3068" y="308"/>
                  </a:lnTo>
                  <a:lnTo>
                    <a:pt x="3048" y="279"/>
                  </a:lnTo>
                  <a:lnTo>
                    <a:pt x="3028" y="250"/>
                  </a:lnTo>
                  <a:lnTo>
                    <a:pt x="3007" y="223"/>
                  </a:lnTo>
                  <a:lnTo>
                    <a:pt x="2985" y="197"/>
                  </a:lnTo>
                  <a:lnTo>
                    <a:pt x="2962" y="171"/>
                  </a:lnTo>
                  <a:lnTo>
                    <a:pt x="2939" y="147"/>
                  </a:lnTo>
                  <a:lnTo>
                    <a:pt x="2915" y="125"/>
                  </a:lnTo>
                  <a:lnTo>
                    <a:pt x="2888" y="105"/>
                  </a:lnTo>
                  <a:lnTo>
                    <a:pt x="2862" y="86"/>
                  </a:lnTo>
                  <a:lnTo>
                    <a:pt x="2835" y="68"/>
                  </a:lnTo>
                  <a:lnTo>
                    <a:pt x="2807" y="54"/>
                  </a:lnTo>
                  <a:lnTo>
                    <a:pt x="2778" y="40"/>
                  </a:lnTo>
                  <a:lnTo>
                    <a:pt x="2747" y="27"/>
                  </a:lnTo>
                  <a:lnTo>
                    <a:pt x="2716" y="18"/>
                  </a:lnTo>
                  <a:lnTo>
                    <a:pt x="2684" y="11"/>
                  </a:lnTo>
                  <a:lnTo>
                    <a:pt x="2651" y="4"/>
                  </a:lnTo>
                  <a:lnTo>
                    <a:pt x="2616" y="1"/>
                  </a:lnTo>
                  <a:lnTo>
                    <a:pt x="2580" y="0"/>
                  </a:lnTo>
                  <a:lnTo>
                    <a:pt x="2546" y="1"/>
                  </a:lnTo>
                  <a:lnTo>
                    <a:pt x="2511" y="4"/>
                  </a:lnTo>
                  <a:lnTo>
                    <a:pt x="2477" y="11"/>
                  </a:lnTo>
                  <a:lnTo>
                    <a:pt x="2446" y="18"/>
                  </a:lnTo>
                  <a:lnTo>
                    <a:pt x="2414" y="27"/>
                  </a:lnTo>
                  <a:lnTo>
                    <a:pt x="2384" y="40"/>
                  </a:lnTo>
                  <a:lnTo>
                    <a:pt x="2354" y="54"/>
                  </a:lnTo>
                  <a:lnTo>
                    <a:pt x="2326" y="68"/>
                  </a:lnTo>
                  <a:lnTo>
                    <a:pt x="2299" y="86"/>
                  </a:lnTo>
                  <a:lnTo>
                    <a:pt x="2272" y="105"/>
                  </a:lnTo>
                  <a:lnTo>
                    <a:pt x="2247" y="125"/>
                  </a:lnTo>
                  <a:lnTo>
                    <a:pt x="2223" y="147"/>
                  </a:lnTo>
                  <a:lnTo>
                    <a:pt x="2199" y="171"/>
                  </a:lnTo>
                  <a:lnTo>
                    <a:pt x="2177" y="197"/>
                  </a:lnTo>
                  <a:lnTo>
                    <a:pt x="2155" y="223"/>
                  </a:lnTo>
                  <a:lnTo>
                    <a:pt x="2134" y="250"/>
                  </a:lnTo>
                  <a:lnTo>
                    <a:pt x="2114" y="279"/>
                  </a:lnTo>
                  <a:lnTo>
                    <a:pt x="2094" y="308"/>
                  </a:lnTo>
                  <a:lnTo>
                    <a:pt x="2075" y="340"/>
                  </a:lnTo>
                  <a:lnTo>
                    <a:pt x="2058" y="371"/>
                  </a:lnTo>
                  <a:lnTo>
                    <a:pt x="2040" y="404"/>
                  </a:lnTo>
                  <a:lnTo>
                    <a:pt x="2024" y="437"/>
                  </a:lnTo>
                  <a:lnTo>
                    <a:pt x="2008" y="471"/>
                  </a:lnTo>
                  <a:lnTo>
                    <a:pt x="1994" y="507"/>
                  </a:lnTo>
                  <a:lnTo>
                    <a:pt x="1979" y="541"/>
                  </a:lnTo>
                  <a:lnTo>
                    <a:pt x="1965" y="577"/>
                  </a:lnTo>
                  <a:lnTo>
                    <a:pt x="1953" y="614"/>
                  </a:lnTo>
                  <a:lnTo>
                    <a:pt x="1941" y="651"/>
                  </a:lnTo>
                  <a:lnTo>
                    <a:pt x="1929" y="687"/>
                  </a:lnTo>
                  <a:lnTo>
                    <a:pt x="1918" y="725"/>
                  </a:lnTo>
                  <a:lnTo>
                    <a:pt x="1898" y="800"/>
                  </a:lnTo>
                  <a:lnTo>
                    <a:pt x="1880" y="875"/>
                  </a:lnTo>
                  <a:lnTo>
                    <a:pt x="1864" y="949"/>
                  </a:lnTo>
                  <a:lnTo>
                    <a:pt x="1851" y="1023"/>
                  </a:lnTo>
                  <a:lnTo>
                    <a:pt x="1838" y="1093"/>
                  </a:lnTo>
                  <a:lnTo>
                    <a:pt x="1828" y="1163"/>
                  </a:lnTo>
                  <a:lnTo>
                    <a:pt x="1819" y="1229"/>
                  </a:lnTo>
                  <a:lnTo>
                    <a:pt x="1812" y="1292"/>
                  </a:lnTo>
                  <a:lnTo>
                    <a:pt x="1807" y="1350"/>
                  </a:lnTo>
                  <a:lnTo>
                    <a:pt x="1801" y="1403"/>
                  </a:lnTo>
                  <a:lnTo>
                    <a:pt x="1798" y="1453"/>
                  </a:lnTo>
                  <a:lnTo>
                    <a:pt x="1793" y="1531"/>
                  </a:lnTo>
                  <a:lnTo>
                    <a:pt x="1791" y="1582"/>
                  </a:lnTo>
                  <a:lnTo>
                    <a:pt x="1791" y="1600"/>
                  </a:lnTo>
                  <a:lnTo>
                    <a:pt x="1774" y="1595"/>
                  </a:lnTo>
                  <a:lnTo>
                    <a:pt x="1725" y="1581"/>
                  </a:lnTo>
                  <a:lnTo>
                    <a:pt x="1648" y="1561"/>
                  </a:lnTo>
                  <a:lnTo>
                    <a:pt x="1601" y="1549"/>
                  </a:lnTo>
                  <a:lnTo>
                    <a:pt x="1548" y="1538"/>
                  </a:lnTo>
                  <a:lnTo>
                    <a:pt x="1491" y="1525"/>
                  </a:lnTo>
                  <a:lnTo>
                    <a:pt x="1429" y="1513"/>
                  </a:lnTo>
                  <a:lnTo>
                    <a:pt x="1364" y="1500"/>
                  </a:lnTo>
                  <a:lnTo>
                    <a:pt x="1295" y="1488"/>
                  </a:lnTo>
                  <a:lnTo>
                    <a:pt x="1223" y="1478"/>
                  </a:lnTo>
                  <a:lnTo>
                    <a:pt x="1150" y="1468"/>
                  </a:lnTo>
                  <a:lnTo>
                    <a:pt x="1074" y="1460"/>
                  </a:lnTo>
                  <a:lnTo>
                    <a:pt x="997" y="1455"/>
                  </a:lnTo>
                  <a:lnTo>
                    <a:pt x="919" y="1451"/>
                  </a:lnTo>
                  <a:lnTo>
                    <a:pt x="881" y="1449"/>
                  </a:lnTo>
                  <a:lnTo>
                    <a:pt x="842" y="1448"/>
                  </a:lnTo>
                  <a:lnTo>
                    <a:pt x="804" y="1449"/>
                  </a:lnTo>
                  <a:lnTo>
                    <a:pt x="765" y="1451"/>
                  </a:lnTo>
                  <a:lnTo>
                    <a:pt x="726" y="1452"/>
                  </a:lnTo>
                  <a:lnTo>
                    <a:pt x="688" y="1455"/>
                  </a:lnTo>
                  <a:lnTo>
                    <a:pt x="650" y="1458"/>
                  </a:lnTo>
                  <a:lnTo>
                    <a:pt x="614" y="1462"/>
                  </a:lnTo>
                  <a:lnTo>
                    <a:pt x="577" y="1467"/>
                  </a:lnTo>
                  <a:lnTo>
                    <a:pt x="540" y="1474"/>
                  </a:lnTo>
                  <a:lnTo>
                    <a:pt x="504" y="1480"/>
                  </a:lnTo>
                  <a:lnTo>
                    <a:pt x="470" y="1488"/>
                  </a:lnTo>
                  <a:lnTo>
                    <a:pt x="435" y="1498"/>
                  </a:lnTo>
                  <a:lnTo>
                    <a:pt x="401" y="1508"/>
                  </a:lnTo>
                  <a:lnTo>
                    <a:pt x="369" y="1520"/>
                  </a:lnTo>
                  <a:lnTo>
                    <a:pt x="337" y="1532"/>
                  </a:lnTo>
                  <a:lnTo>
                    <a:pt x="306" y="1546"/>
                  </a:lnTo>
                  <a:lnTo>
                    <a:pt x="276" y="1562"/>
                  </a:lnTo>
                  <a:lnTo>
                    <a:pt x="248" y="1578"/>
                  </a:lnTo>
                  <a:lnTo>
                    <a:pt x="220" y="1596"/>
                  </a:lnTo>
                  <a:lnTo>
                    <a:pt x="194" y="1614"/>
                  </a:lnTo>
                  <a:lnTo>
                    <a:pt x="169" y="1635"/>
                  </a:lnTo>
                  <a:lnTo>
                    <a:pt x="146" y="1658"/>
                  </a:lnTo>
                  <a:lnTo>
                    <a:pt x="124" y="1681"/>
                  </a:lnTo>
                  <a:lnTo>
                    <a:pt x="103" y="1706"/>
                  </a:lnTo>
                  <a:lnTo>
                    <a:pt x="84" y="1733"/>
                  </a:lnTo>
                  <a:lnTo>
                    <a:pt x="67" y="1762"/>
                  </a:lnTo>
                  <a:lnTo>
                    <a:pt x="51" y="1791"/>
                  </a:lnTo>
                  <a:lnTo>
                    <a:pt x="37" y="1823"/>
                  </a:lnTo>
                  <a:lnTo>
                    <a:pt x="25" y="1856"/>
                  </a:lnTo>
                  <a:lnTo>
                    <a:pt x="15" y="1890"/>
                  </a:lnTo>
                  <a:lnTo>
                    <a:pt x="8" y="1923"/>
                  </a:lnTo>
                  <a:lnTo>
                    <a:pt x="3" y="1957"/>
                  </a:lnTo>
                  <a:lnTo>
                    <a:pt x="1" y="1991"/>
                  </a:lnTo>
                  <a:lnTo>
                    <a:pt x="0" y="2023"/>
                  </a:lnTo>
                  <a:lnTo>
                    <a:pt x="2" y="2056"/>
                  </a:lnTo>
                  <a:lnTo>
                    <a:pt x="6" y="2087"/>
                  </a:lnTo>
                  <a:lnTo>
                    <a:pt x="12" y="2119"/>
                  </a:lnTo>
                  <a:lnTo>
                    <a:pt x="20" y="2151"/>
                  </a:lnTo>
                  <a:lnTo>
                    <a:pt x="30" y="2182"/>
                  </a:lnTo>
                  <a:lnTo>
                    <a:pt x="42" y="2213"/>
                  </a:lnTo>
                  <a:lnTo>
                    <a:pt x="55" y="2242"/>
                  </a:lnTo>
                  <a:lnTo>
                    <a:pt x="70" y="2272"/>
                  </a:lnTo>
                  <a:lnTo>
                    <a:pt x="87" y="2302"/>
                  </a:lnTo>
                  <a:lnTo>
                    <a:pt x="105" y="2330"/>
                  </a:lnTo>
                  <a:lnTo>
                    <a:pt x="125" y="2359"/>
                  </a:lnTo>
                  <a:lnTo>
                    <a:pt x="146" y="2387"/>
                  </a:lnTo>
                  <a:lnTo>
                    <a:pt x="168" y="2414"/>
                  </a:lnTo>
                  <a:lnTo>
                    <a:pt x="192" y="2442"/>
                  </a:lnTo>
                  <a:lnTo>
                    <a:pt x="216" y="2469"/>
                  </a:lnTo>
                  <a:lnTo>
                    <a:pt x="242" y="2495"/>
                  </a:lnTo>
                  <a:lnTo>
                    <a:pt x="269" y="2520"/>
                  </a:lnTo>
                  <a:lnTo>
                    <a:pt x="296" y="2547"/>
                  </a:lnTo>
                  <a:lnTo>
                    <a:pt x="325" y="2571"/>
                  </a:lnTo>
                  <a:lnTo>
                    <a:pt x="355" y="2596"/>
                  </a:lnTo>
                  <a:lnTo>
                    <a:pt x="384" y="2619"/>
                  </a:lnTo>
                  <a:lnTo>
                    <a:pt x="415" y="2643"/>
                  </a:lnTo>
                  <a:lnTo>
                    <a:pt x="446" y="2667"/>
                  </a:lnTo>
                  <a:lnTo>
                    <a:pt x="478" y="2689"/>
                  </a:lnTo>
                  <a:lnTo>
                    <a:pt x="511" y="2711"/>
                  </a:lnTo>
                  <a:lnTo>
                    <a:pt x="575" y="2753"/>
                  </a:lnTo>
                  <a:lnTo>
                    <a:pt x="641" y="2793"/>
                  </a:lnTo>
                  <a:lnTo>
                    <a:pt x="707" y="2831"/>
                  </a:lnTo>
                  <a:lnTo>
                    <a:pt x="772" y="2866"/>
                  </a:lnTo>
                  <a:lnTo>
                    <a:pt x="836" y="2900"/>
                  </a:lnTo>
                  <a:lnTo>
                    <a:pt x="898" y="2931"/>
                  </a:lnTo>
                  <a:lnTo>
                    <a:pt x="959" y="2960"/>
                  </a:lnTo>
                  <a:lnTo>
                    <a:pt x="1016" y="2986"/>
                  </a:lnTo>
                  <a:lnTo>
                    <a:pt x="1070" y="3010"/>
                  </a:lnTo>
                  <a:lnTo>
                    <a:pt x="1120" y="3031"/>
                  </a:lnTo>
                  <a:lnTo>
                    <a:pt x="1165" y="3049"/>
                  </a:lnTo>
                  <a:lnTo>
                    <a:pt x="1239" y="3079"/>
                  </a:lnTo>
                  <a:lnTo>
                    <a:pt x="1286" y="3095"/>
                  </a:lnTo>
                  <a:lnTo>
                    <a:pt x="1303" y="3102"/>
                  </a:lnTo>
                  <a:lnTo>
                    <a:pt x="1296" y="3101"/>
                  </a:lnTo>
                  <a:lnTo>
                    <a:pt x="1285" y="3115"/>
                  </a:lnTo>
                  <a:lnTo>
                    <a:pt x="1258" y="3157"/>
                  </a:lnTo>
                  <a:lnTo>
                    <a:pt x="1215" y="3225"/>
                  </a:lnTo>
                  <a:lnTo>
                    <a:pt x="1190" y="3266"/>
                  </a:lnTo>
                  <a:lnTo>
                    <a:pt x="1162" y="3313"/>
                  </a:lnTo>
                  <a:lnTo>
                    <a:pt x="1133" y="3363"/>
                  </a:lnTo>
                  <a:lnTo>
                    <a:pt x="1102" y="3418"/>
                  </a:lnTo>
                  <a:lnTo>
                    <a:pt x="1071" y="3477"/>
                  </a:lnTo>
                  <a:lnTo>
                    <a:pt x="1038" y="3539"/>
                  </a:lnTo>
                  <a:lnTo>
                    <a:pt x="1007" y="3604"/>
                  </a:lnTo>
                  <a:lnTo>
                    <a:pt x="975" y="3671"/>
                  </a:lnTo>
                  <a:lnTo>
                    <a:pt x="945" y="3741"/>
                  </a:lnTo>
                  <a:lnTo>
                    <a:pt x="915" y="3812"/>
                  </a:lnTo>
                  <a:lnTo>
                    <a:pt x="888" y="3885"/>
                  </a:lnTo>
                  <a:lnTo>
                    <a:pt x="874" y="3922"/>
                  </a:lnTo>
                  <a:lnTo>
                    <a:pt x="863" y="3958"/>
                  </a:lnTo>
                  <a:lnTo>
                    <a:pt x="851" y="3995"/>
                  </a:lnTo>
                  <a:lnTo>
                    <a:pt x="840" y="4033"/>
                  </a:lnTo>
                  <a:lnTo>
                    <a:pt x="830" y="4070"/>
                  </a:lnTo>
                  <a:lnTo>
                    <a:pt x="821" y="4106"/>
                  </a:lnTo>
                  <a:lnTo>
                    <a:pt x="812" y="4143"/>
                  </a:lnTo>
                  <a:lnTo>
                    <a:pt x="805" y="4180"/>
                  </a:lnTo>
                  <a:lnTo>
                    <a:pt x="799" y="4217"/>
                  </a:lnTo>
                  <a:lnTo>
                    <a:pt x="793" y="4254"/>
                  </a:lnTo>
                  <a:lnTo>
                    <a:pt x="789" y="4289"/>
                  </a:lnTo>
                  <a:lnTo>
                    <a:pt x="786" y="4326"/>
                  </a:lnTo>
                  <a:lnTo>
                    <a:pt x="785" y="4361"/>
                  </a:lnTo>
                  <a:lnTo>
                    <a:pt x="785" y="4397"/>
                  </a:lnTo>
                  <a:lnTo>
                    <a:pt x="785" y="4431"/>
                  </a:lnTo>
                  <a:lnTo>
                    <a:pt x="788" y="4465"/>
                  </a:lnTo>
                  <a:lnTo>
                    <a:pt x="791" y="4499"/>
                  </a:lnTo>
                  <a:lnTo>
                    <a:pt x="797" y="4531"/>
                  </a:lnTo>
                  <a:lnTo>
                    <a:pt x="804" y="4564"/>
                  </a:lnTo>
                  <a:lnTo>
                    <a:pt x="812" y="4595"/>
                  </a:lnTo>
                  <a:lnTo>
                    <a:pt x="823" y="4626"/>
                  </a:lnTo>
                  <a:lnTo>
                    <a:pt x="835" y="4656"/>
                  </a:lnTo>
                  <a:lnTo>
                    <a:pt x="849" y="4686"/>
                  </a:lnTo>
                  <a:lnTo>
                    <a:pt x="865" y="4713"/>
                  </a:lnTo>
                  <a:lnTo>
                    <a:pt x="883" y="4740"/>
                  </a:lnTo>
                  <a:lnTo>
                    <a:pt x="902" y="4767"/>
                  </a:lnTo>
                  <a:lnTo>
                    <a:pt x="924" y="4792"/>
                  </a:lnTo>
                  <a:lnTo>
                    <a:pt x="947" y="4816"/>
                  </a:lnTo>
                  <a:lnTo>
                    <a:pt x="973" y="4839"/>
                  </a:lnTo>
                  <a:lnTo>
                    <a:pt x="1001" y="4860"/>
                  </a:lnTo>
                  <a:lnTo>
                    <a:pt x="1031" y="4880"/>
                  </a:lnTo>
                  <a:lnTo>
                    <a:pt x="1060" y="4898"/>
                  </a:lnTo>
                  <a:lnTo>
                    <a:pt x="1091" y="4913"/>
                  </a:lnTo>
                  <a:lnTo>
                    <a:pt x="1121" y="4925"/>
                  </a:lnTo>
                  <a:lnTo>
                    <a:pt x="1153" y="4936"/>
                  </a:lnTo>
                  <a:lnTo>
                    <a:pt x="1184" y="4943"/>
                  </a:lnTo>
                  <a:lnTo>
                    <a:pt x="1216" y="4949"/>
                  </a:lnTo>
                  <a:lnTo>
                    <a:pt x="1247" y="4954"/>
                  </a:lnTo>
                  <a:lnTo>
                    <a:pt x="1280" y="4955"/>
                  </a:lnTo>
                  <a:lnTo>
                    <a:pt x="1313" y="4955"/>
                  </a:lnTo>
                  <a:lnTo>
                    <a:pt x="1345" y="4954"/>
                  </a:lnTo>
                  <a:lnTo>
                    <a:pt x="1378" y="4949"/>
                  </a:lnTo>
                  <a:lnTo>
                    <a:pt x="1411" y="4944"/>
                  </a:lnTo>
                  <a:lnTo>
                    <a:pt x="1444" y="4937"/>
                  </a:lnTo>
                  <a:lnTo>
                    <a:pt x="1478" y="4928"/>
                  </a:lnTo>
                  <a:lnTo>
                    <a:pt x="1510" y="4919"/>
                  </a:lnTo>
                  <a:lnTo>
                    <a:pt x="1544" y="4907"/>
                  </a:lnTo>
                  <a:lnTo>
                    <a:pt x="1576" y="4895"/>
                  </a:lnTo>
                  <a:lnTo>
                    <a:pt x="1610" y="4880"/>
                  </a:lnTo>
                  <a:lnTo>
                    <a:pt x="1643" y="4865"/>
                  </a:lnTo>
                  <a:lnTo>
                    <a:pt x="1676" y="4849"/>
                  </a:lnTo>
                  <a:lnTo>
                    <a:pt x="1709" y="4831"/>
                  </a:lnTo>
                  <a:lnTo>
                    <a:pt x="1741" y="4812"/>
                  </a:lnTo>
                  <a:lnTo>
                    <a:pt x="1774" y="4793"/>
                  </a:lnTo>
                  <a:lnTo>
                    <a:pt x="1806" y="4772"/>
                  </a:lnTo>
                  <a:lnTo>
                    <a:pt x="1838" y="4751"/>
                  </a:lnTo>
                  <a:lnTo>
                    <a:pt x="1870" y="4729"/>
                  </a:lnTo>
                  <a:lnTo>
                    <a:pt x="1901" y="4706"/>
                  </a:lnTo>
                  <a:lnTo>
                    <a:pt x="1932" y="4682"/>
                  </a:lnTo>
                  <a:lnTo>
                    <a:pt x="1963" y="4659"/>
                  </a:lnTo>
                  <a:lnTo>
                    <a:pt x="2023" y="4610"/>
                  </a:lnTo>
                  <a:lnTo>
                    <a:pt x="2081" y="4559"/>
                  </a:lnTo>
                  <a:lnTo>
                    <a:pt x="2138" y="4509"/>
                  </a:lnTo>
                  <a:lnTo>
                    <a:pt x="2191" y="4458"/>
                  </a:lnTo>
                  <a:lnTo>
                    <a:pt x="2243" y="4406"/>
                  </a:lnTo>
                  <a:lnTo>
                    <a:pt x="2291" y="4357"/>
                  </a:lnTo>
                  <a:lnTo>
                    <a:pt x="2337" y="4307"/>
                  </a:lnTo>
                  <a:lnTo>
                    <a:pt x="2380" y="4261"/>
                  </a:lnTo>
                  <a:lnTo>
                    <a:pt x="2418" y="4217"/>
                  </a:lnTo>
                  <a:lnTo>
                    <a:pt x="2454" y="4176"/>
                  </a:lnTo>
                  <a:lnTo>
                    <a:pt x="2486" y="4139"/>
                  </a:lnTo>
                  <a:lnTo>
                    <a:pt x="2535" y="4078"/>
                  </a:lnTo>
                  <a:lnTo>
                    <a:pt x="2567" y="4037"/>
                  </a:lnTo>
                  <a:lnTo>
                    <a:pt x="2577" y="4023"/>
                  </a:lnTo>
                  <a:lnTo>
                    <a:pt x="2584" y="4023"/>
                  </a:lnTo>
                  <a:lnTo>
                    <a:pt x="2596" y="4037"/>
                  </a:lnTo>
                  <a:lnTo>
                    <a:pt x="2627" y="4078"/>
                  </a:lnTo>
                  <a:lnTo>
                    <a:pt x="2677" y="4139"/>
                  </a:lnTo>
                  <a:lnTo>
                    <a:pt x="2709" y="4176"/>
                  </a:lnTo>
                  <a:lnTo>
                    <a:pt x="2743" y="4217"/>
                  </a:lnTo>
                  <a:lnTo>
                    <a:pt x="2782" y="4261"/>
                  </a:lnTo>
                  <a:lnTo>
                    <a:pt x="2824" y="4307"/>
                  </a:lnTo>
                  <a:lnTo>
                    <a:pt x="2870" y="4357"/>
                  </a:lnTo>
                  <a:lnTo>
                    <a:pt x="2919" y="4406"/>
                  </a:lnTo>
                  <a:lnTo>
                    <a:pt x="2970" y="4458"/>
                  </a:lnTo>
                  <a:lnTo>
                    <a:pt x="3024" y="4509"/>
                  </a:lnTo>
                  <a:lnTo>
                    <a:pt x="3081" y="4559"/>
                  </a:lnTo>
                  <a:lnTo>
                    <a:pt x="3138" y="4610"/>
                  </a:lnTo>
                  <a:lnTo>
                    <a:pt x="3199" y="4659"/>
                  </a:lnTo>
                  <a:lnTo>
                    <a:pt x="3230" y="4682"/>
                  </a:lnTo>
                  <a:lnTo>
                    <a:pt x="3260" y="4706"/>
                  </a:lnTo>
                  <a:lnTo>
                    <a:pt x="3292" y="4729"/>
                  </a:lnTo>
                  <a:lnTo>
                    <a:pt x="3323" y="4751"/>
                  </a:lnTo>
                  <a:lnTo>
                    <a:pt x="3356" y="4772"/>
                  </a:lnTo>
                  <a:lnTo>
                    <a:pt x="3388" y="4793"/>
                  </a:lnTo>
                  <a:lnTo>
                    <a:pt x="3420" y="4812"/>
                  </a:lnTo>
                  <a:lnTo>
                    <a:pt x="3453" y="4831"/>
                  </a:lnTo>
                  <a:lnTo>
                    <a:pt x="3486" y="4849"/>
                  </a:lnTo>
                  <a:lnTo>
                    <a:pt x="3519" y="4865"/>
                  </a:lnTo>
                  <a:lnTo>
                    <a:pt x="3552" y="4880"/>
                  </a:lnTo>
                  <a:lnTo>
                    <a:pt x="3585" y="4895"/>
                  </a:lnTo>
                  <a:lnTo>
                    <a:pt x="3618" y="4907"/>
                  </a:lnTo>
                  <a:lnTo>
                    <a:pt x="3651" y="4919"/>
                  </a:lnTo>
                  <a:lnTo>
                    <a:pt x="3684" y="4928"/>
                  </a:lnTo>
                  <a:lnTo>
                    <a:pt x="3718" y="4937"/>
                  </a:lnTo>
                  <a:lnTo>
                    <a:pt x="3750" y="4944"/>
                  </a:lnTo>
                  <a:lnTo>
                    <a:pt x="3784" y="4949"/>
                  </a:lnTo>
                  <a:lnTo>
                    <a:pt x="3816" y="4954"/>
                  </a:lnTo>
                  <a:lnTo>
                    <a:pt x="3849" y="4955"/>
                  </a:lnTo>
                  <a:lnTo>
                    <a:pt x="3882" y="4955"/>
                  </a:lnTo>
                  <a:lnTo>
                    <a:pt x="3914" y="4954"/>
                  </a:lnTo>
                  <a:lnTo>
                    <a:pt x="3946" y="4949"/>
                  </a:lnTo>
                  <a:lnTo>
                    <a:pt x="3977" y="4943"/>
                  </a:lnTo>
                  <a:lnTo>
                    <a:pt x="4009" y="4936"/>
                  </a:lnTo>
                  <a:lnTo>
                    <a:pt x="4040" y="4925"/>
                  </a:lnTo>
                  <a:lnTo>
                    <a:pt x="4071" y="4913"/>
                  </a:lnTo>
                  <a:lnTo>
                    <a:pt x="4101" y="4898"/>
                  </a:lnTo>
                  <a:lnTo>
                    <a:pt x="4131" y="4880"/>
                  </a:lnTo>
                  <a:lnTo>
                    <a:pt x="4160" y="4860"/>
                  </a:lnTo>
                  <a:lnTo>
                    <a:pt x="4189" y="4839"/>
                  </a:lnTo>
                  <a:lnTo>
                    <a:pt x="4214" y="4816"/>
                  </a:lnTo>
                  <a:lnTo>
                    <a:pt x="4238" y="4792"/>
                  </a:lnTo>
                  <a:lnTo>
                    <a:pt x="4260" y="4767"/>
                  </a:lnTo>
                  <a:lnTo>
                    <a:pt x="4279" y="4740"/>
                  </a:lnTo>
                  <a:lnTo>
                    <a:pt x="4297" y="4713"/>
                  </a:lnTo>
                  <a:lnTo>
                    <a:pt x="4313" y="4686"/>
                  </a:lnTo>
                  <a:lnTo>
                    <a:pt x="4326" y="4656"/>
                  </a:lnTo>
                  <a:lnTo>
                    <a:pt x="4339" y="4626"/>
                  </a:lnTo>
                  <a:lnTo>
                    <a:pt x="4349" y="4595"/>
                  </a:lnTo>
                  <a:lnTo>
                    <a:pt x="4358" y="4564"/>
                  </a:lnTo>
                  <a:lnTo>
                    <a:pt x="4364" y="4531"/>
                  </a:lnTo>
                  <a:lnTo>
                    <a:pt x="4370" y="4499"/>
                  </a:lnTo>
                  <a:lnTo>
                    <a:pt x="4374" y="4465"/>
                  </a:lnTo>
                  <a:lnTo>
                    <a:pt x="4376" y="4431"/>
                  </a:lnTo>
                  <a:lnTo>
                    <a:pt x="4377" y="4397"/>
                  </a:lnTo>
                  <a:lnTo>
                    <a:pt x="4377" y="4361"/>
                  </a:lnTo>
                  <a:lnTo>
                    <a:pt x="4375" y="4326"/>
                  </a:lnTo>
                  <a:lnTo>
                    <a:pt x="4373" y="4289"/>
                  </a:lnTo>
                  <a:lnTo>
                    <a:pt x="4368" y="4254"/>
                  </a:lnTo>
                  <a:lnTo>
                    <a:pt x="4363" y="4217"/>
                  </a:lnTo>
                  <a:lnTo>
                    <a:pt x="4357" y="4180"/>
                  </a:lnTo>
                  <a:lnTo>
                    <a:pt x="4349" y="4143"/>
                  </a:lnTo>
                  <a:lnTo>
                    <a:pt x="4341" y="4106"/>
                  </a:lnTo>
                  <a:lnTo>
                    <a:pt x="4332" y="4070"/>
                  </a:lnTo>
                  <a:lnTo>
                    <a:pt x="4322" y="4033"/>
                  </a:lnTo>
                  <a:lnTo>
                    <a:pt x="4311" y="3995"/>
                  </a:lnTo>
                  <a:lnTo>
                    <a:pt x="4299" y="3958"/>
                  </a:lnTo>
                  <a:lnTo>
                    <a:pt x="4287" y="3922"/>
                  </a:lnTo>
                  <a:lnTo>
                    <a:pt x="4275" y="3885"/>
                  </a:lnTo>
                  <a:lnTo>
                    <a:pt x="4246" y="3812"/>
                  </a:lnTo>
                  <a:lnTo>
                    <a:pt x="4218" y="3741"/>
                  </a:lnTo>
                  <a:lnTo>
                    <a:pt x="4188" y="3671"/>
                  </a:lnTo>
                  <a:lnTo>
                    <a:pt x="4156" y="3604"/>
                  </a:lnTo>
                  <a:lnTo>
                    <a:pt x="4123" y="3539"/>
                  </a:lnTo>
                  <a:lnTo>
                    <a:pt x="4092" y="3477"/>
                  </a:lnTo>
                  <a:lnTo>
                    <a:pt x="4060" y="3418"/>
                  </a:lnTo>
                  <a:lnTo>
                    <a:pt x="4029" y="3363"/>
                  </a:lnTo>
                  <a:lnTo>
                    <a:pt x="3999" y="3313"/>
                  </a:lnTo>
                  <a:lnTo>
                    <a:pt x="3972" y="3266"/>
                  </a:lnTo>
                  <a:lnTo>
                    <a:pt x="3947" y="3225"/>
                  </a:lnTo>
                  <a:lnTo>
                    <a:pt x="3905" y="3157"/>
                  </a:lnTo>
                  <a:lnTo>
                    <a:pt x="3876" y="3115"/>
                  </a:lnTo>
                  <a:lnTo>
                    <a:pt x="3866" y="3101"/>
                  </a:lnTo>
                  <a:lnTo>
                    <a:pt x="3859" y="3102"/>
                  </a:lnTo>
                  <a:lnTo>
                    <a:pt x="3875" y="3095"/>
                  </a:lnTo>
                  <a:lnTo>
                    <a:pt x="3924" y="3079"/>
                  </a:lnTo>
                  <a:lnTo>
                    <a:pt x="3997" y="3049"/>
                  </a:lnTo>
                  <a:lnTo>
                    <a:pt x="4042" y="3031"/>
                  </a:lnTo>
                  <a:lnTo>
                    <a:pt x="4092" y="3010"/>
                  </a:lnTo>
                  <a:lnTo>
                    <a:pt x="4146" y="2986"/>
                  </a:lnTo>
                  <a:lnTo>
                    <a:pt x="4203" y="2960"/>
                  </a:lnTo>
                  <a:lnTo>
                    <a:pt x="4263" y="2931"/>
                  </a:lnTo>
                  <a:lnTo>
                    <a:pt x="4325" y="2900"/>
                  </a:lnTo>
                  <a:lnTo>
                    <a:pt x="4390" y="2866"/>
                  </a:lnTo>
                  <a:lnTo>
                    <a:pt x="4456" y="2831"/>
                  </a:lnTo>
                  <a:lnTo>
                    <a:pt x="4521" y="2793"/>
                  </a:lnTo>
                  <a:lnTo>
                    <a:pt x="4587" y="2753"/>
                  </a:lnTo>
                  <a:lnTo>
                    <a:pt x="4652" y="2711"/>
                  </a:lnTo>
                  <a:lnTo>
                    <a:pt x="4684" y="2689"/>
                  </a:lnTo>
                  <a:lnTo>
                    <a:pt x="4715" y="2667"/>
                  </a:lnTo>
                  <a:lnTo>
                    <a:pt x="4747" y="2643"/>
                  </a:lnTo>
                  <a:lnTo>
                    <a:pt x="4777" y="2619"/>
                  </a:lnTo>
                  <a:lnTo>
                    <a:pt x="4808" y="2596"/>
                  </a:lnTo>
                  <a:lnTo>
                    <a:pt x="4837" y="2571"/>
                  </a:lnTo>
                  <a:lnTo>
                    <a:pt x="4866" y="2547"/>
                  </a:lnTo>
                  <a:lnTo>
                    <a:pt x="4893" y="2520"/>
                  </a:lnTo>
                  <a:lnTo>
                    <a:pt x="4920" y="2495"/>
                  </a:lnTo>
                  <a:lnTo>
                    <a:pt x="4945" y="2469"/>
                  </a:lnTo>
                  <a:lnTo>
                    <a:pt x="4971" y="2442"/>
                  </a:lnTo>
                  <a:lnTo>
                    <a:pt x="4994" y="2414"/>
                  </a:lnTo>
                  <a:lnTo>
                    <a:pt x="5016" y="2387"/>
                  </a:lnTo>
                  <a:lnTo>
                    <a:pt x="5037" y="2359"/>
                  </a:lnTo>
                  <a:lnTo>
                    <a:pt x="5057" y="2330"/>
                  </a:lnTo>
                  <a:lnTo>
                    <a:pt x="5075" y="2302"/>
                  </a:lnTo>
                  <a:lnTo>
                    <a:pt x="5092" y="2272"/>
                  </a:lnTo>
                  <a:lnTo>
                    <a:pt x="5107" y="2242"/>
                  </a:lnTo>
                  <a:lnTo>
                    <a:pt x="5120" y="2213"/>
                  </a:lnTo>
                  <a:lnTo>
                    <a:pt x="5133" y="2182"/>
                  </a:lnTo>
                  <a:lnTo>
                    <a:pt x="5142" y="2151"/>
                  </a:lnTo>
                  <a:lnTo>
                    <a:pt x="5150" y="2119"/>
                  </a:lnTo>
                  <a:lnTo>
                    <a:pt x="5156" y="2087"/>
                  </a:lnTo>
                  <a:lnTo>
                    <a:pt x="5160" y="2056"/>
                  </a:lnTo>
                  <a:lnTo>
                    <a:pt x="5162" y="2023"/>
                  </a:lnTo>
                  <a:lnTo>
                    <a:pt x="5162" y="1991"/>
                  </a:lnTo>
                  <a:lnTo>
                    <a:pt x="5159" y="1957"/>
                  </a:lnTo>
                  <a:lnTo>
                    <a:pt x="5155" y="1923"/>
                  </a:lnTo>
                  <a:lnTo>
                    <a:pt x="5147" y="1890"/>
                  </a:lnTo>
                  <a:lnTo>
                    <a:pt x="5137" y="1856"/>
                  </a:lnTo>
                  <a:close/>
                </a:path>
              </a:pathLst>
            </a:custGeom>
            <a:solidFill>
              <a:srgbClr val="00B050"/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outerShdw blurRad="762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1BB0BCEF-CB58-4D83-8EB8-F803BCE8544B}"/>
                </a:ext>
              </a:extLst>
            </p:cNvPr>
            <p:cNvSpPr txBox="1"/>
            <p:nvPr/>
          </p:nvSpPr>
          <p:spPr>
            <a:xfrm>
              <a:off x="224285" y="1099974"/>
              <a:ext cx="2327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64D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3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694DB242-54CF-4940-A74A-EB800EA9E071}"/>
              </a:ext>
            </a:extLst>
          </p:cNvPr>
          <p:cNvGrpSpPr/>
          <p:nvPr/>
        </p:nvGrpSpPr>
        <p:grpSpPr>
          <a:xfrm>
            <a:off x="4775712" y="1067757"/>
            <a:ext cx="606311" cy="638776"/>
            <a:chOff x="52438" y="1045973"/>
            <a:chExt cx="606311" cy="638776"/>
          </a:xfrm>
        </p:grpSpPr>
        <p:sp>
          <p:nvSpPr>
            <p:cNvPr id="24" name="MH_SubTitle_1">
              <a:extLst>
                <a:ext uri="{FF2B5EF4-FFF2-40B4-BE49-F238E27FC236}">
                  <a16:creationId xmlns:a16="http://schemas.microsoft.com/office/drawing/2014/main" xmlns="" id="{220B9BAB-8181-429A-960A-BAFD0DDE1697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52438" y="1045973"/>
              <a:ext cx="606311" cy="638776"/>
            </a:xfrm>
            <a:custGeom>
              <a:avLst/>
              <a:gdLst>
                <a:gd name="T0" fmla="*/ 1859239 w 5162"/>
                <a:gd name="T1" fmla="*/ 620001 h 4955"/>
                <a:gd name="T2" fmla="*/ 1781002 w 5162"/>
                <a:gd name="T3" fmla="*/ 565046 h 4955"/>
                <a:gd name="T4" fmla="*/ 1678777 w 5162"/>
                <a:gd name="T5" fmla="*/ 539227 h 4955"/>
                <a:gd name="T6" fmla="*/ 1565480 w 5162"/>
                <a:gd name="T7" fmla="*/ 535170 h 4955"/>
                <a:gd name="T8" fmla="*/ 1354388 w 5162"/>
                <a:gd name="T9" fmla="*/ 562464 h 4955"/>
                <a:gd name="T10" fmla="*/ 1243675 w 5162"/>
                <a:gd name="T11" fmla="*/ 583487 h 4955"/>
                <a:gd name="T12" fmla="*/ 1226330 w 5162"/>
                <a:gd name="T13" fmla="*/ 403130 h 4955"/>
                <a:gd name="T14" fmla="*/ 1184259 w 5162"/>
                <a:gd name="T15" fmla="*/ 226461 h 4955"/>
                <a:gd name="T16" fmla="*/ 1138867 w 5162"/>
                <a:gd name="T17" fmla="*/ 125402 h 4955"/>
                <a:gd name="T18" fmla="*/ 1075760 w 5162"/>
                <a:gd name="T19" fmla="*/ 46104 h 4955"/>
                <a:gd name="T20" fmla="*/ 990511 w 5162"/>
                <a:gd name="T21" fmla="*/ 4057 h 4955"/>
                <a:gd name="T22" fmla="*/ 902679 w 5162"/>
                <a:gd name="T23" fmla="*/ 6639 h 4955"/>
                <a:gd name="T24" fmla="*/ 820383 w 5162"/>
                <a:gd name="T25" fmla="*/ 54218 h 4955"/>
                <a:gd name="T26" fmla="*/ 759491 w 5162"/>
                <a:gd name="T27" fmla="*/ 136835 h 4955"/>
                <a:gd name="T28" fmla="*/ 716312 w 5162"/>
                <a:gd name="T29" fmla="*/ 240107 h 4955"/>
                <a:gd name="T30" fmla="*/ 674611 w 5162"/>
                <a:gd name="T31" fmla="*/ 428948 h 4955"/>
                <a:gd name="T32" fmla="*/ 660956 w 5162"/>
                <a:gd name="T33" fmla="*/ 590126 h 4955"/>
                <a:gd name="T34" fmla="*/ 527362 w 5162"/>
                <a:gd name="T35" fmla="*/ 558038 h 4955"/>
                <a:gd name="T36" fmla="*/ 325127 w 5162"/>
                <a:gd name="T37" fmla="*/ 534433 h 4955"/>
                <a:gd name="T38" fmla="*/ 212938 w 5162"/>
                <a:gd name="T39" fmla="*/ 541072 h 4955"/>
                <a:gd name="T40" fmla="*/ 112927 w 5162"/>
                <a:gd name="T41" fmla="*/ 570209 h 4955"/>
                <a:gd name="T42" fmla="*/ 38011 w 5162"/>
                <a:gd name="T43" fmla="*/ 629222 h 4955"/>
                <a:gd name="T44" fmla="*/ 2952 w 5162"/>
                <a:gd name="T45" fmla="*/ 709258 h 4955"/>
                <a:gd name="T46" fmla="*/ 11071 w 5162"/>
                <a:gd name="T47" fmla="*/ 804784 h 4955"/>
                <a:gd name="T48" fmla="*/ 61999 w 5162"/>
                <a:gd name="T49" fmla="*/ 890352 h 4955"/>
                <a:gd name="T50" fmla="*/ 141713 w 5162"/>
                <a:gd name="T51" fmla="*/ 965962 h 4955"/>
                <a:gd name="T52" fmla="*/ 284901 w 5162"/>
                <a:gd name="T53" fmla="*/ 1057063 h 4955"/>
                <a:gd name="T54" fmla="*/ 457244 w 5162"/>
                <a:gd name="T55" fmla="*/ 1135623 h 4955"/>
                <a:gd name="T56" fmla="*/ 439161 w 5162"/>
                <a:gd name="T57" fmla="*/ 1204594 h 4955"/>
                <a:gd name="T58" fmla="*/ 348746 w 5162"/>
                <a:gd name="T59" fmla="*/ 1379788 h 4955"/>
                <a:gd name="T60" fmla="*/ 302984 w 5162"/>
                <a:gd name="T61" fmla="*/ 1514410 h 4955"/>
                <a:gd name="T62" fmla="*/ 289699 w 5162"/>
                <a:gd name="T63" fmla="*/ 1621740 h 4955"/>
                <a:gd name="T64" fmla="*/ 308151 w 5162"/>
                <a:gd name="T65" fmla="*/ 1717266 h 4955"/>
                <a:gd name="T66" fmla="*/ 369412 w 5162"/>
                <a:gd name="T67" fmla="*/ 1792507 h 4955"/>
                <a:gd name="T68" fmla="*/ 448756 w 5162"/>
                <a:gd name="T69" fmla="*/ 1825333 h 4955"/>
                <a:gd name="T70" fmla="*/ 545446 w 5162"/>
                <a:gd name="T71" fmla="*/ 1817588 h 4955"/>
                <a:gd name="T72" fmla="*/ 642504 w 5162"/>
                <a:gd name="T73" fmla="*/ 1774804 h 4955"/>
                <a:gd name="T74" fmla="*/ 746574 w 5162"/>
                <a:gd name="T75" fmla="*/ 1700300 h 4955"/>
                <a:gd name="T76" fmla="*/ 892346 w 5162"/>
                <a:gd name="T77" fmla="*/ 1555350 h 4955"/>
                <a:gd name="T78" fmla="*/ 958036 w 5162"/>
                <a:gd name="T79" fmla="*/ 1488961 h 4955"/>
                <a:gd name="T80" fmla="*/ 1077237 w 5162"/>
                <a:gd name="T81" fmla="*/ 1625059 h 4955"/>
                <a:gd name="T82" fmla="*/ 1214890 w 5162"/>
                <a:gd name="T83" fmla="*/ 1744191 h 4955"/>
                <a:gd name="T84" fmla="*/ 1310841 w 5162"/>
                <a:gd name="T85" fmla="*/ 1799884 h 4955"/>
                <a:gd name="T86" fmla="*/ 1408268 w 5162"/>
                <a:gd name="T87" fmla="*/ 1827177 h 4955"/>
                <a:gd name="T88" fmla="*/ 1502374 w 5162"/>
                <a:gd name="T89" fmla="*/ 1812055 h 4955"/>
                <a:gd name="T90" fmla="*/ 1572123 w 5162"/>
                <a:gd name="T91" fmla="*/ 1758206 h 4955"/>
                <a:gd name="T92" fmla="*/ 1610504 w 5162"/>
                <a:gd name="T93" fmla="*/ 1671163 h 4955"/>
                <a:gd name="T94" fmla="*/ 1611980 w 5162"/>
                <a:gd name="T95" fmla="*/ 1568997 h 4955"/>
                <a:gd name="T96" fmla="*/ 1586516 w 5162"/>
                <a:gd name="T97" fmla="*/ 1459824 h 4955"/>
                <a:gd name="T98" fmla="*/ 1510124 w 5162"/>
                <a:gd name="T99" fmla="*/ 1282417 h 4955"/>
                <a:gd name="T100" fmla="*/ 1426720 w 5162"/>
                <a:gd name="T101" fmla="*/ 1143738 h 4955"/>
                <a:gd name="T102" fmla="*/ 1530052 w 5162"/>
                <a:gd name="T103" fmla="*/ 1101322 h 4955"/>
                <a:gd name="T104" fmla="*/ 1716788 w 5162"/>
                <a:gd name="T105" fmla="*/ 999894 h 4955"/>
                <a:gd name="T106" fmla="*/ 1805727 w 5162"/>
                <a:gd name="T107" fmla="*/ 929448 h 4955"/>
                <a:gd name="T108" fmla="*/ 1872893 w 5162"/>
                <a:gd name="T109" fmla="*/ 849044 h 4955"/>
                <a:gd name="T110" fmla="*/ 1904262 w 5162"/>
                <a:gd name="T111" fmla="*/ 758312 h 495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162" h="4955">
                  <a:moveTo>
                    <a:pt x="5137" y="1856"/>
                  </a:moveTo>
                  <a:lnTo>
                    <a:pt x="5137" y="1856"/>
                  </a:lnTo>
                  <a:lnTo>
                    <a:pt x="5125" y="1823"/>
                  </a:lnTo>
                  <a:lnTo>
                    <a:pt x="5111" y="1791"/>
                  </a:lnTo>
                  <a:lnTo>
                    <a:pt x="5096" y="1762"/>
                  </a:lnTo>
                  <a:lnTo>
                    <a:pt x="5078" y="1733"/>
                  </a:lnTo>
                  <a:lnTo>
                    <a:pt x="5059" y="1706"/>
                  </a:lnTo>
                  <a:lnTo>
                    <a:pt x="5038" y="1681"/>
                  </a:lnTo>
                  <a:lnTo>
                    <a:pt x="5016" y="1658"/>
                  </a:lnTo>
                  <a:lnTo>
                    <a:pt x="4993" y="1635"/>
                  </a:lnTo>
                  <a:lnTo>
                    <a:pt x="4968" y="1614"/>
                  </a:lnTo>
                  <a:lnTo>
                    <a:pt x="4941" y="1596"/>
                  </a:lnTo>
                  <a:lnTo>
                    <a:pt x="4914" y="1578"/>
                  </a:lnTo>
                  <a:lnTo>
                    <a:pt x="4886" y="1562"/>
                  </a:lnTo>
                  <a:lnTo>
                    <a:pt x="4856" y="1546"/>
                  </a:lnTo>
                  <a:lnTo>
                    <a:pt x="4826" y="1532"/>
                  </a:lnTo>
                  <a:lnTo>
                    <a:pt x="4793" y="1520"/>
                  </a:lnTo>
                  <a:lnTo>
                    <a:pt x="4760" y="1508"/>
                  </a:lnTo>
                  <a:lnTo>
                    <a:pt x="4727" y="1498"/>
                  </a:lnTo>
                  <a:lnTo>
                    <a:pt x="4693" y="1488"/>
                  </a:lnTo>
                  <a:lnTo>
                    <a:pt x="4657" y="1480"/>
                  </a:lnTo>
                  <a:lnTo>
                    <a:pt x="4622" y="1474"/>
                  </a:lnTo>
                  <a:lnTo>
                    <a:pt x="4586" y="1467"/>
                  </a:lnTo>
                  <a:lnTo>
                    <a:pt x="4549" y="1462"/>
                  </a:lnTo>
                  <a:lnTo>
                    <a:pt x="4511" y="1458"/>
                  </a:lnTo>
                  <a:lnTo>
                    <a:pt x="4473" y="1455"/>
                  </a:lnTo>
                  <a:lnTo>
                    <a:pt x="4436" y="1452"/>
                  </a:lnTo>
                  <a:lnTo>
                    <a:pt x="4397" y="1451"/>
                  </a:lnTo>
                  <a:lnTo>
                    <a:pt x="4359" y="1449"/>
                  </a:lnTo>
                  <a:lnTo>
                    <a:pt x="4320" y="1448"/>
                  </a:lnTo>
                  <a:lnTo>
                    <a:pt x="4281" y="1449"/>
                  </a:lnTo>
                  <a:lnTo>
                    <a:pt x="4242" y="1451"/>
                  </a:lnTo>
                  <a:lnTo>
                    <a:pt x="4164" y="1455"/>
                  </a:lnTo>
                  <a:lnTo>
                    <a:pt x="4088" y="1460"/>
                  </a:lnTo>
                  <a:lnTo>
                    <a:pt x="4012" y="1468"/>
                  </a:lnTo>
                  <a:lnTo>
                    <a:pt x="3938" y="1478"/>
                  </a:lnTo>
                  <a:lnTo>
                    <a:pt x="3867" y="1488"/>
                  </a:lnTo>
                  <a:lnTo>
                    <a:pt x="3798" y="1500"/>
                  </a:lnTo>
                  <a:lnTo>
                    <a:pt x="3732" y="1513"/>
                  </a:lnTo>
                  <a:lnTo>
                    <a:pt x="3670" y="1525"/>
                  </a:lnTo>
                  <a:lnTo>
                    <a:pt x="3614" y="1538"/>
                  </a:lnTo>
                  <a:lnTo>
                    <a:pt x="3560" y="1549"/>
                  </a:lnTo>
                  <a:lnTo>
                    <a:pt x="3514" y="1561"/>
                  </a:lnTo>
                  <a:lnTo>
                    <a:pt x="3437" y="1581"/>
                  </a:lnTo>
                  <a:lnTo>
                    <a:pt x="3388" y="1595"/>
                  </a:lnTo>
                  <a:lnTo>
                    <a:pt x="3371" y="1600"/>
                  </a:lnTo>
                  <a:lnTo>
                    <a:pt x="3370" y="1582"/>
                  </a:lnTo>
                  <a:lnTo>
                    <a:pt x="3368" y="1531"/>
                  </a:lnTo>
                  <a:lnTo>
                    <a:pt x="3363" y="1453"/>
                  </a:lnTo>
                  <a:lnTo>
                    <a:pt x="3360" y="1403"/>
                  </a:lnTo>
                  <a:lnTo>
                    <a:pt x="3355" y="1350"/>
                  </a:lnTo>
                  <a:lnTo>
                    <a:pt x="3350" y="1292"/>
                  </a:lnTo>
                  <a:lnTo>
                    <a:pt x="3342" y="1229"/>
                  </a:lnTo>
                  <a:lnTo>
                    <a:pt x="3333" y="1163"/>
                  </a:lnTo>
                  <a:lnTo>
                    <a:pt x="3323" y="1093"/>
                  </a:lnTo>
                  <a:lnTo>
                    <a:pt x="3311" y="1023"/>
                  </a:lnTo>
                  <a:lnTo>
                    <a:pt x="3297" y="949"/>
                  </a:lnTo>
                  <a:lnTo>
                    <a:pt x="3281" y="875"/>
                  </a:lnTo>
                  <a:lnTo>
                    <a:pt x="3264" y="800"/>
                  </a:lnTo>
                  <a:lnTo>
                    <a:pt x="3244" y="725"/>
                  </a:lnTo>
                  <a:lnTo>
                    <a:pt x="3232" y="687"/>
                  </a:lnTo>
                  <a:lnTo>
                    <a:pt x="3220" y="651"/>
                  </a:lnTo>
                  <a:lnTo>
                    <a:pt x="3209" y="614"/>
                  </a:lnTo>
                  <a:lnTo>
                    <a:pt x="3196" y="577"/>
                  </a:lnTo>
                  <a:lnTo>
                    <a:pt x="3183" y="541"/>
                  </a:lnTo>
                  <a:lnTo>
                    <a:pt x="3168" y="507"/>
                  </a:lnTo>
                  <a:lnTo>
                    <a:pt x="3153" y="471"/>
                  </a:lnTo>
                  <a:lnTo>
                    <a:pt x="3137" y="437"/>
                  </a:lnTo>
                  <a:lnTo>
                    <a:pt x="3122" y="404"/>
                  </a:lnTo>
                  <a:lnTo>
                    <a:pt x="3104" y="371"/>
                  </a:lnTo>
                  <a:lnTo>
                    <a:pt x="3086" y="340"/>
                  </a:lnTo>
                  <a:lnTo>
                    <a:pt x="3068" y="308"/>
                  </a:lnTo>
                  <a:lnTo>
                    <a:pt x="3048" y="279"/>
                  </a:lnTo>
                  <a:lnTo>
                    <a:pt x="3028" y="250"/>
                  </a:lnTo>
                  <a:lnTo>
                    <a:pt x="3007" y="223"/>
                  </a:lnTo>
                  <a:lnTo>
                    <a:pt x="2985" y="197"/>
                  </a:lnTo>
                  <a:lnTo>
                    <a:pt x="2962" y="171"/>
                  </a:lnTo>
                  <a:lnTo>
                    <a:pt x="2939" y="147"/>
                  </a:lnTo>
                  <a:lnTo>
                    <a:pt x="2915" y="125"/>
                  </a:lnTo>
                  <a:lnTo>
                    <a:pt x="2888" y="105"/>
                  </a:lnTo>
                  <a:lnTo>
                    <a:pt x="2862" y="86"/>
                  </a:lnTo>
                  <a:lnTo>
                    <a:pt x="2835" y="68"/>
                  </a:lnTo>
                  <a:lnTo>
                    <a:pt x="2807" y="54"/>
                  </a:lnTo>
                  <a:lnTo>
                    <a:pt x="2778" y="40"/>
                  </a:lnTo>
                  <a:lnTo>
                    <a:pt x="2747" y="27"/>
                  </a:lnTo>
                  <a:lnTo>
                    <a:pt x="2716" y="18"/>
                  </a:lnTo>
                  <a:lnTo>
                    <a:pt x="2684" y="11"/>
                  </a:lnTo>
                  <a:lnTo>
                    <a:pt x="2651" y="4"/>
                  </a:lnTo>
                  <a:lnTo>
                    <a:pt x="2616" y="1"/>
                  </a:lnTo>
                  <a:lnTo>
                    <a:pt x="2580" y="0"/>
                  </a:lnTo>
                  <a:lnTo>
                    <a:pt x="2546" y="1"/>
                  </a:lnTo>
                  <a:lnTo>
                    <a:pt x="2511" y="4"/>
                  </a:lnTo>
                  <a:lnTo>
                    <a:pt x="2477" y="11"/>
                  </a:lnTo>
                  <a:lnTo>
                    <a:pt x="2446" y="18"/>
                  </a:lnTo>
                  <a:lnTo>
                    <a:pt x="2414" y="27"/>
                  </a:lnTo>
                  <a:lnTo>
                    <a:pt x="2384" y="40"/>
                  </a:lnTo>
                  <a:lnTo>
                    <a:pt x="2354" y="54"/>
                  </a:lnTo>
                  <a:lnTo>
                    <a:pt x="2326" y="68"/>
                  </a:lnTo>
                  <a:lnTo>
                    <a:pt x="2299" y="86"/>
                  </a:lnTo>
                  <a:lnTo>
                    <a:pt x="2272" y="105"/>
                  </a:lnTo>
                  <a:lnTo>
                    <a:pt x="2247" y="125"/>
                  </a:lnTo>
                  <a:lnTo>
                    <a:pt x="2223" y="147"/>
                  </a:lnTo>
                  <a:lnTo>
                    <a:pt x="2199" y="171"/>
                  </a:lnTo>
                  <a:lnTo>
                    <a:pt x="2177" y="197"/>
                  </a:lnTo>
                  <a:lnTo>
                    <a:pt x="2155" y="223"/>
                  </a:lnTo>
                  <a:lnTo>
                    <a:pt x="2134" y="250"/>
                  </a:lnTo>
                  <a:lnTo>
                    <a:pt x="2114" y="279"/>
                  </a:lnTo>
                  <a:lnTo>
                    <a:pt x="2094" y="308"/>
                  </a:lnTo>
                  <a:lnTo>
                    <a:pt x="2075" y="340"/>
                  </a:lnTo>
                  <a:lnTo>
                    <a:pt x="2058" y="371"/>
                  </a:lnTo>
                  <a:lnTo>
                    <a:pt x="2040" y="404"/>
                  </a:lnTo>
                  <a:lnTo>
                    <a:pt x="2024" y="437"/>
                  </a:lnTo>
                  <a:lnTo>
                    <a:pt x="2008" y="471"/>
                  </a:lnTo>
                  <a:lnTo>
                    <a:pt x="1994" y="507"/>
                  </a:lnTo>
                  <a:lnTo>
                    <a:pt x="1979" y="541"/>
                  </a:lnTo>
                  <a:lnTo>
                    <a:pt x="1965" y="577"/>
                  </a:lnTo>
                  <a:lnTo>
                    <a:pt x="1953" y="614"/>
                  </a:lnTo>
                  <a:lnTo>
                    <a:pt x="1941" y="651"/>
                  </a:lnTo>
                  <a:lnTo>
                    <a:pt x="1929" y="687"/>
                  </a:lnTo>
                  <a:lnTo>
                    <a:pt x="1918" y="725"/>
                  </a:lnTo>
                  <a:lnTo>
                    <a:pt x="1898" y="800"/>
                  </a:lnTo>
                  <a:lnTo>
                    <a:pt x="1880" y="875"/>
                  </a:lnTo>
                  <a:lnTo>
                    <a:pt x="1864" y="949"/>
                  </a:lnTo>
                  <a:lnTo>
                    <a:pt x="1851" y="1023"/>
                  </a:lnTo>
                  <a:lnTo>
                    <a:pt x="1838" y="1093"/>
                  </a:lnTo>
                  <a:lnTo>
                    <a:pt x="1828" y="1163"/>
                  </a:lnTo>
                  <a:lnTo>
                    <a:pt x="1819" y="1229"/>
                  </a:lnTo>
                  <a:lnTo>
                    <a:pt x="1812" y="1292"/>
                  </a:lnTo>
                  <a:lnTo>
                    <a:pt x="1807" y="1350"/>
                  </a:lnTo>
                  <a:lnTo>
                    <a:pt x="1801" y="1403"/>
                  </a:lnTo>
                  <a:lnTo>
                    <a:pt x="1798" y="1453"/>
                  </a:lnTo>
                  <a:lnTo>
                    <a:pt x="1793" y="1531"/>
                  </a:lnTo>
                  <a:lnTo>
                    <a:pt x="1791" y="1582"/>
                  </a:lnTo>
                  <a:lnTo>
                    <a:pt x="1791" y="1600"/>
                  </a:lnTo>
                  <a:lnTo>
                    <a:pt x="1774" y="1595"/>
                  </a:lnTo>
                  <a:lnTo>
                    <a:pt x="1725" y="1581"/>
                  </a:lnTo>
                  <a:lnTo>
                    <a:pt x="1648" y="1561"/>
                  </a:lnTo>
                  <a:lnTo>
                    <a:pt x="1601" y="1549"/>
                  </a:lnTo>
                  <a:lnTo>
                    <a:pt x="1548" y="1538"/>
                  </a:lnTo>
                  <a:lnTo>
                    <a:pt x="1491" y="1525"/>
                  </a:lnTo>
                  <a:lnTo>
                    <a:pt x="1429" y="1513"/>
                  </a:lnTo>
                  <a:lnTo>
                    <a:pt x="1364" y="1500"/>
                  </a:lnTo>
                  <a:lnTo>
                    <a:pt x="1295" y="1488"/>
                  </a:lnTo>
                  <a:lnTo>
                    <a:pt x="1223" y="1478"/>
                  </a:lnTo>
                  <a:lnTo>
                    <a:pt x="1150" y="1468"/>
                  </a:lnTo>
                  <a:lnTo>
                    <a:pt x="1074" y="1460"/>
                  </a:lnTo>
                  <a:lnTo>
                    <a:pt x="997" y="1455"/>
                  </a:lnTo>
                  <a:lnTo>
                    <a:pt x="919" y="1451"/>
                  </a:lnTo>
                  <a:lnTo>
                    <a:pt x="881" y="1449"/>
                  </a:lnTo>
                  <a:lnTo>
                    <a:pt x="842" y="1448"/>
                  </a:lnTo>
                  <a:lnTo>
                    <a:pt x="804" y="1449"/>
                  </a:lnTo>
                  <a:lnTo>
                    <a:pt x="765" y="1451"/>
                  </a:lnTo>
                  <a:lnTo>
                    <a:pt x="726" y="1452"/>
                  </a:lnTo>
                  <a:lnTo>
                    <a:pt x="688" y="1455"/>
                  </a:lnTo>
                  <a:lnTo>
                    <a:pt x="650" y="1458"/>
                  </a:lnTo>
                  <a:lnTo>
                    <a:pt x="614" y="1462"/>
                  </a:lnTo>
                  <a:lnTo>
                    <a:pt x="577" y="1467"/>
                  </a:lnTo>
                  <a:lnTo>
                    <a:pt x="540" y="1474"/>
                  </a:lnTo>
                  <a:lnTo>
                    <a:pt x="504" y="1480"/>
                  </a:lnTo>
                  <a:lnTo>
                    <a:pt x="470" y="1488"/>
                  </a:lnTo>
                  <a:lnTo>
                    <a:pt x="435" y="1498"/>
                  </a:lnTo>
                  <a:lnTo>
                    <a:pt x="401" y="1508"/>
                  </a:lnTo>
                  <a:lnTo>
                    <a:pt x="369" y="1520"/>
                  </a:lnTo>
                  <a:lnTo>
                    <a:pt x="337" y="1532"/>
                  </a:lnTo>
                  <a:lnTo>
                    <a:pt x="306" y="1546"/>
                  </a:lnTo>
                  <a:lnTo>
                    <a:pt x="276" y="1562"/>
                  </a:lnTo>
                  <a:lnTo>
                    <a:pt x="248" y="1578"/>
                  </a:lnTo>
                  <a:lnTo>
                    <a:pt x="220" y="1596"/>
                  </a:lnTo>
                  <a:lnTo>
                    <a:pt x="194" y="1614"/>
                  </a:lnTo>
                  <a:lnTo>
                    <a:pt x="169" y="1635"/>
                  </a:lnTo>
                  <a:lnTo>
                    <a:pt x="146" y="1658"/>
                  </a:lnTo>
                  <a:lnTo>
                    <a:pt x="124" y="1681"/>
                  </a:lnTo>
                  <a:lnTo>
                    <a:pt x="103" y="1706"/>
                  </a:lnTo>
                  <a:lnTo>
                    <a:pt x="84" y="1733"/>
                  </a:lnTo>
                  <a:lnTo>
                    <a:pt x="67" y="1762"/>
                  </a:lnTo>
                  <a:lnTo>
                    <a:pt x="51" y="1791"/>
                  </a:lnTo>
                  <a:lnTo>
                    <a:pt x="37" y="1823"/>
                  </a:lnTo>
                  <a:lnTo>
                    <a:pt x="25" y="1856"/>
                  </a:lnTo>
                  <a:lnTo>
                    <a:pt x="15" y="1890"/>
                  </a:lnTo>
                  <a:lnTo>
                    <a:pt x="8" y="1923"/>
                  </a:lnTo>
                  <a:lnTo>
                    <a:pt x="3" y="1957"/>
                  </a:lnTo>
                  <a:lnTo>
                    <a:pt x="1" y="1991"/>
                  </a:lnTo>
                  <a:lnTo>
                    <a:pt x="0" y="2023"/>
                  </a:lnTo>
                  <a:lnTo>
                    <a:pt x="2" y="2056"/>
                  </a:lnTo>
                  <a:lnTo>
                    <a:pt x="6" y="2087"/>
                  </a:lnTo>
                  <a:lnTo>
                    <a:pt x="12" y="2119"/>
                  </a:lnTo>
                  <a:lnTo>
                    <a:pt x="20" y="2151"/>
                  </a:lnTo>
                  <a:lnTo>
                    <a:pt x="30" y="2182"/>
                  </a:lnTo>
                  <a:lnTo>
                    <a:pt x="42" y="2213"/>
                  </a:lnTo>
                  <a:lnTo>
                    <a:pt x="55" y="2242"/>
                  </a:lnTo>
                  <a:lnTo>
                    <a:pt x="70" y="2272"/>
                  </a:lnTo>
                  <a:lnTo>
                    <a:pt x="87" y="2302"/>
                  </a:lnTo>
                  <a:lnTo>
                    <a:pt x="105" y="2330"/>
                  </a:lnTo>
                  <a:lnTo>
                    <a:pt x="125" y="2359"/>
                  </a:lnTo>
                  <a:lnTo>
                    <a:pt x="146" y="2387"/>
                  </a:lnTo>
                  <a:lnTo>
                    <a:pt x="168" y="2414"/>
                  </a:lnTo>
                  <a:lnTo>
                    <a:pt x="192" y="2442"/>
                  </a:lnTo>
                  <a:lnTo>
                    <a:pt x="216" y="2469"/>
                  </a:lnTo>
                  <a:lnTo>
                    <a:pt x="242" y="2495"/>
                  </a:lnTo>
                  <a:lnTo>
                    <a:pt x="269" y="2520"/>
                  </a:lnTo>
                  <a:lnTo>
                    <a:pt x="296" y="2547"/>
                  </a:lnTo>
                  <a:lnTo>
                    <a:pt x="325" y="2571"/>
                  </a:lnTo>
                  <a:lnTo>
                    <a:pt x="355" y="2596"/>
                  </a:lnTo>
                  <a:lnTo>
                    <a:pt x="384" y="2619"/>
                  </a:lnTo>
                  <a:lnTo>
                    <a:pt x="415" y="2643"/>
                  </a:lnTo>
                  <a:lnTo>
                    <a:pt x="446" y="2667"/>
                  </a:lnTo>
                  <a:lnTo>
                    <a:pt x="478" y="2689"/>
                  </a:lnTo>
                  <a:lnTo>
                    <a:pt x="511" y="2711"/>
                  </a:lnTo>
                  <a:lnTo>
                    <a:pt x="575" y="2753"/>
                  </a:lnTo>
                  <a:lnTo>
                    <a:pt x="641" y="2793"/>
                  </a:lnTo>
                  <a:lnTo>
                    <a:pt x="707" y="2831"/>
                  </a:lnTo>
                  <a:lnTo>
                    <a:pt x="772" y="2866"/>
                  </a:lnTo>
                  <a:lnTo>
                    <a:pt x="836" y="2900"/>
                  </a:lnTo>
                  <a:lnTo>
                    <a:pt x="898" y="2931"/>
                  </a:lnTo>
                  <a:lnTo>
                    <a:pt x="959" y="2960"/>
                  </a:lnTo>
                  <a:lnTo>
                    <a:pt x="1016" y="2986"/>
                  </a:lnTo>
                  <a:lnTo>
                    <a:pt x="1070" y="3010"/>
                  </a:lnTo>
                  <a:lnTo>
                    <a:pt x="1120" y="3031"/>
                  </a:lnTo>
                  <a:lnTo>
                    <a:pt x="1165" y="3049"/>
                  </a:lnTo>
                  <a:lnTo>
                    <a:pt x="1239" y="3079"/>
                  </a:lnTo>
                  <a:lnTo>
                    <a:pt x="1286" y="3095"/>
                  </a:lnTo>
                  <a:lnTo>
                    <a:pt x="1303" y="3102"/>
                  </a:lnTo>
                  <a:lnTo>
                    <a:pt x="1296" y="3101"/>
                  </a:lnTo>
                  <a:lnTo>
                    <a:pt x="1285" y="3115"/>
                  </a:lnTo>
                  <a:lnTo>
                    <a:pt x="1258" y="3157"/>
                  </a:lnTo>
                  <a:lnTo>
                    <a:pt x="1215" y="3225"/>
                  </a:lnTo>
                  <a:lnTo>
                    <a:pt x="1190" y="3266"/>
                  </a:lnTo>
                  <a:lnTo>
                    <a:pt x="1162" y="3313"/>
                  </a:lnTo>
                  <a:lnTo>
                    <a:pt x="1133" y="3363"/>
                  </a:lnTo>
                  <a:lnTo>
                    <a:pt x="1102" y="3418"/>
                  </a:lnTo>
                  <a:lnTo>
                    <a:pt x="1071" y="3477"/>
                  </a:lnTo>
                  <a:lnTo>
                    <a:pt x="1038" y="3539"/>
                  </a:lnTo>
                  <a:lnTo>
                    <a:pt x="1007" y="3604"/>
                  </a:lnTo>
                  <a:lnTo>
                    <a:pt x="975" y="3671"/>
                  </a:lnTo>
                  <a:lnTo>
                    <a:pt x="945" y="3741"/>
                  </a:lnTo>
                  <a:lnTo>
                    <a:pt x="915" y="3812"/>
                  </a:lnTo>
                  <a:lnTo>
                    <a:pt x="888" y="3885"/>
                  </a:lnTo>
                  <a:lnTo>
                    <a:pt x="874" y="3922"/>
                  </a:lnTo>
                  <a:lnTo>
                    <a:pt x="863" y="3958"/>
                  </a:lnTo>
                  <a:lnTo>
                    <a:pt x="851" y="3995"/>
                  </a:lnTo>
                  <a:lnTo>
                    <a:pt x="840" y="4033"/>
                  </a:lnTo>
                  <a:lnTo>
                    <a:pt x="830" y="4070"/>
                  </a:lnTo>
                  <a:lnTo>
                    <a:pt x="821" y="4106"/>
                  </a:lnTo>
                  <a:lnTo>
                    <a:pt x="812" y="4143"/>
                  </a:lnTo>
                  <a:lnTo>
                    <a:pt x="805" y="4180"/>
                  </a:lnTo>
                  <a:lnTo>
                    <a:pt x="799" y="4217"/>
                  </a:lnTo>
                  <a:lnTo>
                    <a:pt x="793" y="4254"/>
                  </a:lnTo>
                  <a:lnTo>
                    <a:pt x="789" y="4289"/>
                  </a:lnTo>
                  <a:lnTo>
                    <a:pt x="786" y="4326"/>
                  </a:lnTo>
                  <a:lnTo>
                    <a:pt x="785" y="4361"/>
                  </a:lnTo>
                  <a:lnTo>
                    <a:pt x="785" y="4397"/>
                  </a:lnTo>
                  <a:lnTo>
                    <a:pt x="785" y="4431"/>
                  </a:lnTo>
                  <a:lnTo>
                    <a:pt x="788" y="4465"/>
                  </a:lnTo>
                  <a:lnTo>
                    <a:pt x="791" y="4499"/>
                  </a:lnTo>
                  <a:lnTo>
                    <a:pt x="797" y="4531"/>
                  </a:lnTo>
                  <a:lnTo>
                    <a:pt x="804" y="4564"/>
                  </a:lnTo>
                  <a:lnTo>
                    <a:pt x="812" y="4595"/>
                  </a:lnTo>
                  <a:lnTo>
                    <a:pt x="823" y="4626"/>
                  </a:lnTo>
                  <a:lnTo>
                    <a:pt x="835" y="4656"/>
                  </a:lnTo>
                  <a:lnTo>
                    <a:pt x="849" y="4686"/>
                  </a:lnTo>
                  <a:lnTo>
                    <a:pt x="865" y="4713"/>
                  </a:lnTo>
                  <a:lnTo>
                    <a:pt x="883" y="4740"/>
                  </a:lnTo>
                  <a:lnTo>
                    <a:pt x="902" y="4767"/>
                  </a:lnTo>
                  <a:lnTo>
                    <a:pt x="924" y="4792"/>
                  </a:lnTo>
                  <a:lnTo>
                    <a:pt x="947" y="4816"/>
                  </a:lnTo>
                  <a:lnTo>
                    <a:pt x="973" y="4839"/>
                  </a:lnTo>
                  <a:lnTo>
                    <a:pt x="1001" y="4860"/>
                  </a:lnTo>
                  <a:lnTo>
                    <a:pt x="1031" y="4880"/>
                  </a:lnTo>
                  <a:lnTo>
                    <a:pt x="1060" y="4898"/>
                  </a:lnTo>
                  <a:lnTo>
                    <a:pt x="1091" y="4913"/>
                  </a:lnTo>
                  <a:lnTo>
                    <a:pt x="1121" y="4925"/>
                  </a:lnTo>
                  <a:lnTo>
                    <a:pt x="1153" y="4936"/>
                  </a:lnTo>
                  <a:lnTo>
                    <a:pt x="1184" y="4943"/>
                  </a:lnTo>
                  <a:lnTo>
                    <a:pt x="1216" y="4949"/>
                  </a:lnTo>
                  <a:lnTo>
                    <a:pt x="1247" y="4954"/>
                  </a:lnTo>
                  <a:lnTo>
                    <a:pt x="1280" y="4955"/>
                  </a:lnTo>
                  <a:lnTo>
                    <a:pt x="1313" y="4955"/>
                  </a:lnTo>
                  <a:lnTo>
                    <a:pt x="1345" y="4954"/>
                  </a:lnTo>
                  <a:lnTo>
                    <a:pt x="1378" y="4949"/>
                  </a:lnTo>
                  <a:lnTo>
                    <a:pt x="1411" y="4944"/>
                  </a:lnTo>
                  <a:lnTo>
                    <a:pt x="1444" y="4937"/>
                  </a:lnTo>
                  <a:lnTo>
                    <a:pt x="1478" y="4928"/>
                  </a:lnTo>
                  <a:lnTo>
                    <a:pt x="1510" y="4919"/>
                  </a:lnTo>
                  <a:lnTo>
                    <a:pt x="1544" y="4907"/>
                  </a:lnTo>
                  <a:lnTo>
                    <a:pt x="1576" y="4895"/>
                  </a:lnTo>
                  <a:lnTo>
                    <a:pt x="1610" y="4880"/>
                  </a:lnTo>
                  <a:lnTo>
                    <a:pt x="1643" y="4865"/>
                  </a:lnTo>
                  <a:lnTo>
                    <a:pt x="1676" y="4849"/>
                  </a:lnTo>
                  <a:lnTo>
                    <a:pt x="1709" y="4831"/>
                  </a:lnTo>
                  <a:lnTo>
                    <a:pt x="1741" y="4812"/>
                  </a:lnTo>
                  <a:lnTo>
                    <a:pt x="1774" y="4793"/>
                  </a:lnTo>
                  <a:lnTo>
                    <a:pt x="1806" y="4772"/>
                  </a:lnTo>
                  <a:lnTo>
                    <a:pt x="1838" y="4751"/>
                  </a:lnTo>
                  <a:lnTo>
                    <a:pt x="1870" y="4729"/>
                  </a:lnTo>
                  <a:lnTo>
                    <a:pt x="1901" y="4706"/>
                  </a:lnTo>
                  <a:lnTo>
                    <a:pt x="1932" y="4682"/>
                  </a:lnTo>
                  <a:lnTo>
                    <a:pt x="1963" y="4659"/>
                  </a:lnTo>
                  <a:lnTo>
                    <a:pt x="2023" y="4610"/>
                  </a:lnTo>
                  <a:lnTo>
                    <a:pt x="2081" y="4559"/>
                  </a:lnTo>
                  <a:lnTo>
                    <a:pt x="2138" y="4509"/>
                  </a:lnTo>
                  <a:lnTo>
                    <a:pt x="2191" y="4458"/>
                  </a:lnTo>
                  <a:lnTo>
                    <a:pt x="2243" y="4406"/>
                  </a:lnTo>
                  <a:lnTo>
                    <a:pt x="2291" y="4357"/>
                  </a:lnTo>
                  <a:lnTo>
                    <a:pt x="2337" y="4307"/>
                  </a:lnTo>
                  <a:lnTo>
                    <a:pt x="2380" y="4261"/>
                  </a:lnTo>
                  <a:lnTo>
                    <a:pt x="2418" y="4217"/>
                  </a:lnTo>
                  <a:lnTo>
                    <a:pt x="2454" y="4176"/>
                  </a:lnTo>
                  <a:lnTo>
                    <a:pt x="2486" y="4139"/>
                  </a:lnTo>
                  <a:lnTo>
                    <a:pt x="2535" y="4078"/>
                  </a:lnTo>
                  <a:lnTo>
                    <a:pt x="2567" y="4037"/>
                  </a:lnTo>
                  <a:lnTo>
                    <a:pt x="2577" y="4023"/>
                  </a:lnTo>
                  <a:lnTo>
                    <a:pt x="2584" y="4023"/>
                  </a:lnTo>
                  <a:lnTo>
                    <a:pt x="2596" y="4037"/>
                  </a:lnTo>
                  <a:lnTo>
                    <a:pt x="2627" y="4078"/>
                  </a:lnTo>
                  <a:lnTo>
                    <a:pt x="2677" y="4139"/>
                  </a:lnTo>
                  <a:lnTo>
                    <a:pt x="2709" y="4176"/>
                  </a:lnTo>
                  <a:lnTo>
                    <a:pt x="2743" y="4217"/>
                  </a:lnTo>
                  <a:lnTo>
                    <a:pt x="2782" y="4261"/>
                  </a:lnTo>
                  <a:lnTo>
                    <a:pt x="2824" y="4307"/>
                  </a:lnTo>
                  <a:lnTo>
                    <a:pt x="2870" y="4357"/>
                  </a:lnTo>
                  <a:lnTo>
                    <a:pt x="2919" y="4406"/>
                  </a:lnTo>
                  <a:lnTo>
                    <a:pt x="2970" y="4458"/>
                  </a:lnTo>
                  <a:lnTo>
                    <a:pt x="3024" y="4509"/>
                  </a:lnTo>
                  <a:lnTo>
                    <a:pt x="3081" y="4559"/>
                  </a:lnTo>
                  <a:lnTo>
                    <a:pt x="3138" y="4610"/>
                  </a:lnTo>
                  <a:lnTo>
                    <a:pt x="3199" y="4659"/>
                  </a:lnTo>
                  <a:lnTo>
                    <a:pt x="3230" y="4682"/>
                  </a:lnTo>
                  <a:lnTo>
                    <a:pt x="3260" y="4706"/>
                  </a:lnTo>
                  <a:lnTo>
                    <a:pt x="3292" y="4729"/>
                  </a:lnTo>
                  <a:lnTo>
                    <a:pt x="3323" y="4751"/>
                  </a:lnTo>
                  <a:lnTo>
                    <a:pt x="3356" y="4772"/>
                  </a:lnTo>
                  <a:lnTo>
                    <a:pt x="3388" y="4793"/>
                  </a:lnTo>
                  <a:lnTo>
                    <a:pt x="3420" y="4812"/>
                  </a:lnTo>
                  <a:lnTo>
                    <a:pt x="3453" y="4831"/>
                  </a:lnTo>
                  <a:lnTo>
                    <a:pt x="3486" y="4849"/>
                  </a:lnTo>
                  <a:lnTo>
                    <a:pt x="3519" y="4865"/>
                  </a:lnTo>
                  <a:lnTo>
                    <a:pt x="3552" y="4880"/>
                  </a:lnTo>
                  <a:lnTo>
                    <a:pt x="3585" y="4895"/>
                  </a:lnTo>
                  <a:lnTo>
                    <a:pt x="3618" y="4907"/>
                  </a:lnTo>
                  <a:lnTo>
                    <a:pt x="3651" y="4919"/>
                  </a:lnTo>
                  <a:lnTo>
                    <a:pt x="3684" y="4928"/>
                  </a:lnTo>
                  <a:lnTo>
                    <a:pt x="3718" y="4937"/>
                  </a:lnTo>
                  <a:lnTo>
                    <a:pt x="3750" y="4944"/>
                  </a:lnTo>
                  <a:lnTo>
                    <a:pt x="3784" y="4949"/>
                  </a:lnTo>
                  <a:lnTo>
                    <a:pt x="3816" y="4954"/>
                  </a:lnTo>
                  <a:lnTo>
                    <a:pt x="3849" y="4955"/>
                  </a:lnTo>
                  <a:lnTo>
                    <a:pt x="3882" y="4955"/>
                  </a:lnTo>
                  <a:lnTo>
                    <a:pt x="3914" y="4954"/>
                  </a:lnTo>
                  <a:lnTo>
                    <a:pt x="3946" y="4949"/>
                  </a:lnTo>
                  <a:lnTo>
                    <a:pt x="3977" y="4943"/>
                  </a:lnTo>
                  <a:lnTo>
                    <a:pt x="4009" y="4936"/>
                  </a:lnTo>
                  <a:lnTo>
                    <a:pt x="4040" y="4925"/>
                  </a:lnTo>
                  <a:lnTo>
                    <a:pt x="4071" y="4913"/>
                  </a:lnTo>
                  <a:lnTo>
                    <a:pt x="4101" y="4898"/>
                  </a:lnTo>
                  <a:lnTo>
                    <a:pt x="4131" y="4880"/>
                  </a:lnTo>
                  <a:lnTo>
                    <a:pt x="4160" y="4860"/>
                  </a:lnTo>
                  <a:lnTo>
                    <a:pt x="4189" y="4839"/>
                  </a:lnTo>
                  <a:lnTo>
                    <a:pt x="4214" y="4816"/>
                  </a:lnTo>
                  <a:lnTo>
                    <a:pt x="4238" y="4792"/>
                  </a:lnTo>
                  <a:lnTo>
                    <a:pt x="4260" y="4767"/>
                  </a:lnTo>
                  <a:lnTo>
                    <a:pt x="4279" y="4740"/>
                  </a:lnTo>
                  <a:lnTo>
                    <a:pt x="4297" y="4713"/>
                  </a:lnTo>
                  <a:lnTo>
                    <a:pt x="4313" y="4686"/>
                  </a:lnTo>
                  <a:lnTo>
                    <a:pt x="4326" y="4656"/>
                  </a:lnTo>
                  <a:lnTo>
                    <a:pt x="4339" y="4626"/>
                  </a:lnTo>
                  <a:lnTo>
                    <a:pt x="4349" y="4595"/>
                  </a:lnTo>
                  <a:lnTo>
                    <a:pt x="4358" y="4564"/>
                  </a:lnTo>
                  <a:lnTo>
                    <a:pt x="4364" y="4531"/>
                  </a:lnTo>
                  <a:lnTo>
                    <a:pt x="4370" y="4499"/>
                  </a:lnTo>
                  <a:lnTo>
                    <a:pt x="4374" y="4465"/>
                  </a:lnTo>
                  <a:lnTo>
                    <a:pt x="4376" y="4431"/>
                  </a:lnTo>
                  <a:lnTo>
                    <a:pt x="4377" y="4397"/>
                  </a:lnTo>
                  <a:lnTo>
                    <a:pt x="4377" y="4361"/>
                  </a:lnTo>
                  <a:lnTo>
                    <a:pt x="4375" y="4326"/>
                  </a:lnTo>
                  <a:lnTo>
                    <a:pt x="4373" y="4289"/>
                  </a:lnTo>
                  <a:lnTo>
                    <a:pt x="4368" y="4254"/>
                  </a:lnTo>
                  <a:lnTo>
                    <a:pt x="4363" y="4217"/>
                  </a:lnTo>
                  <a:lnTo>
                    <a:pt x="4357" y="4180"/>
                  </a:lnTo>
                  <a:lnTo>
                    <a:pt x="4349" y="4143"/>
                  </a:lnTo>
                  <a:lnTo>
                    <a:pt x="4341" y="4106"/>
                  </a:lnTo>
                  <a:lnTo>
                    <a:pt x="4332" y="4070"/>
                  </a:lnTo>
                  <a:lnTo>
                    <a:pt x="4322" y="4033"/>
                  </a:lnTo>
                  <a:lnTo>
                    <a:pt x="4311" y="3995"/>
                  </a:lnTo>
                  <a:lnTo>
                    <a:pt x="4299" y="3958"/>
                  </a:lnTo>
                  <a:lnTo>
                    <a:pt x="4287" y="3922"/>
                  </a:lnTo>
                  <a:lnTo>
                    <a:pt x="4275" y="3885"/>
                  </a:lnTo>
                  <a:lnTo>
                    <a:pt x="4246" y="3812"/>
                  </a:lnTo>
                  <a:lnTo>
                    <a:pt x="4218" y="3741"/>
                  </a:lnTo>
                  <a:lnTo>
                    <a:pt x="4188" y="3671"/>
                  </a:lnTo>
                  <a:lnTo>
                    <a:pt x="4156" y="3604"/>
                  </a:lnTo>
                  <a:lnTo>
                    <a:pt x="4123" y="3539"/>
                  </a:lnTo>
                  <a:lnTo>
                    <a:pt x="4092" y="3477"/>
                  </a:lnTo>
                  <a:lnTo>
                    <a:pt x="4060" y="3418"/>
                  </a:lnTo>
                  <a:lnTo>
                    <a:pt x="4029" y="3363"/>
                  </a:lnTo>
                  <a:lnTo>
                    <a:pt x="3999" y="3313"/>
                  </a:lnTo>
                  <a:lnTo>
                    <a:pt x="3972" y="3266"/>
                  </a:lnTo>
                  <a:lnTo>
                    <a:pt x="3947" y="3225"/>
                  </a:lnTo>
                  <a:lnTo>
                    <a:pt x="3905" y="3157"/>
                  </a:lnTo>
                  <a:lnTo>
                    <a:pt x="3876" y="3115"/>
                  </a:lnTo>
                  <a:lnTo>
                    <a:pt x="3866" y="3101"/>
                  </a:lnTo>
                  <a:lnTo>
                    <a:pt x="3859" y="3102"/>
                  </a:lnTo>
                  <a:lnTo>
                    <a:pt x="3875" y="3095"/>
                  </a:lnTo>
                  <a:lnTo>
                    <a:pt x="3924" y="3079"/>
                  </a:lnTo>
                  <a:lnTo>
                    <a:pt x="3997" y="3049"/>
                  </a:lnTo>
                  <a:lnTo>
                    <a:pt x="4042" y="3031"/>
                  </a:lnTo>
                  <a:lnTo>
                    <a:pt x="4092" y="3010"/>
                  </a:lnTo>
                  <a:lnTo>
                    <a:pt x="4146" y="2986"/>
                  </a:lnTo>
                  <a:lnTo>
                    <a:pt x="4203" y="2960"/>
                  </a:lnTo>
                  <a:lnTo>
                    <a:pt x="4263" y="2931"/>
                  </a:lnTo>
                  <a:lnTo>
                    <a:pt x="4325" y="2900"/>
                  </a:lnTo>
                  <a:lnTo>
                    <a:pt x="4390" y="2866"/>
                  </a:lnTo>
                  <a:lnTo>
                    <a:pt x="4456" y="2831"/>
                  </a:lnTo>
                  <a:lnTo>
                    <a:pt x="4521" y="2793"/>
                  </a:lnTo>
                  <a:lnTo>
                    <a:pt x="4587" y="2753"/>
                  </a:lnTo>
                  <a:lnTo>
                    <a:pt x="4652" y="2711"/>
                  </a:lnTo>
                  <a:lnTo>
                    <a:pt x="4684" y="2689"/>
                  </a:lnTo>
                  <a:lnTo>
                    <a:pt x="4715" y="2667"/>
                  </a:lnTo>
                  <a:lnTo>
                    <a:pt x="4747" y="2643"/>
                  </a:lnTo>
                  <a:lnTo>
                    <a:pt x="4777" y="2619"/>
                  </a:lnTo>
                  <a:lnTo>
                    <a:pt x="4808" y="2596"/>
                  </a:lnTo>
                  <a:lnTo>
                    <a:pt x="4837" y="2571"/>
                  </a:lnTo>
                  <a:lnTo>
                    <a:pt x="4866" y="2547"/>
                  </a:lnTo>
                  <a:lnTo>
                    <a:pt x="4893" y="2520"/>
                  </a:lnTo>
                  <a:lnTo>
                    <a:pt x="4920" y="2495"/>
                  </a:lnTo>
                  <a:lnTo>
                    <a:pt x="4945" y="2469"/>
                  </a:lnTo>
                  <a:lnTo>
                    <a:pt x="4971" y="2442"/>
                  </a:lnTo>
                  <a:lnTo>
                    <a:pt x="4994" y="2414"/>
                  </a:lnTo>
                  <a:lnTo>
                    <a:pt x="5016" y="2387"/>
                  </a:lnTo>
                  <a:lnTo>
                    <a:pt x="5037" y="2359"/>
                  </a:lnTo>
                  <a:lnTo>
                    <a:pt x="5057" y="2330"/>
                  </a:lnTo>
                  <a:lnTo>
                    <a:pt x="5075" y="2302"/>
                  </a:lnTo>
                  <a:lnTo>
                    <a:pt x="5092" y="2272"/>
                  </a:lnTo>
                  <a:lnTo>
                    <a:pt x="5107" y="2242"/>
                  </a:lnTo>
                  <a:lnTo>
                    <a:pt x="5120" y="2213"/>
                  </a:lnTo>
                  <a:lnTo>
                    <a:pt x="5133" y="2182"/>
                  </a:lnTo>
                  <a:lnTo>
                    <a:pt x="5142" y="2151"/>
                  </a:lnTo>
                  <a:lnTo>
                    <a:pt x="5150" y="2119"/>
                  </a:lnTo>
                  <a:lnTo>
                    <a:pt x="5156" y="2087"/>
                  </a:lnTo>
                  <a:lnTo>
                    <a:pt x="5160" y="2056"/>
                  </a:lnTo>
                  <a:lnTo>
                    <a:pt x="5162" y="2023"/>
                  </a:lnTo>
                  <a:lnTo>
                    <a:pt x="5162" y="1991"/>
                  </a:lnTo>
                  <a:lnTo>
                    <a:pt x="5159" y="1957"/>
                  </a:lnTo>
                  <a:lnTo>
                    <a:pt x="5155" y="1923"/>
                  </a:lnTo>
                  <a:lnTo>
                    <a:pt x="5147" y="1890"/>
                  </a:lnTo>
                  <a:lnTo>
                    <a:pt x="5137" y="1856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outerShdw blurRad="762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329F8685-6867-47F7-A1AB-451D7E2036FA}"/>
                </a:ext>
              </a:extLst>
            </p:cNvPr>
            <p:cNvSpPr txBox="1"/>
            <p:nvPr/>
          </p:nvSpPr>
          <p:spPr>
            <a:xfrm>
              <a:off x="224285" y="1099974"/>
              <a:ext cx="2327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64D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4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03BD9561-0C9E-452F-BE72-815A88DFB129}"/>
              </a:ext>
            </a:extLst>
          </p:cNvPr>
          <p:cNvGrpSpPr/>
          <p:nvPr/>
        </p:nvGrpSpPr>
        <p:grpSpPr>
          <a:xfrm>
            <a:off x="4796534" y="2891374"/>
            <a:ext cx="606311" cy="638776"/>
            <a:chOff x="52438" y="1045973"/>
            <a:chExt cx="606311" cy="638776"/>
          </a:xfrm>
        </p:grpSpPr>
        <p:sp>
          <p:nvSpPr>
            <p:cNvPr id="27" name="MH_SubTitle_1">
              <a:extLst>
                <a:ext uri="{FF2B5EF4-FFF2-40B4-BE49-F238E27FC236}">
                  <a16:creationId xmlns:a16="http://schemas.microsoft.com/office/drawing/2014/main" xmlns="" id="{08CC3849-9F5E-4801-88B8-D8BE286F7F67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52438" y="1045973"/>
              <a:ext cx="606311" cy="638776"/>
            </a:xfrm>
            <a:custGeom>
              <a:avLst/>
              <a:gdLst>
                <a:gd name="T0" fmla="*/ 1859239 w 5162"/>
                <a:gd name="T1" fmla="*/ 620001 h 4955"/>
                <a:gd name="T2" fmla="*/ 1781002 w 5162"/>
                <a:gd name="T3" fmla="*/ 565046 h 4955"/>
                <a:gd name="T4" fmla="*/ 1678777 w 5162"/>
                <a:gd name="T5" fmla="*/ 539227 h 4955"/>
                <a:gd name="T6" fmla="*/ 1565480 w 5162"/>
                <a:gd name="T7" fmla="*/ 535170 h 4955"/>
                <a:gd name="T8" fmla="*/ 1354388 w 5162"/>
                <a:gd name="T9" fmla="*/ 562464 h 4955"/>
                <a:gd name="T10" fmla="*/ 1243675 w 5162"/>
                <a:gd name="T11" fmla="*/ 583487 h 4955"/>
                <a:gd name="T12" fmla="*/ 1226330 w 5162"/>
                <a:gd name="T13" fmla="*/ 403130 h 4955"/>
                <a:gd name="T14" fmla="*/ 1184259 w 5162"/>
                <a:gd name="T15" fmla="*/ 226461 h 4955"/>
                <a:gd name="T16" fmla="*/ 1138867 w 5162"/>
                <a:gd name="T17" fmla="*/ 125402 h 4955"/>
                <a:gd name="T18" fmla="*/ 1075760 w 5162"/>
                <a:gd name="T19" fmla="*/ 46104 h 4955"/>
                <a:gd name="T20" fmla="*/ 990511 w 5162"/>
                <a:gd name="T21" fmla="*/ 4057 h 4955"/>
                <a:gd name="T22" fmla="*/ 902679 w 5162"/>
                <a:gd name="T23" fmla="*/ 6639 h 4955"/>
                <a:gd name="T24" fmla="*/ 820383 w 5162"/>
                <a:gd name="T25" fmla="*/ 54218 h 4955"/>
                <a:gd name="T26" fmla="*/ 759491 w 5162"/>
                <a:gd name="T27" fmla="*/ 136835 h 4955"/>
                <a:gd name="T28" fmla="*/ 716312 w 5162"/>
                <a:gd name="T29" fmla="*/ 240107 h 4955"/>
                <a:gd name="T30" fmla="*/ 674611 w 5162"/>
                <a:gd name="T31" fmla="*/ 428948 h 4955"/>
                <a:gd name="T32" fmla="*/ 660956 w 5162"/>
                <a:gd name="T33" fmla="*/ 590126 h 4955"/>
                <a:gd name="T34" fmla="*/ 527362 w 5162"/>
                <a:gd name="T35" fmla="*/ 558038 h 4955"/>
                <a:gd name="T36" fmla="*/ 325127 w 5162"/>
                <a:gd name="T37" fmla="*/ 534433 h 4955"/>
                <a:gd name="T38" fmla="*/ 212938 w 5162"/>
                <a:gd name="T39" fmla="*/ 541072 h 4955"/>
                <a:gd name="T40" fmla="*/ 112927 w 5162"/>
                <a:gd name="T41" fmla="*/ 570209 h 4955"/>
                <a:gd name="T42" fmla="*/ 38011 w 5162"/>
                <a:gd name="T43" fmla="*/ 629222 h 4955"/>
                <a:gd name="T44" fmla="*/ 2952 w 5162"/>
                <a:gd name="T45" fmla="*/ 709258 h 4955"/>
                <a:gd name="T46" fmla="*/ 11071 w 5162"/>
                <a:gd name="T47" fmla="*/ 804784 h 4955"/>
                <a:gd name="T48" fmla="*/ 61999 w 5162"/>
                <a:gd name="T49" fmla="*/ 890352 h 4955"/>
                <a:gd name="T50" fmla="*/ 141713 w 5162"/>
                <a:gd name="T51" fmla="*/ 965962 h 4955"/>
                <a:gd name="T52" fmla="*/ 284901 w 5162"/>
                <a:gd name="T53" fmla="*/ 1057063 h 4955"/>
                <a:gd name="T54" fmla="*/ 457244 w 5162"/>
                <a:gd name="T55" fmla="*/ 1135623 h 4955"/>
                <a:gd name="T56" fmla="*/ 439161 w 5162"/>
                <a:gd name="T57" fmla="*/ 1204594 h 4955"/>
                <a:gd name="T58" fmla="*/ 348746 w 5162"/>
                <a:gd name="T59" fmla="*/ 1379788 h 4955"/>
                <a:gd name="T60" fmla="*/ 302984 w 5162"/>
                <a:gd name="T61" fmla="*/ 1514410 h 4955"/>
                <a:gd name="T62" fmla="*/ 289699 w 5162"/>
                <a:gd name="T63" fmla="*/ 1621740 h 4955"/>
                <a:gd name="T64" fmla="*/ 308151 w 5162"/>
                <a:gd name="T65" fmla="*/ 1717266 h 4955"/>
                <a:gd name="T66" fmla="*/ 369412 w 5162"/>
                <a:gd name="T67" fmla="*/ 1792507 h 4955"/>
                <a:gd name="T68" fmla="*/ 448756 w 5162"/>
                <a:gd name="T69" fmla="*/ 1825333 h 4955"/>
                <a:gd name="T70" fmla="*/ 545446 w 5162"/>
                <a:gd name="T71" fmla="*/ 1817588 h 4955"/>
                <a:gd name="T72" fmla="*/ 642504 w 5162"/>
                <a:gd name="T73" fmla="*/ 1774804 h 4955"/>
                <a:gd name="T74" fmla="*/ 746574 w 5162"/>
                <a:gd name="T75" fmla="*/ 1700300 h 4955"/>
                <a:gd name="T76" fmla="*/ 892346 w 5162"/>
                <a:gd name="T77" fmla="*/ 1555350 h 4955"/>
                <a:gd name="T78" fmla="*/ 958036 w 5162"/>
                <a:gd name="T79" fmla="*/ 1488961 h 4955"/>
                <a:gd name="T80" fmla="*/ 1077237 w 5162"/>
                <a:gd name="T81" fmla="*/ 1625059 h 4955"/>
                <a:gd name="T82" fmla="*/ 1214890 w 5162"/>
                <a:gd name="T83" fmla="*/ 1744191 h 4955"/>
                <a:gd name="T84" fmla="*/ 1310841 w 5162"/>
                <a:gd name="T85" fmla="*/ 1799884 h 4955"/>
                <a:gd name="T86" fmla="*/ 1408268 w 5162"/>
                <a:gd name="T87" fmla="*/ 1827177 h 4955"/>
                <a:gd name="T88" fmla="*/ 1502374 w 5162"/>
                <a:gd name="T89" fmla="*/ 1812055 h 4955"/>
                <a:gd name="T90" fmla="*/ 1572123 w 5162"/>
                <a:gd name="T91" fmla="*/ 1758206 h 4955"/>
                <a:gd name="T92" fmla="*/ 1610504 w 5162"/>
                <a:gd name="T93" fmla="*/ 1671163 h 4955"/>
                <a:gd name="T94" fmla="*/ 1611980 w 5162"/>
                <a:gd name="T95" fmla="*/ 1568997 h 4955"/>
                <a:gd name="T96" fmla="*/ 1586516 w 5162"/>
                <a:gd name="T97" fmla="*/ 1459824 h 4955"/>
                <a:gd name="T98" fmla="*/ 1510124 w 5162"/>
                <a:gd name="T99" fmla="*/ 1282417 h 4955"/>
                <a:gd name="T100" fmla="*/ 1426720 w 5162"/>
                <a:gd name="T101" fmla="*/ 1143738 h 4955"/>
                <a:gd name="T102" fmla="*/ 1530052 w 5162"/>
                <a:gd name="T103" fmla="*/ 1101322 h 4955"/>
                <a:gd name="T104" fmla="*/ 1716788 w 5162"/>
                <a:gd name="T105" fmla="*/ 999894 h 4955"/>
                <a:gd name="T106" fmla="*/ 1805727 w 5162"/>
                <a:gd name="T107" fmla="*/ 929448 h 4955"/>
                <a:gd name="T108" fmla="*/ 1872893 w 5162"/>
                <a:gd name="T109" fmla="*/ 849044 h 4955"/>
                <a:gd name="T110" fmla="*/ 1904262 w 5162"/>
                <a:gd name="T111" fmla="*/ 758312 h 495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162" h="4955">
                  <a:moveTo>
                    <a:pt x="5137" y="1856"/>
                  </a:moveTo>
                  <a:lnTo>
                    <a:pt x="5137" y="1856"/>
                  </a:lnTo>
                  <a:lnTo>
                    <a:pt x="5125" y="1823"/>
                  </a:lnTo>
                  <a:lnTo>
                    <a:pt x="5111" y="1791"/>
                  </a:lnTo>
                  <a:lnTo>
                    <a:pt x="5096" y="1762"/>
                  </a:lnTo>
                  <a:lnTo>
                    <a:pt x="5078" y="1733"/>
                  </a:lnTo>
                  <a:lnTo>
                    <a:pt x="5059" y="1706"/>
                  </a:lnTo>
                  <a:lnTo>
                    <a:pt x="5038" y="1681"/>
                  </a:lnTo>
                  <a:lnTo>
                    <a:pt x="5016" y="1658"/>
                  </a:lnTo>
                  <a:lnTo>
                    <a:pt x="4993" y="1635"/>
                  </a:lnTo>
                  <a:lnTo>
                    <a:pt x="4968" y="1614"/>
                  </a:lnTo>
                  <a:lnTo>
                    <a:pt x="4941" y="1596"/>
                  </a:lnTo>
                  <a:lnTo>
                    <a:pt x="4914" y="1578"/>
                  </a:lnTo>
                  <a:lnTo>
                    <a:pt x="4886" y="1562"/>
                  </a:lnTo>
                  <a:lnTo>
                    <a:pt x="4856" y="1546"/>
                  </a:lnTo>
                  <a:lnTo>
                    <a:pt x="4826" y="1532"/>
                  </a:lnTo>
                  <a:lnTo>
                    <a:pt x="4793" y="1520"/>
                  </a:lnTo>
                  <a:lnTo>
                    <a:pt x="4760" y="1508"/>
                  </a:lnTo>
                  <a:lnTo>
                    <a:pt x="4727" y="1498"/>
                  </a:lnTo>
                  <a:lnTo>
                    <a:pt x="4693" y="1488"/>
                  </a:lnTo>
                  <a:lnTo>
                    <a:pt x="4657" y="1480"/>
                  </a:lnTo>
                  <a:lnTo>
                    <a:pt x="4622" y="1474"/>
                  </a:lnTo>
                  <a:lnTo>
                    <a:pt x="4586" y="1467"/>
                  </a:lnTo>
                  <a:lnTo>
                    <a:pt x="4549" y="1462"/>
                  </a:lnTo>
                  <a:lnTo>
                    <a:pt x="4511" y="1458"/>
                  </a:lnTo>
                  <a:lnTo>
                    <a:pt x="4473" y="1455"/>
                  </a:lnTo>
                  <a:lnTo>
                    <a:pt x="4436" y="1452"/>
                  </a:lnTo>
                  <a:lnTo>
                    <a:pt x="4397" y="1451"/>
                  </a:lnTo>
                  <a:lnTo>
                    <a:pt x="4359" y="1449"/>
                  </a:lnTo>
                  <a:lnTo>
                    <a:pt x="4320" y="1448"/>
                  </a:lnTo>
                  <a:lnTo>
                    <a:pt x="4281" y="1449"/>
                  </a:lnTo>
                  <a:lnTo>
                    <a:pt x="4242" y="1451"/>
                  </a:lnTo>
                  <a:lnTo>
                    <a:pt x="4164" y="1455"/>
                  </a:lnTo>
                  <a:lnTo>
                    <a:pt x="4088" y="1460"/>
                  </a:lnTo>
                  <a:lnTo>
                    <a:pt x="4012" y="1468"/>
                  </a:lnTo>
                  <a:lnTo>
                    <a:pt x="3938" y="1478"/>
                  </a:lnTo>
                  <a:lnTo>
                    <a:pt x="3867" y="1488"/>
                  </a:lnTo>
                  <a:lnTo>
                    <a:pt x="3798" y="1500"/>
                  </a:lnTo>
                  <a:lnTo>
                    <a:pt x="3732" y="1513"/>
                  </a:lnTo>
                  <a:lnTo>
                    <a:pt x="3670" y="1525"/>
                  </a:lnTo>
                  <a:lnTo>
                    <a:pt x="3614" y="1538"/>
                  </a:lnTo>
                  <a:lnTo>
                    <a:pt x="3560" y="1549"/>
                  </a:lnTo>
                  <a:lnTo>
                    <a:pt x="3514" y="1561"/>
                  </a:lnTo>
                  <a:lnTo>
                    <a:pt x="3437" y="1581"/>
                  </a:lnTo>
                  <a:lnTo>
                    <a:pt x="3388" y="1595"/>
                  </a:lnTo>
                  <a:lnTo>
                    <a:pt x="3371" y="1600"/>
                  </a:lnTo>
                  <a:lnTo>
                    <a:pt x="3370" y="1582"/>
                  </a:lnTo>
                  <a:lnTo>
                    <a:pt x="3368" y="1531"/>
                  </a:lnTo>
                  <a:lnTo>
                    <a:pt x="3363" y="1453"/>
                  </a:lnTo>
                  <a:lnTo>
                    <a:pt x="3360" y="1403"/>
                  </a:lnTo>
                  <a:lnTo>
                    <a:pt x="3355" y="1350"/>
                  </a:lnTo>
                  <a:lnTo>
                    <a:pt x="3350" y="1292"/>
                  </a:lnTo>
                  <a:lnTo>
                    <a:pt x="3342" y="1229"/>
                  </a:lnTo>
                  <a:lnTo>
                    <a:pt x="3333" y="1163"/>
                  </a:lnTo>
                  <a:lnTo>
                    <a:pt x="3323" y="1093"/>
                  </a:lnTo>
                  <a:lnTo>
                    <a:pt x="3311" y="1023"/>
                  </a:lnTo>
                  <a:lnTo>
                    <a:pt x="3297" y="949"/>
                  </a:lnTo>
                  <a:lnTo>
                    <a:pt x="3281" y="875"/>
                  </a:lnTo>
                  <a:lnTo>
                    <a:pt x="3264" y="800"/>
                  </a:lnTo>
                  <a:lnTo>
                    <a:pt x="3244" y="725"/>
                  </a:lnTo>
                  <a:lnTo>
                    <a:pt x="3232" y="687"/>
                  </a:lnTo>
                  <a:lnTo>
                    <a:pt x="3220" y="651"/>
                  </a:lnTo>
                  <a:lnTo>
                    <a:pt x="3209" y="614"/>
                  </a:lnTo>
                  <a:lnTo>
                    <a:pt x="3196" y="577"/>
                  </a:lnTo>
                  <a:lnTo>
                    <a:pt x="3183" y="541"/>
                  </a:lnTo>
                  <a:lnTo>
                    <a:pt x="3168" y="507"/>
                  </a:lnTo>
                  <a:lnTo>
                    <a:pt x="3153" y="471"/>
                  </a:lnTo>
                  <a:lnTo>
                    <a:pt x="3137" y="437"/>
                  </a:lnTo>
                  <a:lnTo>
                    <a:pt x="3122" y="404"/>
                  </a:lnTo>
                  <a:lnTo>
                    <a:pt x="3104" y="371"/>
                  </a:lnTo>
                  <a:lnTo>
                    <a:pt x="3086" y="340"/>
                  </a:lnTo>
                  <a:lnTo>
                    <a:pt x="3068" y="308"/>
                  </a:lnTo>
                  <a:lnTo>
                    <a:pt x="3048" y="279"/>
                  </a:lnTo>
                  <a:lnTo>
                    <a:pt x="3028" y="250"/>
                  </a:lnTo>
                  <a:lnTo>
                    <a:pt x="3007" y="223"/>
                  </a:lnTo>
                  <a:lnTo>
                    <a:pt x="2985" y="197"/>
                  </a:lnTo>
                  <a:lnTo>
                    <a:pt x="2962" y="171"/>
                  </a:lnTo>
                  <a:lnTo>
                    <a:pt x="2939" y="147"/>
                  </a:lnTo>
                  <a:lnTo>
                    <a:pt x="2915" y="125"/>
                  </a:lnTo>
                  <a:lnTo>
                    <a:pt x="2888" y="105"/>
                  </a:lnTo>
                  <a:lnTo>
                    <a:pt x="2862" y="86"/>
                  </a:lnTo>
                  <a:lnTo>
                    <a:pt x="2835" y="68"/>
                  </a:lnTo>
                  <a:lnTo>
                    <a:pt x="2807" y="54"/>
                  </a:lnTo>
                  <a:lnTo>
                    <a:pt x="2778" y="40"/>
                  </a:lnTo>
                  <a:lnTo>
                    <a:pt x="2747" y="27"/>
                  </a:lnTo>
                  <a:lnTo>
                    <a:pt x="2716" y="18"/>
                  </a:lnTo>
                  <a:lnTo>
                    <a:pt x="2684" y="11"/>
                  </a:lnTo>
                  <a:lnTo>
                    <a:pt x="2651" y="4"/>
                  </a:lnTo>
                  <a:lnTo>
                    <a:pt x="2616" y="1"/>
                  </a:lnTo>
                  <a:lnTo>
                    <a:pt x="2580" y="0"/>
                  </a:lnTo>
                  <a:lnTo>
                    <a:pt x="2546" y="1"/>
                  </a:lnTo>
                  <a:lnTo>
                    <a:pt x="2511" y="4"/>
                  </a:lnTo>
                  <a:lnTo>
                    <a:pt x="2477" y="11"/>
                  </a:lnTo>
                  <a:lnTo>
                    <a:pt x="2446" y="18"/>
                  </a:lnTo>
                  <a:lnTo>
                    <a:pt x="2414" y="27"/>
                  </a:lnTo>
                  <a:lnTo>
                    <a:pt x="2384" y="40"/>
                  </a:lnTo>
                  <a:lnTo>
                    <a:pt x="2354" y="54"/>
                  </a:lnTo>
                  <a:lnTo>
                    <a:pt x="2326" y="68"/>
                  </a:lnTo>
                  <a:lnTo>
                    <a:pt x="2299" y="86"/>
                  </a:lnTo>
                  <a:lnTo>
                    <a:pt x="2272" y="105"/>
                  </a:lnTo>
                  <a:lnTo>
                    <a:pt x="2247" y="125"/>
                  </a:lnTo>
                  <a:lnTo>
                    <a:pt x="2223" y="147"/>
                  </a:lnTo>
                  <a:lnTo>
                    <a:pt x="2199" y="171"/>
                  </a:lnTo>
                  <a:lnTo>
                    <a:pt x="2177" y="197"/>
                  </a:lnTo>
                  <a:lnTo>
                    <a:pt x="2155" y="223"/>
                  </a:lnTo>
                  <a:lnTo>
                    <a:pt x="2134" y="250"/>
                  </a:lnTo>
                  <a:lnTo>
                    <a:pt x="2114" y="279"/>
                  </a:lnTo>
                  <a:lnTo>
                    <a:pt x="2094" y="308"/>
                  </a:lnTo>
                  <a:lnTo>
                    <a:pt x="2075" y="340"/>
                  </a:lnTo>
                  <a:lnTo>
                    <a:pt x="2058" y="371"/>
                  </a:lnTo>
                  <a:lnTo>
                    <a:pt x="2040" y="404"/>
                  </a:lnTo>
                  <a:lnTo>
                    <a:pt x="2024" y="437"/>
                  </a:lnTo>
                  <a:lnTo>
                    <a:pt x="2008" y="471"/>
                  </a:lnTo>
                  <a:lnTo>
                    <a:pt x="1994" y="507"/>
                  </a:lnTo>
                  <a:lnTo>
                    <a:pt x="1979" y="541"/>
                  </a:lnTo>
                  <a:lnTo>
                    <a:pt x="1965" y="577"/>
                  </a:lnTo>
                  <a:lnTo>
                    <a:pt x="1953" y="614"/>
                  </a:lnTo>
                  <a:lnTo>
                    <a:pt x="1941" y="651"/>
                  </a:lnTo>
                  <a:lnTo>
                    <a:pt x="1929" y="687"/>
                  </a:lnTo>
                  <a:lnTo>
                    <a:pt x="1918" y="725"/>
                  </a:lnTo>
                  <a:lnTo>
                    <a:pt x="1898" y="800"/>
                  </a:lnTo>
                  <a:lnTo>
                    <a:pt x="1880" y="875"/>
                  </a:lnTo>
                  <a:lnTo>
                    <a:pt x="1864" y="949"/>
                  </a:lnTo>
                  <a:lnTo>
                    <a:pt x="1851" y="1023"/>
                  </a:lnTo>
                  <a:lnTo>
                    <a:pt x="1838" y="1093"/>
                  </a:lnTo>
                  <a:lnTo>
                    <a:pt x="1828" y="1163"/>
                  </a:lnTo>
                  <a:lnTo>
                    <a:pt x="1819" y="1229"/>
                  </a:lnTo>
                  <a:lnTo>
                    <a:pt x="1812" y="1292"/>
                  </a:lnTo>
                  <a:lnTo>
                    <a:pt x="1807" y="1350"/>
                  </a:lnTo>
                  <a:lnTo>
                    <a:pt x="1801" y="1403"/>
                  </a:lnTo>
                  <a:lnTo>
                    <a:pt x="1798" y="1453"/>
                  </a:lnTo>
                  <a:lnTo>
                    <a:pt x="1793" y="1531"/>
                  </a:lnTo>
                  <a:lnTo>
                    <a:pt x="1791" y="1582"/>
                  </a:lnTo>
                  <a:lnTo>
                    <a:pt x="1791" y="1600"/>
                  </a:lnTo>
                  <a:lnTo>
                    <a:pt x="1774" y="1595"/>
                  </a:lnTo>
                  <a:lnTo>
                    <a:pt x="1725" y="1581"/>
                  </a:lnTo>
                  <a:lnTo>
                    <a:pt x="1648" y="1561"/>
                  </a:lnTo>
                  <a:lnTo>
                    <a:pt x="1601" y="1549"/>
                  </a:lnTo>
                  <a:lnTo>
                    <a:pt x="1548" y="1538"/>
                  </a:lnTo>
                  <a:lnTo>
                    <a:pt x="1491" y="1525"/>
                  </a:lnTo>
                  <a:lnTo>
                    <a:pt x="1429" y="1513"/>
                  </a:lnTo>
                  <a:lnTo>
                    <a:pt x="1364" y="1500"/>
                  </a:lnTo>
                  <a:lnTo>
                    <a:pt x="1295" y="1488"/>
                  </a:lnTo>
                  <a:lnTo>
                    <a:pt x="1223" y="1478"/>
                  </a:lnTo>
                  <a:lnTo>
                    <a:pt x="1150" y="1468"/>
                  </a:lnTo>
                  <a:lnTo>
                    <a:pt x="1074" y="1460"/>
                  </a:lnTo>
                  <a:lnTo>
                    <a:pt x="997" y="1455"/>
                  </a:lnTo>
                  <a:lnTo>
                    <a:pt x="919" y="1451"/>
                  </a:lnTo>
                  <a:lnTo>
                    <a:pt x="881" y="1449"/>
                  </a:lnTo>
                  <a:lnTo>
                    <a:pt x="842" y="1448"/>
                  </a:lnTo>
                  <a:lnTo>
                    <a:pt x="804" y="1449"/>
                  </a:lnTo>
                  <a:lnTo>
                    <a:pt x="765" y="1451"/>
                  </a:lnTo>
                  <a:lnTo>
                    <a:pt x="726" y="1452"/>
                  </a:lnTo>
                  <a:lnTo>
                    <a:pt x="688" y="1455"/>
                  </a:lnTo>
                  <a:lnTo>
                    <a:pt x="650" y="1458"/>
                  </a:lnTo>
                  <a:lnTo>
                    <a:pt x="614" y="1462"/>
                  </a:lnTo>
                  <a:lnTo>
                    <a:pt x="577" y="1467"/>
                  </a:lnTo>
                  <a:lnTo>
                    <a:pt x="540" y="1474"/>
                  </a:lnTo>
                  <a:lnTo>
                    <a:pt x="504" y="1480"/>
                  </a:lnTo>
                  <a:lnTo>
                    <a:pt x="470" y="1488"/>
                  </a:lnTo>
                  <a:lnTo>
                    <a:pt x="435" y="1498"/>
                  </a:lnTo>
                  <a:lnTo>
                    <a:pt x="401" y="1508"/>
                  </a:lnTo>
                  <a:lnTo>
                    <a:pt x="369" y="1520"/>
                  </a:lnTo>
                  <a:lnTo>
                    <a:pt x="337" y="1532"/>
                  </a:lnTo>
                  <a:lnTo>
                    <a:pt x="306" y="1546"/>
                  </a:lnTo>
                  <a:lnTo>
                    <a:pt x="276" y="1562"/>
                  </a:lnTo>
                  <a:lnTo>
                    <a:pt x="248" y="1578"/>
                  </a:lnTo>
                  <a:lnTo>
                    <a:pt x="220" y="1596"/>
                  </a:lnTo>
                  <a:lnTo>
                    <a:pt x="194" y="1614"/>
                  </a:lnTo>
                  <a:lnTo>
                    <a:pt x="169" y="1635"/>
                  </a:lnTo>
                  <a:lnTo>
                    <a:pt x="146" y="1658"/>
                  </a:lnTo>
                  <a:lnTo>
                    <a:pt x="124" y="1681"/>
                  </a:lnTo>
                  <a:lnTo>
                    <a:pt x="103" y="1706"/>
                  </a:lnTo>
                  <a:lnTo>
                    <a:pt x="84" y="1733"/>
                  </a:lnTo>
                  <a:lnTo>
                    <a:pt x="67" y="1762"/>
                  </a:lnTo>
                  <a:lnTo>
                    <a:pt x="51" y="1791"/>
                  </a:lnTo>
                  <a:lnTo>
                    <a:pt x="37" y="1823"/>
                  </a:lnTo>
                  <a:lnTo>
                    <a:pt x="25" y="1856"/>
                  </a:lnTo>
                  <a:lnTo>
                    <a:pt x="15" y="1890"/>
                  </a:lnTo>
                  <a:lnTo>
                    <a:pt x="8" y="1923"/>
                  </a:lnTo>
                  <a:lnTo>
                    <a:pt x="3" y="1957"/>
                  </a:lnTo>
                  <a:lnTo>
                    <a:pt x="1" y="1991"/>
                  </a:lnTo>
                  <a:lnTo>
                    <a:pt x="0" y="2023"/>
                  </a:lnTo>
                  <a:lnTo>
                    <a:pt x="2" y="2056"/>
                  </a:lnTo>
                  <a:lnTo>
                    <a:pt x="6" y="2087"/>
                  </a:lnTo>
                  <a:lnTo>
                    <a:pt x="12" y="2119"/>
                  </a:lnTo>
                  <a:lnTo>
                    <a:pt x="20" y="2151"/>
                  </a:lnTo>
                  <a:lnTo>
                    <a:pt x="30" y="2182"/>
                  </a:lnTo>
                  <a:lnTo>
                    <a:pt x="42" y="2213"/>
                  </a:lnTo>
                  <a:lnTo>
                    <a:pt x="55" y="2242"/>
                  </a:lnTo>
                  <a:lnTo>
                    <a:pt x="70" y="2272"/>
                  </a:lnTo>
                  <a:lnTo>
                    <a:pt x="87" y="2302"/>
                  </a:lnTo>
                  <a:lnTo>
                    <a:pt x="105" y="2330"/>
                  </a:lnTo>
                  <a:lnTo>
                    <a:pt x="125" y="2359"/>
                  </a:lnTo>
                  <a:lnTo>
                    <a:pt x="146" y="2387"/>
                  </a:lnTo>
                  <a:lnTo>
                    <a:pt x="168" y="2414"/>
                  </a:lnTo>
                  <a:lnTo>
                    <a:pt x="192" y="2442"/>
                  </a:lnTo>
                  <a:lnTo>
                    <a:pt x="216" y="2469"/>
                  </a:lnTo>
                  <a:lnTo>
                    <a:pt x="242" y="2495"/>
                  </a:lnTo>
                  <a:lnTo>
                    <a:pt x="269" y="2520"/>
                  </a:lnTo>
                  <a:lnTo>
                    <a:pt x="296" y="2547"/>
                  </a:lnTo>
                  <a:lnTo>
                    <a:pt x="325" y="2571"/>
                  </a:lnTo>
                  <a:lnTo>
                    <a:pt x="355" y="2596"/>
                  </a:lnTo>
                  <a:lnTo>
                    <a:pt x="384" y="2619"/>
                  </a:lnTo>
                  <a:lnTo>
                    <a:pt x="415" y="2643"/>
                  </a:lnTo>
                  <a:lnTo>
                    <a:pt x="446" y="2667"/>
                  </a:lnTo>
                  <a:lnTo>
                    <a:pt x="478" y="2689"/>
                  </a:lnTo>
                  <a:lnTo>
                    <a:pt x="511" y="2711"/>
                  </a:lnTo>
                  <a:lnTo>
                    <a:pt x="575" y="2753"/>
                  </a:lnTo>
                  <a:lnTo>
                    <a:pt x="641" y="2793"/>
                  </a:lnTo>
                  <a:lnTo>
                    <a:pt x="707" y="2831"/>
                  </a:lnTo>
                  <a:lnTo>
                    <a:pt x="772" y="2866"/>
                  </a:lnTo>
                  <a:lnTo>
                    <a:pt x="836" y="2900"/>
                  </a:lnTo>
                  <a:lnTo>
                    <a:pt x="898" y="2931"/>
                  </a:lnTo>
                  <a:lnTo>
                    <a:pt x="959" y="2960"/>
                  </a:lnTo>
                  <a:lnTo>
                    <a:pt x="1016" y="2986"/>
                  </a:lnTo>
                  <a:lnTo>
                    <a:pt x="1070" y="3010"/>
                  </a:lnTo>
                  <a:lnTo>
                    <a:pt x="1120" y="3031"/>
                  </a:lnTo>
                  <a:lnTo>
                    <a:pt x="1165" y="3049"/>
                  </a:lnTo>
                  <a:lnTo>
                    <a:pt x="1239" y="3079"/>
                  </a:lnTo>
                  <a:lnTo>
                    <a:pt x="1286" y="3095"/>
                  </a:lnTo>
                  <a:lnTo>
                    <a:pt x="1303" y="3102"/>
                  </a:lnTo>
                  <a:lnTo>
                    <a:pt x="1296" y="3101"/>
                  </a:lnTo>
                  <a:lnTo>
                    <a:pt x="1285" y="3115"/>
                  </a:lnTo>
                  <a:lnTo>
                    <a:pt x="1258" y="3157"/>
                  </a:lnTo>
                  <a:lnTo>
                    <a:pt x="1215" y="3225"/>
                  </a:lnTo>
                  <a:lnTo>
                    <a:pt x="1190" y="3266"/>
                  </a:lnTo>
                  <a:lnTo>
                    <a:pt x="1162" y="3313"/>
                  </a:lnTo>
                  <a:lnTo>
                    <a:pt x="1133" y="3363"/>
                  </a:lnTo>
                  <a:lnTo>
                    <a:pt x="1102" y="3418"/>
                  </a:lnTo>
                  <a:lnTo>
                    <a:pt x="1071" y="3477"/>
                  </a:lnTo>
                  <a:lnTo>
                    <a:pt x="1038" y="3539"/>
                  </a:lnTo>
                  <a:lnTo>
                    <a:pt x="1007" y="3604"/>
                  </a:lnTo>
                  <a:lnTo>
                    <a:pt x="975" y="3671"/>
                  </a:lnTo>
                  <a:lnTo>
                    <a:pt x="945" y="3741"/>
                  </a:lnTo>
                  <a:lnTo>
                    <a:pt x="915" y="3812"/>
                  </a:lnTo>
                  <a:lnTo>
                    <a:pt x="888" y="3885"/>
                  </a:lnTo>
                  <a:lnTo>
                    <a:pt x="874" y="3922"/>
                  </a:lnTo>
                  <a:lnTo>
                    <a:pt x="863" y="3958"/>
                  </a:lnTo>
                  <a:lnTo>
                    <a:pt x="851" y="3995"/>
                  </a:lnTo>
                  <a:lnTo>
                    <a:pt x="840" y="4033"/>
                  </a:lnTo>
                  <a:lnTo>
                    <a:pt x="830" y="4070"/>
                  </a:lnTo>
                  <a:lnTo>
                    <a:pt x="821" y="4106"/>
                  </a:lnTo>
                  <a:lnTo>
                    <a:pt x="812" y="4143"/>
                  </a:lnTo>
                  <a:lnTo>
                    <a:pt x="805" y="4180"/>
                  </a:lnTo>
                  <a:lnTo>
                    <a:pt x="799" y="4217"/>
                  </a:lnTo>
                  <a:lnTo>
                    <a:pt x="793" y="4254"/>
                  </a:lnTo>
                  <a:lnTo>
                    <a:pt x="789" y="4289"/>
                  </a:lnTo>
                  <a:lnTo>
                    <a:pt x="786" y="4326"/>
                  </a:lnTo>
                  <a:lnTo>
                    <a:pt x="785" y="4361"/>
                  </a:lnTo>
                  <a:lnTo>
                    <a:pt x="785" y="4397"/>
                  </a:lnTo>
                  <a:lnTo>
                    <a:pt x="785" y="4431"/>
                  </a:lnTo>
                  <a:lnTo>
                    <a:pt x="788" y="4465"/>
                  </a:lnTo>
                  <a:lnTo>
                    <a:pt x="791" y="4499"/>
                  </a:lnTo>
                  <a:lnTo>
                    <a:pt x="797" y="4531"/>
                  </a:lnTo>
                  <a:lnTo>
                    <a:pt x="804" y="4564"/>
                  </a:lnTo>
                  <a:lnTo>
                    <a:pt x="812" y="4595"/>
                  </a:lnTo>
                  <a:lnTo>
                    <a:pt x="823" y="4626"/>
                  </a:lnTo>
                  <a:lnTo>
                    <a:pt x="835" y="4656"/>
                  </a:lnTo>
                  <a:lnTo>
                    <a:pt x="849" y="4686"/>
                  </a:lnTo>
                  <a:lnTo>
                    <a:pt x="865" y="4713"/>
                  </a:lnTo>
                  <a:lnTo>
                    <a:pt x="883" y="4740"/>
                  </a:lnTo>
                  <a:lnTo>
                    <a:pt x="902" y="4767"/>
                  </a:lnTo>
                  <a:lnTo>
                    <a:pt x="924" y="4792"/>
                  </a:lnTo>
                  <a:lnTo>
                    <a:pt x="947" y="4816"/>
                  </a:lnTo>
                  <a:lnTo>
                    <a:pt x="973" y="4839"/>
                  </a:lnTo>
                  <a:lnTo>
                    <a:pt x="1001" y="4860"/>
                  </a:lnTo>
                  <a:lnTo>
                    <a:pt x="1031" y="4880"/>
                  </a:lnTo>
                  <a:lnTo>
                    <a:pt x="1060" y="4898"/>
                  </a:lnTo>
                  <a:lnTo>
                    <a:pt x="1091" y="4913"/>
                  </a:lnTo>
                  <a:lnTo>
                    <a:pt x="1121" y="4925"/>
                  </a:lnTo>
                  <a:lnTo>
                    <a:pt x="1153" y="4936"/>
                  </a:lnTo>
                  <a:lnTo>
                    <a:pt x="1184" y="4943"/>
                  </a:lnTo>
                  <a:lnTo>
                    <a:pt x="1216" y="4949"/>
                  </a:lnTo>
                  <a:lnTo>
                    <a:pt x="1247" y="4954"/>
                  </a:lnTo>
                  <a:lnTo>
                    <a:pt x="1280" y="4955"/>
                  </a:lnTo>
                  <a:lnTo>
                    <a:pt x="1313" y="4955"/>
                  </a:lnTo>
                  <a:lnTo>
                    <a:pt x="1345" y="4954"/>
                  </a:lnTo>
                  <a:lnTo>
                    <a:pt x="1378" y="4949"/>
                  </a:lnTo>
                  <a:lnTo>
                    <a:pt x="1411" y="4944"/>
                  </a:lnTo>
                  <a:lnTo>
                    <a:pt x="1444" y="4937"/>
                  </a:lnTo>
                  <a:lnTo>
                    <a:pt x="1478" y="4928"/>
                  </a:lnTo>
                  <a:lnTo>
                    <a:pt x="1510" y="4919"/>
                  </a:lnTo>
                  <a:lnTo>
                    <a:pt x="1544" y="4907"/>
                  </a:lnTo>
                  <a:lnTo>
                    <a:pt x="1576" y="4895"/>
                  </a:lnTo>
                  <a:lnTo>
                    <a:pt x="1610" y="4880"/>
                  </a:lnTo>
                  <a:lnTo>
                    <a:pt x="1643" y="4865"/>
                  </a:lnTo>
                  <a:lnTo>
                    <a:pt x="1676" y="4849"/>
                  </a:lnTo>
                  <a:lnTo>
                    <a:pt x="1709" y="4831"/>
                  </a:lnTo>
                  <a:lnTo>
                    <a:pt x="1741" y="4812"/>
                  </a:lnTo>
                  <a:lnTo>
                    <a:pt x="1774" y="4793"/>
                  </a:lnTo>
                  <a:lnTo>
                    <a:pt x="1806" y="4772"/>
                  </a:lnTo>
                  <a:lnTo>
                    <a:pt x="1838" y="4751"/>
                  </a:lnTo>
                  <a:lnTo>
                    <a:pt x="1870" y="4729"/>
                  </a:lnTo>
                  <a:lnTo>
                    <a:pt x="1901" y="4706"/>
                  </a:lnTo>
                  <a:lnTo>
                    <a:pt x="1932" y="4682"/>
                  </a:lnTo>
                  <a:lnTo>
                    <a:pt x="1963" y="4659"/>
                  </a:lnTo>
                  <a:lnTo>
                    <a:pt x="2023" y="4610"/>
                  </a:lnTo>
                  <a:lnTo>
                    <a:pt x="2081" y="4559"/>
                  </a:lnTo>
                  <a:lnTo>
                    <a:pt x="2138" y="4509"/>
                  </a:lnTo>
                  <a:lnTo>
                    <a:pt x="2191" y="4458"/>
                  </a:lnTo>
                  <a:lnTo>
                    <a:pt x="2243" y="4406"/>
                  </a:lnTo>
                  <a:lnTo>
                    <a:pt x="2291" y="4357"/>
                  </a:lnTo>
                  <a:lnTo>
                    <a:pt x="2337" y="4307"/>
                  </a:lnTo>
                  <a:lnTo>
                    <a:pt x="2380" y="4261"/>
                  </a:lnTo>
                  <a:lnTo>
                    <a:pt x="2418" y="4217"/>
                  </a:lnTo>
                  <a:lnTo>
                    <a:pt x="2454" y="4176"/>
                  </a:lnTo>
                  <a:lnTo>
                    <a:pt x="2486" y="4139"/>
                  </a:lnTo>
                  <a:lnTo>
                    <a:pt x="2535" y="4078"/>
                  </a:lnTo>
                  <a:lnTo>
                    <a:pt x="2567" y="4037"/>
                  </a:lnTo>
                  <a:lnTo>
                    <a:pt x="2577" y="4023"/>
                  </a:lnTo>
                  <a:lnTo>
                    <a:pt x="2584" y="4023"/>
                  </a:lnTo>
                  <a:lnTo>
                    <a:pt x="2596" y="4037"/>
                  </a:lnTo>
                  <a:lnTo>
                    <a:pt x="2627" y="4078"/>
                  </a:lnTo>
                  <a:lnTo>
                    <a:pt x="2677" y="4139"/>
                  </a:lnTo>
                  <a:lnTo>
                    <a:pt x="2709" y="4176"/>
                  </a:lnTo>
                  <a:lnTo>
                    <a:pt x="2743" y="4217"/>
                  </a:lnTo>
                  <a:lnTo>
                    <a:pt x="2782" y="4261"/>
                  </a:lnTo>
                  <a:lnTo>
                    <a:pt x="2824" y="4307"/>
                  </a:lnTo>
                  <a:lnTo>
                    <a:pt x="2870" y="4357"/>
                  </a:lnTo>
                  <a:lnTo>
                    <a:pt x="2919" y="4406"/>
                  </a:lnTo>
                  <a:lnTo>
                    <a:pt x="2970" y="4458"/>
                  </a:lnTo>
                  <a:lnTo>
                    <a:pt x="3024" y="4509"/>
                  </a:lnTo>
                  <a:lnTo>
                    <a:pt x="3081" y="4559"/>
                  </a:lnTo>
                  <a:lnTo>
                    <a:pt x="3138" y="4610"/>
                  </a:lnTo>
                  <a:lnTo>
                    <a:pt x="3199" y="4659"/>
                  </a:lnTo>
                  <a:lnTo>
                    <a:pt x="3230" y="4682"/>
                  </a:lnTo>
                  <a:lnTo>
                    <a:pt x="3260" y="4706"/>
                  </a:lnTo>
                  <a:lnTo>
                    <a:pt x="3292" y="4729"/>
                  </a:lnTo>
                  <a:lnTo>
                    <a:pt x="3323" y="4751"/>
                  </a:lnTo>
                  <a:lnTo>
                    <a:pt x="3356" y="4772"/>
                  </a:lnTo>
                  <a:lnTo>
                    <a:pt x="3388" y="4793"/>
                  </a:lnTo>
                  <a:lnTo>
                    <a:pt x="3420" y="4812"/>
                  </a:lnTo>
                  <a:lnTo>
                    <a:pt x="3453" y="4831"/>
                  </a:lnTo>
                  <a:lnTo>
                    <a:pt x="3486" y="4849"/>
                  </a:lnTo>
                  <a:lnTo>
                    <a:pt x="3519" y="4865"/>
                  </a:lnTo>
                  <a:lnTo>
                    <a:pt x="3552" y="4880"/>
                  </a:lnTo>
                  <a:lnTo>
                    <a:pt x="3585" y="4895"/>
                  </a:lnTo>
                  <a:lnTo>
                    <a:pt x="3618" y="4907"/>
                  </a:lnTo>
                  <a:lnTo>
                    <a:pt x="3651" y="4919"/>
                  </a:lnTo>
                  <a:lnTo>
                    <a:pt x="3684" y="4928"/>
                  </a:lnTo>
                  <a:lnTo>
                    <a:pt x="3718" y="4937"/>
                  </a:lnTo>
                  <a:lnTo>
                    <a:pt x="3750" y="4944"/>
                  </a:lnTo>
                  <a:lnTo>
                    <a:pt x="3784" y="4949"/>
                  </a:lnTo>
                  <a:lnTo>
                    <a:pt x="3816" y="4954"/>
                  </a:lnTo>
                  <a:lnTo>
                    <a:pt x="3849" y="4955"/>
                  </a:lnTo>
                  <a:lnTo>
                    <a:pt x="3882" y="4955"/>
                  </a:lnTo>
                  <a:lnTo>
                    <a:pt x="3914" y="4954"/>
                  </a:lnTo>
                  <a:lnTo>
                    <a:pt x="3946" y="4949"/>
                  </a:lnTo>
                  <a:lnTo>
                    <a:pt x="3977" y="4943"/>
                  </a:lnTo>
                  <a:lnTo>
                    <a:pt x="4009" y="4936"/>
                  </a:lnTo>
                  <a:lnTo>
                    <a:pt x="4040" y="4925"/>
                  </a:lnTo>
                  <a:lnTo>
                    <a:pt x="4071" y="4913"/>
                  </a:lnTo>
                  <a:lnTo>
                    <a:pt x="4101" y="4898"/>
                  </a:lnTo>
                  <a:lnTo>
                    <a:pt x="4131" y="4880"/>
                  </a:lnTo>
                  <a:lnTo>
                    <a:pt x="4160" y="4860"/>
                  </a:lnTo>
                  <a:lnTo>
                    <a:pt x="4189" y="4839"/>
                  </a:lnTo>
                  <a:lnTo>
                    <a:pt x="4214" y="4816"/>
                  </a:lnTo>
                  <a:lnTo>
                    <a:pt x="4238" y="4792"/>
                  </a:lnTo>
                  <a:lnTo>
                    <a:pt x="4260" y="4767"/>
                  </a:lnTo>
                  <a:lnTo>
                    <a:pt x="4279" y="4740"/>
                  </a:lnTo>
                  <a:lnTo>
                    <a:pt x="4297" y="4713"/>
                  </a:lnTo>
                  <a:lnTo>
                    <a:pt x="4313" y="4686"/>
                  </a:lnTo>
                  <a:lnTo>
                    <a:pt x="4326" y="4656"/>
                  </a:lnTo>
                  <a:lnTo>
                    <a:pt x="4339" y="4626"/>
                  </a:lnTo>
                  <a:lnTo>
                    <a:pt x="4349" y="4595"/>
                  </a:lnTo>
                  <a:lnTo>
                    <a:pt x="4358" y="4564"/>
                  </a:lnTo>
                  <a:lnTo>
                    <a:pt x="4364" y="4531"/>
                  </a:lnTo>
                  <a:lnTo>
                    <a:pt x="4370" y="4499"/>
                  </a:lnTo>
                  <a:lnTo>
                    <a:pt x="4374" y="4465"/>
                  </a:lnTo>
                  <a:lnTo>
                    <a:pt x="4376" y="4431"/>
                  </a:lnTo>
                  <a:lnTo>
                    <a:pt x="4377" y="4397"/>
                  </a:lnTo>
                  <a:lnTo>
                    <a:pt x="4377" y="4361"/>
                  </a:lnTo>
                  <a:lnTo>
                    <a:pt x="4375" y="4326"/>
                  </a:lnTo>
                  <a:lnTo>
                    <a:pt x="4373" y="4289"/>
                  </a:lnTo>
                  <a:lnTo>
                    <a:pt x="4368" y="4254"/>
                  </a:lnTo>
                  <a:lnTo>
                    <a:pt x="4363" y="4217"/>
                  </a:lnTo>
                  <a:lnTo>
                    <a:pt x="4357" y="4180"/>
                  </a:lnTo>
                  <a:lnTo>
                    <a:pt x="4349" y="4143"/>
                  </a:lnTo>
                  <a:lnTo>
                    <a:pt x="4341" y="4106"/>
                  </a:lnTo>
                  <a:lnTo>
                    <a:pt x="4332" y="4070"/>
                  </a:lnTo>
                  <a:lnTo>
                    <a:pt x="4322" y="4033"/>
                  </a:lnTo>
                  <a:lnTo>
                    <a:pt x="4311" y="3995"/>
                  </a:lnTo>
                  <a:lnTo>
                    <a:pt x="4299" y="3958"/>
                  </a:lnTo>
                  <a:lnTo>
                    <a:pt x="4287" y="3922"/>
                  </a:lnTo>
                  <a:lnTo>
                    <a:pt x="4275" y="3885"/>
                  </a:lnTo>
                  <a:lnTo>
                    <a:pt x="4246" y="3812"/>
                  </a:lnTo>
                  <a:lnTo>
                    <a:pt x="4218" y="3741"/>
                  </a:lnTo>
                  <a:lnTo>
                    <a:pt x="4188" y="3671"/>
                  </a:lnTo>
                  <a:lnTo>
                    <a:pt x="4156" y="3604"/>
                  </a:lnTo>
                  <a:lnTo>
                    <a:pt x="4123" y="3539"/>
                  </a:lnTo>
                  <a:lnTo>
                    <a:pt x="4092" y="3477"/>
                  </a:lnTo>
                  <a:lnTo>
                    <a:pt x="4060" y="3418"/>
                  </a:lnTo>
                  <a:lnTo>
                    <a:pt x="4029" y="3363"/>
                  </a:lnTo>
                  <a:lnTo>
                    <a:pt x="3999" y="3313"/>
                  </a:lnTo>
                  <a:lnTo>
                    <a:pt x="3972" y="3266"/>
                  </a:lnTo>
                  <a:lnTo>
                    <a:pt x="3947" y="3225"/>
                  </a:lnTo>
                  <a:lnTo>
                    <a:pt x="3905" y="3157"/>
                  </a:lnTo>
                  <a:lnTo>
                    <a:pt x="3876" y="3115"/>
                  </a:lnTo>
                  <a:lnTo>
                    <a:pt x="3866" y="3101"/>
                  </a:lnTo>
                  <a:lnTo>
                    <a:pt x="3859" y="3102"/>
                  </a:lnTo>
                  <a:lnTo>
                    <a:pt x="3875" y="3095"/>
                  </a:lnTo>
                  <a:lnTo>
                    <a:pt x="3924" y="3079"/>
                  </a:lnTo>
                  <a:lnTo>
                    <a:pt x="3997" y="3049"/>
                  </a:lnTo>
                  <a:lnTo>
                    <a:pt x="4042" y="3031"/>
                  </a:lnTo>
                  <a:lnTo>
                    <a:pt x="4092" y="3010"/>
                  </a:lnTo>
                  <a:lnTo>
                    <a:pt x="4146" y="2986"/>
                  </a:lnTo>
                  <a:lnTo>
                    <a:pt x="4203" y="2960"/>
                  </a:lnTo>
                  <a:lnTo>
                    <a:pt x="4263" y="2931"/>
                  </a:lnTo>
                  <a:lnTo>
                    <a:pt x="4325" y="2900"/>
                  </a:lnTo>
                  <a:lnTo>
                    <a:pt x="4390" y="2866"/>
                  </a:lnTo>
                  <a:lnTo>
                    <a:pt x="4456" y="2831"/>
                  </a:lnTo>
                  <a:lnTo>
                    <a:pt x="4521" y="2793"/>
                  </a:lnTo>
                  <a:lnTo>
                    <a:pt x="4587" y="2753"/>
                  </a:lnTo>
                  <a:lnTo>
                    <a:pt x="4652" y="2711"/>
                  </a:lnTo>
                  <a:lnTo>
                    <a:pt x="4684" y="2689"/>
                  </a:lnTo>
                  <a:lnTo>
                    <a:pt x="4715" y="2667"/>
                  </a:lnTo>
                  <a:lnTo>
                    <a:pt x="4747" y="2643"/>
                  </a:lnTo>
                  <a:lnTo>
                    <a:pt x="4777" y="2619"/>
                  </a:lnTo>
                  <a:lnTo>
                    <a:pt x="4808" y="2596"/>
                  </a:lnTo>
                  <a:lnTo>
                    <a:pt x="4837" y="2571"/>
                  </a:lnTo>
                  <a:lnTo>
                    <a:pt x="4866" y="2547"/>
                  </a:lnTo>
                  <a:lnTo>
                    <a:pt x="4893" y="2520"/>
                  </a:lnTo>
                  <a:lnTo>
                    <a:pt x="4920" y="2495"/>
                  </a:lnTo>
                  <a:lnTo>
                    <a:pt x="4945" y="2469"/>
                  </a:lnTo>
                  <a:lnTo>
                    <a:pt x="4971" y="2442"/>
                  </a:lnTo>
                  <a:lnTo>
                    <a:pt x="4994" y="2414"/>
                  </a:lnTo>
                  <a:lnTo>
                    <a:pt x="5016" y="2387"/>
                  </a:lnTo>
                  <a:lnTo>
                    <a:pt x="5037" y="2359"/>
                  </a:lnTo>
                  <a:lnTo>
                    <a:pt x="5057" y="2330"/>
                  </a:lnTo>
                  <a:lnTo>
                    <a:pt x="5075" y="2302"/>
                  </a:lnTo>
                  <a:lnTo>
                    <a:pt x="5092" y="2272"/>
                  </a:lnTo>
                  <a:lnTo>
                    <a:pt x="5107" y="2242"/>
                  </a:lnTo>
                  <a:lnTo>
                    <a:pt x="5120" y="2213"/>
                  </a:lnTo>
                  <a:lnTo>
                    <a:pt x="5133" y="2182"/>
                  </a:lnTo>
                  <a:lnTo>
                    <a:pt x="5142" y="2151"/>
                  </a:lnTo>
                  <a:lnTo>
                    <a:pt x="5150" y="2119"/>
                  </a:lnTo>
                  <a:lnTo>
                    <a:pt x="5156" y="2087"/>
                  </a:lnTo>
                  <a:lnTo>
                    <a:pt x="5160" y="2056"/>
                  </a:lnTo>
                  <a:lnTo>
                    <a:pt x="5162" y="2023"/>
                  </a:lnTo>
                  <a:lnTo>
                    <a:pt x="5162" y="1991"/>
                  </a:lnTo>
                  <a:lnTo>
                    <a:pt x="5159" y="1957"/>
                  </a:lnTo>
                  <a:lnTo>
                    <a:pt x="5155" y="1923"/>
                  </a:lnTo>
                  <a:lnTo>
                    <a:pt x="5147" y="1890"/>
                  </a:lnTo>
                  <a:lnTo>
                    <a:pt x="5137" y="1856"/>
                  </a:lnTo>
                  <a:close/>
                </a:path>
              </a:pathLst>
            </a:custGeom>
            <a:solidFill>
              <a:srgbClr val="7030A0"/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outerShdw blurRad="762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1DE78C3A-B221-45E1-8073-461D974AA304}"/>
                </a:ext>
              </a:extLst>
            </p:cNvPr>
            <p:cNvSpPr txBox="1"/>
            <p:nvPr/>
          </p:nvSpPr>
          <p:spPr>
            <a:xfrm>
              <a:off x="224285" y="1099974"/>
              <a:ext cx="2327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0464188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1">
            <a:extLst>
              <a:ext uri="{FF2B5EF4-FFF2-40B4-BE49-F238E27FC236}">
                <a16:creationId xmlns:a16="http://schemas.microsoft.com/office/drawing/2014/main" xmlns="" id="{6B2E33AD-7DC5-4F7F-B4D5-FF16936D161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13648" y="5821477"/>
            <a:ext cx="12192000" cy="10365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D32F087-1FB5-43A9-A948-6C3E2704866D}"/>
              </a:ext>
            </a:extLst>
          </p:cNvPr>
          <p:cNvSpPr txBox="1"/>
          <p:nvPr/>
        </p:nvSpPr>
        <p:spPr>
          <a:xfrm>
            <a:off x="3243933" y="220964"/>
            <a:ext cx="638175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300" normalizeH="0" baseline="0" noProof="0" dirty="0" err="1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Đi</a:t>
            </a:r>
            <a:r>
              <a:rPr kumimoji="0" lang="en-US" sz="4000" b="1" i="0" u="none" strike="noStrike" kern="1200" cap="none" spc="300" normalizeH="0" baseline="0" noProof="0" dirty="0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sz="4000" b="1" i="0" u="none" strike="noStrike" kern="1200" cap="none" spc="300" normalizeH="0" baseline="0" noProof="0" dirty="0" err="1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học</a:t>
            </a:r>
            <a:r>
              <a:rPr kumimoji="0" lang="en-US" sz="4000" b="1" i="0" u="none" strike="noStrike" kern="1200" cap="none" spc="300" normalizeH="0" baseline="0" noProof="0" dirty="0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sz="4000" b="1" i="0" u="none" strike="noStrike" kern="1200" cap="none" spc="300" normalizeH="0" baseline="0" noProof="0" dirty="0" err="1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vui</a:t>
            </a:r>
            <a:r>
              <a:rPr kumimoji="0" lang="en-US" sz="4000" b="1" i="0" u="none" strike="noStrike" kern="1200" cap="none" spc="300" normalizeH="0" baseline="0" noProof="0" dirty="0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sz="4000" b="1" i="0" u="none" strike="noStrike" kern="1200" cap="none" spc="300" normalizeH="0" baseline="0" noProof="0" dirty="0" err="1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sao</a:t>
            </a:r>
            <a:endParaRPr kumimoji="0" lang="en-US" sz="4000" b="1" i="0" u="none" strike="noStrike" kern="1200" cap="none" spc="300" normalizeH="0" baseline="0" noProof="0" dirty="0">
              <a:ln>
                <a:noFill/>
              </a:ln>
              <a:solidFill>
                <a:srgbClr val="F94341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D32F087-1FB5-43A9-A948-6C3E2704866D}"/>
              </a:ext>
            </a:extLst>
          </p:cNvPr>
          <p:cNvSpPr txBox="1"/>
          <p:nvPr/>
        </p:nvSpPr>
        <p:spPr>
          <a:xfrm>
            <a:off x="669309" y="1011682"/>
            <a:ext cx="458127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Sáng nay em đi học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Bình minh nắng xôn xao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Trong lành làn gió mát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Mơn man đôi má đào.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Lật từng trang sách mới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Chao ôi là thơm tho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Này đây là nương lúa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Dập dờn những cánh cò.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Bao nhiêu chuyện cổ tích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 có trong sách hay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 dạy múa, dạy hát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 đồ chơi khéo tay.</a:t>
            </a:r>
          </a:p>
        </p:txBody>
      </p:sp>
      <p:grpSp>
        <p:nvGrpSpPr>
          <p:cNvPr id="3" name="Group 7"/>
          <p:cNvGrpSpPr/>
          <p:nvPr/>
        </p:nvGrpSpPr>
        <p:grpSpPr>
          <a:xfrm>
            <a:off x="-139461" y="-40729"/>
            <a:ext cx="4504231" cy="684000"/>
            <a:chOff x="3409794" y="-68025"/>
            <a:chExt cx="4003200" cy="684000"/>
          </a:xfrm>
        </p:grpSpPr>
        <p:grpSp>
          <p:nvGrpSpPr>
            <p:cNvPr id="7" name="Group 8"/>
            <p:cNvGrpSpPr/>
            <p:nvPr/>
          </p:nvGrpSpPr>
          <p:grpSpPr>
            <a:xfrm>
              <a:off x="3409794" y="-68025"/>
              <a:ext cx="3488455" cy="684000"/>
              <a:chOff x="3658323" y="1425421"/>
              <a:chExt cx="3488455" cy="684000"/>
            </a:xfrm>
          </p:grpSpPr>
          <p:sp>
            <p:nvSpPr>
              <p:cNvPr id="11" name="Flowchart: Alternate Process 10"/>
              <p:cNvSpPr/>
              <p:nvPr/>
            </p:nvSpPr>
            <p:spPr>
              <a:xfrm>
                <a:off x="4321897" y="1466150"/>
                <a:ext cx="2824881" cy="576000"/>
              </a:xfrm>
              <a:prstGeom prst="flowChartAlternateProcess">
                <a:avLst/>
              </a:prstGeom>
              <a:solidFill>
                <a:srgbClr val="FFFF99"/>
              </a:solidFill>
              <a:ln w="28575">
                <a:solidFill>
                  <a:srgbClr val="FC70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ea typeface="微软雅黑"/>
                    <a:cs typeface="Times New Roman" pitchFamily="18" charset="0"/>
                  </a:rPr>
                  <a:t>5 HS </a:t>
                </a:r>
                <a:r>
                  <a:rPr lang="en-US" dirty="0" err="1" smtClean="0">
                    <a:solidFill>
                      <a:schemeClr val="tx1"/>
                    </a:solidFill>
                    <a:latin typeface="Times New Roman" pitchFamily="18" charset="0"/>
                    <a:ea typeface="微软雅黑"/>
                    <a:cs typeface="Times New Roman" pitchFamily="18" charset="0"/>
                  </a:rPr>
                  <a:t>đọc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ea typeface="微软雅黑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Times New Roman" pitchFamily="18" charset="0"/>
                    <a:ea typeface="微软雅黑"/>
                    <a:cs typeface="Times New Roman" pitchFamily="18" charset="0"/>
                  </a:rPr>
                  <a:t>nối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ea typeface="微软雅黑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Times New Roman" pitchFamily="18" charset="0"/>
                    <a:ea typeface="微软雅黑"/>
                    <a:cs typeface="Times New Roman" pitchFamily="18" charset="0"/>
                  </a:rPr>
                  <a:t>tiếp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ea typeface="微软雅黑"/>
                    <a:cs typeface="Times New Roman" pitchFamily="18" charset="0"/>
                  </a:rPr>
                  <a:t> 5 </a:t>
                </a:r>
                <a:r>
                  <a:rPr lang="en-US" dirty="0" err="1" smtClean="0">
                    <a:solidFill>
                      <a:schemeClr val="tx1"/>
                    </a:solidFill>
                    <a:latin typeface="Times New Roman" pitchFamily="18" charset="0"/>
                    <a:ea typeface="微软雅黑"/>
                    <a:cs typeface="Times New Roman" pitchFamily="18" charset="0"/>
                  </a:rPr>
                  <a:t>khổ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ea typeface="微软雅黑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Times New Roman" pitchFamily="18" charset="0"/>
                    <a:ea typeface="微软雅黑"/>
                    <a:cs typeface="Times New Roman" pitchFamily="18" charset="0"/>
                  </a:rPr>
                  <a:t>thơ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微软雅黑"/>
                  <a:cs typeface="Times New Roman" pitchFamily="18" charset="0"/>
                </a:endParaRPr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16200000">
                <a:off x="3639607" y="1444137"/>
                <a:ext cx="684000" cy="646568"/>
              </a:xfrm>
              <a:prstGeom prst="rect">
                <a:avLst/>
              </a:prstGeom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3629313" y="87109"/>
              <a:ext cx="3783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FDC1CE2-DF3A-4CFC-9FB8-23526B273D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95807" y="1921709"/>
            <a:ext cx="3334964" cy="49251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BE03C0A-3AEF-4734-A5F2-782D1A3B9FDA}"/>
              </a:ext>
            </a:extLst>
          </p:cNvPr>
          <p:cNvSpPr txBox="1"/>
          <p:nvPr/>
        </p:nvSpPr>
        <p:spPr>
          <a:xfrm>
            <a:off x="5305678" y="1067758"/>
            <a:ext cx="38121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Giờ ra chơi cùng bạn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Em náo nức nô đùa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Khi mệt lại túm tụm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Cùng vẽ tranh say sưa.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ùa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Nhịp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nhịp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Phạm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Anh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Xuân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xmlns="" id="{B9EED94A-DE41-4F3F-A272-A81F8B7ACE94}"/>
              </a:ext>
            </a:extLst>
          </p:cNvPr>
          <p:cNvGrpSpPr/>
          <p:nvPr/>
        </p:nvGrpSpPr>
        <p:grpSpPr>
          <a:xfrm>
            <a:off x="52438" y="1045973"/>
            <a:ext cx="606311" cy="638776"/>
            <a:chOff x="52438" y="1045973"/>
            <a:chExt cx="606311" cy="638776"/>
          </a:xfrm>
        </p:grpSpPr>
        <p:sp>
          <p:nvSpPr>
            <p:cNvPr id="15" name="MH_SubTitle_1">
              <a:extLst>
                <a:ext uri="{FF2B5EF4-FFF2-40B4-BE49-F238E27FC236}">
                  <a16:creationId xmlns:a16="http://schemas.microsoft.com/office/drawing/2014/main" xmlns="" id="{8214D699-F75D-4C40-85DC-272042AB5D54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52438" y="1045973"/>
              <a:ext cx="606311" cy="638776"/>
            </a:xfrm>
            <a:custGeom>
              <a:avLst/>
              <a:gdLst>
                <a:gd name="T0" fmla="*/ 1859239 w 5162"/>
                <a:gd name="T1" fmla="*/ 620001 h 4955"/>
                <a:gd name="T2" fmla="*/ 1781002 w 5162"/>
                <a:gd name="T3" fmla="*/ 565046 h 4955"/>
                <a:gd name="T4" fmla="*/ 1678777 w 5162"/>
                <a:gd name="T5" fmla="*/ 539227 h 4955"/>
                <a:gd name="T6" fmla="*/ 1565480 w 5162"/>
                <a:gd name="T7" fmla="*/ 535170 h 4955"/>
                <a:gd name="T8" fmla="*/ 1354388 w 5162"/>
                <a:gd name="T9" fmla="*/ 562464 h 4955"/>
                <a:gd name="T10" fmla="*/ 1243675 w 5162"/>
                <a:gd name="T11" fmla="*/ 583487 h 4955"/>
                <a:gd name="T12" fmla="*/ 1226330 w 5162"/>
                <a:gd name="T13" fmla="*/ 403130 h 4955"/>
                <a:gd name="T14" fmla="*/ 1184259 w 5162"/>
                <a:gd name="T15" fmla="*/ 226461 h 4955"/>
                <a:gd name="T16" fmla="*/ 1138867 w 5162"/>
                <a:gd name="T17" fmla="*/ 125402 h 4955"/>
                <a:gd name="T18" fmla="*/ 1075760 w 5162"/>
                <a:gd name="T19" fmla="*/ 46104 h 4955"/>
                <a:gd name="T20" fmla="*/ 990511 w 5162"/>
                <a:gd name="T21" fmla="*/ 4057 h 4955"/>
                <a:gd name="T22" fmla="*/ 902679 w 5162"/>
                <a:gd name="T23" fmla="*/ 6639 h 4955"/>
                <a:gd name="T24" fmla="*/ 820383 w 5162"/>
                <a:gd name="T25" fmla="*/ 54218 h 4955"/>
                <a:gd name="T26" fmla="*/ 759491 w 5162"/>
                <a:gd name="T27" fmla="*/ 136835 h 4955"/>
                <a:gd name="T28" fmla="*/ 716312 w 5162"/>
                <a:gd name="T29" fmla="*/ 240107 h 4955"/>
                <a:gd name="T30" fmla="*/ 674611 w 5162"/>
                <a:gd name="T31" fmla="*/ 428948 h 4955"/>
                <a:gd name="T32" fmla="*/ 660956 w 5162"/>
                <a:gd name="T33" fmla="*/ 590126 h 4955"/>
                <a:gd name="T34" fmla="*/ 527362 w 5162"/>
                <a:gd name="T35" fmla="*/ 558038 h 4955"/>
                <a:gd name="T36" fmla="*/ 325127 w 5162"/>
                <a:gd name="T37" fmla="*/ 534433 h 4955"/>
                <a:gd name="T38" fmla="*/ 212938 w 5162"/>
                <a:gd name="T39" fmla="*/ 541072 h 4955"/>
                <a:gd name="T40" fmla="*/ 112927 w 5162"/>
                <a:gd name="T41" fmla="*/ 570209 h 4955"/>
                <a:gd name="T42" fmla="*/ 38011 w 5162"/>
                <a:gd name="T43" fmla="*/ 629222 h 4955"/>
                <a:gd name="T44" fmla="*/ 2952 w 5162"/>
                <a:gd name="T45" fmla="*/ 709258 h 4955"/>
                <a:gd name="T46" fmla="*/ 11071 w 5162"/>
                <a:gd name="T47" fmla="*/ 804784 h 4955"/>
                <a:gd name="T48" fmla="*/ 61999 w 5162"/>
                <a:gd name="T49" fmla="*/ 890352 h 4955"/>
                <a:gd name="T50" fmla="*/ 141713 w 5162"/>
                <a:gd name="T51" fmla="*/ 965962 h 4955"/>
                <a:gd name="T52" fmla="*/ 284901 w 5162"/>
                <a:gd name="T53" fmla="*/ 1057063 h 4955"/>
                <a:gd name="T54" fmla="*/ 457244 w 5162"/>
                <a:gd name="T55" fmla="*/ 1135623 h 4955"/>
                <a:gd name="T56" fmla="*/ 439161 w 5162"/>
                <a:gd name="T57" fmla="*/ 1204594 h 4955"/>
                <a:gd name="T58" fmla="*/ 348746 w 5162"/>
                <a:gd name="T59" fmla="*/ 1379788 h 4955"/>
                <a:gd name="T60" fmla="*/ 302984 w 5162"/>
                <a:gd name="T61" fmla="*/ 1514410 h 4955"/>
                <a:gd name="T62" fmla="*/ 289699 w 5162"/>
                <a:gd name="T63" fmla="*/ 1621740 h 4955"/>
                <a:gd name="T64" fmla="*/ 308151 w 5162"/>
                <a:gd name="T65" fmla="*/ 1717266 h 4955"/>
                <a:gd name="T66" fmla="*/ 369412 w 5162"/>
                <a:gd name="T67" fmla="*/ 1792507 h 4955"/>
                <a:gd name="T68" fmla="*/ 448756 w 5162"/>
                <a:gd name="T69" fmla="*/ 1825333 h 4955"/>
                <a:gd name="T70" fmla="*/ 545446 w 5162"/>
                <a:gd name="T71" fmla="*/ 1817588 h 4955"/>
                <a:gd name="T72" fmla="*/ 642504 w 5162"/>
                <a:gd name="T73" fmla="*/ 1774804 h 4955"/>
                <a:gd name="T74" fmla="*/ 746574 w 5162"/>
                <a:gd name="T75" fmla="*/ 1700300 h 4955"/>
                <a:gd name="T76" fmla="*/ 892346 w 5162"/>
                <a:gd name="T77" fmla="*/ 1555350 h 4955"/>
                <a:gd name="T78" fmla="*/ 958036 w 5162"/>
                <a:gd name="T79" fmla="*/ 1488961 h 4955"/>
                <a:gd name="T80" fmla="*/ 1077237 w 5162"/>
                <a:gd name="T81" fmla="*/ 1625059 h 4955"/>
                <a:gd name="T82" fmla="*/ 1214890 w 5162"/>
                <a:gd name="T83" fmla="*/ 1744191 h 4955"/>
                <a:gd name="T84" fmla="*/ 1310841 w 5162"/>
                <a:gd name="T85" fmla="*/ 1799884 h 4955"/>
                <a:gd name="T86" fmla="*/ 1408268 w 5162"/>
                <a:gd name="T87" fmla="*/ 1827177 h 4955"/>
                <a:gd name="T88" fmla="*/ 1502374 w 5162"/>
                <a:gd name="T89" fmla="*/ 1812055 h 4955"/>
                <a:gd name="T90" fmla="*/ 1572123 w 5162"/>
                <a:gd name="T91" fmla="*/ 1758206 h 4955"/>
                <a:gd name="T92" fmla="*/ 1610504 w 5162"/>
                <a:gd name="T93" fmla="*/ 1671163 h 4955"/>
                <a:gd name="T94" fmla="*/ 1611980 w 5162"/>
                <a:gd name="T95" fmla="*/ 1568997 h 4955"/>
                <a:gd name="T96" fmla="*/ 1586516 w 5162"/>
                <a:gd name="T97" fmla="*/ 1459824 h 4955"/>
                <a:gd name="T98" fmla="*/ 1510124 w 5162"/>
                <a:gd name="T99" fmla="*/ 1282417 h 4955"/>
                <a:gd name="T100" fmla="*/ 1426720 w 5162"/>
                <a:gd name="T101" fmla="*/ 1143738 h 4955"/>
                <a:gd name="T102" fmla="*/ 1530052 w 5162"/>
                <a:gd name="T103" fmla="*/ 1101322 h 4955"/>
                <a:gd name="T104" fmla="*/ 1716788 w 5162"/>
                <a:gd name="T105" fmla="*/ 999894 h 4955"/>
                <a:gd name="T106" fmla="*/ 1805727 w 5162"/>
                <a:gd name="T107" fmla="*/ 929448 h 4955"/>
                <a:gd name="T108" fmla="*/ 1872893 w 5162"/>
                <a:gd name="T109" fmla="*/ 849044 h 4955"/>
                <a:gd name="T110" fmla="*/ 1904262 w 5162"/>
                <a:gd name="T111" fmla="*/ 758312 h 495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162" h="4955">
                  <a:moveTo>
                    <a:pt x="5137" y="1856"/>
                  </a:moveTo>
                  <a:lnTo>
                    <a:pt x="5137" y="1856"/>
                  </a:lnTo>
                  <a:lnTo>
                    <a:pt x="5125" y="1823"/>
                  </a:lnTo>
                  <a:lnTo>
                    <a:pt x="5111" y="1791"/>
                  </a:lnTo>
                  <a:lnTo>
                    <a:pt x="5096" y="1762"/>
                  </a:lnTo>
                  <a:lnTo>
                    <a:pt x="5078" y="1733"/>
                  </a:lnTo>
                  <a:lnTo>
                    <a:pt x="5059" y="1706"/>
                  </a:lnTo>
                  <a:lnTo>
                    <a:pt x="5038" y="1681"/>
                  </a:lnTo>
                  <a:lnTo>
                    <a:pt x="5016" y="1658"/>
                  </a:lnTo>
                  <a:lnTo>
                    <a:pt x="4993" y="1635"/>
                  </a:lnTo>
                  <a:lnTo>
                    <a:pt x="4968" y="1614"/>
                  </a:lnTo>
                  <a:lnTo>
                    <a:pt x="4941" y="1596"/>
                  </a:lnTo>
                  <a:lnTo>
                    <a:pt x="4914" y="1578"/>
                  </a:lnTo>
                  <a:lnTo>
                    <a:pt x="4886" y="1562"/>
                  </a:lnTo>
                  <a:lnTo>
                    <a:pt x="4856" y="1546"/>
                  </a:lnTo>
                  <a:lnTo>
                    <a:pt x="4826" y="1532"/>
                  </a:lnTo>
                  <a:lnTo>
                    <a:pt x="4793" y="1520"/>
                  </a:lnTo>
                  <a:lnTo>
                    <a:pt x="4760" y="1508"/>
                  </a:lnTo>
                  <a:lnTo>
                    <a:pt x="4727" y="1498"/>
                  </a:lnTo>
                  <a:lnTo>
                    <a:pt x="4693" y="1488"/>
                  </a:lnTo>
                  <a:lnTo>
                    <a:pt x="4657" y="1480"/>
                  </a:lnTo>
                  <a:lnTo>
                    <a:pt x="4622" y="1474"/>
                  </a:lnTo>
                  <a:lnTo>
                    <a:pt x="4586" y="1467"/>
                  </a:lnTo>
                  <a:lnTo>
                    <a:pt x="4549" y="1462"/>
                  </a:lnTo>
                  <a:lnTo>
                    <a:pt x="4511" y="1458"/>
                  </a:lnTo>
                  <a:lnTo>
                    <a:pt x="4473" y="1455"/>
                  </a:lnTo>
                  <a:lnTo>
                    <a:pt x="4436" y="1452"/>
                  </a:lnTo>
                  <a:lnTo>
                    <a:pt x="4397" y="1451"/>
                  </a:lnTo>
                  <a:lnTo>
                    <a:pt x="4359" y="1449"/>
                  </a:lnTo>
                  <a:lnTo>
                    <a:pt x="4320" y="1448"/>
                  </a:lnTo>
                  <a:lnTo>
                    <a:pt x="4281" y="1449"/>
                  </a:lnTo>
                  <a:lnTo>
                    <a:pt x="4242" y="1451"/>
                  </a:lnTo>
                  <a:lnTo>
                    <a:pt x="4164" y="1455"/>
                  </a:lnTo>
                  <a:lnTo>
                    <a:pt x="4088" y="1460"/>
                  </a:lnTo>
                  <a:lnTo>
                    <a:pt x="4012" y="1468"/>
                  </a:lnTo>
                  <a:lnTo>
                    <a:pt x="3938" y="1478"/>
                  </a:lnTo>
                  <a:lnTo>
                    <a:pt x="3867" y="1488"/>
                  </a:lnTo>
                  <a:lnTo>
                    <a:pt x="3798" y="1500"/>
                  </a:lnTo>
                  <a:lnTo>
                    <a:pt x="3732" y="1513"/>
                  </a:lnTo>
                  <a:lnTo>
                    <a:pt x="3670" y="1525"/>
                  </a:lnTo>
                  <a:lnTo>
                    <a:pt x="3614" y="1538"/>
                  </a:lnTo>
                  <a:lnTo>
                    <a:pt x="3560" y="1549"/>
                  </a:lnTo>
                  <a:lnTo>
                    <a:pt x="3514" y="1561"/>
                  </a:lnTo>
                  <a:lnTo>
                    <a:pt x="3437" y="1581"/>
                  </a:lnTo>
                  <a:lnTo>
                    <a:pt x="3388" y="1595"/>
                  </a:lnTo>
                  <a:lnTo>
                    <a:pt x="3371" y="1600"/>
                  </a:lnTo>
                  <a:lnTo>
                    <a:pt x="3370" y="1582"/>
                  </a:lnTo>
                  <a:lnTo>
                    <a:pt x="3368" y="1531"/>
                  </a:lnTo>
                  <a:lnTo>
                    <a:pt x="3363" y="1453"/>
                  </a:lnTo>
                  <a:lnTo>
                    <a:pt x="3360" y="1403"/>
                  </a:lnTo>
                  <a:lnTo>
                    <a:pt x="3355" y="1350"/>
                  </a:lnTo>
                  <a:lnTo>
                    <a:pt x="3350" y="1292"/>
                  </a:lnTo>
                  <a:lnTo>
                    <a:pt x="3342" y="1229"/>
                  </a:lnTo>
                  <a:lnTo>
                    <a:pt x="3333" y="1163"/>
                  </a:lnTo>
                  <a:lnTo>
                    <a:pt x="3323" y="1093"/>
                  </a:lnTo>
                  <a:lnTo>
                    <a:pt x="3311" y="1023"/>
                  </a:lnTo>
                  <a:lnTo>
                    <a:pt x="3297" y="949"/>
                  </a:lnTo>
                  <a:lnTo>
                    <a:pt x="3281" y="875"/>
                  </a:lnTo>
                  <a:lnTo>
                    <a:pt x="3264" y="800"/>
                  </a:lnTo>
                  <a:lnTo>
                    <a:pt x="3244" y="725"/>
                  </a:lnTo>
                  <a:lnTo>
                    <a:pt x="3232" y="687"/>
                  </a:lnTo>
                  <a:lnTo>
                    <a:pt x="3220" y="651"/>
                  </a:lnTo>
                  <a:lnTo>
                    <a:pt x="3209" y="614"/>
                  </a:lnTo>
                  <a:lnTo>
                    <a:pt x="3196" y="577"/>
                  </a:lnTo>
                  <a:lnTo>
                    <a:pt x="3183" y="541"/>
                  </a:lnTo>
                  <a:lnTo>
                    <a:pt x="3168" y="507"/>
                  </a:lnTo>
                  <a:lnTo>
                    <a:pt x="3153" y="471"/>
                  </a:lnTo>
                  <a:lnTo>
                    <a:pt x="3137" y="437"/>
                  </a:lnTo>
                  <a:lnTo>
                    <a:pt x="3122" y="404"/>
                  </a:lnTo>
                  <a:lnTo>
                    <a:pt x="3104" y="371"/>
                  </a:lnTo>
                  <a:lnTo>
                    <a:pt x="3086" y="340"/>
                  </a:lnTo>
                  <a:lnTo>
                    <a:pt x="3068" y="308"/>
                  </a:lnTo>
                  <a:lnTo>
                    <a:pt x="3048" y="279"/>
                  </a:lnTo>
                  <a:lnTo>
                    <a:pt x="3028" y="250"/>
                  </a:lnTo>
                  <a:lnTo>
                    <a:pt x="3007" y="223"/>
                  </a:lnTo>
                  <a:lnTo>
                    <a:pt x="2985" y="197"/>
                  </a:lnTo>
                  <a:lnTo>
                    <a:pt x="2962" y="171"/>
                  </a:lnTo>
                  <a:lnTo>
                    <a:pt x="2939" y="147"/>
                  </a:lnTo>
                  <a:lnTo>
                    <a:pt x="2915" y="125"/>
                  </a:lnTo>
                  <a:lnTo>
                    <a:pt x="2888" y="105"/>
                  </a:lnTo>
                  <a:lnTo>
                    <a:pt x="2862" y="86"/>
                  </a:lnTo>
                  <a:lnTo>
                    <a:pt x="2835" y="68"/>
                  </a:lnTo>
                  <a:lnTo>
                    <a:pt x="2807" y="54"/>
                  </a:lnTo>
                  <a:lnTo>
                    <a:pt x="2778" y="40"/>
                  </a:lnTo>
                  <a:lnTo>
                    <a:pt x="2747" y="27"/>
                  </a:lnTo>
                  <a:lnTo>
                    <a:pt x="2716" y="18"/>
                  </a:lnTo>
                  <a:lnTo>
                    <a:pt x="2684" y="11"/>
                  </a:lnTo>
                  <a:lnTo>
                    <a:pt x="2651" y="4"/>
                  </a:lnTo>
                  <a:lnTo>
                    <a:pt x="2616" y="1"/>
                  </a:lnTo>
                  <a:lnTo>
                    <a:pt x="2580" y="0"/>
                  </a:lnTo>
                  <a:lnTo>
                    <a:pt x="2546" y="1"/>
                  </a:lnTo>
                  <a:lnTo>
                    <a:pt x="2511" y="4"/>
                  </a:lnTo>
                  <a:lnTo>
                    <a:pt x="2477" y="11"/>
                  </a:lnTo>
                  <a:lnTo>
                    <a:pt x="2446" y="18"/>
                  </a:lnTo>
                  <a:lnTo>
                    <a:pt x="2414" y="27"/>
                  </a:lnTo>
                  <a:lnTo>
                    <a:pt x="2384" y="40"/>
                  </a:lnTo>
                  <a:lnTo>
                    <a:pt x="2354" y="54"/>
                  </a:lnTo>
                  <a:lnTo>
                    <a:pt x="2326" y="68"/>
                  </a:lnTo>
                  <a:lnTo>
                    <a:pt x="2299" y="86"/>
                  </a:lnTo>
                  <a:lnTo>
                    <a:pt x="2272" y="105"/>
                  </a:lnTo>
                  <a:lnTo>
                    <a:pt x="2247" y="125"/>
                  </a:lnTo>
                  <a:lnTo>
                    <a:pt x="2223" y="147"/>
                  </a:lnTo>
                  <a:lnTo>
                    <a:pt x="2199" y="171"/>
                  </a:lnTo>
                  <a:lnTo>
                    <a:pt x="2177" y="197"/>
                  </a:lnTo>
                  <a:lnTo>
                    <a:pt x="2155" y="223"/>
                  </a:lnTo>
                  <a:lnTo>
                    <a:pt x="2134" y="250"/>
                  </a:lnTo>
                  <a:lnTo>
                    <a:pt x="2114" y="279"/>
                  </a:lnTo>
                  <a:lnTo>
                    <a:pt x="2094" y="308"/>
                  </a:lnTo>
                  <a:lnTo>
                    <a:pt x="2075" y="340"/>
                  </a:lnTo>
                  <a:lnTo>
                    <a:pt x="2058" y="371"/>
                  </a:lnTo>
                  <a:lnTo>
                    <a:pt x="2040" y="404"/>
                  </a:lnTo>
                  <a:lnTo>
                    <a:pt x="2024" y="437"/>
                  </a:lnTo>
                  <a:lnTo>
                    <a:pt x="2008" y="471"/>
                  </a:lnTo>
                  <a:lnTo>
                    <a:pt x="1994" y="507"/>
                  </a:lnTo>
                  <a:lnTo>
                    <a:pt x="1979" y="541"/>
                  </a:lnTo>
                  <a:lnTo>
                    <a:pt x="1965" y="577"/>
                  </a:lnTo>
                  <a:lnTo>
                    <a:pt x="1953" y="614"/>
                  </a:lnTo>
                  <a:lnTo>
                    <a:pt x="1941" y="651"/>
                  </a:lnTo>
                  <a:lnTo>
                    <a:pt x="1929" y="687"/>
                  </a:lnTo>
                  <a:lnTo>
                    <a:pt x="1918" y="725"/>
                  </a:lnTo>
                  <a:lnTo>
                    <a:pt x="1898" y="800"/>
                  </a:lnTo>
                  <a:lnTo>
                    <a:pt x="1880" y="875"/>
                  </a:lnTo>
                  <a:lnTo>
                    <a:pt x="1864" y="949"/>
                  </a:lnTo>
                  <a:lnTo>
                    <a:pt x="1851" y="1023"/>
                  </a:lnTo>
                  <a:lnTo>
                    <a:pt x="1838" y="1093"/>
                  </a:lnTo>
                  <a:lnTo>
                    <a:pt x="1828" y="1163"/>
                  </a:lnTo>
                  <a:lnTo>
                    <a:pt x="1819" y="1229"/>
                  </a:lnTo>
                  <a:lnTo>
                    <a:pt x="1812" y="1292"/>
                  </a:lnTo>
                  <a:lnTo>
                    <a:pt x="1807" y="1350"/>
                  </a:lnTo>
                  <a:lnTo>
                    <a:pt x="1801" y="1403"/>
                  </a:lnTo>
                  <a:lnTo>
                    <a:pt x="1798" y="1453"/>
                  </a:lnTo>
                  <a:lnTo>
                    <a:pt x="1793" y="1531"/>
                  </a:lnTo>
                  <a:lnTo>
                    <a:pt x="1791" y="1582"/>
                  </a:lnTo>
                  <a:lnTo>
                    <a:pt x="1791" y="1600"/>
                  </a:lnTo>
                  <a:lnTo>
                    <a:pt x="1774" y="1595"/>
                  </a:lnTo>
                  <a:lnTo>
                    <a:pt x="1725" y="1581"/>
                  </a:lnTo>
                  <a:lnTo>
                    <a:pt x="1648" y="1561"/>
                  </a:lnTo>
                  <a:lnTo>
                    <a:pt x="1601" y="1549"/>
                  </a:lnTo>
                  <a:lnTo>
                    <a:pt x="1548" y="1538"/>
                  </a:lnTo>
                  <a:lnTo>
                    <a:pt x="1491" y="1525"/>
                  </a:lnTo>
                  <a:lnTo>
                    <a:pt x="1429" y="1513"/>
                  </a:lnTo>
                  <a:lnTo>
                    <a:pt x="1364" y="1500"/>
                  </a:lnTo>
                  <a:lnTo>
                    <a:pt x="1295" y="1488"/>
                  </a:lnTo>
                  <a:lnTo>
                    <a:pt x="1223" y="1478"/>
                  </a:lnTo>
                  <a:lnTo>
                    <a:pt x="1150" y="1468"/>
                  </a:lnTo>
                  <a:lnTo>
                    <a:pt x="1074" y="1460"/>
                  </a:lnTo>
                  <a:lnTo>
                    <a:pt x="997" y="1455"/>
                  </a:lnTo>
                  <a:lnTo>
                    <a:pt x="919" y="1451"/>
                  </a:lnTo>
                  <a:lnTo>
                    <a:pt x="881" y="1449"/>
                  </a:lnTo>
                  <a:lnTo>
                    <a:pt x="842" y="1448"/>
                  </a:lnTo>
                  <a:lnTo>
                    <a:pt x="804" y="1449"/>
                  </a:lnTo>
                  <a:lnTo>
                    <a:pt x="765" y="1451"/>
                  </a:lnTo>
                  <a:lnTo>
                    <a:pt x="726" y="1452"/>
                  </a:lnTo>
                  <a:lnTo>
                    <a:pt x="688" y="1455"/>
                  </a:lnTo>
                  <a:lnTo>
                    <a:pt x="650" y="1458"/>
                  </a:lnTo>
                  <a:lnTo>
                    <a:pt x="614" y="1462"/>
                  </a:lnTo>
                  <a:lnTo>
                    <a:pt x="577" y="1467"/>
                  </a:lnTo>
                  <a:lnTo>
                    <a:pt x="540" y="1474"/>
                  </a:lnTo>
                  <a:lnTo>
                    <a:pt x="504" y="1480"/>
                  </a:lnTo>
                  <a:lnTo>
                    <a:pt x="470" y="1488"/>
                  </a:lnTo>
                  <a:lnTo>
                    <a:pt x="435" y="1498"/>
                  </a:lnTo>
                  <a:lnTo>
                    <a:pt x="401" y="1508"/>
                  </a:lnTo>
                  <a:lnTo>
                    <a:pt x="369" y="1520"/>
                  </a:lnTo>
                  <a:lnTo>
                    <a:pt x="337" y="1532"/>
                  </a:lnTo>
                  <a:lnTo>
                    <a:pt x="306" y="1546"/>
                  </a:lnTo>
                  <a:lnTo>
                    <a:pt x="276" y="1562"/>
                  </a:lnTo>
                  <a:lnTo>
                    <a:pt x="248" y="1578"/>
                  </a:lnTo>
                  <a:lnTo>
                    <a:pt x="220" y="1596"/>
                  </a:lnTo>
                  <a:lnTo>
                    <a:pt x="194" y="1614"/>
                  </a:lnTo>
                  <a:lnTo>
                    <a:pt x="169" y="1635"/>
                  </a:lnTo>
                  <a:lnTo>
                    <a:pt x="146" y="1658"/>
                  </a:lnTo>
                  <a:lnTo>
                    <a:pt x="124" y="1681"/>
                  </a:lnTo>
                  <a:lnTo>
                    <a:pt x="103" y="1706"/>
                  </a:lnTo>
                  <a:lnTo>
                    <a:pt x="84" y="1733"/>
                  </a:lnTo>
                  <a:lnTo>
                    <a:pt x="67" y="1762"/>
                  </a:lnTo>
                  <a:lnTo>
                    <a:pt x="51" y="1791"/>
                  </a:lnTo>
                  <a:lnTo>
                    <a:pt x="37" y="1823"/>
                  </a:lnTo>
                  <a:lnTo>
                    <a:pt x="25" y="1856"/>
                  </a:lnTo>
                  <a:lnTo>
                    <a:pt x="15" y="1890"/>
                  </a:lnTo>
                  <a:lnTo>
                    <a:pt x="8" y="1923"/>
                  </a:lnTo>
                  <a:lnTo>
                    <a:pt x="3" y="1957"/>
                  </a:lnTo>
                  <a:lnTo>
                    <a:pt x="1" y="1991"/>
                  </a:lnTo>
                  <a:lnTo>
                    <a:pt x="0" y="2023"/>
                  </a:lnTo>
                  <a:lnTo>
                    <a:pt x="2" y="2056"/>
                  </a:lnTo>
                  <a:lnTo>
                    <a:pt x="6" y="2087"/>
                  </a:lnTo>
                  <a:lnTo>
                    <a:pt x="12" y="2119"/>
                  </a:lnTo>
                  <a:lnTo>
                    <a:pt x="20" y="2151"/>
                  </a:lnTo>
                  <a:lnTo>
                    <a:pt x="30" y="2182"/>
                  </a:lnTo>
                  <a:lnTo>
                    <a:pt x="42" y="2213"/>
                  </a:lnTo>
                  <a:lnTo>
                    <a:pt x="55" y="2242"/>
                  </a:lnTo>
                  <a:lnTo>
                    <a:pt x="70" y="2272"/>
                  </a:lnTo>
                  <a:lnTo>
                    <a:pt x="87" y="2302"/>
                  </a:lnTo>
                  <a:lnTo>
                    <a:pt x="105" y="2330"/>
                  </a:lnTo>
                  <a:lnTo>
                    <a:pt x="125" y="2359"/>
                  </a:lnTo>
                  <a:lnTo>
                    <a:pt x="146" y="2387"/>
                  </a:lnTo>
                  <a:lnTo>
                    <a:pt x="168" y="2414"/>
                  </a:lnTo>
                  <a:lnTo>
                    <a:pt x="192" y="2442"/>
                  </a:lnTo>
                  <a:lnTo>
                    <a:pt x="216" y="2469"/>
                  </a:lnTo>
                  <a:lnTo>
                    <a:pt x="242" y="2495"/>
                  </a:lnTo>
                  <a:lnTo>
                    <a:pt x="269" y="2520"/>
                  </a:lnTo>
                  <a:lnTo>
                    <a:pt x="296" y="2547"/>
                  </a:lnTo>
                  <a:lnTo>
                    <a:pt x="325" y="2571"/>
                  </a:lnTo>
                  <a:lnTo>
                    <a:pt x="355" y="2596"/>
                  </a:lnTo>
                  <a:lnTo>
                    <a:pt x="384" y="2619"/>
                  </a:lnTo>
                  <a:lnTo>
                    <a:pt x="415" y="2643"/>
                  </a:lnTo>
                  <a:lnTo>
                    <a:pt x="446" y="2667"/>
                  </a:lnTo>
                  <a:lnTo>
                    <a:pt x="478" y="2689"/>
                  </a:lnTo>
                  <a:lnTo>
                    <a:pt x="511" y="2711"/>
                  </a:lnTo>
                  <a:lnTo>
                    <a:pt x="575" y="2753"/>
                  </a:lnTo>
                  <a:lnTo>
                    <a:pt x="641" y="2793"/>
                  </a:lnTo>
                  <a:lnTo>
                    <a:pt x="707" y="2831"/>
                  </a:lnTo>
                  <a:lnTo>
                    <a:pt x="772" y="2866"/>
                  </a:lnTo>
                  <a:lnTo>
                    <a:pt x="836" y="2900"/>
                  </a:lnTo>
                  <a:lnTo>
                    <a:pt x="898" y="2931"/>
                  </a:lnTo>
                  <a:lnTo>
                    <a:pt x="959" y="2960"/>
                  </a:lnTo>
                  <a:lnTo>
                    <a:pt x="1016" y="2986"/>
                  </a:lnTo>
                  <a:lnTo>
                    <a:pt x="1070" y="3010"/>
                  </a:lnTo>
                  <a:lnTo>
                    <a:pt x="1120" y="3031"/>
                  </a:lnTo>
                  <a:lnTo>
                    <a:pt x="1165" y="3049"/>
                  </a:lnTo>
                  <a:lnTo>
                    <a:pt x="1239" y="3079"/>
                  </a:lnTo>
                  <a:lnTo>
                    <a:pt x="1286" y="3095"/>
                  </a:lnTo>
                  <a:lnTo>
                    <a:pt x="1303" y="3102"/>
                  </a:lnTo>
                  <a:lnTo>
                    <a:pt x="1296" y="3101"/>
                  </a:lnTo>
                  <a:lnTo>
                    <a:pt x="1285" y="3115"/>
                  </a:lnTo>
                  <a:lnTo>
                    <a:pt x="1258" y="3157"/>
                  </a:lnTo>
                  <a:lnTo>
                    <a:pt x="1215" y="3225"/>
                  </a:lnTo>
                  <a:lnTo>
                    <a:pt x="1190" y="3266"/>
                  </a:lnTo>
                  <a:lnTo>
                    <a:pt x="1162" y="3313"/>
                  </a:lnTo>
                  <a:lnTo>
                    <a:pt x="1133" y="3363"/>
                  </a:lnTo>
                  <a:lnTo>
                    <a:pt x="1102" y="3418"/>
                  </a:lnTo>
                  <a:lnTo>
                    <a:pt x="1071" y="3477"/>
                  </a:lnTo>
                  <a:lnTo>
                    <a:pt x="1038" y="3539"/>
                  </a:lnTo>
                  <a:lnTo>
                    <a:pt x="1007" y="3604"/>
                  </a:lnTo>
                  <a:lnTo>
                    <a:pt x="975" y="3671"/>
                  </a:lnTo>
                  <a:lnTo>
                    <a:pt x="945" y="3741"/>
                  </a:lnTo>
                  <a:lnTo>
                    <a:pt x="915" y="3812"/>
                  </a:lnTo>
                  <a:lnTo>
                    <a:pt x="888" y="3885"/>
                  </a:lnTo>
                  <a:lnTo>
                    <a:pt x="874" y="3922"/>
                  </a:lnTo>
                  <a:lnTo>
                    <a:pt x="863" y="3958"/>
                  </a:lnTo>
                  <a:lnTo>
                    <a:pt x="851" y="3995"/>
                  </a:lnTo>
                  <a:lnTo>
                    <a:pt x="840" y="4033"/>
                  </a:lnTo>
                  <a:lnTo>
                    <a:pt x="830" y="4070"/>
                  </a:lnTo>
                  <a:lnTo>
                    <a:pt x="821" y="4106"/>
                  </a:lnTo>
                  <a:lnTo>
                    <a:pt x="812" y="4143"/>
                  </a:lnTo>
                  <a:lnTo>
                    <a:pt x="805" y="4180"/>
                  </a:lnTo>
                  <a:lnTo>
                    <a:pt x="799" y="4217"/>
                  </a:lnTo>
                  <a:lnTo>
                    <a:pt x="793" y="4254"/>
                  </a:lnTo>
                  <a:lnTo>
                    <a:pt x="789" y="4289"/>
                  </a:lnTo>
                  <a:lnTo>
                    <a:pt x="786" y="4326"/>
                  </a:lnTo>
                  <a:lnTo>
                    <a:pt x="785" y="4361"/>
                  </a:lnTo>
                  <a:lnTo>
                    <a:pt x="785" y="4397"/>
                  </a:lnTo>
                  <a:lnTo>
                    <a:pt x="785" y="4431"/>
                  </a:lnTo>
                  <a:lnTo>
                    <a:pt x="788" y="4465"/>
                  </a:lnTo>
                  <a:lnTo>
                    <a:pt x="791" y="4499"/>
                  </a:lnTo>
                  <a:lnTo>
                    <a:pt x="797" y="4531"/>
                  </a:lnTo>
                  <a:lnTo>
                    <a:pt x="804" y="4564"/>
                  </a:lnTo>
                  <a:lnTo>
                    <a:pt x="812" y="4595"/>
                  </a:lnTo>
                  <a:lnTo>
                    <a:pt x="823" y="4626"/>
                  </a:lnTo>
                  <a:lnTo>
                    <a:pt x="835" y="4656"/>
                  </a:lnTo>
                  <a:lnTo>
                    <a:pt x="849" y="4686"/>
                  </a:lnTo>
                  <a:lnTo>
                    <a:pt x="865" y="4713"/>
                  </a:lnTo>
                  <a:lnTo>
                    <a:pt x="883" y="4740"/>
                  </a:lnTo>
                  <a:lnTo>
                    <a:pt x="902" y="4767"/>
                  </a:lnTo>
                  <a:lnTo>
                    <a:pt x="924" y="4792"/>
                  </a:lnTo>
                  <a:lnTo>
                    <a:pt x="947" y="4816"/>
                  </a:lnTo>
                  <a:lnTo>
                    <a:pt x="973" y="4839"/>
                  </a:lnTo>
                  <a:lnTo>
                    <a:pt x="1001" y="4860"/>
                  </a:lnTo>
                  <a:lnTo>
                    <a:pt x="1031" y="4880"/>
                  </a:lnTo>
                  <a:lnTo>
                    <a:pt x="1060" y="4898"/>
                  </a:lnTo>
                  <a:lnTo>
                    <a:pt x="1091" y="4913"/>
                  </a:lnTo>
                  <a:lnTo>
                    <a:pt x="1121" y="4925"/>
                  </a:lnTo>
                  <a:lnTo>
                    <a:pt x="1153" y="4936"/>
                  </a:lnTo>
                  <a:lnTo>
                    <a:pt x="1184" y="4943"/>
                  </a:lnTo>
                  <a:lnTo>
                    <a:pt x="1216" y="4949"/>
                  </a:lnTo>
                  <a:lnTo>
                    <a:pt x="1247" y="4954"/>
                  </a:lnTo>
                  <a:lnTo>
                    <a:pt x="1280" y="4955"/>
                  </a:lnTo>
                  <a:lnTo>
                    <a:pt x="1313" y="4955"/>
                  </a:lnTo>
                  <a:lnTo>
                    <a:pt x="1345" y="4954"/>
                  </a:lnTo>
                  <a:lnTo>
                    <a:pt x="1378" y="4949"/>
                  </a:lnTo>
                  <a:lnTo>
                    <a:pt x="1411" y="4944"/>
                  </a:lnTo>
                  <a:lnTo>
                    <a:pt x="1444" y="4937"/>
                  </a:lnTo>
                  <a:lnTo>
                    <a:pt x="1478" y="4928"/>
                  </a:lnTo>
                  <a:lnTo>
                    <a:pt x="1510" y="4919"/>
                  </a:lnTo>
                  <a:lnTo>
                    <a:pt x="1544" y="4907"/>
                  </a:lnTo>
                  <a:lnTo>
                    <a:pt x="1576" y="4895"/>
                  </a:lnTo>
                  <a:lnTo>
                    <a:pt x="1610" y="4880"/>
                  </a:lnTo>
                  <a:lnTo>
                    <a:pt x="1643" y="4865"/>
                  </a:lnTo>
                  <a:lnTo>
                    <a:pt x="1676" y="4849"/>
                  </a:lnTo>
                  <a:lnTo>
                    <a:pt x="1709" y="4831"/>
                  </a:lnTo>
                  <a:lnTo>
                    <a:pt x="1741" y="4812"/>
                  </a:lnTo>
                  <a:lnTo>
                    <a:pt x="1774" y="4793"/>
                  </a:lnTo>
                  <a:lnTo>
                    <a:pt x="1806" y="4772"/>
                  </a:lnTo>
                  <a:lnTo>
                    <a:pt x="1838" y="4751"/>
                  </a:lnTo>
                  <a:lnTo>
                    <a:pt x="1870" y="4729"/>
                  </a:lnTo>
                  <a:lnTo>
                    <a:pt x="1901" y="4706"/>
                  </a:lnTo>
                  <a:lnTo>
                    <a:pt x="1932" y="4682"/>
                  </a:lnTo>
                  <a:lnTo>
                    <a:pt x="1963" y="4659"/>
                  </a:lnTo>
                  <a:lnTo>
                    <a:pt x="2023" y="4610"/>
                  </a:lnTo>
                  <a:lnTo>
                    <a:pt x="2081" y="4559"/>
                  </a:lnTo>
                  <a:lnTo>
                    <a:pt x="2138" y="4509"/>
                  </a:lnTo>
                  <a:lnTo>
                    <a:pt x="2191" y="4458"/>
                  </a:lnTo>
                  <a:lnTo>
                    <a:pt x="2243" y="4406"/>
                  </a:lnTo>
                  <a:lnTo>
                    <a:pt x="2291" y="4357"/>
                  </a:lnTo>
                  <a:lnTo>
                    <a:pt x="2337" y="4307"/>
                  </a:lnTo>
                  <a:lnTo>
                    <a:pt x="2380" y="4261"/>
                  </a:lnTo>
                  <a:lnTo>
                    <a:pt x="2418" y="4217"/>
                  </a:lnTo>
                  <a:lnTo>
                    <a:pt x="2454" y="4176"/>
                  </a:lnTo>
                  <a:lnTo>
                    <a:pt x="2486" y="4139"/>
                  </a:lnTo>
                  <a:lnTo>
                    <a:pt x="2535" y="4078"/>
                  </a:lnTo>
                  <a:lnTo>
                    <a:pt x="2567" y="4037"/>
                  </a:lnTo>
                  <a:lnTo>
                    <a:pt x="2577" y="4023"/>
                  </a:lnTo>
                  <a:lnTo>
                    <a:pt x="2584" y="4023"/>
                  </a:lnTo>
                  <a:lnTo>
                    <a:pt x="2596" y="4037"/>
                  </a:lnTo>
                  <a:lnTo>
                    <a:pt x="2627" y="4078"/>
                  </a:lnTo>
                  <a:lnTo>
                    <a:pt x="2677" y="4139"/>
                  </a:lnTo>
                  <a:lnTo>
                    <a:pt x="2709" y="4176"/>
                  </a:lnTo>
                  <a:lnTo>
                    <a:pt x="2743" y="4217"/>
                  </a:lnTo>
                  <a:lnTo>
                    <a:pt x="2782" y="4261"/>
                  </a:lnTo>
                  <a:lnTo>
                    <a:pt x="2824" y="4307"/>
                  </a:lnTo>
                  <a:lnTo>
                    <a:pt x="2870" y="4357"/>
                  </a:lnTo>
                  <a:lnTo>
                    <a:pt x="2919" y="4406"/>
                  </a:lnTo>
                  <a:lnTo>
                    <a:pt x="2970" y="4458"/>
                  </a:lnTo>
                  <a:lnTo>
                    <a:pt x="3024" y="4509"/>
                  </a:lnTo>
                  <a:lnTo>
                    <a:pt x="3081" y="4559"/>
                  </a:lnTo>
                  <a:lnTo>
                    <a:pt x="3138" y="4610"/>
                  </a:lnTo>
                  <a:lnTo>
                    <a:pt x="3199" y="4659"/>
                  </a:lnTo>
                  <a:lnTo>
                    <a:pt x="3230" y="4682"/>
                  </a:lnTo>
                  <a:lnTo>
                    <a:pt x="3260" y="4706"/>
                  </a:lnTo>
                  <a:lnTo>
                    <a:pt x="3292" y="4729"/>
                  </a:lnTo>
                  <a:lnTo>
                    <a:pt x="3323" y="4751"/>
                  </a:lnTo>
                  <a:lnTo>
                    <a:pt x="3356" y="4772"/>
                  </a:lnTo>
                  <a:lnTo>
                    <a:pt x="3388" y="4793"/>
                  </a:lnTo>
                  <a:lnTo>
                    <a:pt x="3420" y="4812"/>
                  </a:lnTo>
                  <a:lnTo>
                    <a:pt x="3453" y="4831"/>
                  </a:lnTo>
                  <a:lnTo>
                    <a:pt x="3486" y="4849"/>
                  </a:lnTo>
                  <a:lnTo>
                    <a:pt x="3519" y="4865"/>
                  </a:lnTo>
                  <a:lnTo>
                    <a:pt x="3552" y="4880"/>
                  </a:lnTo>
                  <a:lnTo>
                    <a:pt x="3585" y="4895"/>
                  </a:lnTo>
                  <a:lnTo>
                    <a:pt x="3618" y="4907"/>
                  </a:lnTo>
                  <a:lnTo>
                    <a:pt x="3651" y="4919"/>
                  </a:lnTo>
                  <a:lnTo>
                    <a:pt x="3684" y="4928"/>
                  </a:lnTo>
                  <a:lnTo>
                    <a:pt x="3718" y="4937"/>
                  </a:lnTo>
                  <a:lnTo>
                    <a:pt x="3750" y="4944"/>
                  </a:lnTo>
                  <a:lnTo>
                    <a:pt x="3784" y="4949"/>
                  </a:lnTo>
                  <a:lnTo>
                    <a:pt x="3816" y="4954"/>
                  </a:lnTo>
                  <a:lnTo>
                    <a:pt x="3849" y="4955"/>
                  </a:lnTo>
                  <a:lnTo>
                    <a:pt x="3882" y="4955"/>
                  </a:lnTo>
                  <a:lnTo>
                    <a:pt x="3914" y="4954"/>
                  </a:lnTo>
                  <a:lnTo>
                    <a:pt x="3946" y="4949"/>
                  </a:lnTo>
                  <a:lnTo>
                    <a:pt x="3977" y="4943"/>
                  </a:lnTo>
                  <a:lnTo>
                    <a:pt x="4009" y="4936"/>
                  </a:lnTo>
                  <a:lnTo>
                    <a:pt x="4040" y="4925"/>
                  </a:lnTo>
                  <a:lnTo>
                    <a:pt x="4071" y="4913"/>
                  </a:lnTo>
                  <a:lnTo>
                    <a:pt x="4101" y="4898"/>
                  </a:lnTo>
                  <a:lnTo>
                    <a:pt x="4131" y="4880"/>
                  </a:lnTo>
                  <a:lnTo>
                    <a:pt x="4160" y="4860"/>
                  </a:lnTo>
                  <a:lnTo>
                    <a:pt x="4189" y="4839"/>
                  </a:lnTo>
                  <a:lnTo>
                    <a:pt x="4214" y="4816"/>
                  </a:lnTo>
                  <a:lnTo>
                    <a:pt x="4238" y="4792"/>
                  </a:lnTo>
                  <a:lnTo>
                    <a:pt x="4260" y="4767"/>
                  </a:lnTo>
                  <a:lnTo>
                    <a:pt x="4279" y="4740"/>
                  </a:lnTo>
                  <a:lnTo>
                    <a:pt x="4297" y="4713"/>
                  </a:lnTo>
                  <a:lnTo>
                    <a:pt x="4313" y="4686"/>
                  </a:lnTo>
                  <a:lnTo>
                    <a:pt x="4326" y="4656"/>
                  </a:lnTo>
                  <a:lnTo>
                    <a:pt x="4339" y="4626"/>
                  </a:lnTo>
                  <a:lnTo>
                    <a:pt x="4349" y="4595"/>
                  </a:lnTo>
                  <a:lnTo>
                    <a:pt x="4358" y="4564"/>
                  </a:lnTo>
                  <a:lnTo>
                    <a:pt x="4364" y="4531"/>
                  </a:lnTo>
                  <a:lnTo>
                    <a:pt x="4370" y="4499"/>
                  </a:lnTo>
                  <a:lnTo>
                    <a:pt x="4374" y="4465"/>
                  </a:lnTo>
                  <a:lnTo>
                    <a:pt x="4376" y="4431"/>
                  </a:lnTo>
                  <a:lnTo>
                    <a:pt x="4377" y="4397"/>
                  </a:lnTo>
                  <a:lnTo>
                    <a:pt x="4377" y="4361"/>
                  </a:lnTo>
                  <a:lnTo>
                    <a:pt x="4375" y="4326"/>
                  </a:lnTo>
                  <a:lnTo>
                    <a:pt x="4373" y="4289"/>
                  </a:lnTo>
                  <a:lnTo>
                    <a:pt x="4368" y="4254"/>
                  </a:lnTo>
                  <a:lnTo>
                    <a:pt x="4363" y="4217"/>
                  </a:lnTo>
                  <a:lnTo>
                    <a:pt x="4357" y="4180"/>
                  </a:lnTo>
                  <a:lnTo>
                    <a:pt x="4349" y="4143"/>
                  </a:lnTo>
                  <a:lnTo>
                    <a:pt x="4341" y="4106"/>
                  </a:lnTo>
                  <a:lnTo>
                    <a:pt x="4332" y="4070"/>
                  </a:lnTo>
                  <a:lnTo>
                    <a:pt x="4322" y="4033"/>
                  </a:lnTo>
                  <a:lnTo>
                    <a:pt x="4311" y="3995"/>
                  </a:lnTo>
                  <a:lnTo>
                    <a:pt x="4299" y="3958"/>
                  </a:lnTo>
                  <a:lnTo>
                    <a:pt x="4287" y="3922"/>
                  </a:lnTo>
                  <a:lnTo>
                    <a:pt x="4275" y="3885"/>
                  </a:lnTo>
                  <a:lnTo>
                    <a:pt x="4246" y="3812"/>
                  </a:lnTo>
                  <a:lnTo>
                    <a:pt x="4218" y="3741"/>
                  </a:lnTo>
                  <a:lnTo>
                    <a:pt x="4188" y="3671"/>
                  </a:lnTo>
                  <a:lnTo>
                    <a:pt x="4156" y="3604"/>
                  </a:lnTo>
                  <a:lnTo>
                    <a:pt x="4123" y="3539"/>
                  </a:lnTo>
                  <a:lnTo>
                    <a:pt x="4092" y="3477"/>
                  </a:lnTo>
                  <a:lnTo>
                    <a:pt x="4060" y="3418"/>
                  </a:lnTo>
                  <a:lnTo>
                    <a:pt x="4029" y="3363"/>
                  </a:lnTo>
                  <a:lnTo>
                    <a:pt x="3999" y="3313"/>
                  </a:lnTo>
                  <a:lnTo>
                    <a:pt x="3972" y="3266"/>
                  </a:lnTo>
                  <a:lnTo>
                    <a:pt x="3947" y="3225"/>
                  </a:lnTo>
                  <a:lnTo>
                    <a:pt x="3905" y="3157"/>
                  </a:lnTo>
                  <a:lnTo>
                    <a:pt x="3876" y="3115"/>
                  </a:lnTo>
                  <a:lnTo>
                    <a:pt x="3866" y="3101"/>
                  </a:lnTo>
                  <a:lnTo>
                    <a:pt x="3859" y="3102"/>
                  </a:lnTo>
                  <a:lnTo>
                    <a:pt x="3875" y="3095"/>
                  </a:lnTo>
                  <a:lnTo>
                    <a:pt x="3924" y="3079"/>
                  </a:lnTo>
                  <a:lnTo>
                    <a:pt x="3997" y="3049"/>
                  </a:lnTo>
                  <a:lnTo>
                    <a:pt x="4042" y="3031"/>
                  </a:lnTo>
                  <a:lnTo>
                    <a:pt x="4092" y="3010"/>
                  </a:lnTo>
                  <a:lnTo>
                    <a:pt x="4146" y="2986"/>
                  </a:lnTo>
                  <a:lnTo>
                    <a:pt x="4203" y="2960"/>
                  </a:lnTo>
                  <a:lnTo>
                    <a:pt x="4263" y="2931"/>
                  </a:lnTo>
                  <a:lnTo>
                    <a:pt x="4325" y="2900"/>
                  </a:lnTo>
                  <a:lnTo>
                    <a:pt x="4390" y="2866"/>
                  </a:lnTo>
                  <a:lnTo>
                    <a:pt x="4456" y="2831"/>
                  </a:lnTo>
                  <a:lnTo>
                    <a:pt x="4521" y="2793"/>
                  </a:lnTo>
                  <a:lnTo>
                    <a:pt x="4587" y="2753"/>
                  </a:lnTo>
                  <a:lnTo>
                    <a:pt x="4652" y="2711"/>
                  </a:lnTo>
                  <a:lnTo>
                    <a:pt x="4684" y="2689"/>
                  </a:lnTo>
                  <a:lnTo>
                    <a:pt x="4715" y="2667"/>
                  </a:lnTo>
                  <a:lnTo>
                    <a:pt x="4747" y="2643"/>
                  </a:lnTo>
                  <a:lnTo>
                    <a:pt x="4777" y="2619"/>
                  </a:lnTo>
                  <a:lnTo>
                    <a:pt x="4808" y="2596"/>
                  </a:lnTo>
                  <a:lnTo>
                    <a:pt x="4837" y="2571"/>
                  </a:lnTo>
                  <a:lnTo>
                    <a:pt x="4866" y="2547"/>
                  </a:lnTo>
                  <a:lnTo>
                    <a:pt x="4893" y="2520"/>
                  </a:lnTo>
                  <a:lnTo>
                    <a:pt x="4920" y="2495"/>
                  </a:lnTo>
                  <a:lnTo>
                    <a:pt x="4945" y="2469"/>
                  </a:lnTo>
                  <a:lnTo>
                    <a:pt x="4971" y="2442"/>
                  </a:lnTo>
                  <a:lnTo>
                    <a:pt x="4994" y="2414"/>
                  </a:lnTo>
                  <a:lnTo>
                    <a:pt x="5016" y="2387"/>
                  </a:lnTo>
                  <a:lnTo>
                    <a:pt x="5037" y="2359"/>
                  </a:lnTo>
                  <a:lnTo>
                    <a:pt x="5057" y="2330"/>
                  </a:lnTo>
                  <a:lnTo>
                    <a:pt x="5075" y="2302"/>
                  </a:lnTo>
                  <a:lnTo>
                    <a:pt x="5092" y="2272"/>
                  </a:lnTo>
                  <a:lnTo>
                    <a:pt x="5107" y="2242"/>
                  </a:lnTo>
                  <a:lnTo>
                    <a:pt x="5120" y="2213"/>
                  </a:lnTo>
                  <a:lnTo>
                    <a:pt x="5133" y="2182"/>
                  </a:lnTo>
                  <a:lnTo>
                    <a:pt x="5142" y="2151"/>
                  </a:lnTo>
                  <a:lnTo>
                    <a:pt x="5150" y="2119"/>
                  </a:lnTo>
                  <a:lnTo>
                    <a:pt x="5156" y="2087"/>
                  </a:lnTo>
                  <a:lnTo>
                    <a:pt x="5160" y="2056"/>
                  </a:lnTo>
                  <a:lnTo>
                    <a:pt x="5162" y="2023"/>
                  </a:lnTo>
                  <a:lnTo>
                    <a:pt x="5162" y="1991"/>
                  </a:lnTo>
                  <a:lnTo>
                    <a:pt x="5159" y="1957"/>
                  </a:lnTo>
                  <a:lnTo>
                    <a:pt x="5155" y="1923"/>
                  </a:lnTo>
                  <a:lnTo>
                    <a:pt x="5147" y="1890"/>
                  </a:lnTo>
                  <a:lnTo>
                    <a:pt x="5137" y="1856"/>
                  </a:lnTo>
                  <a:close/>
                </a:path>
              </a:pathLst>
            </a:custGeom>
            <a:solidFill>
              <a:srgbClr val="00FFFF"/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outerShdw blurRad="762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56997B28-2C38-49E3-884F-BAC7907645F4}"/>
                </a:ext>
              </a:extLst>
            </p:cNvPr>
            <p:cNvSpPr txBox="1"/>
            <p:nvPr/>
          </p:nvSpPr>
          <p:spPr>
            <a:xfrm>
              <a:off x="224285" y="1099974"/>
              <a:ext cx="2327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64D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1</a:t>
              </a:r>
            </a:p>
          </p:txBody>
        </p:sp>
      </p:grp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398D7753-4024-43AB-9B1E-212CF2BC2DEE}"/>
              </a:ext>
            </a:extLst>
          </p:cNvPr>
          <p:cNvGrpSpPr/>
          <p:nvPr/>
        </p:nvGrpSpPr>
        <p:grpSpPr>
          <a:xfrm>
            <a:off x="107533" y="2864374"/>
            <a:ext cx="606311" cy="638776"/>
            <a:chOff x="52438" y="1045973"/>
            <a:chExt cx="606311" cy="638776"/>
          </a:xfrm>
        </p:grpSpPr>
        <p:sp>
          <p:nvSpPr>
            <p:cNvPr id="18" name="MH_SubTitle_1">
              <a:extLst>
                <a:ext uri="{FF2B5EF4-FFF2-40B4-BE49-F238E27FC236}">
                  <a16:creationId xmlns:a16="http://schemas.microsoft.com/office/drawing/2014/main" xmlns="" id="{69CF9F8D-A0BA-4C54-B947-1895649970A0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52438" y="1045973"/>
              <a:ext cx="606311" cy="638776"/>
            </a:xfrm>
            <a:custGeom>
              <a:avLst/>
              <a:gdLst>
                <a:gd name="T0" fmla="*/ 1859239 w 5162"/>
                <a:gd name="T1" fmla="*/ 620001 h 4955"/>
                <a:gd name="T2" fmla="*/ 1781002 w 5162"/>
                <a:gd name="T3" fmla="*/ 565046 h 4955"/>
                <a:gd name="T4" fmla="*/ 1678777 w 5162"/>
                <a:gd name="T5" fmla="*/ 539227 h 4955"/>
                <a:gd name="T6" fmla="*/ 1565480 w 5162"/>
                <a:gd name="T7" fmla="*/ 535170 h 4955"/>
                <a:gd name="T8" fmla="*/ 1354388 w 5162"/>
                <a:gd name="T9" fmla="*/ 562464 h 4955"/>
                <a:gd name="T10" fmla="*/ 1243675 w 5162"/>
                <a:gd name="T11" fmla="*/ 583487 h 4955"/>
                <a:gd name="T12" fmla="*/ 1226330 w 5162"/>
                <a:gd name="T13" fmla="*/ 403130 h 4955"/>
                <a:gd name="T14" fmla="*/ 1184259 w 5162"/>
                <a:gd name="T15" fmla="*/ 226461 h 4955"/>
                <a:gd name="T16" fmla="*/ 1138867 w 5162"/>
                <a:gd name="T17" fmla="*/ 125402 h 4955"/>
                <a:gd name="T18" fmla="*/ 1075760 w 5162"/>
                <a:gd name="T19" fmla="*/ 46104 h 4955"/>
                <a:gd name="T20" fmla="*/ 990511 w 5162"/>
                <a:gd name="T21" fmla="*/ 4057 h 4955"/>
                <a:gd name="T22" fmla="*/ 902679 w 5162"/>
                <a:gd name="T23" fmla="*/ 6639 h 4955"/>
                <a:gd name="T24" fmla="*/ 820383 w 5162"/>
                <a:gd name="T25" fmla="*/ 54218 h 4955"/>
                <a:gd name="T26" fmla="*/ 759491 w 5162"/>
                <a:gd name="T27" fmla="*/ 136835 h 4955"/>
                <a:gd name="T28" fmla="*/ 716312 w 5162"/>
                <a:gd name="T29" fmla="*/ 240107 h 4955"/>
                <a:gd name="T30" fmla="*/ 674611 w 5162"/>
                <a:gd name="T31" fmla="*/ 428948 h 4955"/>
                <a:gd name="T32" fmla="*/ 660956 w 5162"/>
                <a:gd name="T33" fmla="*/ 590126 h 4955"/>
                <a:gd name="T34" fmla="*/ 527362 w 5162"/>
                <a:gd name="T35" fmla="*/ 558038 h 4955"/>
                <a:gd name="T36" fmla="*/ 325127 w 5162"/>
                <a:gd name="T37" fmla="*/ 534433 h 4955"/>
                <a:gd name="T38" fmla="*/ 212938 w 5162"/>
                <a:gd name="T39" fmla="*/ 541072 h 4955"/>
                <a:gd name="T40" fmla="*/ 112927 w 5162"/>
                <a:gd name="T41" fmla="*/ 570209 h 4955"/>
                <a:gd name="T42" fmla="*/ 38011 w 5162"/>
                <a:gd name="T43" fmla="*/ 629222 h 4955"/>
                <a:gd name="T44" fmla="*/ 2952 w 5162"/>
                <a:gd name="T45" fmla="*/ 709258 h 4955"/>
                <a:gd name="T46" fmla="*/ 11071 w 5162"/>
                <a:gd name="T47" fmla="*/ 804784 h 4955"/>
                <a:gd name="T48" fmla="*/ 61999 w 5162"/>
                <a:gd name="T49" fmla="*/ 890352 h 4955"/>
                <a:gd name="T50" fmla="*/ 141713 w 5162"/>
                <a:gd name="T51" fmla="*/ 965962 h 4955"/>
                <a:gd name="T52" fmla="*/ 284901 w 5162"/>
                <a:gd name="T53" fmla="*/ 1057063 h 4955"/>
                <a:gd name="T54" fmla="*/ 457244 w 5162"/>
                <a:gd name="T55" fmla="*/ 1135623 h 4955"/>
                <a:gd name="T56" fmla="*/ 439161 w 5162"/>
                <a:gd name="T57" fmla="*/ 1204594 h 4955"/>
                <a:gd name="T58" fmla="*/ 348746 w 5162"/>
                <a:gd name="T59" fmla="*/ 1379788 h 4955"/>
                <a:gd name="T60" fmla="*/ 302984 w 5162"/>
                <a:gd name="T61" fmla="*/ 1514410 h 4955"/>
                <a:gd name="T62" fmla="*/ 289699 w 5162"/>
                <a:gd name="T63" fmla="*/ 1621740 h 4955"/>
                <a:gd name="T64" fmla="*/ 308151 w 5162"/>
                <a:gd name="T65" fmla="*/ 1717266 h 4955"/>
                <a:gd name="T66" fmla="*/ 369412 w 5162"/>
                <a:gd name="T67" fmla="*/ 1792507 h 4955"/>
                <a:gd name="T68" fmla="*/ 448756 w 5162"/>
                <a:gd name="T69" fmla="*/ 1825333 h 4955"/>
                <a:gd name="T70" fmla="*/ 545446 w 5162"/>
                <a:gd name="T71" fmla="*/ 1817588 h 4955"/>
                <a:gd name="T72" fmla="*/ 642504 w 5162"/>
                <a:gd name="T73" fmla="*/ 1774804 h 4955"/>
                <a:gd name="T74" fmla="*/ 746574 w 5162"/>
                <a:gd name="T75" fmla="*/ 1700300 h 4955"/>
                <a:gd name="T76" fmla="*/ 892346 w 5162"/>
                <a:gd name="T77" fmla="*/ 1555350 h 4955"/>
                <a:gd name="T78" fmla="*/ 958036 w 5162"/>
                <a:gd name="T79" fmla="*/ 1488961 h 4955"/>
                <a:gd name="T80" fmla="*/ 1077237 w 5162"/>
                <a:gd name="T81" fmla="*/ 1625059 h 4955"/>
                <a:gd name="T82" fmla="*/ 1214890 w 5162"/>
                <a:gd name="T83" fmla="*/ 1744191 h 4955"/>
                <a:gd name="T84" fmla="*/ 1310841 w 5162"/>
                <a:gd name="T85" fmla="*/ 1799884 h 4955"/>
                <a:gd name="T86" fmla="*/ 1408268 w 5162"/>
                <a:gd name="T87" fmla="*/ 1827177 h 4955"/>
                <a:gd name="T88" fmla="*/ 1502374 w 5162"/>
                <a:gd name="T89" fmla="*/ 1812055 h 4955"/>
                <a:gd name="T90" fmla="*/ 1572123 w 5162"/>
                <a:gd name="T91" fmla="*/ 1758206 h 4955"/>
                <a:gd name="T92" fmla="*/ 1610504 w 5162"/>
                <a:gd name="T93" fmla="*/ 1671163 h 4955"/>
                <a:gd name="T94" fmla="*/ 1611980 w 5162"/>
                <a:gd name="T95" fmla="*/ 1568997 h 4955"/>
                <a:gd name="T96" fmla="*/ 1586516 w 5162"/>
                <a:gd name="T97" fmla="*/ 1459824 h 4955"/>
                <a:gd name="T98" fmla="*/ 1510124 w 5162"/>
                <a:gd name="T99" fmla="*/ 1282417 h 4955"/>
                <a:gd name="T100" fmla="*/ 1426720 w 5162"/>
                <a:gd name="T101" fmla="*/ 1143738 h 4955"/>
                <a:gd name="T102" fmla="*/ 1530052 w 5162"/>
                <a:gd name="T103" fmla="*/ 1101322 h 4955"/>
                <a:gd name="T104" fmla="*/ 1716788 w 5162"/>
                <a:gd name="T105" fmla="*/ 999894 h 4955"/>
                <a:gd name="T106" fmla="*/ 1805727 w 5162"/>
                <a:gd name="T107" fmla="*/ 929448 h 4955"/>
                <a:gd name="T108" fmla="*/ 1872893 w 5162"/>
                <a:gd name="T109" fmla="*/ 849044 h 4955"/>
                <a:gd name="T110" fmla="*/ 1904262 w 5162"/>
                <a:gd name="T111" fmla="*/ 758312 h 495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162" h="4955">
                  <a:moveTo>
                    <a:pt x="5137" y="1856"/>
                  </a:moveTo>
                  <a:lnTo>
                    <a:pt x="5137" y="1856"/>
                  </a:lnTo>
                  <a:lnTo>
                    <a:pt x="5125" y="1823"/>
                  </a:lnTo>
                  <a:lnTo>
                    <a:pt x="5111" y="1791"/>
                  </a:lnTo>
                  <a:lnTo>
                    <a:pt x="5096" y="1762"/>
                  </a:lnTo>
                  <a:lnTo>
                    <a:pt x="5078" y="1733"/>
                  </a:lnTo>
                  <a:lnTo>
                    <a:pt x="5059" y="1706"/>
                  </a:lnTo>
                  <a:lnTo>
                    <a:pt x="5038" y="1681"/>
                  </a:lnTo>
                  <a:lnTo>
                    <a:pt x="5016" y="1658"/>
                  </a:lnTo>
                  <a:lnTo>
                    <a:pt x="4993" y="1635"/>
                  </a:lnTo>
                  <a:lnTo>
                    <a:pt x="4968" y="1614"/>
                  </a:lnTo>
                  <a:lnTo>
                    <a:pt x="4941" y="1596"/>
                  </a:lnTo>
                  <a:lnTo>
                    <a:pt x="4914" y="1578"/>
                  </a:lnTo>
                  <a:lnTo>
                    <a:pt x="4886" y="1562"/>
                  </a:lnTo>
                  <a:lnTo>
                    <a:pt x="4856" y="1546"/>
                  </a:lnTo>
                  <a:lnTo>
                    <a:pt x="4826" y="1532"/>
                  </a:lnTo>
                  <a:lnTo>
                    <a:pt x="4793" y="1520"/>
                  </a:lnTo>
                  <a:lnTo>
                    <a:pt x="4760" y="1508"/>
                  </a:lnTo>
                  <a:lnTo>
                    <a:pt x="4727" y="1498"/>
                  </a:lnTo>
                  <a:lnTo>
                    <a:pt x="4693" y="1488"/>
                  </a:lnTo>
                  <a:lnTo>
                    <a:pt x="4657" y="1480"/>
                  </a:lnTo>
                  <a:lnTo>
                    <a:pt x="4622" y="1474"/>
                  </a:lnTo>
                  <a:lnTo>
                    <a:pt x="4586" y="1467"/>
                  </a:lnTo>
                  <a:lnTo>
                    <a:pt x="4549" y="1462"/>
                  </a:lnTo>
                  <a:lnTo>
                    <a:pt x="4511" y="1458"/>
                  </a:lnTo>
                  <a:lnTo>
                    <a:pt x="4473" y="1455"/>
                  </a:lnTo>
                  <a:lnTo>
                    <a:pt x="4436" y="1452"/>
                  </a:lnTo>
                  <a:lnTo>
                    <a:pt x="4397" y="1451"/>
                  </a:lnTo>
                  <a:lnTo>
                    <a:pt x="4359" y="1449"/>
                  </a:lnTo>
                  <a:lnTo>
                    <a:pt x="4320" y="1448"/>
                  </a:lnTo>
                  <a:lnTo>
                    <a:pt x="4281" y="1449"/>
                  </a:lnTo>
                  <a:lnTo>
                    <a:pt x="4242" y="1451"/>
                  </a:lnTo>
                  <a:lnTo>
                    <a:pt x="4164" y="1455"/>
                  </a:lnTo>
                  <a:lnTo>
                    <a:pt x="4088" y="1460"/>
                  </a:lnTo>
                  <a:lnTo>
                    <a:pt x="4012" y="1468"/>
                  </a:lnTo>
                  <a:lnTo>
                    <a:pt x="3938" y="1478"/>
                  </a:lnTo>
                  <a:lnTo>
                    <a:pt x="3867" y="1488"/>
                  </a:lnTo>
                  <a:lnTo>
                    <a:pt x="3798" y="1500"/>
                  </a:lnTo>
                  <a:lnTo>
                    <a:pt x="3732" y="1513"/>
                  </a:lnTo>
                  <a:lnTo>
                    <a:pt x="3670" y="1525"/>
                  </a:lnTo>
                  <a:lnTo>
                    <a:pt x="3614" y="1538"/>
                  </a:lnTo>
                  <a:lnTo>
                    <a:pt x="3560" y="1549"/>
                  </a:lnTo>
                  <a:lnTo>
                    <a:pt x="3514" y="1561"/>
                  </a:lnTo>
                  <a:lnTo>
                    <a:pt x="3437" y="1581"/>
                  </a:lnTo>
                  <a:lnTo>
                    <a:pt x="3388" y="1595"/>
                  </a:lnTo>
                  <a:lnTo>
                    <a:pt x="3371" y="1600"/>
                  </a:lnTo>
                  <a:lnTo>
                    <a:pt x="3370" y="1582"/>
                  </a:lnTo>
                  <a:lnTo>
                    <a:pt x="3368" y="1531"/>
                  </a:lnTo>
                  <a:lnTo>
                    <a:pt x="3363" y="1453"/>
                  </a:lnTo>
                  <a:lnTo>
                    <a:pt x="3360" y="1403"/>
                  </a:lnTo>
                  <a:lnTo>
                    <a:pt x="3355" y="1350"/>
                  </a:lnTo>
                  <a:lnTo>
                    <a:pt x="3350" y="1292"/>
                  </a:lnTo>
                  <a:lnTo>
                    <a:pt x="3342" y="1229"/>
                  </a:lnTo>
                  <a:lnTo>
                    <a:pt x="3333" y="1163"/>
                  </a:lnTo>
                  <a:lnTo>
                    <a:pt x="3323" y="1093"/>
                  </a:lnTo>
                  <a:lnTo>
                    <a:pt x="3311" y="1023"/>
                  </a:lnTo>
                  <a:lnTo>
                    <a:pt x="3297" y="949"/>
                  </a:lnTo>
                  <a:lnTo>
                    <a:pt x="3281" y="875"/>
                  </a:lnTo>
                  <a:lnTo>
                    <a:pt x="3264" y="800"/>
                  </a:lnTo>
                  <a:lnTo>
                    <a:pt x="3244" y="725"/>
                  </a:lnTo>
                  <a:lnTo>
                    <a:pt x="3232" y="687"/>
                  </a:lnTo>
                  <a:lnTo>
                    <a:pt x="3220" y="651"/>
                  </a:lnTo>
                  <a:lnTo>
                    <a:pt x="3209" y="614"/>
                  </a:lnTo>
                  <a:lnTo>
                    <a:pt x="3196" y="577"/>
                  </a:lnTo>
                  <a:lnTo>
                    <a:pt x="3183" y="541"/>
                  </a:lnTo>
                  <a:lnTo>
                    <a:pt x="3168" y="507"/>
                  </a:lnTo>
                  <a:lnTo>
                    <a:pt x="3153" y="471"/>
                  </a:lnTo>
                  <a:lnTo>
                    <a:pt x="3137" y="437"/>
                  </a:lnTo>
                  <a:lnTo>
                    <a:pt x="3122" y="404"/>
                  </a:lnTo>
                  <a:lnTo>
                    <a:pt x="3104" y="371"/>
                  </a:lnTo>
                  <a:lnTo>
                    <a:pt x="3086" y="340"/>
                  </a:lnTo>
                  <a:lnTo>
                    <a:pt x="3068" y="308"/>
                  </a:lnTo>
                  <a:lnTo>
                    <a:pt x="3048" y="279"/>
                  </a:lnTo>
                  <a:lnTo>
                    <a:pt x="3028" y="250"/>
                  </a:lnTo>
                  <a:lnTo>
                    <a:pt x="3007" y="223"/>
                  </a:lnTo>
                  <a:lnTo>
                    <a:pt x="2985" y="197"/>
                  </a:lnTo>
                  <a:lnTo>
                    <a:pt x="2962" y="171"/>
                  </a:lnTo>
                  <a:lnTo>
                    <a:pt x="2939" y="147"/>
                  </a:lnTo>
                  <a:lnTo>
                    <a:pt x="2915" y="125"/>
                  </a:lnTo>
                  <a:lnTo>
                    <a:pt x="2888" y="105"/>
                  </a:lnTo>
                  <a:lnTo>
                    <a:pt x="2862" y="86"/>
                  </a:lnTo>
                  <a:lnTo>
                    <a:pt x="2835" y="68"/>
                  </a:lnTo>
                  <a:lnTo>
                    <a:pt x="2807" y="54"/>
                  </a:lnTo>
                  <a:lnTo>
                    <a:pt x="2778" y="40"/>
                  </a:lnTo>
                  <a:lnTo>
                    <a:pt x="2747" y="27"/>
                  </a:lnTo>
                  <a:lnTo>
                    <a:pt x="2716" y="18"/>
                  </a:lnTo>
                  <a:lnTo>
                    <a:pt x="2684" y="11"/>
                  </a:lnTo>
                  <a:lnTo>
                    <a:pt x="2651" y="4"/>
                  </a:lnTo>
                  <a:lnTo>
                    <a:pt x="2616" y="1"/>
                  </a:lnTo>
                  <a:lnTo>
                    <a:pt x="2580" y="0"/>
                  </a:lnTo>
                  <a:lnTo>
                    <a:pt x="2546" y="1"/>
                  </a:lnTo>
                  <a:lnTo>
                    <a:pt x="2511" y="4"/>
                  </a:lnTo>
                  <a:lnTo>
                    <a:pt x="2477" y="11"/>
                  </a:lnTo>
                  <a:lnTo>
                    <a:pt x="2446" y="18"/>
                  </a:lnTo>
                  <a:lnTo>
                    <a:pt x="2414" y="27"/>
                  </a:lnTo>
                  <a:lnTo>
                    <a:pt x="2384" y="40"/>
                  </a:lnTo>
                  <a:lnTo>
                    <a:pt x="2354" y="54"/>
                  </a:lnTo>
                  <a:lnTo>
                    <a:pt x="2326" y="68"/>
                  </a:lnTo>
                  <a:lnTo>
                    <a:pt x="2299" y="86"/>
                  </a:lnTo>
                  <a:lnTo>
                    <a:pt x="2272" y="105"/>
                  </a:lnTo>
                  <a:lnTo>
                    <a:pt x="2247" y="125"/>
                  </a:lnTo>
                  <a:lnTo>
                    <a:pt x="2223" y="147"/>
                  </a:lnTo>
                  <a:lnTo>
                    <a:pt x="2199" y="171"/>
                  </a:lnTo>
                  <a:lnTo>
                    <a:pt x="2177" y="197"/>
                  </a:lnTo>
                  <a:lnTo>
                    <a:pt x="2155" y="223"/>
                  </a:lnTo>
                  <a:lnTo>
                    <a:pt x="2134" y="250"/>
                  </a:lnTo>
                  <a:lnTo>
                    <a:pt x="2114" y="279"/>
                  </a:lnTo>
                  <a:lnTo>
                    <a:pt x="2094" y="308"/>
                  </a:lnTo>
                  <a:lnTo>
                    <a:pt x="2075" y="340"/>
                  </a:lnTo>
                  <a:lnTo>
                    <a:pt x="2058" y="371"/>
                  </a:lnTo>
                  <a:lnTo>
                    <a:pt x="2040" y="404"/>
                  </a:lnTo>
                  <a:lnTo>
                    <a:pt x="2024" y="437"/>
                  </a:lnTo>
                  <a:lnTo>
                    <a:pt x="2008" y="471"/>
                  </a:lnTo>
                  <a:lnTo>
                    <a:pt x="1994" y="507"/>
                  </a:lnTo>
                  <a:lnTo>
                    <a:pt x="1979" y="541"/>
                  </a:lnTo>
                  <a:lnTo>
                    <a:pt x="1965" y="577"/>
                  </a:lnTo>
                  <a:lnTo>
                    <a:pt x="1953" y="614"/>
                  </a:lnTo>
                  <a:lnTo>
                    <a:pt x="1941" y="651"/>
                  </a:lnTo>
                  <a:lnTo>
                    <a:pt x="1929" y="687"/>
                  </a:lnTo>
                  <a:lnTo>
                    <a:pt x="1918" y="725"/>
                  </a:lnTo>
                  <a:lnTo>
                    <a:pt x="1898" y="800"/>
                  </a:lnTo>
                  <a:lnTo>
                    <a:pt x="1880" y="875"/>
                  </a:lnTo>
                  <a:lnTo>
                    <a:pt x="1864" y="949"/>
                  </a:lnTo>
                  <a:lnTo>
                    <a:pt x="1851" y="1023"/>
                  </a:lnTo>
                  <a:lnTo>
                    <a:pt x="1838" y="1093"/>
                  </a:lnTo>
                  <a:lnTo>
                    <a:pt x="1828" y="1163"/>
                  </a:lnTo>
                  <a:lnTo>
                    <a:pt x="1819" y="1229"/>
                  </a:lnTo>
                  <a:lnTo>
                    <a:pt x="1812" y="1292"/>
                  </a:lnTo>
                  <a:lnTo>
                    <a:pt x="1807" y="1350"/>
                  </a:lnTo>
                  <a:lnTo>
                    <a:pt x="1801" y="1403"/>
                  </a:lnTo>
                  <a:lnTo>
                    <a:pt x="1798" y="1453"/>
                  </a:lnTo>
                  <a:lnTo>
                    <a:pt x="1793" y="1531"/>
                  </a:lnTo>
                  <a:lnTo>
                    <a:pt x="1791" y="1582"/>
                  </a:lnTo>
                  <a:lnTo>
                    <a:pt x="1791" y="1600"/>
                  </a:lnTo>
                  <a:lnTo>
                    <a:pt x="1774" y="1595"/>
                  </a:lnTo>
                  <a:lnTo>
                    <a:pt x="1725" y="1581"/>
                  </a:lnTo>
                  <a:lnTo>
                    <a:pt x="1648" y="1561"/>
                  </a:lnTo>
                  <a:lnTo>
                    <a:pt x="1601" y="1549"/>
                  </a:lnTo>
                  <a:lnTo>
                    <a:pt x="1548" y="1538"/>
                  </a:lnTo>
                  <a:lnTo>
                    <a:pt x="1491" y="1525"/>
                  </a:lnTo>
                  <a:lnTo>
                    <a:pt x="1429" y="1513"/>
                  </a:lnTo>
                  <a:lnTo>
                    <a:pt x="1364" y="1500"/>
                  </a:lnTo>
                  <a:lnTo>
                    <a:pt x="1295" y="1488"/>
                  </a:lnTo>
                  <a:lnTo>
                    <a:pt x="1223" y="1478"/>
                  </a:lnTo>
                  <a:lnTo>
                    <a:pt x="1150" y="1468"/>
                  </a:lnTo>
                  <a:lnTo>
                    <a:pt x="1074" y="1460"/>
                  </a:lnTo>
                  <a:lnTo>
                    <a:pt x="997" y="1455"/>
                  </a:lnTo>
                  <a:lnTo>
                    <a:pt x="919" y="1451"/>
                  </a:lnTo>
                  <a:lnTo>
                    <a:pt x="881" y="1449"/>
                  </a:lnTo>
                  <a:lnTo>
                    <a:pt x="842" y="1448"/>
                  </a:lnTo>
                  <a:lnTo>
                    <a:pt x="804" y="1449"/>
                  </a:lnTo>
                  <a:lnTo>
                    <a:pt x="765" y="1451"/>
                  </a:lnTo>
                  <a:lnTo>
                    <a:pt x="726" y="1452"/>
                  </a:lnTo>
                  <a:lnTo>
                    <a:pt x="688" y="1455"/>
                  </a:lnTo>
                  <a:lnTo>
                    <a:pt x="650" y="1458"/>
                  </a:lnTo>
                  <a:lnTo>
                    <a:pt x="614" y="1462"/>
                  </a:lnTo>
                  <a:lnTo>
                    <a:pt x="577" y="1467"/>
                  </a:lnTo>
                  <a:lnTo>
                    <a:pt x="540" y="1474"/>
                  </a:lnTo>
                  <a:lnTo>
                    <a:pt x="504" y="1480"/>
                  </a:lnTo>
                  <a:lnTo>
                    <a:pt x="470" y="1488"/>
                  </a:lnTo>
                  <a:lnTo>
                    <a:pt x="435" y="1498"/>
                  </a:lnTo>
                  <a:lnTo>
                    <a:pt x="401" y="1508"/>
                  </a:lnTo>
                  <a:lnTo>
                    <a:pt x="369" y="1520"/>
                  </a:lnTo>
                  <a:lnTo>
                    <a:pt x="337" y="1532"/>
                  </a:lnTo>
                  <a:lnTo>
                    <a:pt x="306" y="1546"/>
                  </a:lnTo>
                  <a:lnTo>
                    <a:pt x="276" y="1562"/>
                  </a:lnTo>
                  <a:lnTo>
                    <a:pt x="248" y="1578"/>
                  </a:lnTo>
                  <a:lnTo>
                    <a:pt x="220" y="1596"/>
                  </a:lnTo>
                  <a:lnTo>
                    <a:pt x="194" y="1614"/>
                  </a:lnTo>
                  <a:lnTo>
                    <a:pt x="169" y="1635"/>
                  </a:lnTo>
                  <a:lnTo>
                    <a:pt x="146" y="1658"/>
                  </a:lnTo>
                  <a:lnTo>
                    <a:pt x="124" y="1681"/>
                  </a:lnTo>
                  <a:lnTo>
                    <a:pt x="103" y="1706"/>
                  </a:lnTo>
                  <a:lnTo>
                    <a:pt x="84" y="1733"/>
                  </a:lnTo>
                  <a:lnTo>
                    <a:pt x="67" y="1762"/>
                  </a:lnTo>
                  <a:lnTo>
                    <a:pt x="51" y="1791"/>
                  </a:lnTo>
                  <a:lnTo>
                    <a:pt x="37" y="1823"/>
                  </a:lnTo>
                  <a:lnTo>
                    <a:pt x="25" y="1856"/>
                  </a:lnTo>
                  <a:lnTo>
                    <a:pt x="15" y="1890"/>
                  </a:lnTo>
                  <a:lnTo>
                    <a:pt x="8" y="1923"/>
                  </a:lnTo>
                  <a:lnTo>
                    <a:pt x="3" y="1957"/>
                  </a:lnTo>
                  <a:lnTo>
                    <a:pt x="1" y="1991"/>
                  </a:lnTo>
                  <a:lnTo>
                    <a:pt x="0" y="2023"/>
                  </a:lnTo>
                  <a:lnTo>
                    <a:pt x="2" y="2056"/>
                  </a:lnTo>
                  <a:lnTo>
                    <a:pt x="6" y="2087"/>
                  </a:lnTo>
                  <a:lnTo>
                    <a:pt x="12" y="2119"/>
                  </a:lnTo>
                  <a:lnTo>
                    <a:pt x="20" y="2151"/>
                  </a:lnTo>
                  <a:lnTo>
                    <a:pt x="30" y="2182"/>
                  </a:lnTo>
                  <a:lnTo>
                    <a:pt x="42" y="2213"/>
                  </a:lnTo>
                  <a:lnTo>
                    <a:pt x="55" y="2242"/>
                  </a:lnTo>
                  <a:lnTo>
                    <a:pt x="70" y="2272"/>
                  </a:lnTo>
                  <a:lnTo>
                    <a:pt x="87" y="2302"/>
                  </a:lnTo>
                  <a:lnTo>
                    <a:pt x="105" y="2330"/>
                  </a:lnTo>
                  <a:lnTo>
                    <a:pt x="125" y="2359"/>
                  </a:lnTo>
                  <a:lnTo>
                    <a:pt x="146" y="2387"/>
                  </a:lnTo>
                  <a:lnTo>
                    <a:pt x="168" y="2414"/>
                  </a:lnTo>
                  <a:lnTo>
                    <a:pt x="192" y="2442"/>
                  </a:lnTo>
                  <a:lnTo>
                    <a:pt x="216" y="2469"/>
                  </a:lnTo>
                  <a:lnTo>
                    <a:pt x="242" y="2495"/>
                  </a:lnTo>
                  <a:lnTo>
                    <a:pt x="269" y="2520"/>
                  </a:lnTo>
                  <a:lnTo>
                    <a:pt x="296" y="2547"/>
                  </a:lnTo>
                  <a:lnTo>
                    <a:pt x="325" y="2571"/>
                  </a:lnTo>
                  <a:lnTo>
                    <a:pt x="355" y="2596"/>
                  </a:lnTo>
                  <a:lnTo>
                    <a:pt x="384" y="2619"/>
                  </a:lnTo>
                  <a:lnTo>
                    <a:pt x="415" y="2643"/>
                  </a:lnTo>
                  <a:lnTo>
                    <a:pt x="446" y="2667"/>
                  </a:lnTo>
                  <a:lnTo>
                    <a:pt x="478" y="2689"/>
                  </a:lnTo>
                  <a:lnTo>
                    <a:pt x="511" y="2711"/>
                  </a:lnTo>
                  <a:lnTo>
                    <a:pt x="575" y="2753"/>
                  </a:lnTo>
                  <a:lnTo>
                    <a:pt x="641" y="2793"/>
                  </a:lnTo>
                  <a:lnTo>
                    <a:pt x="707" y="2831"/>
                  </a:lnTo>
                  <a:lnTo>
                    <a:pt x="772" y="2866"/>
                  </a:lnTo>
                  <a:lnTo>
                    <a:pt x="836" y="2900"/>
                  </a:lnTo>
                  <a:lnTo>
                    <a:pt x="898" y="2931"/>
                  </a:lnTo>
                  <a:lnTo>
                    <a:pt x="959" y="2960"/>
                  </a:lnTo>
                  <a:lnTo>
                    <a:pt x="1016" y="2986"/>
                  </a:lnTo>
                  <a:lnTo>
                    <a:pt x="1070" y="3010"/>
                  </a:lnTo>
                  <a:lnTo>
                    <a:pt x="1120" y="3031"/>
                  </a:lnTo>
                  <a:lnTo>
                    <a:pt x="1165" y="3049"/>
                  </a:lnTo>
                  <a:lnTo>
                    <a:pt x="1239" y="3079"/>
                  </a:lnTo>
                  <a:lnTo>
                    <a:pt x="1286" y="3095"/>
                  </a:lnTo>
                  <a:lnTo>
                    <a:pt x="1303" y="3102"/>
                  </a:lnTo>
                  <a:lnTo>
                    <a:pt x="1296" y="3101"/>
                  </a:lnTo>
                  <a:lnTo>
                    <a:pt x="1285" y="3115"/>
                  </a:lnTo>
                  <a:lnTo>
                    <a:pt x="1258" y="3157"/>
                  </a:lnTo>
                  <a:lnTo>
                    <a:pt x="1215" y="3225"/>
                  </a:lnTo>
                  <a:lnTo>
                    <a:pt x="1190" y="3266"/>
                  </a:lnTo>
                  <a:lnTo>
                    <a:pt x="1162" y="3313"/>
                  </a:lnTo>
                  <a:lnTo>
                    <a:pt x="1133" y="3363"/>
                  </a:lnTo>
                  <a:lnTo>
                    <a:pt x="1102" y="3418"/>
                  </a:lnTo>
                  <a:lnTo>
                    <a:pt x="1071" y="3477"/>
                  </a:lnTo>
                  <a:lnTo>
                    <a:pt x="1038" y="3539"/>
                  </a:lnTo>
                  <a:lnTo>
                    <a:pt x="1007" y="3604"/>
                  </a:lnTo>
                  <a:lnTo>
                    <a:pt x="975" y="3671"/>
                  </a:lnTo>
                  <a:lnTo>
                    <a:pt x="945" y="3741"/>
                  </a:lnTo>
                  <a:lnTo>
                    <a:pt x="915" y="3812"/>
                  </a:lnTo>
                  <a:lnTo>
                    <a:pt x="888" y="3885"/>
                  </a:lnTo>
                  <a:lnTo>
                    <a:pt x="874" y="3922"/>
                  </a:lnTo>
                  <a:lnTo>
                    <a:pt x="863" y="3958"/>
                  </a:lnTo>
                  <a:lnTo>
                    <a:pt x="851" y="3995"/>
                  </a:lnTo>
                  <a:lnTo>
                    <a:pt x="840" y="4033"/>
                  </a:lnTo>
                  <a:lnTo>
                    <a:pt x="830" y="4070"/>
                  </a:lnTo>
                  <a:lnTo>
                    <a:pt x="821" y="4106"/>
                  </a:lnTo>
                  <a:lnTo>
                    <a:pt x="812" y="4143"/>
                  </a:lnTo>
                  <a:lnTo>
                    <a:pt x="805" y="4180"/>
                  </a:lnTo>
                  <a:lnTo>
                    <a:pt x="799" y="4217"/>
                  </a:lnTo>
                  <a:lnTo>
                    <a:pt x="793" y="4254"/>
                  </a:lnTo>
                  <a:lnTo>
                    <a:pt x="789" y="4289"/>
                  </a:lnTo>
                  <a:lnTo>
                    <a:pt x="786" y="4326"/>
                  </a:lnTo>
                  <a:lnTo>
                    <a:pt x="785" y="4361"/>
                  </a:lnTo>
                  <a:lnTo>
                    <a:pt x="785" y="4397"/>
                  </a:lnTo>
                  <a:lnTo>
                    <a:pt x="785" y="4431"/>
                  </a:lnTo>
                  <a:lnTo>
                    <a:pt x="788" y="4465"/>
                  </a:lnTo>
                  <a:lnTo>
                    <a:pt x="791" y="4499"/>
                  </a:lnTo>
                  <a:lnTo>
                    <a:pt x="797" y="4531"/>
                  </a:lnTo>
                  <a:lnTo>
                    <a:pt x="804" y="4564"/>
                  </a:lnTo>
                  <a:lnTo>
                    <a:pt x="812" y="4595"/>
                  </a:lnTo>
                  <a:lnTo>
                    <a:pt x="823" y="4626"/>
                  </a:lnTo>
                  <a:lnTo>
                    <a:pt x="835" y="4656"/>
                  </a:lnTo>
                  <a:lnTo>
                    <a:pt x="849" y="4686"/>
                  </a:lnTo>
                  <a:lnTo>
                    <a:pt x="865" y="4713"/>
                  </a:lnTo>
                  <a:lnTo>
                    <a:pt x="883" y="4740"/>
                  </a:lnTo>
                  <a:lnTo>
                    <a:pt x="902" y="4767"/>
                  </a:lnTo>
                  <a:lnTo>
                    <a:pt x="924" y="4792"/>
                  </a:lnTo>
                  <a:lnTo>
                    <a:pt x="947" y="4816"/>
                  </a:lnTo>
                  <a:lnTo>
                    <a:pt x="973" y="4839"/>
                  </a:lnTo>
                  <a:lnTo>
                    <a:pt x="1001" y="4860"/>
                  </a:lnTo>
                  <a:lnTo>
                    <a:pt x="1031" y="4880"/>
                  </a:lnTo>
                  <a:lnTo>
                    <a:pt x="1060" y="4898"/>
                  </a:lnTo>
                  <a:lnTo>
                    <a:pt x="1091" y="4913"/>
                  </a:lnTo>
                  <a:lnTo>
                    <a:pt x="1121" y="4925"/>
                  </a:lnTo>
                  <a:lnTo>
                    <a:pt x="1153" y="4936"/>
                  </a:lnTo>
                  <a:lnTo>
                    <a:pt x="1184" y="4943"/>
                  </a:lnTo>
                  <a:lnTo>
                    <a:pt x="1216" y="4949"/>
                  </a:lnTo>
                  <a:lnTo>
                    <a:pt x="1247" y="4954"/>
                  </a:lnTo>
                  <a:lnTo>
                    <a:pt x="1280" y="4955"/>
                  </a:lnTo>
                  <a:lnTo>
                    <a:pt x="1313" y="4955"/>
                  </a:lnTo>
                  <a:lnTo>
                    <a:pt x="1345" y="4954"/>
                  </a:lnTo>
                  <a:lnTo>
                    <a:pt x="1378" y="4949"/>
                  </a:lnTo>
                  <a:lnTo>
                    <a:pt x="1411" y="4944"/>
                  </a:lnTo>
                  <a:lnTo>
                    <a:pt x="1444" y="4937"/>
                  </a:lnTo>
                  <a:lnTo>
                    <a:pt x="1478" y="4928"/>
                  </a:lnTo>
                  <a:lnTo>
                    <a:pt x="1510" y="4919"/>
                  </a:lnTo>
                  <a:lnTo>
                    <a:pt x="1544" y="4907"/>
                  </a:lnTo>
                  <a:lnTo>
                    <a:pt x="1576" y="4895"/>
                  </a:lnTo>
                  <a:lnTo>
                    <a:pt x="1610" y="4880"/>
                  </a:lnTo>
                  <a:lnTo>
                    <a:pt x="1643" y="4865"/>
                  </a:lnTo>
                  <a:lnTo>
                    <a:pt x="1676" y="4849"/>
                  </a:lnTo>
                  <a:lnTo>
                    <a:pt x="1709" y="4831"/>
                  </a:lnTo>
                  <a:lnTo>
                    <a:pt x="1741" y="4812"/>
                  </a:lnTo>
                  <a:lnTo>
                    <a:pt x="1774" y="4793"/>
                  </a:lnTo>
                  <a:lnTo>
                    <a:pt x="1806" y="4772"/>
                  </a:lnTo>
                  <a:lnTo>
                    <a:pt x="1838" y="4751"/>
                  </a:lnTo>
                  <a:lnTo>
                    <a:pt x="1870" y="4729"/>
                  </a:lnTo>
                  <a:lnTo>
                    <a:pt x="1901" y="4706"/>
                  </a:lnTo>
                  <a:lnTo>
                    <a:pt x="1932" y="4682"/>
                  </a:lnTo>
                  <a:lnTo>
                    <a:pt x="1963" y="4659"/>
                  </a:lnTo>
                  <a:lnTo>
                    <a:pt x="2023" y="4610"/>
                  </a:lnTo>
                  <a:lnTo>
                    <a:pt x="2081" y="4559"/>
                  </a:lnTo>
                  <a:lnTo>
                    <a:pt x="2138" y="4509"/>
                  </a:lnTo>
                  <a:lnTo>
                    <a:pt x="2191" y="4458"/>
                  </a:lnTo>
                  <a:lnTo>
                    <a:pt x="2243" y="4406"/>
                  </a:lnTo>
                  <a:lnTo>
                    <a:pt x="2291" y="4357"/>
                  </a:lnTo>
                  <a:lnTo>
                    <a:pt x="2337" y="4307"/>
                  </a:lnTo>
                  <a:lnTo>
                    <a:pt x="2380" y="4261"/>
                  </a:lnTo>
                  <a:lnTo>
                    <a:pt x="2418" y="4217"/>
                  </a:lnTo>
                  <a:lnTo>
                    <a:pt x="2454" y="4176"/>
                  </a:lnTo>
                  <a:lnTo>
                    <a:pt x="2486" y="4139"/>
                  </a:lnTo>
                  <a:lnTo>
                    <a:pt x="2535" y="4078"/>
                  </a:lnTo>
                  <a:lnTo>
                    <a:pt x="2567" y="4037"/>
                  </a:lnTo>
                  <a:lnTo>
                    <a:pt x="2577" y="4023"/>
                  </a:lnTo>
                  <a:lnTo>
                    <a:pt x="2584" y="4023"/>
                  </a:lnTo>
                  <a:lnTo>
                    <a:pt x="2596" y="4037"/>
                  </a:lnTo>
                  <a:lnTo>
                    <a:pt x="2627" y="4078"/>
                  </a:lnTo>
                  <a:lnTo>
                    <a:pt x="2677" y="4139"/>
                  </a:lnTo>
                  <a:lnTo>
                    <a:pt x="2709" y="4176"/>
                  </a:lnTo>
                  <a:lnTo>
                    <a:pt x="2743" y="4217"/>
                  </a:lnTo>
                  <a:lnTo>
                    <a:pt x="2782" y="4261"/>
                  </a:lnTo>
                  <a:lnTo>
                    <a:pt x="2824" y="4307"/>
                  </a:lnTo>
                  <a:lnTo>
                    <a:pt x="2870" y="4357"/>
                  </a:lnTo>
                  <a:lnTo>
                    <a:pt x="2919" y="4406"/>
                  </a:lnTo>
                  <a:lnTo>
                    <a:pt x="2970" y="4458"/>
                  </a:lnTo>
                  <a:lnTo>
                    <a:pt x="3024" y="4509"/>
                  </a:lnTo>
                  <a:lnTo>
                    <a:pt x="3081" y="4559"/>
                  </a:lnTo>
                  <a:lnTo>
                    <a:pt x="3138" y="4610"/>
                  </a:lnTo>
                  <a:lnTo>
                    <a:pt x="3199" y="4659"/>
                  </a:lnTo>
                  <a:lnTo>
                    <a:pt x="3230" y="4682"/>
                  </a:lnTo>
                  <a:lnTo>
                    <a:pt x="3260" y="4706"/>
                  </a:lnTo>
                  <a:lnTo>
                    <a:pt x="3292" y="4729"/>
                  </a:lnTo>
                  <a:lnTo>
                    <a:pt x="3323" y="4751"/>
                  </a:lnTo>
                  <a:lnTo>
                    <a:pt x="3356" y="4772"/>
                  </a:lnTo>
                  <a:lnTo>
                    <a:pt x="3388" y="4793"/>
                  </a:lnTo>
                  <a:lnTo>
                    <a:pt x="3420" y="4812"/>
                  </a:lnTo>
                  <a:lnTo>
                    <a:pt x="3453" y="4831"/>
                  </a:lnTo>
                  <a:lnTo>
                    <a:pt x="3486" y="4849"/>
                  </a:lnTo>
                  <a:lnTo>
                    <a:pt x="3519" y="4865"/>
                  </a:lnTo>
                  <a:lnTo>
                    <a:pt x="3552" y="4880"/>
                  </a:lnTo>
                  <a:lnTo>
                    <a:pt x="3585" y="4895"/>
                  </a:lnTo>
                  <a:lnTo>
                    <a:pt x="3618" y="4907"/>
                  </a:lnTo>
                  <a:lnTo>
                    <a:pt x="3651" y="4919"/>
                  </a:lnTo>
                  <a:lnTo>
                    <a:pt x="3684" y="4928"/>
                  </a:lnTo>
                  <a:lnTo>
                    <a:pt x="3718" y="4937"/>
                  </a:lnTo>
                  <a:lnTo>
                    <a:pt x="3750" y="4944"/>
                  </a:lnTo>
                  <a:lnTo>
                    <a:pt x="3784" y="4949"/>
                  </a:lnTo>
                  <a:lnTo>
                    <a:pt x="3816" y="4954"/>
                  </a:lnTo>
                  <a:lnTo>
                    <a:pt x="3849" y="4955"/>
                  </a:lnTo>
                  <a:lnTo>
                    <a:pt x="3882" y="4955"/>
                  </a:lnTo>
                  <a:lnTo>
                    <a:pt x="3914" y="4954"/>
                  </a:lnTo>
                  <a:lnTo>
                    <a:pt x="3946" y="4949"/>
                  </a:lnTo>
                  <a:lnTo>
                    <a:pt x="3977" y="4943"/>
                  </a:lnTo>
                  <a:lnTo>
                    <a:pt x="4009" y="4936"/>
                  </a:lnTo>
                  <a:lnTo>
                    <a:pt x="4040" y="4925"/>
                  </a:lnTo>
                  <a:lnTo>
                    <a:pt x="4071" y="4913"/>
                  </a:lnTo>
                  <a:lnTo>
                    <a:pt x="4101" y="4898"/>
                  </a:lnTo>
                  <a:lnTo>
                    <a:pt x="4131" y="4880"/>
                  </a:lnTo>
                  <a:lnTo>
                    <a:pt x="4160" y="4860"/>
                  </a:lnTo>
                  <a:lnTo>
                    <a:pt x="4189" y="4839"/>
                  </a:lnTo>
                  <a:lnTo>
                    <a:pt x="4214" y="4816"/>
                  </a:lnTo>
                  <a:lnTo>
                    <a:pt x="4238" y="4792"/>
                  </a:lnTo>
                  <a:lnTo>
                    <a:pt x="4260" y="4767"/>
                  </a:lnTo>
                  <a:lnTo>
                    <a:pt x="4279" y="4740"/>
                  </a:lnTo>
                  <a:lnTo>
                    <a:pt x="4297" y="4713"/>
                  </a:lnTo>
                  <a:lnTo>
                    <a:pt x="4313" y="4686"/>
                  </a:lnTo>
                  <a:lnTo>
                    <a:pt x="4326" y="4656"/>
                  </a:lnTo>
                  <a:lnTo>
                    <a:pt x="4339" y="4626"/>
                  </a:lnTo>
                  <a:lnTo>
                    <a:pt x="4349" y="4595"/>
                  </a:lnTo>
                  <a:lnTo>
                    <a:pt x="4358" y="4564"/>
                  </a:lnTo>
                  <a:lnTo>
                    <a:pt x="4364" y="4531"/>
                  </a:lnTo>
                  <a:lnTo>
                    <a:pt x="4370" y="4499"/>
                  </a:lnTo>
                  <a:lnTo>
                    <a:pt x="4374" y="4465"/>
                  </a:lnTo>
                  <a:lnTo>
                    <a:pt x="4376" y="4431"/>
                  </a:lnTo>
                  <a:lnTo>
                    <a:pt x="4377" y="4397"/>
                  </a:lnTo>
                  <a:lnTo>
                    <a:pt x="4377" y="4361"/>
                  </a:lnTo>
                  <a:lnTo>
                    <a:pt x="4375" y="4326"/>
                  </a:lnTo>
                  <a:lnTo>
                    <a:pt x="4373" y="4289"/>
                  </a:lnTo>
                  <a:lnTo>
                    <a:pt x="4368" y="4254"/>
                  </a:lnTo>
                  <a:lnTo>
                    <a:pt x="4363" y="4217"/>
                  </a:lnTo>
                  <a:lnTo>
                    <a:pt x="4357" y="4180"/>
                  </a:lnTo>
                  <a:lnTo>
                    <a:pt x="4349" y="4143"/>
                  </a:lnTo>
                  <a:lnTo>
                    <a:pt x="4341" y="4106"/>
                  </a:lnTo>
                  <a:lnTo>
                    <a:pt x="4332" y="4070"/>
                  </a:lnTo>
                  <a:lnTo>
                    <a:pt x="4322" y="4033"/>
                  </a:lnTo>
                  <a:lnTo>
                    <a:pt x="4311" y="3995"/>
                  </a:lnTo>
                  <a:lnTo>
                    <a:pt x="4299" y="3958"/>
                  </a:lnTo>
                  <a:lnTo>
                    <a:pt x="4287" y="3922"/>
                  </a:lnTo>
                  <a:lnTo>
                    <a:pt x="4275" y="3885"/>
                  </a:lnTo>
                  <a:lnTo>
                    <a:pt x="4246" y="3812"/>
                  </a:lnTo>
                  <a:lnTo>
                    <a:pt x="4218" y="3741"/>
                  </a:lnTo>
                  <a:lnTo>
                    <a:pt x="4188" y="3671"/>
                  </a:lnTo>
                  <a:lnTo>
                    <a:pt x="4156" y="3604"/>
                  </a:lnTo>
                  <a:lnTo>
                    <a:pt x="4123" y="3539"/>
                  </a:lnTo>
                  <a:lnTo>
                    <a:pt x="4092" y="3477"/>
                  </a:lnTo>
                  <a:lnTo>
                    <a:pt x="4060" y="3418"/>
                  </a:lnTo>
                  <a:lnTo>
                    <a:pt x="4029" y="3363"/>
                  </a:lnTo>
                  <a:lnTo>
                    <a:pt x="3999" y="3313"/>
                  </a:lnTo>
                  <a:lnTo>
                    <a:pt x="3972" y="3266"/>
                  </a:lnTo>
                  <a:lnTo>
                    <a:pt x="3947" y="3225"/>
                  </a:lnTo>
                  <a:lnTo>
                    <a:pt x="3905" y="3157"/>
                  </a:lnTo>
                  <a:lnTo>
                    <a:pt x="3876" y="3115"/>
                  </a:lnTo>
                  <a:lnTo>
                    <a:pt x="3866" y="3101"/>
                  </a:lnTo>
                  <a:lnTo>
                    <a:pt x="3859" y="3102"/>
                  </a:lnTo>
                  <a:lnTo>
                    <a:pt x="3875" y="3095"/>
                  </a:lnTo>
                  <a:lnTo>
                    <a:pt x="3924" y="3079"/>
                  </a:lnTo>
                  <a:lnTo>
                    <a:pt x="3997" y="3049"/>
                  </a:lnTo>
                  <a:lnTo>
                    <a:pt x="4042" y="3031"/>
                  </a:lnTo>
                  <a:lnTo>
                    <a:pt x="4092" y="3010"/>
                  </a:lnTo>
                  <a:lnTo>
                    <a:pt x="4146" y="2986"/>
                  </a:lnTo>
                  <a:lnTo>
                    <a:pt x="4203" y="2960"/>
                  </a:lnTo>
                  <a:lnTo>
                    <a:pt x="4263" y="2931"/>
                  </a:lnTo>
                  <a:lnTo>
                    <a:pt x="4325" y="2900"/>
                  </a:lnTo>
                  <a:lnTo>
                    <a:pt x="4390" y="2866"/>
                  </a:lnTo>
                  <a:lnTo>
                    <a:pt x="4456" y="2831"/>
                  </a:lnTo>
                  <a:lnTo>
                    <a:pt x="4521" y="2793"/>
                  </a:lnTo>
                  <a:lnTo>
                    <a:pt x="4587" y="2753"/>
                  </a:lnTo>
                  <a:lnTo>
                    <a:pt x="4652" y="2711"/>
                  </a:lnTo>
                  <a:lnTo>
                    <a:pt x="4684" y="2689"/>
                  </a:lnTo>
                  <a:lnTo>
                    <a:pt x="4715" y="2667"/>
                  </a:lnTo>
                  <a:lnTo>
                    <a:pt x="4747" y="2643"/>
                  </a:lnTo>
                  <a:lnTo>
                    <a:pt x="4777" y="2619"/>
                  </a:lnTo>
                  <a:lnTo>
                    <a:pt x="4808" y="2596"/>
                  </a:lnTo>
                  <a:lnTo>
                    <a:pt x="4837" y="2571"/>
                  </a:lnTo>
                  <a:lnTo>
                    <a:pt x="4866" y="2547"/>
                  </a:lnTo>
                  <a:lnTo>
                    <a:pt x="4893" y="2520"/>
                  </a:lnTo>
                  <a:lnTo>
                    <a:pt x="4920" y="2495"/>
                  </a:lnTo>
                  <a:lnTo>
                    <a:pt x="4945" y="2469"/>
                  </a:lnTo>
                  <a:lnTo>
                    <a:pt x="4971" y="2442"/>
                  </a:lnTo>
                  <a:lnTo>
                    <a:pt x="4994" y="2414"/>
                  </a:lnTo>
                  <a:lnTo>
                    <a:pt x="5016" y="2387"/>
                  </a:lnTo>
                  <a:lnTo>
                    <a:pt x="5037" y="2359"/>
                  </a:lnTo>
                  <a:lnTo>
                    <a:pt x="5057" y="2330"/>
                  </a:lnTo>
                  <a:lnTo>
                    <a:pt x="5075" y="2302"/>
                  </a:lnTo>
                  <a:lnTo>
                    <a:pt x="5092" y="2272"/>
                  </a:lnTo>
                  <a:lnTo>
                    <a:pt x="5107" y="2242"/>
                  </a:lnTo>
                  <a:lnTo>
                    <a:pt x="5120" y="2213"/>
                  </a:lnTo>
                  <a:lnTo>
                    <a:pt x="5133" y="2182"/>
                  </a:lnTo>
                  <a:lnTo>
                    <a:pt x="5142" y="2151"/>
                  </a:lnTo>
                  <a:lnTo>
                    <a:pt x="5150" y="2119"/>
                  </a:lnTo>
                  <a:lnTo>
                    <a:pt x="5156" y="2087"/>
                  </a:lnTo>
                  <a:lnTo>
                    <a:pt x="5160" y="2056"/>
                  </a:lnTo>
                  <a:lnTo>
                    <a:pt x="5162" y="2023"/>
                  </a:lnTo>
                  <a:lnTo>
                    <a:pt x="5162" y="1991"/>
                  </a:lnTo>
                  <a:lnTo>
                    <a:pt x="5159" y="1957"/>
                  </a:lnTo>
                  <a:lnTo>
                    <a:pt x="5155" y="1923"/>
                  </a:lnTo>
                  <a:lnTo>
                    <a:pt x="5147" y="1890"/>
                  </a:lnTo>
                  <a:lnTo>
                    <a:pt x="5137" y="1856"/>
                  </a:ln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BCA44744-D41C-4CB0-AEED-05F7386A1EF4}"/>
                </a:ext>
              </a:extLst>
            </p:cNvPr>
            <p:cNvSpPr txBox="1"/>
            <p:nvPr/>
          </p:nvSpPr>
          <p:spPr>
            <a:xfrm>
              <a:off x="224285" y="1099974"/>
              <a:ext cx="2327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64D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2</a:t>
              </a:r>
            </a:p>
          </p:txBody>
        </p:sp>
      </p:grpSp>
      <p:grpSp>
        <p:nvGrpSpPr>
          <p:cNvPr id="13" name="Group 19">
            <a:extLst>
              <a:ext uri="{FF2B5EF4-FFF2-40B4-BE49-F238E27FC236}">
                <a16:creationId xmlns:a16="http://schemas.microsoft.com/office/drawing/2014/main" xmlns="" id="{5AD80DC2-8D0F-4A9F-947C-E518A678A661}"/>
              </a:ext>
            </a:extLst>
          </p:cNvPr>
          <p:cNvGrpSpPr/>
          <p:nvPr/>
        </p:nvGrpSpPr>
        <p:grpSpPr>
          <a:xfrm>
            <a:off x="65063" y="4736730"/>
            <a:ext cx="606311" cy="638776"/>
            <a:chOff x="52438" y="1045973"/>
            <a:chExt cx="606311" cy="638776"/>
          </a:xfrm>
        </p:grpSpPr>
        <p:sp>
          <p:nvSpPr>
            <p:cNvPr id="21" name="MH_SubTitle_1">
              <a:extLst>
                <a:ext uri="{FF2B5EF4-FFF2-40B4-BE49-F238E27FC236}">
                  <a16:creationId xmlns:a16="http://schemas.microsoft.com/office/drawing/2014/main" xmlns="" id="{F646E473-B29B-4450-A9A2-E635D004E318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52438" y="1045973"/>
              <a:ext cx="606311" cy="638776"/>
            </a:xfrm>
            <a:custGeom>
              <a:avLst/>
              <a:gdLst>
                <a:gd name="T0" fmla="*/ 1859239 w 5162"/>
                <a:gd name="T1" fmla="*/ 620001 h 4955"/>
                <a:gd name="T2" fmla="*/ 1781002 w 5162"/>
                <a:gd name="T3" fmla="*/ 565046 h 4955"/>
                <a:gd name="T4" fmla="*/ 1678777 w 5162"/>
                <a:gd name="T5" fmla="*/ 539227 h 4955"/>
                <a:gd name="T6" fmla="*/ 1565480 w 5162"/>
                <a:gd name="T7" fmla="*/ 535170 h 4955"/>
                <a:gd name="T8" fmla="*/ 1354388 w 5162"/>
                <a:gd name="T9" fmla="*/ 562464 h 4955"/>
                <a:gd name="T10" fmla="*/ 1243675 w 5162"/>
                <a:gd name="T11" fmla="*/ 583487 h 4955"/>
                <a:gd name="T12" fmla="*/ 1226330 w 5162"/>
                <a:gd name="T13" fmla="*/ 403130 h 4955"/>
                <a:gd name="T14" fmla="*/ 1184259 w 5162"/>
                <a:gd name="T15" fmla="*/ 226461 h 4955"/>
                <a:gd name="T16" fmla="*/ 1138867 w 5162"/>
                <a:gd name="T17" fmla="*/ 125402 h 4955"/>
                <a:gd name="T18" fmla="*/ 1075760 w 5162"/>
                <a:gd name="T19" fmla="*/ 46104 h 4955"/>
                <a:gd name="T20" fmla="*/ 990511 w 5162"/>
                <a:gd name="T21" fmla="*/ 4057 h 4955"/>
                <a:gd name="T22" fmla="*/ 902679 w 5162"/>
                <a:gd name="T23" fmla="*/ 6639 h 4955"/>
                <a:gd name="T24" fmla="*/ 820383 w 5162"/>
                <a:gd name="T25" fmla="*/ 54218 h 4955"/>
                <a:gd name="T26" fmla="*/ 759491 w 5162"/>
                <a:gd name="T27" fmla="*/ 136835 h 4955"/>
                <a:gd name="T28" fmla="*/ 716312 w 5162"/>
                <a:gd name="T29" fmla="*/ 240107 h 4955"/>
                <a:gd name="T30" fmla="*/ 674611 w 5162"/>
                <a:gd name="T31" fmla="*/ 428948 h 4955"/>
                <a:gd name="T32" fmla="*/ 660956 w 5162"/>
                <a:gd name="T33" fmla="*/ 590126 h 4955"/>
                <a:gd name="T34" fmla="*/ 527362 w 5162"/>
                <a:gd name="T35" fmla="*/ 558038 h 4955"/>
                <a:gd name="T36" fmla="*/ 325127 w 5162"/>
                <a:gd name="T37" fmla="*/ 534433 h 4955"/>
                <a:gd name="T38" fmla="*/ 212938 w 5162"/>
                <a:gd name="T39" fmla="*/ 541072 h 4955"/>
                <a:gd name="T40" fmla="*/ 112927 w 5162"/>
                <a:gd name="T41" fmla="*/ 570209 h 4955"/>
                <a:gd name="T42" fmla="*/ 38011 w 5162"/>
                <a:gd name="T43" fmla="*/ 629222 h 4955"/>
                <a:gd name="T44" fmla="*/ 2952 w 5162"/>
                <a:gd name="T45" fmla="*/ 709258 h 4955"/>
                <a:gd name="T46" fmla="*/ 11071 w 5162"/>
                <a:gd name="T47" fmla="*/ 804784 h 4955"/>
                <a:gd name="T48" fmla="*/ 61999 w 5162"/>
                <a:gd name="T49" fmla="*/ 890352 h 4955"/>
                <a:gd name="T50" fmla="*/ 141713 w 5162"/>
                <a:gd name="T51" fmla="*/ 965962 h 4955"/>
                <a:gd name="T52" fmla="*/ 284901 w 5162"/>
                <a:gd name="T53" fmla="*/ 1057063 h 4955"/>
                <a:gd name="T54" fmla="*/ 457244 w 5162"/>
                <a:gd name="T55" fmla="*/ 1135623 h 4955"/>
                <a:gd name="T56" fmla="*/ 439161 w 5162"/>
                <a:gd name="T57" fmla="*/ 1204594 h 4955"/>
                <a:gd name="T58" fmla="*/ 348746 w 5162"/>
                <a:gd name="T59" fmla="*/ 1379788 h 4955"/>
                <a:gd name="T60" fmla="*/ 302984 w 5162"/>
                <a:gd name="T61" fmla="*/ 1514410 h 4955"/>
                <a:gd name="T62" fmla="*/ 289699 w 5162"/>
                <a:gd name="T63" fmla="*/ 1621740 h 4955"/>
                <a:gd name="T64" fmla="*/ 308151 w 5162"/>
                <a:gd name="T65" fmla="*/ 1717266 h 4955"/>
                <a:gd name="T66" fmla="*/ 369412 w 5162"/>
                <a:gd name="T67" fmla="*/ 1792507 h 4955"/>
                <a:gd name="T68" fmla="*/ 448756 w 5162"/>
                <a:gd name="T69" fmla="*/ 1825333 h 4955"/>
                <a:gd name="T70" fmla="*/ 545446 w 5162"/>
                <a:gd name="T71" fmla="*/ 1817588 h 4955"/>
                <a:gd name="T72" fmla="*/ 642504 w 5162"/>
                <a:gd name="T73" fmla="*/ 1774804 h 4955"/>
                <a:gd name="T74" fmla="*/ 746574 w 5162"/>
                <a:gd name="T75" fmla="*/ 1700300 h 4955"/>
                <a:gd name="T76" fmla="*/ 892346 w 5162"/>
                <a:gd name="T77" fmla="*/ 1555350 h 4955"/>
                <a:gd name="T78" fmla="*/ 958036 w 5162"/>
                <a:gd name="T79" fmla="*/ 1488961 h 4955"/>
                <a:gd name="T80" fmla="*/ 1077237 w 5162"/>
                <a:gd name="T81" fmla="*/ 1625059 h 4955"/>
                <a:gd name="T82" fmla="*/ 1214890 w 5162"/>
                <a:gd name="T83" fmla="*/ 1744191 h 4955"/>
                <a:gd name="T84" fmla="*/ 1310841 w 5162"/>
                <a:gd name="T85" fmla="*/ 1799884 h 4955"/>
                <a:gd name="T86" fmla="*/ 1408268 w 5162"/>
                <a:gd name="T87" fmla="*/ 1827177 h 4955"/>
                <a:gd name="T88" fmla="*/ 1502374 w 5162"/>
                <a:gd name="T89" fmla="*/ 1812055 h 4955"/>
                <a:gd name="T90" fmla="*/ 1572123 w 5162"/>
                <a:gd name="T91" fmla="*/ 1758206 h 4955"/>
                <a:gd name="T92" fmla="*/ 1610504 w 5162"/>
                <a:gd name="T93" fmla="*/ 1671163 h 4955"/>
                <a:gd name="T94" fmla="*/ 1611980 w 5162"/>
                <a:gd name="T95" fmla="*/ 1568997 h 4955"/>
                <a:gd name="T96" fmla="*/ 1586516 w 5162"/>
                <a:gd name="T97" fmla="*/ 1459824 h 4955"/>
                <a:gd name="T98" fmla="*/ 1510124 w 5162"/>
                <a:gd name="T99" fmla="*/ 1282417 h 4955"/>
                <a:gd name="T100" fmla="*/ 1426720 w 5162"/>
                <a:gd name="T101" fmla="*/ 1143738 h 4955"/>
                <a:gd name="T102" fmla="*/ 1530052 w 5162"/>
                <a:gd name="T103" fmla="*/ 1101322 h 4955"/>
                <a:gd name="T104" fmla="*/ 1716788 w 5162"/>
                <a:gd name="T105" fmla="*/ 999894 h 4955"/>
                <a:gd name="T106" fmla="*/ 1805727 w 5162"/>
                <a:gd name="T107" fmla="*/ 929448 h 4955"/>
                <a:gd name="T108" fmla="*/ 1872893 w 5162"/>
                <a:gd name="T109" fmla="*/ 849044 h 4955"/>
                <a:gd name="T110" fmla="*/ 1904262 w 5162"/>
                <a:gd name="T111" fmla="*/ 758312 h 495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162" h="4955">
                  <a:moveTo>
                    <a:pt x="5137" y="1856"/>
                  </a:moveTo>
                  <a:lnTo>
                    <a:pt x="5137" y="1856"/>
                  </a:lnTo>
                  <a:lnTo>
                    <a:pt x="5125" y="1823"/>
                  </a:lnTo>
                  <a:lnTo>
                    <a:pt x="5111" y="1791"/>
                  </a:lnTo>
                  <a:lnTo>
                    <a:pt x="5096" y="1762"/>
                  </a:lnTo>
                  <a:lnTo>
                    <a:pt x="5078" y="1733"/>
                  </a:lnTo>
                  <a:lnTo>
                    <a:pt x="5059" y="1706"/>
                  </a:lnTo>
                  <a:lnTo>
                    <a:pt x="5038" y="1681"/>
                  </a:lnTo>
                  <a:lnTo>
                    <a:pt x="5016" y="1658"/>
                  </a:lnTo>
                  <a:lnTo>
                    <a:pt x="4993" y="1635"/>
                  </a:lnTo>
                  <a:lnTo>
                    <a:pt x="4968" y="1614"/>
                  </a:lnTo>
                  <a:lnTo>
                    <a:pt x="4941" y="1596"/>
                  </a:lnTo>
                  <a:lnTo>
                    <a:pt x="4914" y="1578"/>
                  </a:lnTo>
                  <a:lnTo>
                    <a:pt x="4886" y="1562"/>
                  </a:lnTo>
                  <a:lnTo>
                    <a:pt x="4856" y="1546"/>
                  </a:lnTo>
                  <a:lnTo>
                    <a:pt x="4826" y="1532"/>
                  </a:lnTo>
                  <a:lnTo>
                    <a:pt x="4793" y="1520"/>
                  </a:lnTo>
                  <a:lnTo>
                    <a:pt x="4760" y="1508"/>
                  </a:lnTo>
                  <a:lnTo>
                    <a:pt x="4727" y="1498"/>
                  </a:lnTo>
                  <a:lnTo>
                    <a:pt x="4693" y="1488"/>
                  </a:lnTo>
                  <a:lnTo>
                    <a:pt x="4657" y="1480"/>
                  </a:lnTo>
                  <a:lnTo>
                    <a:pt x="4622" y="1474"/>
                  </a:lnTo>
                  <a:lnTo>
                    <a:pt x="4586" y="1467"/>
                  </a:lnTo>
                  <a:lnTo>
                    <a:pt x="4549" y="1462"/>
                  </a:lnTo>
                  <a:lnTo>
                    <a:pt x="4511" y="1458"/>
                  </a:lnTo>
                  <a:lnTo>
                    <a:pt x="4473" y="1455"/>
                  </a:lnTo>
                  <a:lnTo>
                    <a:pt x="4436" y="1452"/>
                  </a:lnTo>
                  <a:lnTo>
                    <a:pt x="4397" y="1451"/>
                  </a:lnTo>
                  <a:lnTo>
                    <a:pt x="4359" y="1449"/>
                  </a:lnTo>
                  <a:lnTo>
                    <a:pt x="4320" y="1448"/>
                  </a:lnTo>
                  <a:lnTo>
                    <a:pt x="4281" y="1449"/>
                  </a:lnTo>
                  <a:lnTo>
                    <a:pt x="4242" y="1451"/>
                  </a:lnTo>
                  <a:lnTo>
                    <a:pt x="4164" y="1455"/>
                  </a:lnTo>
                  <a:lnTo>
                    <a:pt x="4088" y="1460"/>
                  </a:lnTo>
                  <a:lnTo>
                    <a:pt x="4012" y="1468"/>
                  </a:lnTo>
                  <a:lnTo>
                    <a:pt x="3938" y="1478"/>
                  </a:lnTo>
                  <a:lnTo>
                    <a:pt x="3867" y="1488"/>
                  </a:lnTo>
                  <a:lnTo>
                    <a:pt x="3798" y="1500"/>
                  </a:lnTo>
                  <a:lnTo>
                    <a:pt x="3732" y="1513"/>
                  </a:lnTo>
                  <a:lnTo>
                    <a:pt x="3670" y="1525"/>
                  </a:lnTo>
                  <a:lnTo>
                    <a:pt x="3614" y="1538"/>
                  </a:lnTo>
                  <a:lnTo>
                    <a:pt x="3560" y="1549"/>
                  </a:lnTo>
                  <a:lnTo>
                    <a:pt x="3514" y="1561"/>
                  </a:lnTo>
                  <a:lnTo>
                    <a:pt x="3437" y="1581"/>
                  </a:lnTo>
                  <a:lnTo>
                    <a:pt x="3388" y="1595"/>
                  </a:lnTo>
                  <a:lnTo>
                    <a:pt x="3371" y="1600"/>
                  </a:lnTo>
                  <a:lnTo>
                    <a:pt x="3370" y="1582"/>
                  </a:lnTo>
                  <a:lnTo>
                    <a:pt x="3368" y="1531"/>
                  </a:lnTo>
                  <a:lnTo>
                    <a:pt x="3363" y="1453"/>
                  </a:lnTo>
                  <a:lnTo>
                    <a:pt x="3360" y="1403"/>
                  </a:lnTo>
                  <a:lnTo>
                    <a:pt x="3355" y="1350"/>
                  </a:lnTo>
                  <a:lnTo>
                    <a:pt x="3350" y="1292"/>
                  </a:lnTo>
                  <a:lnTo>
                    <a:pt x="3342" y="1229"/>
                  </a:lnTo>
                  <a:lnTo>
                    <a:pt x="3333" y="1163"/>
                  </a:lnTo>
                  <a:lnTo>
                    <a:pt x="3323" y="1093"/>
                  </a:lnTo>
                  <a:lnTo>
                    <a:pt x="3311" y="1023"/>
                  </a:lnTo>
                  <a:lnTo>
                    <a:pt x="3297" y="949"/>
                  </a:lnTo>
                  <a:lnTo>
                    <a:pt x="3281" y="875"/>
                  </a:lnTo>
                  <a:lnTo>
                    <a:pt x="3264" y="800"/>
                  </a:lnTo>
                  <a:lnTo>
                    <a:pt x="3244" y="725"/>
                  </a:lnTo>
                  <a:lnTo>
                    <a:pt x="3232" y="687"/>
                  </a:lnTo>
                  <a:lnTo>
                    <a:pt x="3220" y="651"/>
                  </a:lnTo>
                  <a:lnTo>
                    <a:pt x="3209" y="614"/>
                  </a:lnTo>
                  <a:lnTo>
                    <a:pt x="3196" y="577"/>
                  </a:lnTo>
                  <a:lnTo>
                    <a:pt x="3183" y="541"/>
                  </a:lnTo>
                  <a:lnTo>
                    <a:pt x="3168" y="507"/>
                  </a:lnTo>
                  <a:lnTo>
                    <a:pt x="3153" y="471"/>
                  </a:lnTo>
                  <a:lnTo>
                    <a:pt x="3137" y="437"/>
                  </a:lnTo>
                  <a:lnTo>
                    <a:pt x="3122" y="404"/>
                  </a:lnTo>
                  <a:lnTo>
                    <a:pt x="3104" y="371"/>
                  </a:lnTo>
                  <a:lnTo>
                    <a:pt x="3086" y="340"/>
                  </a:lnTo>
                  <a:lnTo>
                    <a:pt x="3068" y="308"/>
                  </a:lnTo>
                  <a:lnTo>
                    <a:pt x="3048" y="279"/>
                  </a:lnTo>
                  <a:lnTo>
                    <a:pt x="3028" y="250"/>
                  </a:lnTo>
                  <a:lnTo>
                    <a:pt x="3007" y="223"/>
                  </a:lnTo>
                  <a:lnTo>
                    <a:pt x="2985" y="197"/>
                  </a:lnTo>
                  <a:lnTo>
                    <a:pt x="2962" y="171"/>
                  </a:lnTo>
                  <a:lnTo>
                    <a:pt x="2939" y="147"/>
                  </a:lnTo>
                  <a:lnTo>
                    <a:pt x="2915" y="125"/>
                  </a:lnTo>
                  <a:lnTo>
                    <a:pt x="2888" y="105"/>
                  </a:lnTo>
                  <a:lnTo>
                    <a:pt x="2862" y="86"/>
                  </a:lnTo>
                  <a:lnTo>
                    <a:pt x="2835" y="68"/>
                  </a:lnTo>
                  <a:lnTo>
                    <a:pt x="2807" y="54"/>
                  </a:lnTo>
                  <a:lnTo>
                    <a:pt x="2778" y="40"/>
                  </a:lnTo>
                  <a:lnTo>
                    <a:pt x="2747" y="27"/>
                  </a:lnTo>
                  <a:lnTo>
                    <a:pt x="2716" y="18"/>
                  </a:lnTo>
                  <a:lnTo>
                    <a:pt x="2684" y="11"/>
                  </a:lnTo>
                  <a:lnTo>
                    <a:pt x="2651" y="4"/>
                  </a:lnTo>
                  <a:lnTo>
                    <a:pt x="2616" y="1"/>
                  </a:lnTo>
                  <a:lnTo>
                    <a:pt x="2580" y="0"/>
                  </a:lnTo>
                  <a:lnTo>
                    <a:pt x="2546" y="1"/>
                  </a:lnTo>
                  <a:lnTo>
                    <a:pt x="2511" y="4"/>
                  </a:lnTo>
                  <a:lnTo>
                    <a:pt x="2477" y="11"/>
                  </a:lnTo>
                  <a:lnTo>
                    <a:pt x="2446" y="18"/>
                  </a:lnTo>
                  <a:lnTo>
                    <a:pt x="2414" y="27"/>
                  </a:lnTo>
                  <a:lnTo>
                    <a:pt x="2384" y="40"/>
                  </a:lnTo>
                  <a:lnTo>
                    <a:pt x="2354" y="54"/>
                  </a:lnTo>
                  <a:lnTo>
                    <a:pt x="2326" y="68"/>
                  </a:lnTo>
                  <a:lnTo>
                    <a:pt x="2299" y="86"/>
                  </a:lnTo>
                  <a:lnTo>
                    <a:pt x="2272" y="105"/>
                  </a:lnTo>
                  <a:lnTo>
                    <a:pt x="2247" y="125"/>
                  </a:lnTo>
                  <a:lnTo>
                    <a:pt x="2223" y="147"/>
                  </a:lnTo>
                  <a:lnTo>
                    <a:pt x="2199" y="171"/>
                  </a:lnTo>
                  <a:lnTo>
                    <a:pt x="2177" y="197"/>
                  </a:lnTo>
                  <a:lnTo>
                    <a:pt x="2155" y="223"/>
                  </a:lnTo>
                  <a:lnTo>
                    <a:pt x="2134" y="250"/>
                  </a:lnTo>
                  <a:lnTo>
                    <a:pt x="2114" y="279"/>
                  </a:lnTo>
                  <a:lnTo>
                    <a:pt x="2094" y="308"/>
                  </a:lnTo>
                  <a:lnTo>
                    <a:pt x="2075" y="340"/>
                  </a:lnTo>
                  <a:lnTo>
                    <a:pt x="2058" y="371"/>
                  </a:lnTo>
                  <a:lnTo>
                    <a:pt x="2040" y="404"/>
                  </a:lnTo>
                  <a:lnTo>
                    <a:pt x="2024" y="437"/>
                  </a:lnTo>
                  <a:lnTo>
                    <a:pt x="2008" y="471"/>
                  </a:lnTo>
                  <a:lnTo>
                    <a:pt x="1994" y="507"/>
                  </a:lnTo>
                  <a:lnTo>
                    <a:pt x="1979" y="541"/>
                  </a:lnTo>
                  <a:lnTo>
                    <a:pt x="1965" y="577"/>
                  </a:lnTo>
                  <a:lnTo>
                    <a:pt x="1953" y="614"/>
                  </a:lnTo>
                  <a:lnTo>
                    <a:pt x="1941" y="651"/>
                  </a:lnTo>
                  <a:lnTo>
                    <a:pt x="1929" y="687"/>
                  </a:lnTo>
                  <a:lnTo>
                    <a:pt x="1918" y="725"/>
                  </a:lnTo>
                  <a:lnTo>
                    <a:pt x="1898" y="800"/>
                  </a:lnTo>
                  <a:lnTo>
                    <a:pt x="1880" y="875"/>
                  </a:lnTo>
                  <a:lnTo>
                    <a:pt x="1864" y="949"/>
                  </a:lnTo>
                  <a:lnTo>
                    <a:pt x="1851" y="1023"/>
                  </a:lnTo>
                  <a:lnTo>
                    <a:pt x="1838" y="1093"/>
                  </a:lnTo>
                  <a:lnTo>
                    <a:pt x="1828" y="1163"/>
                  </a:lnTo>
                  <a:lnTo>
                    <a:pt x="1819" y="1229"/>
                  </a:lnTo>
                  <a:lnTo>
                    <a:pt x="1812" y="1292"/>
                  </a:lnTo>
                  <a:lnTo>
                    <a:pt x="1807" y="1350"/>
                  </a:lnTo>
                  <a:lnTo>
                    <a:pt x="1801" y="1403"/>
                  </a:lnTo>
                  <a:lnTo>
                    <a:pt x="1798" y="1453"/>
                  </a:lnTo>
                  <a:lnTo>
                    <a:pt x="1793" y="1531"/>
                  </a:lnTo>
                  <a:lnTo>
                    <a:pt x="1791" y="1582"/>
                  </a:lnTo>
                  <a:lnTo>
                    <a:pt x="1791" y="1600"/>
                  </a:lnTo>
                  <a:lnTo>
                    <a:pt x="1774" y="1595"/>
                  </a:lnTo>
                  <a:lnTo>
                    <a:pt x="1725" y="1581"/>
                  </a:lnTo>
                  <a:lnTo>
                    <a:pt x="1648" y="1561"/>
                  </a:lnTo>
                  <a:lnTo>
                    <a:pt x="1601" y="1549"/>
                  </a:lnTo>
                  <a:lnTo>
                    <a:pt x="1548" y="1538"/>
                  </a:lnTo>
                  <a:lnTo>
                    <a:pt x="1491" y="1525"/>
                  </a:lnTo>
                  <a:lnTo>
                    <a:pt x="1429" y="1513"/>
                  </a:lnTo>
                  <a:lnTo>
                    <a:pt x="1364" y="1500"/>
                  </a:lnTo>
                  <a:lnTo>
                    <a:pt x="1295" y="1488"/>
                  </a:lnTo>
                  <a:lnTo>
                    <a:pt x="1223" y="1478"/>
                  </a:lnTo>
                  <a:lnTo>
                    <a:pt x="1150" y="1468"/>
                  </a:lnTo>
                  <a:lnTo>
                    <a:pt x="1074" y="1460"/>
                  </a:lnTo>
                  <a:lnTo>
                    <a:pt x="997" y="1455"/>
                  </a:lnTo>
                  <a:lnTo>
                    <a:pt x="919" y="1451"/>
                  </a:lnTo>
                  <a:lnTo>
                    <a:pt x="881" y="1449"/>
                  </a:lnTo>
                  <a:lnTo>
                    <a:pt x="842" y="1448"/>
                  </a:lnTo>
                  <a:lnTo>
                    <a:pt x="804" y="1449"/>
                  </a:lnTo>
                  <a:lnTo>
                    <a:pt x="765" y="1451"/>
                  </a:lnTo>
                  <a:lnTo>
                    <a:pt x="726" y="1452"/>
                  </a:lnTo>
                  <a:lnTo>
                    <a:pt x="688" y="1455"/>
                  </a:lnTo>
                  <a:lnTo>
                    <a:pt x="650" y="1458"/>
                  </a:lnTo>
                  <a:lnTo>
                    <a:pt x="614" y="1462"/>
                  </a:lnTo>
                  <a:lnTo>
                    <a:pt x="577" y="1467"/>
                  </a:lnTo>
                  <a:lnTo>
                    <a:pt x="540" y="1474"/>
                  </a:lnTo>
                  <a:lnTo>
                    <a:pt x="504" y="1480"/>
                  </a:lnTo>
                  <a:lnTo>
                    <a:pt x="470" y="1488"/>
                  </a:lnTo>
                  <a:lnTo>
                    <a:pt x="435" y="1498"/>
                  </a:lnTo>
                  <a:lnTo>
                    <a:pt x="401" y="1508"/>
                  </a:lnTo>
                  <a:lnTo>
                    <a:pt x="369" y="1520"/>
                  </a:lnTo>
                  <a:lnTo>
                    <a:pt x="337" y="1532"/>
                  </a:lnTo>
                  <a:lnTo>
                    <a:pt x="306" y="1546"/>
                  </a:lnTo>
                  <a:lnTo>
                    <a:pt x="276" y="1562"/>
                  </a:lnTo>
                  <a:lnTo>
                    <a:pt x="248" y="1578"/>
                  </a:lnTo>
                  <a:lnTo>
                    <a:pt x="220" y="1596"/>
                  </a:lnTo>
                  <a:lnTo>
                    <a:pt x="194" y="1614"/>
                  </a:lnTo>
                  <a:lnTo>
                    <a:pt x="169" y="1635"/>
                  </a:lnTo>
                  <a:lnTo>
                    <a:pt x="146" y="1658"/>
                  </a:lnTo>
                  <a:lnTo>
                    <a:pt x="124" y="1681"/>
                  </a:lnTo>
                  <a:lnTo>
                    <a:pt x="103" y="1706"/>
                  </a:lnTo>
                  <a:lnTo>
                    <a:pt x="84" y="1733"/>
                  </a:lnTo>
                  <a:lnTo>
                    <a:pt x="67" y="1762"/>
                  </a:lnTo>
                  <a:lnTo>
                    <a:pt x="51" y="1791"/>
                  </a:lnTo>
                  <a:lnTo>
                    <a:pt x="37" y="1823"/>
                  </a:lnTo>
                  <a:lnTo>
                    <a:pt x="25" y="1856"/>
                  </a:lnTo>
                  <a:lnTo>
                    <a:pt x="15" y="1890"/>
                  </a:lnTo>
                  <a:lnTo>
                    <a:pt x="8" y="1923"/>
                  </a:lnTo>
                  <a:lnTo>
                    <a:pt x="3" y="1957"/>
                  </a:lnTo>
                  <a:lnTo>
                    <a:pt x="1" y="1991"/>
                  </a:lnTo>
                  <a:lnTo>
                    <a:pt x="0" y="2023"/>
                  </a:lnTo>
                  <a:lnTo>
                    <a:pt x="2" y="2056"/>
                  </a:lnTo>
                  <a:lnTo>
                    <a:pt x="6" y="2087"/>
                  </a:lnTo>
                  <a:lnTo>
                    <a:pt x="12" y="2119"/>
                  </a:lnTo>
                  <a:lnTo>
                    <a:pt x="20" y="2151"/>
                  </a:lnTo>
                  <a:lnTo>
                    <a:pt x="30" y="2182"/>
                  </a:lnTo>
                  <a:lnTo>
                    <a:pt x="42" y="2213"/>
                  </a:lnTo>
                  <a:lnTo>
                    <a:pt x="55" y="2242"/>
                  </a:lnTo>
                  <a:lnTo>
                    <a:pt x="70" y="2272"/>
                  </a:lnTo>
                  <a:lnTo>
                    <a:pt x="87" y="2302"/>
                  </a:lnTo>
                  <a:lnTo>
                    <a:pt x="105" y="2330"/>
                  </a:lnTo>
                  <a:lnTo>
                    <a:pt x="125" y="2359"/>
                  </a:lnTo>
                  <a:lnTo>
                    <a:pt x="146" y="2387"/>
                  </a:lnTo>
                  <a:lnTo>
                    <a:pt x="168" y="2414"/>
                  </a:lnTo>
                  <a:lnTo>
                    <a:pt x="192" y="2442"/>
                  </a:lnTo>
                  <a:lnTo>
                    <a:pt x="216" y="2469"/>
                  </a:lnTo>
                  <a:lnTo>
                    <a:pt x="242" y="2495"/>
                  </a:lnTo>
                  <a:lnTo>
                    <a:pt x="269" y="2520"/>
                  </a:lnTo>
                  <a:lnTo>
                    <a:pt x="296" y="2547"/>
                  </a:lnTo>
                  <a:lnTo>
                    <a:pt x="325" y="2571"/>
                  </a:lnTo>
                  <a:lnTo>
                    <a:pt x="355" y="2596"/>
                  </a:lnTo>
                  <a:lnTo>
                    <a:pt x="384" y="2619"/>
                  </a:lnTo>
                  <a:lnTo>
                    <a:pt x="415" y="2643"/>
                  </a:lnTo>
                  <a:lnTo>
                    <a:pt x="446" y="2667"/>
                  </a:lnTo>
                  <a:lnTo>
                    <a:pt x="478" y="2689"/>
                  </a:lnTo>
                  <a:lnTo>
                    <a:pt x="511" y="2711"/>
                  </a:lnTo>
                  <a:lnTo>
                    <a:pt x="575" y="2753"/>
                  </a:lnTo>
                  <a:lnTo>
                    <a:pt x="641" y="2793"/>
                  </a:lnTo>
                  <a:lnTo>
                    <a:pt x="707" y="2831"/>
                  </a:lnTo>
                  <a:lnTo>
                    <a:pt x="772" y="2866"/>
                  </a:lnTo>
                  <a:lnTo>
                    <a:pt x="836" y="2900"/>
                  </a:lnTo>
                  <a:lnTo>
                    <a:pt x="898" y="2931"/>
                  </a:lnTo>
                  <a:lnTo>
                    <a:pt x="959" y="2960"/>
                  </a:lnTo>
                  <a:lnTo>
                    <a:pt x="1016" y="2986"/>
                  </a:lnTo>
                  <a:lnTo>
                    <a:pt x="1070" y="3010"/>
                  </a:lnTo>
                  <a:lnTo>
                    <a:pt x="1120" y="3031"/>
                  </a:lnTo>
                  <a:lnTo>
                    <a:pt x="1165" y="3049"/>
                  </a:lnTo>
                  <a:lnTo>
                    <a:pt x="1239" y="3079"/>
                  </a:lnTo>
                  <a:lnTo>
                    <a:pt x="1286" y="3095"/>
                  </a:lnTo>
                  <a:lnTo>
                    <a:pt x="1303" y="3102"/>
                  </a:lnTo>
                  <a:lnTo>
                    <a:pt x="1296" y="3101"/>
                  </a:lnTo>
                  <a:lnTo>
                    <a:pt x="1285" y="3115"/>
                  </a:lnTo>
                  <a:lnTo>
                    <a:pt x="1258" y="3157"/>
                  </a:lnTo>
                  <a:lnTo>
                    <a:pt x="1215" y="3225"/>
                  </a:lnTo>
                  <a:lnTo>
                    <a:pt x="1190" y="3266"/>
                  </a:lnTo>
                  <a:lnTo>
                    <a:pt x="1162" y="3313"/>
                  </a:lnTo>
                  <a:lnTo>
                    <a:pt x="1133" y="3363"/>
                  </a:lnTo>
                  <a:lnTo>
                    <a:pt x="1102" y="3418"/>
                  </a:lnTo>
                  <a:lnTo>
                    <a:pt x="1071" y="3477"/>
                  </a:lnTo>
                  <a:lnTo>
                    <a:pt x="1038" y="3539"/>
                  </a:lnTo>
                  <a:lnTo>
                    <a:pt x="1007" y="3604"/>
                  </a:lnTo>
                  <a:lnTo>
                    <a:pt x="975" y="3671"/>
                  </a:lnTo>
                  <a:lnTo>
                    <a:pt x="945" y="3741"/>
                  </a:lnTo>
                  <a:lnTo>
                    <a:pt x="915" y="3812"/>
                  </a:lnTo>
                  <a:lnTo>
                    <a:pt x="888" y="3885"/>
                  </a:lnTo>
                  <a:lnTo>
                    <a:pt x="874" y="3922"/>
                  </a:lnTo>
                  <a:lnTo>
                    <a:pt x="863" y="3958"/>
                  </a:lnTo>
                  <a:lnTo>
                    <a:pt x="851" y="3995"/>
                  </a:lnTo>
                  <a:lnTo>
                    <a:pt x="840" y="4033"/>
                  </a:lnTo>
                  <a:lnTo>
                    <a:pt x="830" y="4070"/>
                  </a:lnTo>
                  <a:lnTo>
                    <a:pt x="821" y="4106"/>
                  </a:lnTo>
                  <a:lnTo>
                    <a:pt x="812" y="4143"/>
                  </a:lnTo>
                  <a:lnTo>
                    <a:pt x="805" y="4180"/>
                  </a:lnTo>
                  <a:lnTo>
                    <a:pt x="799" y="4217"/>
                  </a:lnTo>
                  <a:lnTo>
                    <a:pt x="793" y="4254"/>
                  </a:lnTo>
                  <a:lnTo>
                    <a:pt x="789" y="4289"/>
                  </a:lnTo>
                  <a:lnTo>
                    <a:pt x="786" y="4326"/>
                  </a:lnTo>
                  <a:lnTo>
                    <a:pt x="785" y="4361"/>
                  </a:lnTo>
                  <a:lnTo>
                    <a:pt x="785" y="4397"/>
                  </a:lnTo>
                  <a:lnTo>
                    <a:pt x="785" y="4431"/>
                  </a:lnTo>
                  <a:lnTo>
                    <a:pt x="788" y="4465"/>
                  </a:lnTo>
                  <a:lnTo>
                    <a:pt x="791" y="4499"/>
                  </a:lnTo>
                  <a:lnTo>
                    <a:pt x="797" y="4531"/>
                  </a:lnTo>
                  <a:lnTo>
                    <a:pt x="804" y="4564"/>
                  </a:lnTo>
                  <a:lnTo>
                    <a:pt x="812" y="4595"/>
                  </a:lnTo>
                  <a:lnTo>
                    <a:pt x="823" y="4626"/>
                  </a:lnTo>
                  <a:lnTo>
                    <a:pt x="835" y="4656"/>
                  </a:lnTo>
                  <a:lnTo>
                    <a:pt x="849" y="4686"/>
                  </a:lnTo>
                  <a:lnTo>
                    <a:pt x="865" y="4713"/>
                  </a:lnTo>
                  <a:lnTo>
                    <a:pt x="883" y="4740"/>
                  </a:lnTo>
                  <a:lnTo>
                    <a:pt x="902" y="4767"/>
                  </a:lnTo>
                  <a:lnTo>
                    <a:pt x="924" y="4792"/>
                  </a:lnTo>
                  <a:lnTo>
                    <a:pt x="947" y="4816"/>
                  </a:lnTo>
                  <a:lnTo>
                    <a:pt x="973" y="4839"/>
                  </a:lnTo>
                  <a:lnTo>
                    <a:pt x="1001" y="4860"/>
                  </a:lnTo>
                  <a:lnTo>
                    <a:pt x="1031" y="4880"/>
                  </a:lnTo>
                  <a:lnTo>
                    <a:pt x="1060" y="4898"/>
                  </a:lnTo>
                  <a:lnTo>
                    <a:pt x="1091" y="4913"/>
                  </a:lnTo>
                  <a:lnTo>
                    <a:pt x="1121" y="4925"/>
                  </a:lnTo>
                  <a:lnTo>
                    <a:pt x="1153" y="4936"/>
                  </a:lnTo>
                  <a:lnTo>
                    <a:pt x="1184" y="4943"/>
                  </a:lnTo>
                  <a:lnTo>
                    <a:pt x="1216" y="4949"/>
                  </a:lnTo>
                  <a:lnTo>
                    <a:pt x="1247" y="4954"/>
                  </a:lnTo>
                  <a:lnTo>
                    <a:pt x="1280" y="4955"/>
                  </a:lnTo>
                  <a:lnTo>
                    <a:pt x="1313" y="4955"/>
                  </a:lnTo>
                  <a:lnTo>
                    <a:pt x="1345" y="4954"/>
                  </a:lnTo>
                  <a:lnTo>
                    <a:pt x="1378" y="4949"/>
                  </a:lnTo>
                  <a:lnTo>
                    <a:pt x="1411" y="4944"/>
                  </a:lnTo>
                  <a:lnTo>
                    <a:pt x="1444" y="4937"/>
                  </a:lnTo>
                  <a:lnTo>
                    <a:pt x="1478" y="4928"/>
                  </a:lnTo>
                  <a:lnTo>
                    <a:pt x="1510" y="4919"/>
                  </a:lnTo>
                  <a:lnTo>
                    <a:pt x="1544" y="4907"/>
                  </a:lnTo>
                  <a:lnTo>
                    <a:pt x="1576" y="4895"/>
                  </a:lnTo>
                  <a:lnTo>
                    <a:pt x="1610" y="4880"/>
                  </a:lnTo>
                  <a:lnTo>
                    <a:pt x="1643" y="4865"/>
                  </a:lnTo>
                  <a:lnTo>
                    <a:pt x="1676" y="4849"/>
                  </a:lnTo>
                  <a:lnTo>
                    <a:pt x="1709" y="4831"/>
                  </a:lnTo>
                  <a:lnTo>
                    <a:pt x="1741" y="4812"/>
                  </a:lnTo>
                  <a:lnTo>
                    <a:pt x="1774" y="4793"/>
                  </a:lnTo>
                  <a:lnTo>
                    <a:pt x="1806" y="4772"/>
                  </a:lnTo>
                  <a:lnTo>
                    <a:pt x="1838" y="4751"/>
                  </a:lnTo>
                  <a:lnTo>
                    <a:pt x="1870" y="4729"/>
                  </a:lnTo>
                  <a:lnTo>
                    <a:pt x="1901" y="4706"/>
                  </a:lnTo>
                  <a:lnTo>
                    <a:pt x="1932" y="4682"/>
                  </a:lnTo>
                  <a:lnTo>
                    <a:pt x="1963" y="4659"/>
                  </a:lnTo>
                  <a:lnTo>
                    <a:pt x="2023" y="4610"/>
                  </a:lnTo>
                  <a:lnTo>
                    <a:pt x="2081" y="4559"/>
                  </a:lnTo>
                  <a:lnTo>
                    <a:pt x="2138" y="4509"/>
                  </a:lnTo>
                  <a:lnTo>
                    <a:pt x="2191" y="4458"/>
                  </a:lnTo>
                  <a:lnTo>
                    <a:pt x="2243" y="4406"/>
                  </a:lnTo>
                  <a:lnTo>
                    <a:pt x="2291" y="4357"/>
                  </a:lnTo>
                  <a:lnTo>
                    <a:pt x="2337" y="4307"/>
                  </a:lnTo>
                  <a:lnTo>
                    <a:pt x="2380" y="4261"/>
                  </a:lnTo>
                  <a:lnTo>
                    <a:pt x="2418" y="4217"/>
                  </a:lnTo>
                  <a:lnTo>
                    <a:pt x="2454" y="4176"/>
                  </a:lnTo>
                  <a:lnTo>
                    <a:pt x="2486" y="4139"/>
                  </a:lnTo>
                  <a:lnTo>
                    <a:pt x="2535" y="4078"/>
                  </a:lnTo>
                  <a:lnTo>
                    <a:pt x="2567" y="4037"/>
                  </a:lnTo>
                  <a:lnTo>
                    <a:pt x="2577" y="4023"/>
                  </a:lnTo>
                  <a:lnTo>
                    <a:pt x="2584" y="4023"/>
                  </a:lnTo>
                  <a:lnTo>
                    <a:pt x="2596" y="4037"/>
                  </a:lnTo>
                  <a:lnTo>
                    <a:pt x="2627" y="4078"/>
                  </a:lnTo>
                  <a:lnTo>
                    <a:pt x="2677" y="4139"/>
                  </a:lnTo>
                  <a:lnTo>
                    <a:pt x="2709" y="4176"/>
                  </a:lnTo>
                  <a:lnTo>
                    <a:pt x="2743" y="4217"/>
                  </a:lnTo>
                  <a:lnTo>
                    <a:pt x="2782" y="4261"/>
                  </a:lnTo>
                  <a:lnTo>
                    <a:pt x="2824" y="4307"/>
                  </a:lnTo>
                  <a:lnTo>
                    <a:pt x="2870" y="4357"/>
                  </a:lnTo>
                  <a:lnTo>
                    <a:pt x="2919" y="4406"/>
                  </a:lnTo>
                  <a:lnTo>
                    <a:pt x="2970" y="4458"/>
                  </a:lnTo>
                  <a:lnTo>
                    <a:pt x="3024" y="4509"/>
                  </a:lnTo>
                  <a:lnTo>
                    <a:pt x="3081" y="4559"/>
                  </a:lnTo>
                  <a:lnTo>
                    <a:pt x="3138" y="4610"/>
                  </a:lnTo>
                  <a:lnTo>
                    <a:pt x="3199" y="4659"/>
                  </a:lnTo>
                  <a:lnTo>
                    <a:pt x="3230" y="4682"/>
                  </a:lnTo>
                  <a:lnTo>
                    <a:pt x="3260" y="4706"/>
                  </a:lnTo>
                  <a:lnTo>
                    <a:pt x="3292" y="4729"/>
                  </a:lnTo>
                  <a:lnTo>
                    <a:pt x="3323" y="4751"/>
                  </a:lnTo>
                  <a:lnTo>
                    <a:pt x="3356" y="4772"/>
                  </a:lnTo>
                  <a:lnTo>
                    <a:pt x="3388" y="4793"/>
                  </a:lnTo>
                  <a:lnTo>
                    <a:pt x="3420" y="4812"/>
                  </a:lnTo>
                  <a:lnTo>
                    <a:pt x="3453" y="4831"/>
                  </a:lnTo>
                  <a:lnTo>
                    <a:pt x="3486" y="4849"/>
                  </a:lnTo>
                  <a:lnTo>
                    <a:pt x="3519" y="4865"/>
                  </a:lnTo>
                  <a:lnTo>
                    <a:pt x="3552" y="4880"/>
                  </a:lnTo>
                  <a:lnTo>
                    <a:pt x="3585" y="4895"/>
                  </a:lnTo>
                  <a:lnTo>
                    <a:pt x="3618" y="4907"/>
                  </a:lnTo>
                  <a:lnTo>
                    <a:pt x="3651" y="4919"/>
                  </a:lnTo>
                  <a:lnTo>
                    <a:pt x="3684" y="4928"/>
                  </a:lnTo>
                  <a:lnTo>
                    <a:pt x="3718" y="4937"/>
                  </a:lnTo>
                  <a:lnTo>
                    <a:pt x="3750" y="4944"/>
                  </a:lnTo>
                  <a:lnTo>
                    <a:pt x="3784" y="4949"/>
                  </a:lnTo>
                  <a:lnTo>
                    <a:pt x="3816" y="4954"/>
                  </a:lnTo>
                  <a:lnTo>
                    <a:pt x="3849" y="4955"/>
                  </a:lnTo>
                  <a:lnTo>
                    <a:pt x="3882" y="4955"/>
                  </a:lnTo>
                  <a:lnTo>
                    <a:pt x="3914" y="4954"/>
                  </a:lnTo>
                  <a:lnTo>
                    <a:pt x="3946" y="4949"/>
                  </a:lnTo>
                  <a:lnTo>
                    <a:pt x="3977" y="4943"/>
                  </a:lnTo>
                  <a:lnTo>
                    <a:pt x="4009" y="4936"/>
                  </a:lnTo>
                  <a:lnTo>
                    <a:pt x="4040" y="4925"/>
                  </a:lnTo>
                  <a:lnTo>
                    <a:pt x="4071" y="4913"/>
                  </a:lnTo>
                  <a:lnTo>
                    <a:pt x="4101" y="4898"/>
                  </a:lnTo>
                  <a:lnTo>
                    <a:pt x="4131" y="4880"/>
                  </a:lnTo>
                  <a:lnTo>
                    <a:pt x="4160" y="4860"/>
                  </a:lnTo>
                  <a:lnTo>
                    <a:pt x="4189" y="4839"/>
                  </a:lnTo>
                  <a:lnTo>
                    <a:pt x="4214" y="4816"/>
                  </a:lnTo>
                  <a:lnTo>
                    <a:pt x="4238" y="4792"/>
                  </a:lnTo>
                  <a:lnTo>
                    <a:pt x="4260" y="4767"/>
                  </a:lnTo>
                  <a:lnTo>
                    <a:pt x="4279" y="4740"/>
                  </a:lnTo>
                  <a:lnTo>
                    <a:pt x="4297" y="4713"/>
                  </a:lnTo>
                  <a:lnTo>
                    <a:pt x="4313" y="4686"/>
                  </a:lnTo>
                  <a:lnTo>
                    <a:pt x="4326" y="4656"/>
                  </a:lnTo>
                  <a:lnTo>
                    <a:pt x="4339" y="4626"/>
                  </a:lnTo>
                  <a:lnTo>
                    <a:pt x="4349" y="4595"/>
                  </a:lnTo>
                  <a:lnTo>
                    <a:pt x="4358" y="4564"/>
                  </a:lnTo>
                  <a:lnTo>
                    <a:pt x="4364" y="4531"/>
                  </a:lnTo>
                  <a:lnTo>
                    <a:pt x="4370" y="4499"/>
                  </a:lnTo>
                  <a:lnTo>
                    <a:pt x="4374" y="4465"/>
                  </a:lnTo>
                  <a:lnTo>
                    <a:pt x="4376" y="4431"/>
                  </a:lnTo>
                  <a:lnTo>
                    <a:pt x="4377" y="4397"/>
                  </a:lnTo>
                  <a:lnTo>
                    <a:pt x="4377" y="4361"/>
                  </a:lnTo>
                  <a:lnTo>
                    <a:pt x="4375" y="4326"/>
                  </a:lnTo>
                  <a:lnTo>
                    <a:pt x="4373" y="4289"/>
                  </a:lnTo>
                  <a:lnTo>
                    <a:pt x="4368" y="4254"/>
                  </a:lnTo>
                  <a:lnTo>
                    <a:pt x="4363" y="4217"/>
                  </a:lnTo>
                  <a:lnTo>
                    <a:pt x="4357" y="4180"/>
                  </a:lnTo>
                  <a:lnTo>
                    <a:pt x="4349" y="4143"/>
                  </a:lnTo>
                  <a:lnTo>
                    <a:pt x="4341" y="4106"/>
                  </a:lnTo>
                  <a:lnTo>
                    <a:pt x="4332" y="4070"/>
                  </a:lnTo>
                  <a:lnTo>
                    <a:pt x="4322" y="4033"/>
                  </a:lnTo>
                  <a:lnTo>
                    <a:pt x="4311" y="3995"/>
                  </a:lnTo>
                  <a:lnTo>
                    <a:pt x="4299" y="3958"/>
                  </a:lnTo>
                  <a:lnTo>
                    <a:pt x="4287" y="3922"/>
                  </a:lnTo>
                  <a:lnTo>
                    <a:pt x="4275" y="3885"/>
                  </a:lnTo>
                  <a:lnTo>
                    <a:pt x="4246" y="3812"/>
                  </a:lnTo>
                  <a:lnTo>
                    <a:pt x="4218" y="3741"/>
                  </a:lnTo>
                  <a:lnTo>
                    <a:pt x="4188" y="3671"/>
                  </a:lnTo>
                  <a:lnTo>
                    <a:pt x="4156" y="3604"/>
                  </a:lnTo>
                  <a:lnTo>
                    <a:pt x="4123" y="3539"/>
                  </a:lnTo>
                  <a:lnTo>
                    <a:pt x="4092" y="3477"/>
                  </a:lnTo>
                  <a:lnTo>
                    <a:pt x="4060" y="3418"/>
                  </a:lnTo>
                  <a:lnTo>
                    <a:pt x="4029" y="3363"/>
                  </a:lnTo>
                  <a:lnTo>
                    <a:pt x="3999" y="3313"/>
                  </a:lnTo>
                  <a:lnTo>
                    <a:pt x="3972" y="3266"/>
                  </a:lnTo>
                  <a:lnTo>
                    <a:pt x="3947" y="3225"/>
                  </a:lnTo>
                  <a:lnTo>
                    <a:pt x="3905" y="3157"/>
                  </a:lnTo>
                  <a:lnTo>
                    <a:pt x="3876" y="3115"/>
                  </a:lnTo>
                  <a:lnTo>
                    <a:pt x="3866" y="3101"/>
                  </a:lnTo>
                  <a:lnTo>
                    <a:pt x="3859" y="3102"/>
                  </a:lnTo>
                  <a:lnTo>
                    <a:pt x="3875" y="3095"/>
                  </a:lnTo>
                  <a:lnTo>
                    <a:pt x="3924" y="3079"/>
                  </a:lnTo>
                  <a:lnTo>
                    <a:pt x="3997" y="3049"/>
                  </a:lnTo>
                  <a:lnTo>
                    <a:pt x="4042" y="3031"/>
                  </a:lnTo>
                  <a:lnTo>
                    <a:pt x="4092" y="3010"/>
                  </a:lnTo>
                  <a:lnTo>
                    <a:pt x="4146" y="2986"/>
                  </a:lnTo>
                  <a:lnTo>
                    <a:pt x="4203" y="2960"/>
                  </a:lnTo>
                  <a:lnTo>
                    <a:pt x="4263" y="2931"/>
                  </a:lnTo>
                  <a:lnTo>
                    <a:pt x="4325" y="2900"/>
                  </a:lnTo>
                  <a:lnTo>
                    <a:pt x="4390" y="2866"/>
                  </a:lnTo>
                  <a:lnTo>
                    <a:pt x="4456" y="2831"/>
                  </a:lnTo>
                  <a:lnTo>
                    <a:pt x="4521" y="2793"/>
                  </a:lnTo>
                  <a:lnTo>
                    <a:pt x="4587" y="2753"/>
                  </a:lnTo>
                  <a:lnTo>
                    <a:pt x="4652" y="2711"/>
                  </a:lnTo>
                  <a:lnTo>
                    <a:pt x="4684" y="2689"/>
                  </a:lnTo>
                  <a:lnTo>
                    <a:pt x="4715" y="2667"/>
                  </a:lnTo>
                  <a:lnTo>
                    <a:pt x="4747" y="2643"/>
                  </a:lnTo>
                  <a:lnTo>
                    <a:pt x="4777" y="2619"/>
                  </a:lnTo>
                  <a:lnTo>
                    <a:pt x="4808" y="2596"/>
                  </a:lnTo>
                  <a:lnTo>
                    <a:pt x="4837" y="2571"/>
                  </a:lnTo>
                  <a:lnTo>
                    <a:pt x="4866" y="2547"/>
                  </a:lnTo>
                  <a:lnTo>
                    <a:pt x="4893" y="2520"/>
                  </a:lnTo>
                  <a:lnTo>
                    <a:pt x="4920" y="2495"/>
                  </a:lnTo>
                  <a:lnTo>
                    <a:pt x="4945" y="2469"/>
                  </a:lnTo>
                  <a:lnTo>
                    <a:pt x="4971" y="2442"/>
                  </a:lnTo>
                  <a:lnTo>
                    <a:pt x="4994" y="2414"/>
                  </a:lnTo>
                  <a:lnTo>
                    <a:pt x="5016" y="2387"/>
                  </a:lnTo>
                  <a:lnTo>
                    <a:pt x="5037" y="2359"/>
                  </a:lnTo>
                  <a:lnTo>
                    <a:pt x="5057" y="2330"/>
                  </a:lnTo>
                  <a:lnTo>
                    <a:pt x="5075" y="2302"/>
                  </a:lnTo>
                  <a:lnTo>
                    <a:pt x="5092" y="2272"/>
                  </a:lnTo>
                  <a:lnTo>
                    <a:pt x="5107" y="2242"/>
                  </a:lnTo>
                  <a:lnTo>
                    <a:pt x="5120" y="2213"/>
                  </a:lnTo>
                  <a:lnTo>
                    <a:pt x="5133" y="2182"/>
                  </a:lnTo>
                  <a:lnTo>
                    <a:pt x="5142" y="2151"/>
                  </a:lnTo>
                  <a:lnTo>
                    <a:pt x="5150" y="2119"/>
                  </a:lnTo>
                  <a:lnTo>
                    <a:pt x="5156" y="2087"/>
                  </a:lnTo>
                  <a:lnTo>
                    <a:pt x="5160" y="2056"/>
                  </a:lnTo>
                  <a:lnTo>
                    <a:pt x="5162" y="2023"/>
                  </a:lnTo>
                  <a:lnTo>
                    <a:pt x="5162" y="1991"/>
                  </a:lnTo>
                  <a:lnTo>
                    <a:pt x="5159" y="1957"/>
                  </a:lnTo>
                  <a:lnTo>
                    <a:pt x="5155" y="1923"/>
                  </a:lnTo>
                  <a:lnTo>
                    <a:pt x="5147" y="1890"/>
                  </a:lnTo>
                  <a:lnTo>
                    <a:pt x="5137" y="1856"/>
                  </a:lnTo>
                  <a:close/>
                </a:path>
              </a:pathLst>
            </a:custGeom>
            <a:solidFill>
              <a:srgbClr val="00B050"/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outerShdw blurRad="762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1BB0BCEF-CB58-4D83-8EB8-F803BCE8544B}"/>
                </a:ext>
              </a:extLst>
            </p:cNvPr>
            <p:cNvSpPr txBox="1"/>
            <p:nvPr/>
          </p:nvSpPr>
          <p:spPr>
            <a:xfrm>
              <a:off x="224285" y="1099974"/>
              <a:ext cx="2327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64D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3</a:t>
              </a:r>
            </a:p>
          </p:txBody>
        </p:sp>
      </p:grpSp>
      <p:grpSp>
        <p:nvGrpSpPr>
          <p:cNvPr id="17" name="Group 22">
            <a:extLst>
              <a:ext uri="{FF2B5EF4-FFF2-40B4-BE49-F238E27FC236}">
                <a16:creationId xmlns:a16="http://schemas.microsoft.com/office/drawing/2014/main" xmlns="" id="{694DB242-54CF-4940-A74A-EB800EA9E071}"/>
              </a:ext>
            </a:extLst>
          </p:cNvPr>
          <p:cNvGrpSpPr/>
          <p:nvPr/>
        </p:nvGrpSpPr>
        <p:grpSpPr>
          <a:xfrm>
            <a:off x="4775712" y="1067757"/>
            <a:ext cx="606311" cy="638776"/>
            <a:chOff x="52438" y="1045973"/>
            <a:chExt cx="606311" cy="638776"/>
          </a:xfrm>
        </p:grpSpPr>
        <p:sp>
          <p:nvSpPr>
            <p:cNvPr id="24" name="MH_SubTitle_1">
              <a:extLst>
                <a:ext uri="{FF2B5EF4-FFF2-40B4-BE49-F238E27FC236}">
                  <a16:creationId xmlns:a16="http://schemas.microsoft.com/office/drawing/2014/main" xmlns="" id="{220B9BAB-8181-429A-960A-BAFD0DDE1697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52438" y="1045973"/>
              <a:ext cx="606311" cy="638776"/>
            </a:xfrm>
            <a:custGeom>
              <a:avLst/>
              <a:gdLst>
                <a:gd name="T0" fmla="*/ 1859239 w 5162"/>
                <a:gd name="T1" fmla="*/ 620001 h 4955"/>
                <a:gd name="T2" fmla="*/ 1781002 w 5162"/>
                <a:gd name="T3" fmla="*/ 565046 h 4955"/>
                <a:gd name="T4" fmla="*/ 1678777 w 5162"/>
                <a:gd name="T5" fmla="*/ 539227 h 4955"/>
                <a:gd name="T6" fmla="*/ 1565480 w 5162"/>
                <a:gd name="T7" fmla="*/ 535170 h 4955"/>
                <a:gd name="T8" fmla="*/ 1354388 w 5162"/>
                <a:gd name="T9" fmla="*/ 562464 h 4955"/>
                <a:gd name="T10" fmla="*/ 1243675 w 5162"/>
                <a:gd name="T11" fmla="*/ 583487 h 4955"/>
                <a:gd name="T12" fmla="*/ 1226330 w 5162"/>
                <a:gd name="T13" fmla="*/ 403130 h 4955"/>
                <a:gd name="T14" fmla="*/ 1184259 w 5162"/>
                <a:gd name="T15" fmla="*/ 226461 h 4955"/>
                <a:gd name="T16" fmla="*/ 1138867 w 5162"/>
                <a:gd name="T17" fmla="*/ 125402 h 4955"/>
                <a:gd name="T18" fmla="*/ 1075760 w 5162"/>
                <a:gd name="T19" fmla="*/ 46104 h 4955"/>
                <a:gd name="T20" fmla="*/ 990511 w 5162"/>
                <a:gd name="T21" fmla="*/ 4057 h 4955"/>
                <a:gd name="T22" fmla="*/ 902679 w 5162"/>
                <a:gd name="T23" fmla="*/ 6639 h 4955"/>
                <a:gd name="T24" fmla="*/ 820383 w 5162"/>
                <a:gd name="T25" fmla="*/ 54218 h 4955"/>
                <a:gd name="T26" fmla="*/ 759491 w 5162"/>
                <a:gd name="T27" fmla="*/ 136835 h 4955"/>
                <a:gd name="T28" fmla="*/ 716312 w 5162"/>
                <a:gd name="T29" fmla="*/ 240107 h 4955"/>
                <a:gd name="T30" fmla="*/ 674611 w 5162"/>
                <a:gd name="T31" fmla="*/ 428948 h 4955"/>
                <a:gd name="T32" fmla="*/ 660956 w 5162"/>
                <a:gd name="T33" fmla="*/ 590126 h 4955"/>
                <a:gd name="T34" fmla="*/ 527362 w 5162"/>
                <a:gd name="T35" fmla="*/ 558038 h 4955"/>
                <a:gd name="T36" fmla="*/ 325127 w 5162"/>
                <a:gd name="T37" fmla="*/ 534433 h 4955"/>
                <a:gd name="T38" fmla="*/ 212938 w 5162"/>
                <a:gd name="T39" fmla="*/ 541072 h 4955"/>
                <a:gd name="T40" fmla="*/ 112927 w 5162"/>
                <a:gd name="T41" fmla="*/ 570209 h 4955"/>
                <a:gd name="T42" fmla="*/ 38011 w 5162"/>
                <a:gd name="T43" fmla="*/ 629222 h 4955"/>
                <a:gd name="T44" fmla="*/ 2952 w 5162"/>
                <a:gd name="T45" fmla="*/ 709258 h 4955"/>
                <a:gd name="T46" fmla="*/ 11071 w 5162"/>
                <a:gd name="T47" fmla="*/ 804784 h 4955"/>
                <a:gd name="T48" fmla="*/ 61999 w 5162"/>
                <a:gd name="T49" fmla="*/ 890352 h 4955"/>
                <a:gd name="T50" fmla="*/ 141713 w 5162"/>
                <a:gd name="T51" fmla="*/ 965962 h 4955"/>
                <a:gd name="T52" fmla="*/ 284901 w 5162"/>
                <a:gd name="T53" fmla="*/ 1057063 h 4955"/>
                <a:gd name="T54" fmla="*/ 457244 w 5162"/>
                <a:gd name="T55" fmla="*/ 1135623 h 4955"/>
                <a:gd name="T56" fmla="*/ 439161 w 5162"/>
                <a:gd name="T57" fmla="*/ 1204594 h 4955"/>
                <a:gd name="T58" fmla="*/ 348746 w 5162"/>
                <a:gd name="T59" fmla="*/ 1379788 h 4955"/>
                <a:gd name="T60" fmla="*/ 302984 w 5162"/>
                <a:gd name="T61" fmla="*/ 1514410 h 4955"/>
                <a:gd name="T62" fmla="*/ 289699 w 5162"/>
                <a:gd name="T63" fmla="*/ 1621740 h 4955"/>
                <a:gd name="T64" fmla="*/ 308151 w 5162"/>
                <a:gd name="T65" fmla="*/ 1717266 h 4955"/>
                <a:gd name="T66" fmla="*/ 369412 w 5162"/>
                <a:gd name="T67" fmla="*/ 1792507 h 4955"/>
                <a:gd name="T68" fmla="*/ 448756 w 5162"/>
                <a:gd name="T69" fmla="*/ 1825333 h 4955"/>
                <a:gd name="T70" fmla="*/ 545446 w 5162"/>
                <a:gd name="T71" fmla="*/ 1817588 h 4955"/>
                <a:gd name="T72" fmla="*/ 642504 w 5162"/>
                <a:gd name="T73" fmla="*/ 1774804 h 4955"/>
                <a:gd name="T74" fmla="*/ 746574 w 5162"/>
                <a:gd name="T75" fmla="*/ 1700300 h 4955"/>
                <a:gd name="T76" fmla="*/ 892346 w 5162"/>
                <a:gd name="T77" fmla="*/ 1555350 h 4955"/>
                <a:gd name="T78" fmla="*/ 958036 w 5162"/>
                <a:gd name="T79" fmla="*/ 1488961 h 4955"/>
                <a:gd name="T80" fmla="*/ 1077237 w 5162"/>
                <a:gd name="T81" fmla="*/ 1625059 h 4955"/>
                <a:gd name="T82" fmla="*/ 1214890 w 5162"/>
                <a:gd name="T83" fmla="*/ 1744191 h 4955"/>
                <a:gd name="T84" fmla="*/ 1310841 w 5162"/>
                <a:gd name="T85" fmla="*/ 1799884 h 4955"/>
                <a:gd name="T86" fmla="*/ 1408268 w 5162"/>
                <a:gd name="T87" fmla="*/ 1827177 h 4955"/>
                <a:gd name="T88" fmla="*/ 1502374 w 5162"/>
                <a:gd name="T89" fmla="*/ 1812055 h 4955"/>
                <a:gd name="T90" fmla="*/ 1572123 w 5162"/>
                <a:gd name="T91" fmla="*/ 1758206 h 4955"/>
                <a:gd name="T92" fmla="*/ 1610504 w 5162"/>
                <a:gd name="T93" fmla="*/ 1671163 h 4955"/>
                <a:gd name="T94" fmla="*/ 1611980 w 5162"/>
                <a:gd name="T95" fmla="*/ 1568997 h 4955"/>
                <a:gd name="T96" fmla="*/ 1586516 w 5162"/>
                <a:gd name="T97" fmla="*/ 1459824 h 4955"/>
                <a:gd name="T98" fmla="*/ 1510124 w 5162"/>
                <a:gd name="T99" fmla="*/ 1282417 h 4955"/>
                <a:gd name="T100" fmla="*/ 1426720 w 5162"/>
                <a:gd name="T101" fmla="*/ 1143738 h 4955"/>
                <a:gd name="T102" fmla="*/ 1530052 w 5162"/>
                <a:gd name="T103" fmla="*/ 1101322 h 4955"/>
                <a:gd name="T104" fmla="*/ 1716788 w 5162"/>
                <a:gd name="T105" fmla="*/ 999894 h 4955"/>
                <a:gd name="T106" fmla="*/ 1805727 w 5162"/>
                <a:gd name="T107" fmla="*/ 929448 h 4955"/>
                <a:gd name="T108" fmla="*/ 1872893 w 5162"/>
                <a:gd name="T109" fmla="*/ 849044 h 4955"/>
                <a:gd name="T110" fmla="*/ 1904262 w 5162"/>
                <a:gd name="T111" fmla="*/ 758312 h 495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162" h="4955">
                  <a:moveTo>
                    <a:pt x="5137" y="1856"/>
                  </a:moveTo>
                  <a:lnTo>
                    <a:pt x="5137" y="1856"/>
                  </a:lnTo>
                  <a:lnTo>
                    <a:pt x="5125" y="1823"/>
                  </a:lnTo>
                  <a:lnTo>
                    <a:pt x="5111" y="1791"/>
                  </a:lnTo>
                  <a:lnTo>
                    <a:pt x="5096" y="1762"/>
                  </a:lnTo>
                  <a:lnTo>
                    <a:pt x="5078" y="1733"/>
                  </a:lnTo>
                  <a:lnTo>
                    <a:pt x="5059" y="1706"/>
                  </a:lnTo>
                  <a:lnTo>
                    <a:pt x="5038" y="1681"/>
                  </a:lnTo>
                  <a:lnTo>
                    <a:pt x="5016" y="1658"/>
                  </a:lnTo>
                  <a:lnTo>
                    <a:pt x="4993" y="1635"/>
                  </a:lnTo>
                  <a:lnTo>
                    <a:pt x="4968" y="1614"/>
                  </a:lnTo>
                  <a:lnTo>
                    <a:pt x="4941" y="1596"/>
                  </a:lnTo>
                  <a:lnTo>
                    <a:pt x="4914" y="1578"/>
                  </a:lnTo>
                  <a:lnTo>
                    <a:pt x="4886" y="1562"/>
                  </a:lnTo>
                  <a:lnTo>
                    <a:pt x="4856" y="1546"/>
                  </a:lnTo>
                  <a:lnTo>
                    <a:pt x="4826" y="1532"/>
                  </a:lnTo>
                  <a:lnTo>
                    <a:pt x="4793" y="1520"/>
                  </a:lnTo>
                  <a:lnTo>
                    <a:pt x="4760" y="1508"/>
                  </a:lnTo>
                  <a:lnTo>
                    <a:pt x="4727" y="1498"/>
                  </a:lnTo>
                  <a:lnTo>
                    <a:pt x="4693" y="1488"/>
                  </a:lnTo>
                  <a:lnTo>
                    <a:pt x="4657" y="1480"/>
                  </a:lnTo>
                  <a:lnTo>
                    <a:pt x="4622" y="1474"/>
                  </a:lnTo>
                  <a:lnTo>
                    <a:pt x="4586" y="1467"/>
                  </a:lnTo>
                  <a:lnTo>
                    <a:pt x="4549" y="1462"/>
                  </a:lnTo>
                  <a:lnTo>
                    <a:pt x="4511" y="1458"/>
                  </a:lnTo>
                  <a:lnTo>
                    <a:pt x="4473" y="1455"/>
                  </a:lnTo>
                  <a:lnTo>
                    <a:pt x="4436" y="1452"/>
                  </a:lnTo>
                  <a:lnTo>
                    <a:pt x="4397" y="1451"/>
                  </a:lnTo>
                  <a:lnTo>
                    <a:pt x="4359" y="1449"/>
                  </a:lnTo>
                  <a:lnTo>
                    <a:pt x="4320" y="1448"/>
                  </a:lnTo>
                  <a:lnTo>
                    <a:pt x="4281" y="1449"/>
                  </a:lnTo>
                  <a:lnTo>
                    <a:pt x="4242" y="1451"/>
                  </a:lnTo>
                  <a:lnTo>
                    <a:pt x="4164" y="1455"/>
                  </a:lnTo>
                  <a:lnTo>
                    <a:pt x="4088" y="1460"/>
                  </a:lnTo>
                  <a:lnTo>
                    <a:pt x="4012" y="1468"/>
                  </a:lnTo>
                  <a:lnTo>
                    <a:pt x="3938" y="1478"/>
                  </a:lnTo>
                  <a:lnTo>
                    <a:pt x="3867" y="1488"/>
                  </a:lnTo>
                  <a:lnTo>
                    <a:pt x="3798" y="1500"/>
                  </a:lnTo>
                  <a:lnTo>
                    <a:pt x="3732" y="1513"/>
                  </a:lnTo>
                  <a:lnTo>
                    <a:pt x="3670" y="1525"/>
                  </a:lnTo>
                  <a:lnTo>
                    <a:pt x="3614" y="1538"/>
                  </a:lnTo>
                  <a:lnTo>
                    <a:pt x="3560" y="1549"/>
                  </a:lnTo>
                  <a:lnTo>
                    <a:pt x="3514" y="1561"/>
                  </a:lnTo>
                  <a:lnTo>
                    <a:pt x="3437" y="1581"/>
                  </a:lnTo>
                  <a:lnTo>
                    <a:pt x="3388" y="1595"/>
                  </a:lnTo>
                  <a:lnTo>
                    <a:pt x="3371" y="1600"/>
                  </a:lnTo>
                  <a:lnTo>
                    <a:pt x="3370" y="1582"/>
                  </a:lnTo>
                  <a:lnTo>
                    <a:pt x="3368" y="1531"/>
                  </a:lnTo>
                  <a:lnTo>
                    <a:pt x="3363" y="1453"/>
                  </a:lnTo>
                  <a:lnTo>
                    <a:pt x="3360" y="1403"/>
                  </a:lnTo>
                  <a:lnTo>
                    <a:pt x="3355" y="1350"/>
                  </a:lnTo>
                  <a:lnTo>
                    <a:pt x="3350" y="1292"/>
                  </a:lnTo>
                  <a:lnTo>
                    <a:pt x="3342" y="1229"/>
                  </a:lnTo>
                  <a:lnTo>
                    <a:pt x="3333" y="1163"/>
                  </a:lnTo>
                  <a:lnTo>
                    <a:pt x="3323" y="1093"/>
                  </a:lnTo>
                  <a:lnTo>
                    <a:pt x="3311" y="1023"/>
                  </a:lnTo>
                  <a:lnTo>
                    <a:pt x="3297" y="949"/>
                  </a:lnTo>
                  <a:lnTo>
                    <a:pt x="3281" y="875"/>
                  </a:lnTo>
                  <a:lnTo>
                    <a:pt x="3264" y="800"/>
                  </a:lnTo>
                  <a:lnTo>
                    <a:pt x="3244" y="725"/>
                  </a:lnTo>
                  <a:lnTo>
                    <a:pt x="3232" y="687"/>
                  </a:lnTo>
                  <a:lnTo>
                    <a:pt x="3220" y="651"/>
                  </a:lnTo>
                  <a:lnTo>
                    <a:pt x="3209" y="614"/>
                  </a:lnTo>
                  <a:lnTo>
                    <a:pt x="3196" y="577"/>
                  </a:lnTo>
                  <a:lnTo>
                    <a:pt x="3183" y="541"/>
                  </a:lnTo>
                  <a:lnTo>
                    <a:pt x="3168" y="507"/>
                  </a:lnTo>
                  <a:lnTo>
                    <a:pt x="3153" y="471"/>
                  </a:lnTo>
                  <a:lnTo>
                    <a:pt x="3137" y="437"/>
                  </a:lnTo>
                  <a:lnTo>
                    <a:pt x="3122" y="404"/>
                  </a:lnTo>
                  <a:lnTo>
                    <a:pt x="3104" y="371"/>
                  </a:lnTo>
                  <a:lnTo>
                    <a:pt x="3086" y="340"/>
                  </a:lnTo>
                  <a:lnTo>
                    <a:pt x="3068" y="308"/>
                  </a:lnTo>
                  <a:lnTo>
                    <a:pt x="3048" y="279"/>
                  </a:lnTo>
                  <a:lnTo>
                    <a:pt x="3028" y="250"/>
                  </a:lnTo>
                  <a:lnTo>
                    <a:pt x="3007" y="223"/>
                  </a:lnTo>
                  <a:lnTo>
                    <a:pt x="2985" y="197"/>
                  </a:lnTo>
                  <a:lnTo>
                    <a:pt x="2962" y="171"/>
                  </a:lnTo>
                  <a:lnTo>
                    <a:pt x="2939" y="147"/>
                  </a:lnTo>
                  <a:lnTo>
                    <a:pt x="2915" y="125"/>
                  </a:lnTo>
                  <a:lnTo>
                    <a:pt x="2888" y="105"/>
                  </a:lnTo>
                  <a:lnTo>
                    <a:pt x="2862" y="86"/>
                  </a:lnTo>
                  <a:lnTo>
                    <a:pt x="2835" y="68"/>
                  </a:lnTo>
                  <a:lnTo>
                    <a:pt x="2807" y="54"/>
                  </a:lnTo>
                  <a:lnTo>
                    <a:pt x="2778" y="40"/>
                  </a:lnTo>
                  <a:lnTo>
                    <a:pt x="2747" y="27"/>
                  </a:lnTo>
                  <a:lnTo>
                    <a:pt x="2716" y="18"/>
                  </a:lnTo>
                  <a:lnTo>
                    <a:pt x="2684" y="11"/>
                  </a:lnTo>
                  <a:lnTo>
                    <a:pt x="2651" y="4"/>
                  </a:lnTo>
                  <a:lnTo>
                    <a:pt x="2616" y="1"/>
                  </a:lnTo>
                  <a:lnTo>
                    <a:pt x="2580" y="0"/>
                  </a:lnTo>
                  <a:lnTo>
                    <a:pt x="2546" y="1"/>
                  </a:lnTo>
                  <a:lnTo>
                    <a:pt x="2511" y="4"/>
                  </a:lnTo>
                  <a:lnTo>
                    <a:pt x="2477" y="11"/>
                  </a:lnTo>
                  <a:lnTo>
                    <a:pt x="2446" y="18"/>
                  </a:lnTo>
                  <a:lnTo>
                    <a:pt x="2414" y="27"/>
                  </a:lnTo>
                  <a:lnTo>
                    <a:pt x="2384" y="40"/>
                  </a:lnTo>
                  <a:lnTo>
                    <a:pt x="2354" y="54"/>
                  </a:lnTo>
                  <a:lnTo>
                    <a:pt x="2326" y="68"/>
                  </a:lnTo>
                  <a:lnTo>
                    <a:pt x="2299" y="86"/>
                  </a:lnTo>
                  <a:lnTo>
                    <a:pt x="2272" y="105"/>
                  </a:lnTo>
                  <a:lnTo>
                    <a:pt x="2247" y="125"/>
                  </a:lnTo>
                  <a:lnTo>
                    <a:pt x="2223" y="147"/>
                  </a:lnTo>
                  <a:lnTo>
                    <a:pt x="2199" y="171"/>
                  </a:lnTo>
                  <a:lnTo>
                    <a:pt x="2177" y="197"/>
                  </a:lnTo>
                  <a:lnTo>
                    <a:pt x="2155" y="223"/>
                  </a:lnTo>
                  <a:lnTo>
                    <a:pt x="2134" y="250"/>
                  </a:lnTo>
                  <a:lnTo>
                    <a:pt x="2114" y="279"/>
                  </a:lnTo>
                  <a:lnTo>
                    <a:pt x="2094" y="308"/>
                  </a:lnTo>
                  <a:lnTo>
                    <a:pt x="2075" y="340"/>
                  </a:lnTo>
                  <a:lnTo>
                    <a:pt x="2058" y="371"/>
                  </a:lnTo>
                  <a:lnTo>
                    <a:pt x="2040" y="404"/>
                  </a:lnTo>
                  <a:lnTo>
                    <a:pt x="2024" y="437"/>
                  </a:lnTo>
                  <a:lnTo>
                    <a:pt x="2008" y="471"/>
                  </a:lnTo>
                  <a:lnTo>
                    <a:pt x="1994" y="507"/>
                  </a:lnTo>
                  <a:lnTo>
                    <a:pt x="1979" y="541"/>
                  </a:lnTo>
                  <a:lnTo>
                    <a:pt x="1965" y="577"/>
                  </a:lnTo>
                  <a:lnTo>
                    <a:pt x="1953" y="614"/>
                  </a:lnTo>
                  <a:lnTo>
                    <a:pt x="1941" y="651"/>
                  </a:lnTo>
                  <a:lnTo>
                    <a:pt x="1929" y="687"/>
                  </a:lnTo>
                  <a:lnTo>
                    <a:pt x="1918" y="725"/>
                  </a:lnTo>
                  <a:lnTo>
                    <a:pt x="1898" y="800"/>
                  </a:lnTo>
                  <a:lnTo>
                    <a:pt x="1880" y="875"/>
                  </a:lnTo>
                  <a:lnTo>
                    <a:pt x="1864" y="949"/>
                  </a:lnTo>
                  <a:lnTo>
                    <a:pt x="1851" y="1023"/>
                  </a:lnTo>
                  <a:lnTo>
                    <a:pt x="1838" y="1093"/>
                  </a:lnTo>
                  <a:lnTo>
                    <a:pt x="1828" y="1163"/>
                  </a:lnTo>
                  <a:lnTo>
                    <a:pt x="1819" y="1229"/>
                  </a:lnTo>
                  <a:lnTo>
                    <a:pt x="1812" y="1292"/>
                  </a:lnTo>
                  <a:lnTo>
                    <a:pt x="1807" y="1350"/>
                  </a:lnTo>
                  <a:lnTo>
                    <a:pt x="1801" y="1403"/>
                  </a:lnTo>
                  <a:lnTo>
                    <a:pt x="1798" y="1453"/>
                  </a:lnTo>
                  <a:lnTo>
                    <a:pt x="1793" y="1531"/>
                  </a:lnTo>
                  <a:lnTo>
                    <a:pt x="1791" y="1582"/>
                  </a:lnTo>
                  <a:lnTo>
                    <a:pt x="1791" y="1600"/>
                  </a:lnTo>
                  <a:lnTo>
                    <a:pt x="1774" y="1595"/>
                  </a:lnTo>
                  <a:lnTo>
                    <a:pt x="1725" y="1581"/>
                  </a:lnTo>
                  <a:lnTo>
                    <a:pt x="1648" y="1561"/>
                  </a:lnTo>
                  <a:lnTo>
                    <a:pt x="1601" y="1549"/>
                  </a:lnTo>
                  <a:lnTo>
                    <a:pt x="1548" y="1538"/>
                  </a:lnTo>
                  <a:lnTo>
                    <a:pt x="1491" y="1525"/>
                  </a:lnTo>
                  <a:lnTo>
                    <a:pt x="1429" y="1513"/>
                  </a:lnTo>
                  <a:lnTo>
                    <a:pt x="1364" y="1500"/>
                  </a:lnTo>
                  <a:lnTo>
                    <a:pt x="1295" y="1488"/>
                  </a:lnTo>
                  <a:lnTo>
                    <a:pt x="1223" y="1478"/>
                  </a:lnTo>
                  <a:lnTo>
                    <a:pt x="1150" y="1468"/>
                  </a:lnTo>
                  <a:lnTo>
                    <a:pt x="1074" y="1460"/>
                  </a:lnTo>
                  <a:lnTo>
                    <a:pt x="997" y="1455"/>
                  </a:lnTo>
                  <a:lnTo>
                    <a:pt x="919" y="1451"/>
                  </a:lnTo>
                  <a:lnTo>
                    <a:pt x="881" y="1449"/>
                  </a:lnTo>
                  <a:lnTo>
                    <a:pt x="842" y="1448"/>
                  </a:lnTo>
                  <a:lnTo>
                    <a:pt x="804" y="1449"/>
                  </a:lnTo>
                  <a:lnTo>
                    <a:pt x="765" y="1451"/>
                  </a:lnTo>
                  <a:lnTo>
                    <a:pt x="726" y="1452"/>
                  </a:lnTo>
                  <a:lnTo>
                    <a:pt x="688" y="1455"/>
                  </a:lnTo>
                  <a:lnTo>
                    <a:pt x="650" y="1458"/>
                  </a:lnTo>
                  <a:lnTo>
                    <a:pt x="614" y="1462"/>
                  </a:lnTo>
                  <a:lnTo>
                    <a:pt x="577" y="1467"/>
                  </a:lnTo>
                  <a:lnTo>
                    <a:pt x="540" y="1474"/>
                  </a:lnTo>
                  <a:lnTo>
                    <a:pt x="504" y="1480"/>
                  </a:lnTo>
                  <a:lnTo>
                    <a:pt x="470" y="1488"/>
                  </a:lnTo>
                  <a:lnTo>
                    <a:pt x="435" y="1498"/>
                  </a:lnTo>
                  <a:lnTo>
                    <a:pt x="401" y="1508"/>
                  </a:lnTo>
                  <a:lnTo>
                    <a:pt x="369" y="1520"/>
                  </a:lnTo>
                  <a:lnTo>
                    <a:pt x="337" y="1532"/>
                  </a:lnTo>
                  <a:lnTo>
                    <a:pt x="306" y="1546"/>
                  </a:lnTo>
                  <a:lnTo>
                    <a:pt x="276" y="1562"/>
                  </a:lnTo>
                  <a:lnTo>
                    <a:pt x="248" y="1578"/>
                  </a:lnTo>
                  <a:lnTo>
                    <a:pt x="220" y="1596"/>
                  </a:lnTo>
                  <a:lnTo>
                    <a:pt x="194" y="1614"/>
                  </a:lnTo>
                  <a:lnTo>
                    <a:pt x="169" y="1635"/>
                  </a:lnTo>
                  <a:lnTo>
                    <a:pt x="146" y="1658"/>
                  </a:lnTo>
                  <a:lnTo>
                    <a:pt x="124" y="1681"/>
                  </a:lnTo>
                  <a:lnTo>
                    <a:pt x="103" y="1706"/>
                  </a:lnTo>
                  <a:lnTo>
                    <a:pt x="84" y="1733"/>
                  </a:lnTo>
                  <a:lnTo>
                    <a:pt x="67" y="1762"/>
                  </a:lnTo>
                  <a:lnTo>
                    <a:pt x="51" y="1791"/>
                  </a:lnTo>
                  <a:lnTo>
                    <a:pt x="37" y="1823"/>
                  </a:lnTo>
                  <a:lnTo>
                    <a:pt x="25" y="1856"/>
                  </a:lnTo>
                  <a:lnTo>
                    <a:pt x="15" y="1890"/>
                  </a:lnTo>
                  <a:lnTo>
                    <a:pt x="8" y="1923"/>
                  </a:lnTo>
                  <a:lnTo>
                    <a:pt x="3" y="1957"/>
                  </a:lnTo>
                  <a:lnTo>
                    <a:pt x="1" y="1991"/>
                  </a:lnTo>
                  <a:lnTo>
                    <a:pt x="0" y="2023"/>
                  </a:lnTo>
                  <a:lnTo>
                    <a:pt x="2" y="2056"/>
                  </a:lnTo>
                  <a:lnTo>
                    <a:pt x="6" y="2087"/>
                  </a:lnTo>
                  <a:lnTo>
                    <a:pt x="12" y="2119"/>
                  </a:lnTo>
                  <a:lnTo>
                    <a:pt x="20" y="2151"/>
                  </a:lnTo>
                  <a:lnTo>
                    <a:pt x="30" y="2182"/>
                  </a:lnTo>
                  <a:lnTo>
                    <a:pt x="42" y="2213"/>
                  </a:lnTo>
                  <a:lnTo>
                    <a:pt x="55" y="2242"/>
                  </a:lnTo>
                  <a:lnTo>
                    <a:pt x="70" y="2272"/>
                  </a:lnTo>
                  <a:lnTo>
                    <a:pt x="87" y="2302"/>
                  </a:lnTo>
                  <a:lnTo>
                    <a:pt x="105" y="2330"/>
                  </a:lnTo>
                  <a:lnTo>
                    <a:pt x="125" y="2359"/>
                  </a:lnTo>
                  <a:lnTo>
                    <a:pt x="146" y="2387"/>
                  </a:lnTo>
                  <a:lnTo>
                    <a:pt x="168" y="2414"/>
                  </a:lnTo>
                  <a:lnTo>
                    <a:pt x="192" y="2442"/>
                  </a:lnTo>
                  <a:lnTo>
                    <a:pt x="216" y="2469"/>
                  </a:lnTo>
                  <a:lnTo>
                    <a:pt x="242" y="2495"/>
                  </a:lnTo>
                  <a:lnTo>
                    <a:pt x="269" y="2520"/>
                  </a:lnTo>
                  <a:lnTo>
                    <a:pt x="296" y="2547"/>
                  </a:lnTo>
                  <a:lnTo>
                    <a:pt x="325" y="2571"/>
                  </a:lnTo>
                  <a:lnTo>
                    <a:pt x="355" y="2596"/>
                  </a:lnTo>
                  <a:lnTo>
                    <a:pt x="384" y="2619"/>
                  </a:lnTo>
                  <a:lnTo>
                    <a:pt x="415" y="2643"/>
                  </a:lnTo>
                  <a:lnTo>
                    <a:pt x="446" y="2667"/>
                  </a:lnTo>
                  <a:lnTo>
                    <a:pt x="478" y="2689"/>
                  </a:lnTo>
                  <a:lnTo>
                    <a:pt x="511" y="2711"/>
                  </a:lnTo>
                  <a:lnTo>
                    <a:pt x="575" y="2753"/>
                  </a:lnTo>
                  <a:lnTo>
                    <a:pt x="641" y="2793"/>
                  </a:lnTo>
                  <a:lnTo>
                    <a:pt x="707" y="2831"/>
                  </a:lnTo>
                  <a:lnTo>
                    <a:pt x="772" y="2866"/>
                  </a:lnTo>
                  <a:lnTo>
                    <a:pt x="836" y="2900"/>
                  </a:lnTo>
                  <a:lnTo>
                    <a:pt x="898" y="2931"/>
                  </a:lnTo>
                  <a:lnTo>
                    <a:pt x="959" y="2960"/>
                  </a:lnTo>
                  <a:lnTo>
                    <a:pt x="1016" y="2986"/>
                  </a:lnTo>
                  <a:lnTo>
                    <a:pt x="1070" y="3010"/>
                  </a:lnTo>
                  <a:lnTo>
                    <a:pt x="1120" y="3031"/>
                  </a:lnTo>
                  <a:lnTo>
                    <a:pt x="1165" y="3049"/>
                  </a:lnTo>
                  <a:lnTo>
                    <a:pt x="1239" y="3079"/>
                  </a:lnTo>
                  <a:lnTo>
                    <a:pt x="1286" y="3095"/>
                  </a:lnTo>
                  <a:lnTo>
                    <a:pt x="1303" y="3102"/>
                  </a:lnTo>
                  <a:lnTo>
                    <a:pt x="1296" y="3101"/>
                  </a:lnTo>
                  <a:lnTo>
                    <a:pt x="1285" y="3115"/>
                  </a:lnTo>
                  <a:lnTo>
                    <a:pt x="1258" y="3157"/>
                  </a:lnTo>
                  <a:lnTo>
                    <a:pt x="1215" y="3225"/>
                  </a:lnTo>
                  <a:lnTo>
                    <a:pt x="1190" y="3266"/>
                  </a:lnTo>
                  <a:lnTo>
                    <a:pt x="1162" y="3313"/>
                  </a:lnTo>
                  <a:lnTo>
                    <a:pt x="1133" y="3363"/>
                  </a:lnTo>
                  <a:lnTo>
                    <a:pt x="1102" y="3418"/>
                  </a:lnTo>
                  <a:lnTo>
                    <a:pt x="1071" y="3477"/>
                  </a:lnTo>
                  <a:lnTo>
                    <a:pt x="1038" y="3539"/>
                  </a:lnTo>
                  <a:lnTo>
                    <a:pt x="1007" y="3604"/>
                  </a:lnTo>
                  <a:lnTo>
                    <a:pt x="975" y="3671"/>
                  </a:lnTo>
                  <a:lnTo>
                    <a:pt x="945" y="3741"/>
                  </a:lnTo>
                  <a:lnTo>
                    <a:pt x="915" y="3812"/>
                  </a:lnTo>
                  <a:lnTo>
                    <a:pt x="888" y="3885"/>
                  </a:lnTo>
                  <a:lnTo>
                    <a:pt x="874" y="3922"/>
                  </a:lnTo>
                  <a:lnTo>
                    <a:pt x="863" y="3958"/>
                  </a:lnTo>
                  <a:lnTo>
                    <a:pt x="851" y="3995"/>
                  </a:lnTo>
                  <a:lnTo>
                    <a:pt x="840" y="4033"/>
                  </a:lnTo>
                  <a:lnTo>
                    <a:pt x="830" y="4070"/>
                  </a:lnTo>
                  <a:lnTo>
                    <a:pt x="821" y="4106"/>
                  </a:lnTo>
                  <a:lnTo>
                    <a:pt x="812" y="4143"/>
                  </a:lnTo>
                  <a:lnTo>
                    <a:pt x="805" y="4180"/>
                  </a:lnTo>
                  <a:lnTo>
                    <a:pt x="799" y="4217"/>
                  </a:lnTo>
                  <a:lnTo>
                    <a:pt x="793" y="4254"/>
                  </a:lnTo>
                  <a:lnTo>
                    <a:pt x="789" y="4289"/>
                  </a:lnTo>
                  <a:lnTo>
                    <a:pt x="786" y="4326"/>
                  </a:lnTo>
                  <a:lnTo>
                    <a:pt x="785" y="4361"/>
                  </a:lnTo>
                  <a:lnTo>
                    <a:pt x="785" y="4397"/>
                  </a:lnTo>
                  <a:lnTo>
                    <a:pt x="785" y="4431"/>
                  </a:lnTo>
                  <a:lnTo>
                    <a:pt x="788" y="4465"/>
                  </a:lnTo>
                  <a:lnTo>
                    <a:pt x="791" y="4499"/>
                  </a:lnTo>
                  <a:lnTo>
                    <a:pt x="797" y="4531"/>
                  </a:lnTo>
                  <a:lnTo>
                    <a:pt x="804" y="4564"/>
                  </a:lnTo>
                  <a:lnTo>
                    <a:pt x="812" y="4595"/>
                  </a:lnTo>
                  <a:lnTo>
                    <a:pt x="823" y="4626"/>
                  </a:lnTo>
                  <a:lnTo>
                    <a:pt x="835" y="4656"/>
                  </a:lnTo>
                  <a:lnTo>
                    <a:pt x="849" y="4686"/>
                  </a:lnTo>
                  <a:lnTo>
                    <a:pt x="865" y="4713"/>
                  </a:lnTo>
                  <a:lnTo>
                    <a:pt x="883" y="4740"/>
                  </a:lnTo>
                  <a:lnTo>
                    <a:pt x="902" y="4767"/>
                  </a:lnTo>
                  <a:lnTo>
                    <a:pt x="924" y="4792"/>
                  </a:lnTo>
                  <a:lnTo>
                    <a:pt x="947" y="4816"/>
                  </a:lnTo>
                  <a:lnTo>
                    <a:pt x="973" y="4839"/>
                  </a:lnTo>
                  <a:lnTo>
                    <a:pt x="1001" y="4860"/>
                  </a:lnTo>
                  <a:lnTo>
                    <a:pt x="1031" y="4880"/>
                  </a:lnTo>
                  <a:lnTo>
                    <a:pt x="1060" y="4898"/>
                  </a:lnTo>
                  <a:lnTo>
                    <a:pt x="1091" y="4913"/>
                  </a:lnTo>
                  <a:lnTo>
                    <a:pt x="1121" y="4925"/>
                  </a:lnTo>
                  <a:lnTo>
                    <a:pt x="1153" y="4936"/>
                  </a:lnTo>
                  <a:lnTo>
                    <a:pt x="1184" y="4943"/>
                  </a:lnTo>
                  <a:lnTo>
                    <a:pt x="1216" y="4949"/>
                  </a:lnTo>
                  <a:lnTo>
                    <a:pt x="1247" y="4954"/>
                  </a:lnTo>
                  <a:lnTo>
                    <a:pt x="1280" y="4955"/>
                  </a:lnTo>
                  <a:lnTo>
                    <a:pt x="1313" y="4955"/>
                  </a:lnTo>
                  <a:lnTo>
                    <a:pt x="1345" y="4954"/>
                  </a:lnTo>
                  <a:lnTo>
                    <a:pt x="1378" y="4949"/>
                  </a:lnTo>
                  <a:lnTo>
                    <a:pt x="1411" y="4944"/>
                  </a:lnTo>
                  <a:lnTo>
                    <a:pt x="1444" y="4937"/>
                  </a:lnTo>
                  <a:lnTo>
                    <a:pt x="1478" y="4928"/>
                  </a:lnTo>
                  <a:lnTo>
                    <a:pt x="1510" y="4919"/>
                  </a:lnTo>
                  <a:lnTo>
                    <a:pt x="1544" y="4907"/>
                  </a:lnTo>
                  <a:lnTo>
                    <a:pt x="1576" y="4895"/>
                  </a:lnTo>
                  <a:lnTo>
                    <a:pt x="1610" y="4880"/>
                  </a:lnTo>
                  <a:lnTo>
                    <a:pt x="1643" y="4865"/>
                  </a:lnTo>
                  <a:lnTo>
                    <a:pt x="1676" y="4849"/>
                  </a:lnTo>
                  <a:lnTo>
                    <a:pt x="1709" y="4831"/>
                  </a:lnTo>
                  <a:lnTo>
                    <a:pt x="1741" y="4812"/>
                  </a:lnTo>
                  <a:lnTo>
                    <a:pt x="1774" y="4793"/>
                  </a:lnTo>
                  <a:lnTo>
                    <a:pt x="1806" y="4772"/>
                  </a:lnTo>
                  <a:lnTo>
                    <a:pt x="1838" y="4751"/>
                  </a:lnTo>
                  <a:lnTo>
                    <a:pt x="1870" y="4729"/>
                  </a:lnTo>
                  <a:lnTo>
                    <a:pt x="1901" y="4706"/>
                  </a:lnTo>
                  <a:lnTo>
                    <a:pt x="1932" y="4682"/>
                  </a:lnTo>
                  <a:lnTo>
                    <a:pt x="1963" y="4659"/>
                  </a:lnTo>
                  <a:lnTo>
                    <a:pt x="2023" y="4610"/>
                  </a:lnTo>
                  <a:lnTo>
                    <a:pt x="2081" y="4559"/>
                  </a:lnTo>
                  <a:lnTo>
                    <a:pt x="2138" y="4509"/>
                  </a:lnTo>
                  <a:lnTo>
                    <a:pt x="2191" y="4458"/>
                  </a:lnTo>
                  <a:lnTo>
                    <a:pt x="2243" y="4406"/>
                  </a:lnTo>
                  <a:lnTo>
                    <a:pt x="2291" y="4357"/>
                  </a:lnTo>
                  <a:lnTo>
                    <a:pt x="2337" y="4307"/>
                  </a:lnTo>
                  <a:lnTo>
                    <a:pt x="2380" y="4261"/>
                  </a:lnTo>
                  <a:lnTo>
                    <a:pt x="2418" y="4217"/>
                  </a:lnTo>
                  <a:lnTo>
                    <a:pt x="2454" y="4176"/>
                  </a:lnTo>
                  <a:lnTo>
                    <a:pt x="2486" y="4139"/>
                  </a:lnTo>
                  <a:lnTo>
                    <a:pt x="2535" y="4078"/>
                  </a:lnTo>
                  <a:lnTo>
                    <a:pt x="2567" y="4037"/>
                  </a:lnTo>
                  <a:lnTo>
                    <a:pt x="2577" y="4023"/>
                  </a:lnTo>
                  <a:lnTo>
                    <a:pt x="2584" y="4023"/>
                  </a:lnTo>
                  <a:lnTo>
                    <a:pt x="2596" y="4037"/>
                  </a:lnTo>
                  <a:lnTo>
                    <a:pt x="2627" y="4078"/>
                  </a:lnTo>
                  <a:lnTo>
                    <a:pt x="2677" y="4139"/>
                  </a:lnTo>
                  <a:lnTo>
                    <a:pt x="2709" y="4176"/>
                  </a:lnTo>
                  <a:lnTo>
                    <a:pt x="2743" y="4217"/>
                  </a:lnTo>
                  <a:lnTo>
                    <a:pt x="2782" y="4261"/>
                  </a:lnTo>
                  <a:lnTo>
                    <a:pt x="2824" y="4307"/>
                  </a:lnTo>
                  <a:lnTo>
                    <a:pt x="2870" y="4357"/>
                  </a:lnTo>
                  <a:lnTo>
                    <a:pt x="2919" y="4406"/>
                  </a:lnTo>
                  <a:lnTo>
                    <a:pt x="2970" y="4458"/>
                  </a:lnTo>
                  <a:lnTo>
                    <a:pt x="3024" y="4509"/>
                  </a:lnTo>
                  <a:lnTo>
                    <a:pt x="3081" y="4559"/>
                  </a:lnTo>
                  <a:lnTo>
                    <a:pt x="3138" y="4610"/>
                  </a:lnTo>
                  <a:lnTo>
                    <a:pt x="3199" y="4659"/>
                  </a:lnTo>
                  <a:lnTo>
                    <a:pt x="3230" y="4682"/>
                  </a:lnTo>
                  <a:lnTo>
                    <a:pt x="3260" y="4706"/>
                  </a:lnTo>
                  <a:lnTo>
                    <a:pt x="3292" y="4729"/>
                  </a:lnTo>
                  <a:lnTo>
                    <a:pt x="3323" y="4751"/>
                  </a:lnTo>
                  <a:lnTo>
                    <a:pt x="3356" y="4772"/>
                  </a:lnTo>
                  <a:lnTo>
                    <a:pt x="3388" y="4793"/>
                  </a:lnTo>
                  <a:lnTo>
                    <a:pt x="3420" y="4812"/>
                  </a:lnTo>
                  <a:lnTo>
                    <a:pt x="3453" y="4831"/>
                  </a:lnTo>
                  <a:lnTo>
                    <a:pt x="3486" y="4849"/>
                  </a:lnTo>
                  <a:lnTo>
                    <a:pt x="3519" y="4865"/>
                  </a:lnTo>
                  <a:lnTo>
                    <a:pt x="3552" y="4880"/>
                  </a:lnTo>
                  <a:lnTo>
                    <a:pt x="3585" y="4895"/>
                  </a:lnTo>
                  <a:lnTo>
                    <a:pt x="3618" y="4907"/>
                  </a:lnTo>
                  <a:lnTo>
                    <a:pt x="3651" y="4919"/>
                  </a:lnTo>
                  <a:lnTo>
                    <a:pt x="3684" y="4928"/>
                  </a:lnTo>
                  <a:lnTo>
                    <a:pt x="3718" y="4937"/>
                  </a:lnTo>
                  <a:lnTo>
                    <a:pt x="3750" y="4944"/>
                  </a:lnTo>
                  <a:lnTo>
                    <a:pt x="3784" y="4949"/>
                  </a:lnTo>
                  <a:lnTo>
                    <a:pt x="3816" y="4954"/>
                  </a:lnTo>
                  <a:lnTo>
                    <a:pt x="3849" y="4955"/>
                  </a:lnTo>
                  <a:lnTo>
                    <a:pt x="3882" y="4955"/>
                  </a:lnTo>
                  <a:lnTo>
                    <a:pt x="3914" y="4954"/>
                  </a:lnTo>
                  <a:lnTo>
                    <a:pt x="3946" y="4949"/>
                  </a:lnTo>
                  <a:lnTo>
                    <a:pt x="3977" y="4943"/>
                  </a:lnTo>
                  <a:lnTo>
                    <a:pt x="4009" y="4936"/>
                  </a:lnTo>
                  <a:lnTo>
                    <a:pt x="4040" y="4925"/>
                  </a:lnTo>
                  <a:lnTo>
                    <a:pt x="4071" y="4913"/>
                  </a:lnTo>
                  <a:lnTo>
                    <a:pt x="4101" y="4898"/>
                  </a:lnTo>
                  <a:lnTo>
                    <a:pt x="4131" y="4880"/>
                  </a:lnTo>
                  <a:lnTo>
                    <a:pt x="4160" y="4860"/>
                  </a:lnTo>
                  <a:lnTo>
                    <a:pt x="4189" y="4839"/>
                  </a:lnTo>
                  <a:lnTo>
                    <a:pt x="4214" y="4816"/>
                  </a:lnTo>
                  <a:lnTo>
                    <a:pt x="4238" y="4792"/>
                  </a:lnTo>
                  <a:lnTo>
                    <a:pt x="4260" y="4767"/>
                  </a:lnTo>
                  <a:lnTo>
                    <a:pt x="4279" y="4740"/>
                  </a:lnTo>
                  <a:lnTo>
                    <a:pt x="4297" y="4713"/>
                  </a:lnTo>
                  <a:lnTo>
                    <a:pt x="4313" y="4686"/>
                  </a:lnTo>
                  <a:lnTo>
                    <a:pt x="4326" y="4656"/>
                  </a:lnTo>
                  <a:lnTo>
                    <a:pt x="4339" y="4626"/>
                  </a:lnTo>
                  <a:lnTo>
                    <a:pt x="4349" y="4595"/>
                  </a:lnTo>
                  <a:lnTo>
                    <a:pt x="4358" y="4564"/>
                  </a:lnTo>
                  <a:lnTo>
                    <a:pt x="4364" y="4531"/>
                  </a:lnTo>
                  <a:lnTo>
                    <a:pt x="4370" y="4499"/>
                  </a:lnTo>
                  <a:lnTo>
                    <a:pt x="4374" y="4465"/>
                  </a:lnTo>
                  <a:lnTo>
                    <a:pt x="4376" y="4431"/>
                  </a:lnTo>
                  <a:lnTo>
                    <a:pt x="4377" y="4397"/>
                  </a:lnTo>
                  <a:lnTo>
                    <a:pt x="4377" y="4361"/>
                  </a:lnTo>
                  <a:lnTo>
                    <a:pt x="4375" y="4326"/>
                  </a:lnTo>
                  <a:lnTo>
                    <a:pt x="4373" y="4289"/>
                  </a:lnTo>
                  <a:lnTo>
                    <a:pt x="4368" y="4254"/>
                  </a:lnTo>
                  <a:lnTo>
                    <a:pt x="4363" y="4217"/>
                  </a:lnTo>
                  <a:lnTo>
                    <a:pt x="4357" y="4180"/>
                  </a:lnTo>
                  <a:lnTo>
                    <a:pt x="4349" y="4143"/>
                  </a:lnTo>
                  <a:lnTo>
                    <a:pt x="4341" y="4106"/>
                  </a:lnTo>
                  <a:lnTo>
                    <a:pt x="4332" y="4070"/>
                  </a:lnTo>
                  <a:lnTo>
                    <a:pt x="4322" y="4033"/>
                  </a:lnTo>
                  <a:lnTo>
                    <a:pt x="4311" y="3995"/>
                  </a:lnTo>
                  <a:lnTo>
                    <a:pt x="4299" y="3958"/>
                  </a:lnTo>
                  <a:lnTo>
                    <a:pt x="4287" y="3922"/>
                  </a:lnTo>
                  <a:lnTo>
                    <a:pt x="4275" y="3885"/>
                  </a:lnTo>
                  <a:lnTo>
                    <a:pt x="4246" y="3812"/>
                  </a:lnTo>
                  <a:lnTo>
                    <a:pt x="4218" y="3741"/>
                  </a:lnTo>
                  <a:lnTo>
                    <a:pt x="4188" y="3671"/>
                  </a:lnTo>
                  <a:lnTo>
                    <a:pt x="4156" y="3604"/>
                  </a:lnTo>
                  <a:lnTo>
                    <a:pt x="4123" y="3539"/>
                  </a:lnTo>
                  <a:lnTo>
                    <a:pt x="4092" y="3477"/>
                  </a:lnTo>
                  <a:lnTo>
                    <a:pt x="4060" y="3418"/>
                  </a:lnTo>
                  <a:lnTo>
                    <a:pt x="4029" y="3363"/>
                  </a:lnTo>
                  <a:lnTo>
                    <a:pt x="3999" y="3313"/>
                  </a:lnTo>
                  <a:lnTo>
                    <a:pt x="3972" y="3266"/>
                  </a:lnTo>
                  <a:lnTo>
                    <a:pt x="3947" y="3225"/>
                  </a:lnTo>
                  <a:lnTo>
                    <a:pt x="3905" y="3157"/>
                  </a:lnTo>
                  <a:lnTo>
                    <a:pt x="3876" y="3115"/>
                  </a:lnTo>
                  <a:lnTo>
                    <a:pt x="3866" y="3101"/>
                  </a:lnTo>
                  <a:lnTo>
                    <a:pt x="3859" y="3102"/>
                  </a:lnTo>
                  <a:lnTo>
                    <a:pt x="3875" y="3095"/>
                  </a:lnTo>
                  <a:lnTo>
                    <a:pt x="3924" y="3079"/>
                  </a:lnTo>
                  <a:lnTo>
                    <a:pt x="3997" y="3049"/>
                  </a:lnTo>
                  <a:lnTo>
                    <a:pt x="4042" y="3031"/>
                  </a:lnTo>
                  <a:lnTo>
                    <a:pt x="4092" y="3010"/>
                  </a:lnTo>
                  <a:lnTo>
                    <a:pt x="4146" y="2986"/>
                  </a:lnTo>
                  <a:lnTo>
                    <a:pt x="4203" y="2960"/>
                  </a:lnTo>
                  <a:lnTo>
                    <a:pt x="4263" y="2931"/>
                  </a:lnTo>
                  <a:lnTo>
                    <a:pt x="4325" y="2900"/>
                  </a:lnTo>
                  <a:lnTo>
                    <a:pt x="4390" y="2866"/>
                  </a:lnTo>
                  <a:lnTo>
                    <a:pt x="4456" y="2831"/>
                  </a:lnTo>
                  <a:lnTo>
                    <a:pt x="4521" y="2793"/>
                  </a:lnTo>
                  <a:lnTo>
                    <a:pt x="4587" y="2753"/>
                  </a:lnTo>
                  <a:lnTo>
                    <a:pt x="4652" y="2711"/>
                  </a:lnTo>
                  <a:lnTo>
                    <a:pt x="4684" y="2689"/>
                  </a:lnTo>
                  <a:lnTo>
                    <a:pt x="4715" y="2667"/>
                  </a:lnTo>
                  <a:lnTo>
                    <a:pt x="4747" y="2643"/>
                  </a:lnTo>
                  <a:lnTo>
                    <a:pt x="4777" y="2619"/>
                  </a:lnTo>
                  <a:lnTo>
                    <a:pt x="4808" y="2596"/>
                  </a:lnTo>
                  <a:lnTo>
                    <a:pt x="4837" y="2571"/>
                  </a:lnTo>
                  <a:lnTo>
                    <a:pt x="4866" y="2547"/>
                  </a:lnTo>
                  <a:lnTo>
                    <a:pt x="4893" y="2520"/>
                  </a:lnTo>
                  <a:lnTo>
                    <a:pt x="4920" y="2495"/>
                  </a:lnTo>
                  <a:lnTo>
                    <a:pt x="4945" y="2469"/>
                  </a:lnTo>
                  <a:lnTo>
                    <a:pt x="4971" y="2442"/>
                  </a:lnTo>
                  <a:lnTo>
                    <a:pt x="4994" y="2414"/>
                  </a:lnTo>
                  <a:lnTo>
                    <a:pt x="5016" y="2387"/>
                  </a:lnTo>
                  <a:lnTo>
                    <a:pt x="5037" y="2359"/>
                  </a:lnTo>
                  <a:lnTo>
                    <a:pt x="5057" y="2330"/>
                  </a:lnTo>
                  <a:lnTo>
                    <a:pt x="5075" y="2302"/>
                  </a:lnTo>
                  <a:lnTo>
                    <a:pt x="5092" y="2272"/>
                  </a:lnTo>
                  <a:lnTo>
                    <a:pt x="5107" y="2242"/>
                  </a:lnTo>
                  <a:lnTo>
                    <a:pt x="5120" y="2213"/>
                  </a:lnTo>
                  <a:lnTo>
                    <a:pt x="5133" y="2182"/>
                  </a:lnTo>
                  <a:lnTo>
                    <a:pt x="5142" y="2151"/>
                  </a:lnTo>
                  <a:lnTo>
                    <a:pt x="5150" y="2119"/>
                  </a:lnTo>
                  <a:lnTo>
                    <a:pt x="5156" y="2087"/>
                  </a:lnTo>
                  <a:lnTo>
                    <a:pt x="5160" y="2056"/>
                  </a:lnTo>
                  <a:lnTo>
                    <a:pt x="5162" y="2023"/>
                  </a:lnTo>
                  <a:lnTo>
                    <a:pt x="5162" y="1991"/>
                  </a:lnTo>
                  <a:lnTo>
                    <a:pt x="5159" y="1957"/>
                  </a:lnTo>
                  <a:lnTo>
                    <a:pt x="5155" y="1923"/>
                  </a:lnTo>
                  <a:lnTo>
                    <a:pt x="5147" y="1890"/>
                  </a:lnTo>
                  <a:lnTo>
                    <a:pt x="5137" y="1856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outerShdw blurRad="762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329F8685-6867-47F7-A1AB-451D7E2036FA}"/>
                </a:ext>
              </a:extLst>
            </p:cNvPr>
            <p:cNvSpPr txBox="1"/>
            <p:nvPr/>
          </p:nvSpPr>
          <p:spPr>
            <a:xfrm>
              <a:off x="224285" y="1099974"/>
              <a:ext cx="2327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64D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4</a:t>
              </a:r>
            </a:p>
          </p:txBody>
        </p:sp>
      </p:grpSp>
      <p:grpSp>
        <p:nvGrpSpPr>
          <p:cNvPr id="20" name="Group 25">
            <a:extLst>
              <a:ext uri="{FF2B5EF4-FFF2-40B4-BE49-F238E27FC236}">
                <a16:creationId xmlns:a16="http://schemas.microsoft.com/office/drawing/2014/main" xmlns="" id="{03BD9561-0C9E-452F-BE72-815A88DFB129}"/>
              </a:ext>
            </a:extLst>
          </p:cNvPr>
          <p:cNvGrpSpPr/>
          <p:nvPr/>
        </p:nvGrpSpPr>
        <p:grpSpPr>
          <a:xfrm>
            <a:off x="4796534" y="2891374"/>
            <a:ext cx="606311" cy="638776"/>
            <a:chOff x="52438" y="1045973"/>
            <a:chExt cx="606311" cy="638776"/>
          </a:xfrm>
        </p:grpSpPr>
        <p:sp>
          <p:nvSpPr>
            <p:cNvPr id="27" name="MH_SubTitle_1">
              <a:extLst>
                <a:ext uri="{FF2B5EF4-FFF2-40B4-BE49-F238E27FC236}">
                  <a16:creationId xmlns:a16="http://schemas.microsoft.com/office/drawing/2014/main" xmlns="" id="{08CC3849-9F5E-4801-88B8-D8BE286F7F67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52438" y="1045973"/>
              <a:ext cx="606311" cy="638776"/>
            </a:xfrm>
            <a:custGeom>
              <a:avLst/>
              <a:gdLst>
                <a:gd name="T0" fmla="*/ 1859239 w 5162"/>
                <a:gd name="T1" fmla="*/ 620001 h 4955"/>
                <a:gd name="T2" fmla="*/ 1781002 w 5162"/>
                <a:gd name="T3" fmla="*/ 565046 h 4955"/>
                <a:gd name="T4" fmla="*/ 1678777 w 5162"/>
                <a:gd name="T5" fmla="*/ 539227 h 4955"/>
                <a:gd name="T6" fmla="*/ 1565480 w 5162"/>
                <a:gd name="T7" fmla="*/ 535170 h 4955"/>
                <a:gd name="T8" fmla="*/ 1354388 w 5162"/>
                <a:gd name="T9" fmla="*/ 562464 h 4955"/>
                <a:gd name="T10" fmla="*/ 1243675 w 5162"/>
                <a:gd name="T11" fmla="*/ 583487 h 4955"/>
                <a:gd name="T12" fmla="*/ 1226330 w 5162"/>
                <a:gd name="T13" fmla="*/ 403130 h 4955"/>
                <a:gd name="T14" fmla="*/ 1184259 w 5162"/>
                <a:gd name="T15" fmla="*/ 226461 h 4955"/>
                <a:gd name="T16" fmla="*/ 1138867 w 5162"/>
                <a:gd name="T17" fmla="*/ 125402 h 4955"/>
                <a:gd name="T18" fmla="*/ 1075760 w 5162"/>
                <a:gd name="T19" fmla="*/ 46104 h 4955"/>
                <a:gd name="T20" fmla="*/ 990511 w 5162"/>
                <a:gd name="T21" fmla="*/ 4057 h 4955"/>
                <a:gd name="T22" fmla="*/ 902679 w 5162"/>
                <a:gd name="T23" fmla="*/ 6639 h 4955"/>
                <a:gd name="T24" fmla="*/ 820383 w 5162"/>
                <a:gd name="T25" fmla="*/ 54218 h 4955"/>
                <a:gd name="T26" fmla="*/ 759491 w 5162"/>
                <a:gd name="T27" fmla="*/ 136835 h 4955"/>
                <a:gd name="T28" fmla="*/ 716312 w 5162"/>
                <a:gd name="T29" fmla="*/ 240107 h 4955"/>
                <a:gd name="T30" fmla="*/ 674611 w 5162"/>
                <a:gd name="T31" fmla="*/ 428948 h 4955"/>
                <a:gd name="T32" fmla="*/ 660956 w 5162"/>
                <a:gd name="T33" fmla="*/ 590126 h 4955"/>
                <a:gd name="T34" fmla="*/ 527362 w 5162"/>
                <a:gd name="T35" fmla="*/ 558038 h 4955"/>
                <a:gd name="T36" fmla="*/ 325127 w 5162"/>
                <a:gd name="T37" fmla="*/ 534433 h 4955"/>
                <a:gd name="T38" fmla="*/ 212938 w 5162"/>
                <a:gd name="T39" fmla="*/ 541072 h 4955"/>
                <a:gd name="T40" fmla="*/ 112927 w 5162"/>
                <a:gd name="T41" fmla="*/ 570209 h 4955"/>
                <a:gd name="T42" fmla="*/ 38011 w 5162"/>
                <a:gd name="T43" fmla="*/ 629222 h 4955"/>
                <a:gd name="T44" fmla="*/ 2952 w 5162"/>
                <a:gd name="T45" fmla="*/ 709258 h 4955"/>
                <a:gd name="T46" fmla="*/ 11071 w 5162"/>
                <a:gd name="T47" fmla="*/ 804784 h 4955"/>
                <a:gd name="T48" fmla="*/ 61999 w 5162"/>
                <a:gd name="T49" fmla="*/ 890352 h 4955"/>
                <a:gd name="T50" fmla="*/ 141713 w 5162"/>
                <a:gd name="T51" fmla="*/ 965962 h 4955"/>
                <a:gd name="T52" fmla="*/ 284901 w 5162"/>
                <a:gd name="T53" fmla="*/ 1057063 h 4955"/>
                <a:gd name="T54" fmla="*/ 457244 w 5162"/>
                <a:gd name="T55" fmla="*/ 1135623 h 4955"/>
                <a:gd name="T56" fmla="*/ 439161 w 5162"/>
                <a:gd name="T57" fmla="*/ 1204594 h 4955"/>
                <a:gd name="T58" fmla="*/ 348746 w 5162"/>
                <a:gd name="T59" fmla="*/ 1379788 h 4955"/>
                <a:gd name="T60" fmla="*/ 302984 w 5162"/>
                <a:gd name="T61" fmla="*/ 1514410 h 4955"/>
                <a:gd name="T62" fmla="*/ 289699 w 5162"/>
                <a:gd name="T63" fmla="*/ 1621740 h 4955"/>
                <a:gd name="T64" fmla="*/ 308151 w 5162"/>
                <a:gd name="T65" fmla="*/ 1717266 h 4955"/>
                <a:gd name="T66" fmla="*/ 369412 w 5162"/>
                <a:gd name="T67" fmla="*/ 1792507 h 4955"/>
                <a:gd name="T68" fmla="*/ 448756 w 5162"/>
                <a:gd name="T69" fmla="*/ 1825333 h 4955"/>
                <a:gd name="T70" fmla="*/ 545446 w 5162"/>
                <a:gd name="T71" fmla="*/ 1817588 h 4955"/>
                <a:gd name="T72" fmla="*/ 642504 w 5162"/>
                <a:gd name="T73" fmla="*/ 1774804 h 4955"/>
                <a:gd name="T74" fmla="*/ 746574 w 5162"/>
                <a:gd name="T75" fmla="*/ 1700300 h 4955"/>
                <a:gd name="T76" fmla="*/ 892346 w 5162"/>
                <a:gd name="T77" fmla="*/ 1555350 h 4955"/>
                <a:gd name="T78" fmla="*/ 958036 w 5162"/>
                <a:gd name="T79" fmla="*/ 1488961 h 4955"/>
                <a:gd name="T80" fmla="*/ 1077237 w 5162"/>
                <a:gd name="T81" fmla="*/ 1625059 h 4955"/>
                <a:gd name="T82" fmla="*/ 1214890 w 5162"/>
                <a:gd name="T83" fmla="*/ 1744191 h 4955"/>
                <a:gd name="T84" fmla="*/ 1310841 w 5162"/>
                <a:gd name="T85" fmla="*/ 1799884 h 4955"/>
                <a:gd name="T86" fmla="*/ 1408268 w 5162"/>
                <a:gd name="T87" fmla="*/ 1827177 h 4955"/>
                <a:gd name="T88" fmla="*/ 1502374 w 5162"/>
                <a:gd name="T89" fmla="*/ 1812055 h 4955"/>
                <a:gd name="T90" fmla="*/ 1572123 w 5162"/>
                <a:gd name="T91" fmla="*/ 1758206 h 4955"/>
                <a:gd name="T92" fmla="*/ 1610504 w 5162"/>
                <a:gd name="T93" fmla="*/ 1671163 h 4955"/>
                <a:gd name="T94" fmla="*/ 1611980 w 5162"/>
                <a:gd name="T95" fmla="*/ 1568997 h 4955"/>
                <a:gd name="T96" fmla="*/ 1586516 w 5162"/>
                <a:gd name="T97" fmla="*/ 1459824 h 4955"/>
                <a:gd name="T98" fmla="*/ 1510124 w 5162"/>
                <a:gd name="T99" fmla="*/ 1282417 h 4955"/>
                <a:gd name="T100" fmla="*/ 1426720 w 5162"/>
                <a:gd name="T101" fmla="*/ 1143738 h 4955"/>
                <a:gd name="T102" fmla="*/ 1530052 w 5162"/>
                <a:gd name="T103" fmla="*/ 1101322 h 4955"/>
                <a:gd name="T104" fmla="*/ 1716788 w 5162"/>
                <a:gd name="T105" fmla="*/ 999894 h 4955"/>
                <a:gd name="T106" fmla="*/ 1805727 w 5162"/>
                <a:gd name="T107" fmla="*/ 929448 h 4955"/>
                <a:gd name="T108" fmla="*/ 1872893 w 5162"/>
                <a:gd name="T109" fmla="*/ 849044 h 4955"/>
                <a:gd name="T110" fmla="*/ 1904262 w 5162"/>
                <a:gd name="T111" fmla="*/ 758312 h 495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162" h="4955">
                  <a:moveTo>
                    <a:pt x="5137" y="1856"/>
                  </a:moveTo>
                  <a:lnTo>
                    <a:pt x="5137" y="1856"/>
                  </a:lnTo>
                  <a:lnTo>
                    <a:pt x="5125" y="1823"/>
                  </a:lnTo>
                  <a:lnTo>
                    <a:pt x="5111" y="1791"/>
                  </a:lnTo>
                  <a:lnTo>
                    <a:pt x="5096" y="1762"/>
                  </a:lnTo>
                  <a:lnTo>
                    <a:pt x="5078" y="1733"/>
                  </a:lnTo>
                  <a:lnTo>
                    <a:pt x="5059" y="1706"/>
                  </a:lnTo>
                  <a:lnTo>
                    <a:pt x="5038" y="1681"/>
                  </a:lnTo>
                  <a:lnTo>
                    <a:pt x="5016" y="1658"/>
                  </a:lnTo>
                  <a:lnTo>
                    <a:pt x="4993" y="1635"/>
                  </a:lnTo>
                  <a:lnTo>
                    <a:pt x="4968" y="1614"/>
                  </a:lnTo>
                  <a:lnTo>
                    <a:pt x="4941" y="1596"/>
                  </a:lnTo>
                  <a:lnTo>
                    <a:pt x="4914" y="1578"/>
                  </a:lnTo>
                  <a:lnTo>
                    <a:pt x="4886" y="1562"/>
                  </a:lnTo>
                  <a:lnTo>
                    <a:pt x="4856" y="1546"/>
                  </a:lnTo>
                  <a:lnTo>
                    <a:pt x="4826" y="1532"/>
                  </a:lnTo>
                  <a:lnTo>
                    <a:pt x="4793" y="1520"/>
                  </a:lnTo>
                  <a:lnTo>
                    <a:pt x="4760" y="1508"/>
                  </a:lnTo>
                  <a:lnTo>
                    <a:pt x="4727" y="1498"/>
                  </a:lnTo>
                  <a:lnTo>
                    <a:pt x="4693" y="1488"/>
                  </a:lnTo>
                  <a:lnTo>
                    <a:pt x="4657" y="1480"/>
                  </a:lnTo>
                  <a:lnTo>
                    <a:pt x="4622" y="1474"/>
                  </a:lnTo>
                  <a:lnTo>
                    <a:pt x="4586" y="1467"/>
                  </a:lnTo>
                  <a:lnTo>
                    <a:pt x="4549" y="1462"/>
                  </a:lnTo>
                  <a:lnTo>
                    <a:pt x="4511" y="1458"/>
                  </a:lnTo>
                  <a:lnTo>
                    <a:pt x="4473" y="1455"/>
                  </a:lnTo>
                  <a:lnTo>
                    <a:pt x="4436" y="1452"/>
                  </a:lnTo>
                  <a:lnTo>
                    <a:pt x="4397" y="1451"/>
                  </a:lnTo>
                  <a:lnTo>
                    <a:pt x="4359" y="1449"/>
                  </a:lnTo>
                  <a:lnTo>
                    <a:pt x="4320" y="1448"/>
                  </a:lnTo>
                  <a:lnTo>
                    <a:pt x="4281" y="1449"/>
                  </a:lnTo>
                  <a:lnTo>
                    <a:pt x="4242" y="1451"/>
                  </a:lnTo>
                  <a:lnTo>
                    <a:pt x="4164" y="1455"/>
                  </a:lnTo>
                  <a:lnTo>
                    <a:pt x="4088" y="1460"/>
                  </a:lnTo>
                  <a:lnTo>
                    <a:pt x="4012" y="1468"/>
                  </a:lnTo>
                  <a:lnTo>
                    <a:pt x="3938" y="1478"/>
                  </a:lnTo>
                  <a:lnTo>
                    <a:pt x="3867" y="1488"/>
                  </a:lnTo>
                  <a:lnTo>
                    <a:pt x="3798" y="1500"/>
                  </a:lnTo>
                  <a:lnTo>
                    <a:pt x="3732" y="1513"/>
                  </a:lnTo>
                  <a:lnTo>
                    <a:pt x="3670" y="1525"/>
                  </a:lnTo>
                  <a:lnTo>
                    <a:pt x="3614" y="1538"/>
                  </a:lnTo>
                  <a:lnTo>
                    <a:pt x="3560" y="1549"/>
                  </a:lnTo>
                  <a:lnTo>
                    <a:pt x="3514" y="1561"/>
                  </a:lnTo>
                  <a:lnTo>
                    <a:pt x="3437" y="1581"/>
                  </a:lnTo>
                  <a:lnTo>
                    <a:pt x="3388" y="1595"/>
                  </a:lnTo>
                  <a:lnTo>
                    <a:pt x="3371" y="1600"/>
                  </a:lnTo>
                  <a:lnTo>
                    <a:pt x="3370" y="1582"/>
                  </a:lnTo>
                  <a:lnTo>
                    <a:pt x="3368" y="1531"/>
                  </a:lnTo>
                  <a:lnTo>
                    <a:pt x="3363" y="1453"/>
                  </a:lnTo>
                  <a:lnTo>
                    <a:pt x="3360" y="1403"/>
                  </a:lnTo>
                  <a:lnTo>
                    <a:pt x="3355" y="1350"/>
                  </a:lnTo>
                  <a:lnTo>
                    <a:pt x="3350" y="1292"/>
                  </a:lnTo>
                  <a:lnTo>
                    <a:pt x="3342" y="1229"/>
                  </a:lnTo>
                  <a:lnTo>
                    <a:pt x="3333" y="1163"/>
                  </a:lnTo>
                  <a:lnTo>
                    <a:pt x="3323" y="1093"/>
                  </a:lnTo>
                  <a:lnTo>
                    <a:pt x="3311" y="1023"/>
                  </a:lnTo>
                  <a:lnTo>
                    <a:pt x="3297" y="949"/>
                  </a:lnTo>
                  <a:lnTo>
                    <a:pt x="3281" y="875"/>
                  </a:lnTo>
                  <a:lnTo>
                    <a:pt x="3264" y="800"/>
                  </a:lnTo>
                  <a:lnTo>
                    <a:pt x="3244" y="725"/>
                  </a:lnTo>
                  <a:lnTo>
                    <a:pt x="3232" y="687"/>
                  </a:lnTo>
                  <a:lnTo>
                    <a:pt x="3220" y="651"/>
                  </a:lnTo>
                  <a:lnTo>
                    <a:pt x="3209" y="614"/>
                  </a:lnTo>
                  <a:lnTo>
                    <a:pt x="3196" y="577"/>
                  </a:lnTo>
                  <a:lnTo>
                    <a:pt x="3183" y="541"/>
                  </a:lnTo>
                  <a:lnTo>
                    <a:pt x="3168" y="507"/>
                  </a:lnTo>
                  <a:lnTo>
                    <a:pt x="3153" y="471"/>
                  </a:lnTo>
                  <a:lnTo>
                    <a:pt x="3137" y="437"/>
                  </a:lnTo>
                  <a:lnTo>
                    <a:pt x="3122" y="404"/>
                  </a:lnTo>
                  <a:lnTo>
                    <a:pt x="3104" y="371"/>
                  </a:lnTo>
                  <a:lnTo>
                    <a:pt x="3086" y="340"/>
                  </a:lnTo>
                  <a:lnTo>
                    <a:pt x="3068" y="308"/>
                  </a:lnTo>
                  <a:lnTo>
                    <a:pt x="3048" y="279"/>
                  </a:lnTo>
                  <a:lnTo>
                    <a:pt x="3028" y="250"/>
                  </a:lnTo>
                  <a:lnTo>
                    <a:pt x="3007" y="223"/>
                  </a:lnTo>
                  <a:lnTo>
                    <a:pt x="2985" y="197"/>
                  </a:lnTo>
                  <a:lnTo>
                    <a:pt x="2962" y="171"/>
                  </a:lnTo>
                  <a:lnTo>
                    <a:pt x="2939" y="147"/>
                  </a:lnTo>
                  <a:lnTo>
                    <a:pt x="2915" y="125"/>
                  </a:lnTo>
                  <a:lnTo>
                    <a:pt x="2888" y="105"/>
                  </a:lnTo>
                  <a:lnTo>
                    <a:pt x="2862" y="86"/>
                  </a:lnTo>
                  <a:lnTo>
                    <a:pt x="2835" y="68"/>
                  </a:lnTo>
                  <a:lnTo>
                    <a:pt x="2807" y="54"/>
                  </a:lnTo>
                  <a:lnTo>
                    <a:pt x="2778" y="40"/>
                  </a:lnTo>
                  <a:lnTo>
                    <a:pt x="2747" y="27"/>
                  </a:lnTo>
                  <a:lnTo>
                    <a:pt x="2716" y="18"/>
                  </a:lnTo>
                  <a:lnTo>
                    <a:pt x="2684" y="11"/>
                  </a:lnTo>
                  <a:lnTo>
                    <a:pt x="2651" y="4"/>
                  </a:lnTo>
                  <a:lnTo>
                    <a:pt x="2616" y="1"/>
                  </a:lnTo>
                  <a:lnTo>
                    <a:pt x="2580" y="0"/>
                  </a:lnTo>
                  <a:lnTo>
                    <a:pt x="2546" y="1"/>
                  </a:lnTo>
                  <a:lnTo>
                    <a:pt x="2511" y="4"/>
                  </a:lnTo>
                  <a:lnTo>
                    <a:pt x="2477" y="11"/>
                  </a:lnTo>
                  <a:lnTo>
                    <a:pt x="2446" y="18"/>
                  </a:lnTo>
                  <a:lnTo>
                    <a:pt x="2414" y="27"/>
                  </a:lnTo>
                  <a:lnTo>
                    <a:pt x="2384" y="40"/>
                  </a:lnTo>
                  <a:lnTo>
                    <a:pt x="2354" y="54"/>
                  </a:lnTo>
                  <a:lnTo>
                    <a:pt x="2326" y="68"/>
                  </a:lnTo>
                  <a:lnTo>
                    <a:pt x="2299" y="86"/>
                  </a:lnTo>
                  <a:lnTo>
                    <a:pt x="2272" y="105"/>
                  </a:lnTo>
                  <a:lnTo>
                    <a:pt x="2247" y="125"/>
                  </a:lnTo>
                  <a:lnTo>
                    <a:pt x="2223" y="147"/>
                  </a:lnTo>
                  <a:lnTo>
                    <a:pt x="2199" y="171"/>
                  </a:lnTo>
                  <a:lnTo>
                    <a:pt x="2177" y="197"/>
                  </a:lnTo>
                  <a:lnTo>
                    <a:pt x="2155" y="223"/>
                  </a:lnTo>
                  <a:lnTo>
                    <a:pt x="2134" y="250"/>
                  </a:lnTo>
                  <a:lnTo>
                    <a:pt x="2114" y="279"/>
                  </a:lnTo>
                  <a:lnTo>
                    <a:pt x="2094" y="308"/>
                  </a:lnTo>
                  <a:lnTo>
                    <a:pt x="2075" y="340"/>
                  </a:lnTo>
                  <a:lnTo>
                    <a:pt x="2058" y="371"/>
                  </a:lnTo>
                  <a:lnTo>
                    <a:pt x="2040" y="404"/>
                  </a:lnTo>
                  <a:lnTo>
                    <a:pt x="2024" y="437"/>
                  </a:lnTo>
                  <a:lnTo>
                    <a:pt x="2008" y="471"/>
                  </a:lnTo>
                  <a:lnTo>
                    <a:pt x="1994" y="507"/>
                  </a:lnTo>
                  <a:lnTo>
                    <a:pt x="1979" y="541"/>
                  </a:lnTo>
                  <a:lnTo>
                    <a:pt x="1965" y="577"/>
                  </a:lnTo>
                  <a:lnTo>
                    <a:pt x="1953" y="614"/>
                  </a:lnTo>
                  <a:lnTo>
                    <a:pt x="1941" y="651"/>
                  </a:lnTo>
                  <a:lnTo>
                    <a:pt x="1929" y="687"/>
                  </a:lnTo>
                  <a:lnTo>
                    <a:pt x="1918" y="725"/>
                  </a:lnTo>
                  <a:lnTo>
                    <a:pt x="1898" y="800"/>
                  </a:lnTo>
                  <a:lnTo>
                    <a:pt x="1880" y="875"/>
                  </a:lnTo>
                  <a:lnTo>
                    <a:pt x="1864" y="949"/>
                  </a:lnTo>
                  <a:lnTo>
                    <a:pt x="1851" y="1023"/>
                  </a:lnTo>
                  <a:lnTo>
                    <a:pt x="1838" y="1093"/>
                  </a:lnTo>
                  <a:lnTo>
                    <a:pt x="1828" y="1163"/>
                  </a:lnTo>
                  <a:lnTo>
                    <a:pt x="1819" y="1229"/>
                  </a:lnTo>
                  <a:lnTo>
                    <a:pt x="1812" y="1292"/>
                  </a:lnTo>
                  <a:lnTo>
                    <a:pt x="1807" y="1350"/>
                  </a:lnTo>
                  <a:lnTo>
                    <a:pt x="1801" y="1403"/>
                  </a:lnTo>
                  <a:lnTo>
                    <a:pt x="1798" y="1453"/>
                  </a:lnTo>
                  <a:lnTo>
                    <a:pt x="1793" y="1531"/>
                  </a:lnTo>
                  <a:lnTo>
                    <a:pt x="1791" y="1582"/>
                  </a:lnTo>
                  <a:lnTo>
                    <a:pt x="1791" y="1600"/>
                  </a:lnTo>
                  <a:lnTo>
                    <a:pt x="1774" y="1595"/>
                  </a:lnTo>
                  <a:lnTo>
                    <a:pt x="1725" y="1581"/>
                  </a:lnTo>
                  <a:lnTo>
                    <a:pt x="1648" y="1561"/>
                  </a:lnTo>
                  <a:lnTo>
                    <a:pt x="1601" y="1549"/>
                  </a:lnTo>
                  <a:lnTo>
                    <a:pt x="1548" y="1538"/>
                  </a:lnTo>
                  <a:lnTo>
                    <a:pt x="1491" y="1525"/>
                  </a:lnTo>
                  <a:lnTo>
                    <a:pt x="1429" y="1513"/>
                  </a:lnTo>
                  <a:lnTo>
                    <a:pt x="1364" y="1500"/>
                  </a:lnTo>
                  <a:lnTo>
                    <a:pt x="1295" y="1488"/>
                  </a:lnTo>
                  <a:lnTo>
                    <a:pt x="1223" y="1478"/>
                  </a:lnTo>
                  <a:lnTo>
                    <a:pt x="1150" y="1468"/>
                  </a:lnTo>
                  <a:lnTo>
                    <a:pt x="1074" y="1460"/>
                  </a:lnTo>
                  <a:lnTo>
                    <a:pt x="997" y="1455"/>
                  </a:lnTo>
                  <a:lnTo>
                    <a:pt x="919" y="1451"/>
                  </a:lnTo>
                  <a:lnTo>
                    <a:pt x="881" y="1449"/>
                  </a:lnTo>
                  <a:lnTo>
                    <a:pt x="842" y="1448"/>
                  </a:lnTo>
                  <a:lnTo>
                    <a:pt x="804" y="1449"/>
                  </a:lnTo>
                  <a:lnTo>
                    <a:pt x="765" y="1451"/>
                  </a:lnTo>
                  <a:lnTo>
                    <a:pt x="726" y="1452"/>
                  </a:lnTo>
                  <a:lnTo>
                    <a:pt x="688" y="1455"/>
                  </a:lnTo>
                  <a:lnTo>
                    <a:pt x="650" y="1458"/>
                  </a:lnTo>
                  <a:lnTo>
                    <a:pt x="614" y="1462"/>
                  </a:lnTo>
                  <a:lnTo>
                    <a:pt x="577" y="1467"/>
                  </a:lnTo>
                  <a:lnTo>
                    <a:pt x="540" y="1474"/>
                  </a:lnTo>
                  <a:lnTo>
                    <a:pt x="504" y="1480"/>
                  </a:lnTo>
                  <a:lnTo>
                    <a:pt x="470" y="1488"/>
                  </a:lnTo>
                  <a:lnTo>
                    <a:pt x="435" y="1498"/>
                  </a:lnTo>
                  <a:lnTo>
                    <a:pt x="401" y="1508"/>
                  </a:lnTo>
                  <a:lnTo>
                    <a:pt x="369" y="1520"/>
                  </a:lnTo>
                  <a:lnTo>
                    <a:pt x="337" y="1532"/>
                  </a:lnTo>
                  <a:lnTo>
                    <a:pt x="306" y="1546"/>
                  </a:lnTo>
                  <a:lnTo>
                    <a:pt x="276" y="1562"/>
                  </a:lnTo>
                  <a:lnTo>
                    <a:pt x="248" y="1578"/>
                  </a:lnTo>
                  <a:lnTo>
                    <a:pt x="220" y="1596"/>
                  </a:lnTo>
                  <a:lnTo>
                    <a:pt x="194" y="1614"/>
                  </a:lnTo>
                  <a:lnTo>
                    <a:pt x="169" y="1635"/>
                  </a:lnTo>
                  <a:lnTo>
                    <a:pt x="146" y="1658"/>
                  </a:lnTo>
                  <a:lnTo>
                    <a:pt x="124" y="1681"/>
                  </a:lnTo>
                  <a:lnTo>
                    <a:pt x="103" y="1706"/>
                  </a:lnTo>
                  <a:lnTo>
                    <a:pt x="84" y="1733"/>
                  </a:lnTo>
                  <a:lnTo>
                    <a:pt x="67" y="1762"/>
                  </a:lnTo>
                  <a:lnTo>
                    <a:pt x="51" y="1791"/>
                  </a:lnTo>
                  <a:lnTo>
                    <a:pt x="37" y="1823"/>
                  </a:lnTo>
                  <a:lnTo>
                    <a:pt x="25" y="1856"/>
                  </a:lnTo>
                  <a:lnTo>
                    <a:pt x="15" y="1890"/>
                  </a:lnTo>
                  <a:lnTo>
                    <a:pt x="8" y="1923"/>
                  </a:lnTo>
                  <a:lnTo>
                    <a:pt x="3" y="1957"/>
                  </a:lnTo>
                  <a:lnTo>
                    <a:pt x="1" y="1991"/>
                  </a:lnTo>
                  <a:lnTo>
                    <a:pt x="0" y="2023"/>
                  </a:lnTo>
                  <a:lnTo>
                    <a:pt x="2" y="2056"/>
                  </a:lnTo>
                  <a:lnTo>
                    <a:pt x="6" y="2087"/>
                  </a:lnTo>
                  <a:lnTo>
                    <a:pt x="12" y="2119"/>
                  </a:lnTo>
                  <a:lnTo>
                    <a:pt x="20" y="2151"/>
                  </a:lnTo>
                  <a:lnTo>
                    <a:pt x="30" y="2182"/>
                  </a:lnTo>
                  <a:lnTo>
                    <a:pt x="42" y="2213"/>
                  </a:lnTo>
                  <a:lnTo>
                    <a:pt x="55" y="2242"/>
                  </a:lnTo>
                  <a:lnTo>
                    <a:pt x="70" y="2272"/>
                  </a:lnTo>
                  <a:lnTo>
                    <a:pt x="87" y="2302"/>
                  </a:lnTo>
                  <a:lnTo>
                    <a:pt x="105" y="2330"/>
                  </a:lnTo>
                  <a:lnTo>
                    <a:pt x="125" y="2359"/>
                  </a:lnTo>
                  <a:lnTo>
                    <a:pt x="146" y="2387"/>
                  </a:lnTo>
                  <a:lnTo>
                    <a:pt x="168" y="2414"/>
                  </a:lnTo>
                  <a:lnTo>
                    <a:pt x="192" y="2442"/>
                  </a:lnTo>
                  <a:lnTo>
                    <a:pt x="216" y="2469"/>
                  </a:lnTo>
                  <a:lnTo>
                    <a:pt x="242" y="2495"/>
                  </a:lnTo>
                  <a:lnTo>
                    <a:pt x="269" y="2520"/>
                  </a:lnTo>
                  <a:lnTo>
                    <a:pt x="296" y="2547"/>
                  </a:lnTo>
                  <a:lnTo>
                    <a:pt x="325" y="2571"/>
                  </a:lnTo>
                  <a:lnTo>
                    <a:pt x="355" y="2596"/>
                  </a:lnTo>
                  <a:lnTo>
                    <a:pt x="384" y="2619"/>
                  </a:lnTo>
                  <a:lnTo>
                    <a:pt x="415" y="2643"/>
                  </a:lnTo>
                  <a:lnTo>
                    <a:pt x="446" y="2667"/>
                  </a:lnTo>
                  <a:lnTo>
                    <a:pt x="478" y="2689"/>
                  </a:lnTo>
                  <a:lnTo>
                    <a:pt x="511" y="2711"/>
                  </a:lnTo>
                  <a:lnTo>
                    <a:pt x="575" y="2753"/>
                  </a:lnTo>
                  <a:lnTo>
                    <a:pt x="641" y="2793"/>
                  </a:lnTo>
                  <a:lnTo>
                    <a:pt x="707" y="2831"/>
                  </a:lnTo>
                  <a:lnTo>
                    <a:pt x="772" y="2866"/>
                  </a:lnTo>
                  <a:lnTo>
                    <a:pt x="836" y="2900"/>
                  </a:lnTo>
                  <a:lnTo>
                    <a:pt x="898" y="2931"/>
                  </a:lnTo>
                  <a:lnTo>
                    <a:pt x="959" y="2960"/>
                  </a:lnTo>
                  <a:lnTo>
                    <a:pt x="1016" y="2986"/>
                  </a:lnTo>
                  <a:lnTo>
                    <a:pt x="1070" y="3010"/>
                  </a:lnTo>
                  <a:lnTo>
                    <a:pt x="1120" y="3031"/>
                  </a:lnTo>
                  <a:lnTo>
                    <a:pt x="1165" y="3049"/>
                  </a:lnTo>
                  <a:lnTo>
                    <a:pt x="1239" y="3079"/>
                  </a:lnTo>
                  <a:lnTo>
                    <a:pt x="1286" y="3095"/>
                  </a:lnTo>
                  <a:lnTo>
                    <a:pt x="1303" y="3102"/>
                  </a:lnTo>
                  <a:lnTo>
                    <a:pt x="1296" y="3101"/>
                  </a:lnTo>
                  <a:lnTo>
                    <a:pt x="1285" y="3115"/>
                  </a:lnTo>
                  <a:lnTo>
                    <a:pt x="1258" y="3157"/>
                  </a:lnTo>
                  <a:lnTo>
                    <a:pt x="1215" y="3225"/>
                  </a:lnTo>
                  <a:lnTo>
                    <a:pt x="1190" y="3266"/>
                  </a:lnTo>
                  <a:lnTo>
                    <a:pt x="1162" y="3313"/>
                  </a:lnTo>
                  <a:lnTo>
                    <a:pt x="1133" y="3363"/>
                  </a:lnTo>
                  <a:lnTo>
                    <a:pt x="1102" y="3418"/>
                  </a:lnTo>
                  <a:lnTo>
                    <a:pt x="1071" y="3477"/>
                  </a:lnTo>
                  <a:lnTo>
                    <a:pt x="1038" y="3539"/>
                  </a:lnTo>
                  <a:lnTo>
                    <a:pt x="1007" y="3604"/>
                  </a:lnTo>
                  <a:lnTo>
                    <a:pt x="975" y="3671"/>
                  </a:lnTo>
                  <a:lnTo>
                    <a:pt x="945" y="3741"/>
                  </a:lnTo>
                  <a:lnTo>
                    <a:pt x="915" y="3812"/>
                  </a:lnTo>
                  <a:lnTo>
                    <a:pt x="888" y="3885"/>
                  </a:lnTo>
                  <a:lnTo>
                    <a:pt x="874" y="3922"/>
                  </a:lnTo>
                  <a:lnTo>
                    <a:pt x="863" y="3958"/>
                  </a:lnTo>
                  <a:lnTo>
                    <a:pt x="851" y="3995"/>
                  </a:lnTo>
                  <a:lnTo>
                    <a:pt x="840" y="4033"/>
                  </a:lnTo>
                  <a:lnTo>
                    <a:pt x="830" y="4070"/>
                  </a:lnTo>
                  <a:lnTo>
                    <a:pt x="821" y="4106"/>
                  </a:lnTo>
                  <a:lnTo>
                    <a:pt x="812" y="4143"/>
                  </a:lnTo>
                  <a:lnTo>
                    <a:pt x="805" y="4180"/>
                  </a:lnTo>
                  <a:lnTo>
                    <a:pt x="799" y="4217"/>
                  </a:lnTo>
                  <a:lnTo>
                    <a:pt x="793" y="4254"/>
                  </a:lnTo>
                  <a:lnTo>
                    <a:pt x="789" y="4289"/>
                  </a:lnTo>
                  <a:lnTo>
                    <a:pt x="786" y="4326"/>
                  </a:lnTo>
                  <a:lnTo>
                    <a:pt x="785" y="4361"/>
                  </a:lnTo>
                  <a:lnTo>
                    <a:pt x="785" y="4397"/>
                  </a:lnTo>
                  <a:lnTo>
                    <a:pt x="785" y="4431"/>
                  </a:lnTo>
                  <a:lnTo>
                    <a:pt x="788" y="4465"/>
                  </a:lnTo>
                  <a:lnTo>
                    <a:pt x="791" y="4499"/>
                  </a:lnTo>
                  <a:lnTo>
                    <a:pt x="797" y="4531"/>
                  </a:lnTo>
                  <a:lnTo>
                    <a:pt x="804" y="4564"/>
                  </a:lnTo>
                  <a:lnTo>
                    <a:pt x="812" y="4595"/>
                  </a:lnTo>
                  <a:lnTo>
                    <a:pt x="823" y="4626"/>
                  </a:lnTo>
                  <a:lnTo>
                    <a:pt x="835" y="4656"/>
                  </a:lnTo>
                  <a:lnTo>
                    <a:pt x="849" y="4686"/>
                  </a:lnTo>
                  <a:lnTo>
                    <a:pt x="865" y="4713"/>
                  </a:lnTo>
                  <a:lnTo>
                    <a:pt x="883" y="4740"/>
                  </a:lnTo>
                  <a:lnTo>
                    <a:pt x="902" y="4767"/>
                  </a:lnTo>
                  <a:lnTo>
                    <a:pt x="924" y="4792"/>
                  </a:lnTo>
                  <a:lnTo>
                    <a:pt x="947" y="4816"/>
                  </a:lnTo>
                  <a:lnTo>
                    <a:pt x="973" y="4839"/>
                  </a:lnTo>
                  <a:lnTo>
                    <a:pt x="1001" y="4860"/>
                  </a:lnTo>
                  <a:lnTo>
                    <a:pt x="1031" y="4880"/>
                  </a:lnTo>
                  <a:lnTo>
                    <a:pt x="1060" y="4898"/>
                  </a:lnTo>
                  <a:lnTo>
                    <a:pt x="1091" y="4913"/>
                  </a:lnTo>
                  <a:lnTo>
                    <a:pt x="1121" y="4925"/>
                  </a:lnTo>
                  <a:lnTo>
                    <a:pt x="1153" y="4936"/>
                  </a:lnTo>
                  <a:lnTo>
                    <a:pt x="1184" y="4943"/>
                  </a:lnTo>
                  <a:lnTo>
                    <a:pt x="1216" y="4949"/>
                  </a:lnTo>
                  <a:lnTo>
                    <a:pt x="1247" y="4954"/>
                  </a:lnTo>
                  <a:lnTo>
                    <a:pt x="1280" y="4955"/>
                  </a:lnTo>
                  <a:lnTo>
                    <a:pt x="1313" y="4955"/>
                  </a:lnTo>
                  <a:lnTo>
                    <a:pt x="1345" y="4954"/>
                  </a:lnTo>
                  <a:lnTo>
                    <a:pt x="1378" y="4949"/>
                  </a:lnTo>
                  <a:lnTo>
                    <a:pt x="1411" y="4944"/>
                  </a:lnTo>
                  <a:lnTo>
                    <a:pt x="1444" y="4937"/>
                  </a:lnTo>
                  <a:lnTo>
                    <a:pt x="1478" y="4928"/>
                  </a:lnTo>
                  <a:lnTo>
                    <a:pt x="1510" y="4919"/>
                  </a:lnTo>
                  <a:lnTo>
                    <a:pt x="1544" y="4907"/>
                  </a:lnTo>
                  <a:lnTo>
                    <a:pt x="1576" y="4895"/>
                  </a:lnTo>
                  <a:lnTo>
                    <a:pt x="1610" y="4880"/>
                  </a:lnTo>
                  <a:lnTo>
                    <a:pt x="1643" y="4865"/>
                  </a:lnTo>
                  <a:lnTo>
                    <a:pt x="1676" y="4849"/>
                  </a:lnTo>
                  <a:lnTo>
                    <a:pt x="1709" y="4831"/>
                  </a:lnTo>
                  <a:lnTo>
                    <a:pt x="1741" y="4812"/>
                  </a:lnTo>
                  <a:lnTo>
                    <a:pt x="1774" y="4793"/>
                  </a:lnTo>
                  <a:lnTo>
                    <a:pt x="1806" y="4772"/>
                  </a:lnTo>
                  <a:lnTo>
                    <a:pt x="1838" y="4751"/>
                  </a:lnTo>
                  <a:lnTo>
                    <a:pt x="1870" y="4729"/>
                  </a:lnTo>
                  <a:lnTo>
                    <a:pt x="1901" y="4706"/>
                  </a:lnTo>
                  <a:lnTo>
                    <a:pt x="1932" y="4682"/>
                  </a:lnTo>
                  <a:lnTo>
                    <a:pt x="1963" y="4659"/>
                  </a:lnTo>
                  <a:lnTo>
                    <a:pt x="2023" y="4610"/>
                  </a:lnTo>
                  <a:lnTo>
                    <a:pt x="2081" y="4559"/>
                  </a:lnTo>
                  <a:lnTo>
                    <a:pt x="2138" y="4509"/>
                  </a:lnTo>
                  <a:lnTo>
                    <a:pt x="2191" y="4458"/>
                  </a:lnTo>
                  <a:lnTo>
                    <a:pt x="2243" y="4406"/>
                  </a:lnTo>
                  <a:lnTo>
                    <a:pt x="2291" y="4357"/>
                  </a:lnTo>
                  <a:lnTo>
                    <a:pt x="2337" y="4307"/>
                  </a:lnTo>
                  <a:lnTo>
                    <a:pt x="2380" y="4261"/>
                  </a:lnTo>
                  <a:lnTo>
                    <a:pt x="2418" y="4217"/>
                  </a:lnTo>
                  <a:lnTo>
                    <a:pt x="2454" y="4176"/>
                  </a:lnTo>
                  <a:lnTo>
                    <a:pt x="2486" y="4139"/>
                  </a:lnTo>
                  <a:lnTo>
                    <a:pt x="2535" y="4078"/>
                  </a:lnTo>
                  <a:lnTo>
                    <a:pt x="2567" y="4037"/>
                  </a:lnTo>
                  <a:lnTo>
                    <a:pt x="2577" y="4023"/>
                  </a:lnTo>
                  <a:lnTo>
                    <a:pt x="2584" y="4023"/>
                  </a:lnTo>
                  <a:lnTo>
                    <a:pt x="2596" y="4037"/>
                  </a:lnTo>
                  <a:lnTo>
                    <a:pt x="2627" y="4078"/>
                  </a:lnTo>
                  <a:lnTo>
                    <a:pt x="2677" y="4139"/>
                  </a:lnTo>
                  <a:lnTo>
                    <a:pt x="2709" y="4176"/>
                  </a:lnTo>
                  <a:lnTo>
                    <a:pt x="2743" y="4217"/>
                  </a:lnTo>
                  <a:lnTo>
                    <a:pt x="2782" y="4261"/>
                  </a:lnTo>
                  <a:lnTo>
                    <a:pt x="2824" y="4307"/>
                  </a:lnTo>
                  <a:lnTo>
                    <a:pt x="2870" y="4357"/>
                  </a:lnTo>
                  <a:lnTo>
                    <a:pt x="2919" y="4406"/>
                  </a:lnTo>
                  <a:lnTo>
                    <a:pt x="2970" y="4458"/>
                  </a:lnTo>
                  <a:lnTo>
                    <a:pt x="3024" y="4509"/>
                  </a:lnTo>
                  <a:lnTo>
                    <a:pt x="3081" y="4559"/>
                  </a:lnTo>
                  <a:lnTo>
                    <a:pt x="3138" y="4610"/>
                  </a:lnTo>
                  <a:lnTo>
                    <a:pt x="3199" y="4659"/>
                  </a:lnTo>
                  <a:lnTo>
                    <a:pt x="3230" y="4682"/>
                  </a:lnTo>
                  <a:lnTo>
                    <a:pt x="3260" y="4706"/>
                  </a:lnTo>
                  <a:lnTo>
                    <a:pt x="3292" y="4729"/>
                  </a:lnTo>
                  <a:lnTo>
                    <a:pt x="3323" y="4751"/>
                  </a:lnTo>
                  <a:lnTo>
                    <a:pt x="3356" y="4772"/>
                  </a:lnTo>
                  <a:lnTo>
                    <a:pt x="3388" y="4793"/>
                  </a:lnTo>
                  <a:lnTo>
                    <a:pt x="3420" y="4812"/>
                  </a:lnTo>
                  <a:lnTo>
                    <a:pt x="3453" y="4831"/>
                  </a:lnTo>
                  <a:lnTo>
                    <a:pt x="3486" y="4849"/>
                  </a:lnTo>
                  <a:lnTo>
                    <a:pt x="3519" y="4865"/>
                  </a:lnTo>
                  <a:lnTo>
                    <a:pt x="3552" y="4880"/>
                  </a:lnTo>
                  <a:lnTo>
                    <a:pt x="3585" y="4895"/>
                  </a:lnTo>
                  <a:lnTo>
                    <a:pt x="3618" y="4907"/>
                  </a:lnTo>
                  <a:lnTo>
                    <a:pt x="3651" y="4919"/>
                  </a:lnTo>
                  <a:lnTo>
                    <a:pt x="3684" y="4928"/>
                  </a:lnTo>
                  <a:lnTo>
                    <a:pt x="3718" y="4937"/>
                  </a:lnTo>
                  <a:lnTo>
                    <a:pt x="3750" y="4944"/>
                  </a:lnTo>
                  <a:lnTo>
                    <a:pt x="3784" y="4949"/>
                  </a:lnTo>
                  <a:lnTo>
                    <a:pt x="3816" y="4954"/>
                  </a:lnTo>
                  <a:lnTo>
                    <a:pt x="3849" y="4955"/>
                  </a:lnTo>
                  <a:lnTo>
                    <a:pt x="3882" y="4955"/>
                  </a:lnTo>
                  <a:lnTo>
                    <a:pt x="3914" y="4954"/>
                  </a:lnTo>
                  <a:lnTo>
                    <a:pt x="3946" y="4949"/>
                  </a:lnTo>
                  <a:lnTo>
                    <a:pt x="3977" y="4943"/>
                  </a:lnTo>
                  <a:lnTo>
                    <a:pt x="4009" y="4936"/>
                  </a:lnTo>
                  <a:lnTo>
                    <a:pt x="4040" y="4925"/>
                  </a:lnTo>
                  <a:lnTo>
                    <a:pt x="4071" y="4913"/>
                  </a:lnTo>
                  <a:lnTo>
                    <a:pt x="4101" y="4898"/>
                  </a:lnTo>
                  <a:lnTo>
                    <a:pt x="4131" y="4880"/>
                  </a:lnTo>
                  <a:lnTo>
                    <a:pt x="4160" y="4860"/>
                  </a:lnTo>
                  <a:lnTo>
                    <a:pt x="4189" y="4839"/>
                  </a:lnTo>
                  <a:lnTo>
                    <a:pt x="4214" y="4816"/>
                  </a:lnTo>
                  <a:lnTo>
                    <a:pt x="4238" y="4792"/>
                  </a:lnTo>
                  <a:lnTo>
                    <a:pt x="4260" y="4767"/>
                  </a:lnTo>
                  <a:lnTo>
                    <a:pt x="4279" y="4740"/>
                  </a:lnTo>
                  <a:lnTo>
                    <a:pt x="4297" y="4713"/>
                  </a:lnTo>
                  <a:lnTo>
                    <a:pt x="4313" y="4686"/>
                  </a:lnTo>
                  <a:lnTo>
                    <a:pt x="4326" y="4656"/>
                  </a:lnTo>
                  <a:lnTo>
                    <a:pt x="4339" y="4626"/>
                  </a:lnTo>
                  <a:lnTo>
                    <a:pt x="4349" y="4595"/>
                  </a:lnTo>
                  <a:lnTo>
                    <a:pt x="4358" y="4564"/>
                  </a:lnTo>
                  <a:lnTo>
                    <a:pt x="4364" y="4531"/>
                  </a:lnTo>
                  <a:lnTo>
                    <a:pt x="4370" y="4499"/>
                  </a:lnTo>
                  <a:lnTo>
                    <a:pt x="4374" y="4465"/>
                  </a:lnTo>
                  <a:lnTo>
                    <a:pt x="4376" y="4431"/>
                  </a:lnTo>
                  <a:lnTo>
                    <a:pt x="4377" y="4397"/>
                  </a:lnTo>
                  <a:lnTo>
                    <a:pt x="4377" y="4361"/>
                  </a:lnTo>
                  <a:lnTo>
                    <a:pt x="4375" y="4326"/>
                  </a:lnTo>
                  <a:lnTo>
                    <a:pt x="4373" y="4289"/>
                  </a:lnTo>
                  <a:lnTo>
                    <a:pt x="4368" y="4254"/>
                  </a:lnTo>
                  <a:lnTo>
                    <a:pt x="4363" y="4217"/>
                  </a:lnTo>
                  <a:lnTo>
                    <a:pt x="4357" y="4180"/>
                  </a:lnTo>
                  <a:lnTo>
                    <a:pt x="4349" y="4143"/>
                  </a:lnTo>
                  <a:lnTo>
                    <a:pt x="4341" y="4106"/>
                  </a:lnTo>
                  <a:lnTo>
                    <a:pt x="4332" y="4070"/>
                  </a:lnTo>
                  <a:lnTo>
                    <a:pt x="4322" y="4033"/>
                  </a:lnTo>
                  <a:lnTo>
                    <a:pt x="4311" y="3995"/>
                  </a:lnTo>
                  <a:lnTo>
                    <a:pt x="4299" y="3958"/>
                  </a:lnTo>
                  <a:lnTo>
                    <a:pt x="4287" y="3922"/>
                  </a:lnTo>
                  <a:lnTo>
                    <a:pt x="4275" y="3885"/>
                  </a:lnTo>
                  <a:lnTo>
                    <a:pt x="4246" y="3812"/>
                  </a:lnTo>
                  <a:lnTo>
                    <a:pt x="4218" y="3741"/>
                  </a:lnTo>
                  <a:lnTo>
                    <a:pt x="4188" y="3671"/>
                  </a:lnTo>
                  <a:lnTo>
                    <a:pt x="4156" y="3604"/>
                  </a:lnTo>
                  <a:lnTo>
                    <a:pt x="4123" y="3539"/>
                  </a:lnTo>
                  <a:lnTo>
                    <a:pt x="4092" y="3477"/>
                  </a:lnTo>
                  <a:lnTo>
                    <a:pt x="4060" y="3418"/>
                  </a:lnTo>
                  <a:lnTo>
                    <a:pt x="4029" y="3363"/>
                  </a:lnTo>
                  <a:lnTo>
                    <a:pt x="3999" y="3313"/>
                  </a:lnTo>
                  <a:lnTo>
                    <a:pt x="3972" y="3266"/>
                  </a:lnTo>
                  <a:lnTo>
                    <a:pt x="3947" y="3225"/>
                  </a:lnTo>
                  <a:lnTo>
                    <a:pt x="3905" y="3157"/>
                  </a:lnTo>
                  <a:lnTo>
                    <a:pt x="3876" y="3115"/>
                  </a:lnTo>
                  <a:lnTo>
                    <a:pt x="3866" y="3101"/>
                  </a:lnTo>
                  <a:lnTo>
                    <a:pt x="3859" y="3102"/>
                  </a:lnTo>
                  <a:lnTo>
                    <a:pt x="3875" y="3095"/>
                  </a:lnTo>
                  <a:lnTo>
                    <a:pt x="3924" y="3079"/>
                  </a:lnTo>
                  <a:lnTo>
                    <a:pt x="3997" y="3049"/>
                  </a:lnTo>
                  <a:lnTo>
                    <a:pt x="4042" y="3031"/>
                  </a:lnTo>
                  <a:lnTo>
                    <a:pt x="4092" y="3010"/>
                  </a:lnTo>
                  <a:lnTo>
                    <a:pt x="4146" y="2986"/>
                  </a:lnTo>
                  <a:lnTo>
                    <a:pt x="4203" y="2960"/>
                  </a:lnTo>
                  <a:lnTo>
                    <a:pt x="4263" y="2931"/>
                  </a:lnTo>
                  <a:lnTo>
                    <a:pt x="4325" y="2900"/>
                  </a:lnTo>
                  <a:lnTo>
                    <a:pt x="4390" y="2866"/>
                  </a:lnTo>
                  <a:lnTo>
                    <a:pt x="4456" y="2831"/>
                  </a:lnTo>
                  <a:lnTo>
                    <a:pt x="4521" y="2793"/>
                  </a:lnTo>
                  <a:lnTo>
                    <a:pt x="4587" y="2753"/>
                  </a:lnTo>
                  <a:lnTo>
                    <a:pt x="4652" y="2711"/>
                  </a:lnTo>
                  <a:lnTo>
                    <a:pt x="4684" y="2689"/>
                  </a:lnTo>
                  <a:lnTo>
                    <a:pt x="4715" y="2667"/>
                  </a:lnTo>
                  <a:lnTo>
                    <a:pt x="4747" y="2643"/>
                  </a:lnTo>
                  <a:lnTo>
                    <a:pt x="4777" y="2619"/>
                  </a:lnTo>
                  <a:lnTo>
                    <a:pt x="4808" y="2596"/>
                  </a:lnTo>
                  <a:lnTo>
                    <a:pt x="4837" y="2571"/>
                  </a:lnTo>
                  <a:lnTo>
                    <a:pt x="4866" y="2547"/>
                  </a:lnTo>
                  <a:lnTo>
                    <a:pt x="4893" y="2520"/>
                  </a:lnTo>
                  <a:lnTo>
                    <a:pt x="4920" y="2495"/>
                  </a:lnTo>
                  <a:lnTo>
                    <a:pt x="4945" y="2469"/>
                  </a:lnTo>
                  <a:lnTo>
                    <a:pt x="4971" y="2442"/>
                  </a:lnTo>
                  <a:lnTo>
                    <a:pt x="4994" y="2414"/>
                  </a:lnTo>
                  <a:lnTo>
                    <a:pt x="5016" y="2387"/>
                  </a:lnTo>
                  <a:lnTo>
                    <a:pt x="5037" y="2359"/>
                  </a:lnTo>
                  <a:lnTo>
                    <a:pt x="5057" y="2330"/>
                  </a:lnTo>
                  <a:lnTo>
                    <a:pt x="5075" y="2302"/>
                  </a:lnTo>
                  <a:lnTo>
                    <a:pt x="5092" y="2272"/>
                  </a:lnTo>
                  <a:lnTo>
                    <a:pt x="5107" y="2242"/>
                  </a:lnTo>
                  <a:lnTo>
                    <a:pt x="5120" y="2213"/>
                  </a:lnTo>
                  <a:lnTo>
                    <a:pt x="5133" y="2182"/>
                  </a:lnTo>
                  <a:lnTo>
                    <a:pt x="5142" y="2151"/>
                  </a:lnTo>
                  <a:lnTo>
                    <a:pt x="5150" y="2119"/>
                  </a:lnTo>
                  <a:lnTo>
                    <a:pt x="5156" y="2087"/>
                  </a:lnTo>
                  <a:lnTo>
                    <a:pt x="5160" y="2056"/>
                  </a:lnTo>
                  <a:lnTo>
                    <a:pt x="5162" y="2023"/>
                  </a:lnTo>
                  <a:lnTo>
                    <a:pt x="5162" y="1991"/>
                  </a:lnTo>
                  <a:lnTo>
                    <a:pt x="5159" y="1957"/>
                  </a:lnTo>
                  <a:lnTo>
                    <a:pt x="5155" y="1923"/>
                  </a:lnTo>
                  <a:lnTo>
                    <a:pt x="5147" y="1890"/>
                  </a:lnTo>
                  <a:lnTo>
                    <a:pt x="5137" y="1856"/>
                  </a:lnTo>
                  <a:close/>
                </a:path>
              </a:pathLst>
            </a:custGeom>
            <a:solidFill>
              <a:srgbClr val="7030A0"/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outerShdw blurRad="762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1DE78C3A-B221-45E1-8073-461D974AA304}"/>
                </a:ext>
              </a:extLst>
            </p:cNvPr>
            <p:cNvSpPr txBox="1"/>
            <p:nvPr/>
          </p:nvSpPr>
          <p:spPr>
            <a:xfrm>
              <a:off x="224285" y="1099974"/>
              <a:ext cx="2327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0464188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SubTitle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SubTitl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Sub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SubTitle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SubTitle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</TotalTime>
  <Words>800</Words>
  <Application>Microsoft Office PowerPoint</Application>
  <PresentationFormat>Custom</PresentationFormat>
  <Paragraphs>159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TQC</dc:creator>
  <cp:lastModifiedBy>DellPC</cp:lastModifiedBy>
  <cp:revision>114</cp:revision>
  <dcterms:created xsi:type="dcterms:W3CDTF">2022-09-24T08:31:20Z</dcterms:created>
  <dcterms:modified xsi:type="dcterms:W3CDTF">2024-01-20T14:36:52Z</dcterms:modified>
</cp:coreProperties>
</file>