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  <p:sldMasterId id="2147483678" r:id="rId5"/>
  </p:sldMasterIdLst>
  <p:notesMasterIdLst>
    <p:notesMasterId r:id="rId7"/>
  </p:notesMasterIdLst>
  <p:sldIdLst>
    <p:sldId id="429" r:id="rId6"/>
    <p:sldId id="465" r:id="rId8"/>
    <p:sldId id="464" r:id="rId9"/>
    <p:sldId id="453" r:id="rId10"/>
    <p:sldId id="444" r:id="rId11"/>
    <p:sldId id="446" r:id="rId12"/>
    <p:sldId id="463" r:id="rId13"/>
    <p:sldId id="445" r:id="rId14"/>
    <p:sldId id="447" r:id="rId15"/>
    <p:sldId id="448" r:id="rId16"/>
    <p:sldId id="449" r:id="rId17"/>
    <p:sldId id="450" r:id="rId18"/>
    <p:sldId id="451" r:id="rId19"/>
    <p:sldId id="452" r:id="rId20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m" initials="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3988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>
        <p:guide orient="horz" pos="2155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7T21:38:05.251" idx="2">
    <p:pos x="6088" y="2335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4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6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5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21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p>
            <a:pPr lvl="0" eaLnBrk="1" hangingPunct="1">
              <a:buNone/>
            </a:pPr>
            <a:endParaRPr lang="en-US" altLang="ja-JP" dirty="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p>
            <a:pPr lvl="0" eaLnBrk="1" hangingPunct="1">
              <a:buNone/>
            </a:pPr>
            <a:endParaRPr lang="en-US" altLang="ja-JP" dirty="0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ja-JP" altLang="en-US" dirty="0">
                <a:latin typeface="Times New Roman" panose="02020603050405020304" pitchFamily="18" charset="0"/>
              </a:rPr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microsoft.com/office/2007/relationships/hdphoto" Target="../media/image4.wdp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0.png"/><Relationship Id="rId12" Type="http://schemas.microsoft.com/office/2007/relationships/hdphoto" Target="../media/image9.wdp"/><Relationship Id="rId11" Type="http://schemas.openxmlformats.org/officeDocument/2006/relationships/image" Target="../media/image8.png"/><Relationship Id="rId10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776435" flipH="1">
            <a:off x="607048" y="23170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4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29.xml"/><Relationship Id="rId23" Type="http://schemas.openxmlformats.org/officeDocument/2006/relationships/image" Target="../media/image37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36.png"/><Relationship Id="rId2" Type="http://schemas.openxmlformats.org/officeDocument/2006/relationships/image" Target="../media/image18.png"/><Relationship Id="rId19" Type="http://schemas.microsoft.com/office/2007/relationships/hdphoto" Target="../media/image35.wdp"/><Relationship Id="rId18" Type="http://schemas.openxmlformats.org/officeDocument/2006/relationships/image" Target="../media/image34.png"/><Relationship Id="rId17" Type="http://schemas.microsoft.com/office/2007/relationships/hdphoto" Target="../media/image33.wdp"/><Relationship Id="rId16" Type="http://schemas.openxmlformats.org/officeDocument/2006/relationships/image" Target="../media/image32.png"/><Relationship Id="rId15" Type="http://schemas.microsoft.com/office/2007/relationships/hdphoto" Target="../media/image31.wdp"/><Relationship Id="rId14" Type="http://schemas.openxmlformats.org/officeDocument/2006/relationships/image" Target="../media/image30.png"/><Relationship Id="rId13" Type="http://schemas.microsoft.com/office/2007/relationships/hdphoto" Target="../media/image29.wdp"/><Relationship Id="rId12" Type="http://schemas.openxmlformats.org/officeDocument/2006/relationships/image" Target="../media/image28.png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6" Type="http://schemas.openxmlformats.org/officeDocument/2006/relationships/notesSlide" Target="../notesSlides/notesSlide3.xml"/><Relationship Id="rId25" Type="http://schemas.openxmlformats.org/officeDocument/2006/relationships/slideLayout" Target="../slideLayouts/slideLayout29.xml"/><Relationship Id="rId24" Type="http://schemas.openxmlformats.org/officeDocument/2006/relationships/image" Target="../media/image40.png"/><Relationship Id="rId23" Type="http://schemas.microsoft.com/office/2007/relationships/media" Target="../media/media2.mp3"/><Relationship Id="rId22" Type="http://schemas.openxmlformats.org/officeDocument/2006/relationships/audio" Target="../media/media2.mp3"/><Relationship Id="rId21" Type="http://schemas.microsoft.com/office/2007/relationships/hdphoto" Target="../media/image35.wdp"/><Relationship Id="rId20" Type="http://schemas.openxmlformats.org/officeDocument/2006/relationships/image" Target="../media/image34.png"/><Relationship Id="rId2" Type="http://schemas.openxmlformats.org/officeDocument/2006/relationships/image" Target="../media/image18.png"/><Relationship Id="rId19" Type="http://schemas.microsoft.com/office/2007/relationships/hdphoto" Target="../media/image39.wdp"/><Relationship Id="rId18" Type="http://schemas.openxmlformats.org/officeDocument/2006/relationships/image" Target="../media/image38.png"/><Relationship Id="rId17" Type="http://schemas.microsoft.com/office/2007/relationships/hdphoto" Target="../media/image29.wdp"/><Relationship Id="rId16" Type="http://schemas.openxmlformats.org/officeDocument/2006/relationships/image" Target="../media/image28.png"/><Relationship Id="rId15" Type="http://schemas.microsoft.com/office/2007/relationships/hdphoto" Target="../media/image31.wdp"/><Relationship Id="rId14" Type="http://schemas.openxmlformats.org/officeDocument/2006/relationships/image" Target="../media/image30.png"/><Relationship Id="rId13" Type="http://schemas.microsoft.com/office/2007/relationships/hdphoto" Target="../media/image33.wdp"/><Relationship Id="rId12" Type="http://schemas.openxmlformats.org/officeDocument/2006/relationships/image" Target="../media/image32.png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29.xml"/><Relationship Id="rId21" Type="http://schemas.openxmlformats.org/officeDocument/2006/relationships/audio" Target="../media/audio1.wav"/><Relationship Id="rId20" Type="http://schemas.openxmlformats.org/officeDocument/2006/relationships/image" Target="../media/image41.GIF"/><Relationship Id="rId2" Type="http://schemas.openxmlformats.org/officeDocument/2006/relationships/image" Target="../media/image18.png"/><Relationship Id="rId19" Type="http://schemas.microsoft.com/office/2007/relationships/hdphoto" Target="../media/image35.wdp"/><Relationship Id="rId18" Type="http://schemas.openxmlformats.org/officeDocument/2006/relationships/image" Target="../media/image34.png"/><Relationship Id="rId17" Type="http://schemas.microsoft.com/office/2007/relationships/hdphoto" Target="../media/image33.wdp"/><Relationship Id="rId16" Type="http://schemas.openxmlformats.org/officeDocument/2006/relationships/image" Target="../media/image32.png"/><Relationship Id="rId15" Type="http://schemas.microsoft.com/office/2007/relationships/hdphoto" Target="../media/image31.wdp"/><Relationship Id="rId14" Type="http://schemas.openxmlformats.org/officeDocument/2006/relationships/image" Target="../media/image30.png"/><Relationship Id="rId13" Type="http://schemas.microsoft.com/office/2007/relationships/hdphoto" Target="../media/image29.wdp"/><Relationship Id="rId12" Type="http://schemas.openxmlformats.org/officeDocument/2006/relationships/image" Target="../media/image28.png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5.xml"/><Relationship Id="rId1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ea typeface="Microsoft YaHei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25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2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8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54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2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6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84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1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8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14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" y="1688660"/>
            <a:ext cx="4612737" cy="4967563"/>
          </a:xfrm>
          <a:prstGeom prst="rect">
            <a:avLst/>
          </a:prstGeom>
        </p:spPr>
      </p:pic>
      <p:sp>
        <p:nvSpPr>
          <p:cNvPr id="87" name="文本框 3"/>
          <p:cNvSpPr txBox="1"/>
          <p:nvPr/>
        </p:nvSpPr>
        <p:spPr>
          <a:xfrm>
            <a:off x="4316095" y="1799590"/>
            <a:ext cx="7598410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CHÀO MỪNG </a:t>
            </a:r>
            <a:r>
              <a:rPr lang="vi-VN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QUÝ </a:t>
            </a:r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THẦY CÔ VỀ DỰ GIỜ HỘI GIẢNG</a:t>
            </a:r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4000" b="1" smtClean="0">
              <a:solidFill>
                <a:srgbClr val="FF0000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smtClean="0">
                <a:solidFill>
                  <a:schemeClr val="accent6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MÔN :</a:t>
            </a:r>
            <a:r>
              <a:rPr lang="en-US" altLang="zh-CN" sz="4000" b="1" smtClean="0">
                <a:solidFill>
                  <a:schemeClr val="accent6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TOÁN</a:t>
            </a:r>
            <a:endParaRPr lang="en-US" altLang="zh-CN" sz="4000" b="1" smtClean="0">
              <a:solidFill>
                <a:schemeClr val="accent6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smtClean="0">
                <a:solidFill>
                  <a:schemeClr val="accent6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LỚP : 1B</a:t>
            </a:r>
            <a:endParaRPr lang="en-US" altLang="zh-CN" sz="4000" b="1" smtClean="0">
              <a:solidFill>
                <a:srgbClr val="FF0000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Bài : Chục - Đơn vị ( Tiết 1)</a:t>
            </a:r>
            <a:endParaRPr lang="vi-VN" altLang="zh-CN" sz="4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3200" b="1" dirty="0">
                <a:solidFill>
                  <a:schemeClr val="accent6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Người dạy : Lê Thị Thuyền Trâm</a:t>
            </a:r>
            <a:endParaRPr lang="vi-VN" altLang="zh-CN" sz="3200" b="1" dirty="0">
              <a:solidFill>
                <a:schemeClr val="accent6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31665" y="73814"/>
            <a:ext cx="3044673" cy="4566402"/>
            <a:chOff x="6758511" y="98004"/>
            <a:chExt cx="3044673" cy="45664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847509"/>
              <a:ext cx="752575" cy="81689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439060"/>
              <a:ext cx="752575" cy="81689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3016756"/>
              <a:ext cx="752575" cy="81689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614972"/>
              <a:ext cx="752575" cy="81689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2192666"/>
              <a:ext cx="752575" cy="81689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784219"/>
              <a:ext cx="752575" cy="81689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1" y="1361915"/>
              <a:ext cx="752575" cy="81689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939094"/>
              <a:ext cx="752575" cy="81689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516790"/>
              <a:ext cx="752575" cy="81689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513" y="122194"/>
              <a:ext cx="752575" cy="8168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823319"/>
              <a:ext cx="752575" cy="81689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3414870"/>
              <a:ext cx="752575" cy="81689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2992566"/>
              <a:ext cx="752575" cy="81689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590782"/>
              <a:ext cx="752575" cy="81689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2168478"/>
              <a:ext cx="752575" cy="81689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760027"/>
              <a:ext cx="752575" cy="81689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1" y="1337725"/>
              <a:ext cx="752575" cy="81689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14904"/>
              <a:ext cx="752575" cy="81689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492600"/>
              <a:ext cx="752575" cy="816897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713" y="98004"/>
              <a:ext cx="752575" cy="816897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847509"/>
              <a:ext cx="752575" cy="81689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439060"/>
              <a:ext cx="752575" cy="81689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3016756"/>
              <a:ext cx="752575" cy="81689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614972"/>
              <a:ext cx="752575" cy="81689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2192666"/>
              <a:ext cx="752575" cy="81689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784219"/>
              <a:ext cx="752575" cy="81689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7" y="1361915"/>
              <a:ext cx="752575" cy="8168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939094"/>
              <a:ext cx="752575" cy="81689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516790"/>
              <a:ext cx="752575" cy="81689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609" y="122194"/>
              <a:ext cx="752575" cy="81689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48885" y="212143"/>
            <a:ext cx="752577" cy="4553924"/>
            <a:chOff x="2148881" y="212143"/>
            <a:chExt cx="752577" cy="455392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949170"/>
              <a:ext cx="752575" cy="81689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3526866"/>
              <a:ext cx="752575" cy="81689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3125082"/>
              <a:ext cx="752575" cy="816897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702776"/>
              <a:ext cx="752575" cy="816897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2294329"/>
              <a:ext cx="752575" cy="81689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1" y="1872025"/>
              <a:ext cx="752575" cy="81689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449204"/>
              <a:ext cx="752575" cy="816897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1026900"/>
              <a:ext cx="752575" cy="81689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618450"/>
              <a:ext cx="752575" cy="816897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883" y="212143"/>
              <a:ext cx="752575" cy="816897"/>
            </a:xfrm>
            <a:prstGeom prst="rect">
              <a:avLst/>
            </a:prstGeom>
          </p:spPr>
        </p:pic>
      </p:grpSp>
      <p:sp>
        <p:nvSpPr>
          <p:cNvPr id="73" name="TextBox 72"/>
          <p:cNvSpPr txBox="1"/>
          <p:nvPr/>
        </p:nvSpPr>
        <p:spPr>
          <a:xfrm>
            <a:off x="307283" y="4941726"/>
            <a:ext cx="46430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 đơn vị = 1 chục</a:t>
            </a:r>
            <a:endParaRPr kumimoji="0" lang="vi-VN" altLang="en-US" sz="3600" b="1" i="0" u="none" strike="noStrike" kern="0" cap="none" spc="0" normalizeH="0" baseline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283" y="5602385"/>
            <a:ext cx="46430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c</a:t>
            </a:r>
            <a:r>
              <a:rPr kumimoji="0" lang="vi-VN" alt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hục = 10 đ</a:t>
            </a:r>
            <a:r>
              <a:rPr kumimoji="0" lang="vi-VN" alt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 vị</a:t>
            </a:r>
            <a:r>
              <a:rPr kumimoji="0" lang="vi-VN" altLang="en-US" sz="32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3200" b="1" i="0" u="none" strike="noStrike" kern="0" cap="none" spc="0" normalizeH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50883" y="4941725"/>
            <a:ext cx="46430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đơn vị = 3 chục</a:t>
            </a:r>
            <a:endParaRPr kumimoji="0" lang="vi-VN" altLang="en-US" sz="3600" b="1" i="0" u="none" strike="noStrike" kern="0" cap="none" spc="0" normalizeH="0" baseline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50883" y="5602384"/>
            <a:ext cx="46430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chục = 30 đơn vị</a:t>
            </a:r>
            <a:endParaRPr kumimoji="0" lang="vi-VN" altLang="en-US" sz="3600" b="1" i="0" u="none" strike="noStrike" kern="0" cap="none" spc="0" normalizeH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79445" y="3354705"/>
            <a:ext cx="5833110" cy="1322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altLang="en-US" sz="8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64665" y="182245"/>
            <a:ext cx="97561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Thứ </a:t>
            </a:r>
            <a:r>
              <a:rPr lang="vi-VN" altLang="en-US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Bảy </a:t>
            </a:r>
            <a:r>
              <a:rPr lang="en-US" altLang="zh-CN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ngày</a:t>
            </a:r>
            <a:r>
              <a:rPr lang="vi-VN" altLang="en-US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18 </a:t>
            </a:r>
            <a:r>
              <a:rPr lang="en-US" altLang="zh-CN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tháng</a:t>
            </a:r>
            <a:r>
              <a:rPr lang="vi-VN" altLang="en-US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altLang="zh-CN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năm 202</a:t>
            </a:r>
            <a:r>
              <a:rPr lang="vi-VN" altLang="en-US" sz="36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vi-VN" altLang="en-US" sz="3600" b="1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b="1" u="sng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  <a:sym typeface="+mn-ea"/>
              </a:rPr>
              <a:t>Toán</a:t>
            </a:r>
            <a:endParaRPr lang="vi-VN" altLang="en-US" sz="3600" b="1" u="sng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600"/>
          </a:p>
        </p:txBody>
      </p:sp>
      <p:sp>
        <p:nvSpPr>
          <p:cNvPr id="5" name="文本框 3"/>
          <p:cNvSpPr txBox="1"/>
          <p:nvPr/>
        </p:nvSpPr>
        <p:spPr>
          <a:xfrm>
            <a:off x="1348740" y="1578610"/>
            <a:ext cx="103009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b="1" smtClean="0">
                <a:solidFill>
                  <a:schemeClr val="accent5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CHỤC</a:t>
            </a:r>
            <a:r>
              <a:rPr lang="vi-VN" altLang="en-US" sz="4400" b="1" smtClean="0">
                <a:solidFill>
                  <a:schemeClr val="accent5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mtClean="0">
                <a:solidFill>
                  <a:schemeClr val="accent5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–</a:t>
            </a:r>
            <a:r>
              <a:rPr lang="vi-VN" altLang="en-US" sz="4400" b="1" smtClean="0">
                <a:solidFill>
                  <a:schemeClr val="accent5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mtClean="0">
                <a:solidFill>
                  <a:schemeClr val="accent5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ĐƠN VỊ</a:t>
            </a:r>
            <a:r>
              <a:rPr lang="vi-VN" altLang="en-US" sz="4400" b="1" smtClean="0">
                <a:solidFill>
                  <a:schemeClr val="accent5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(Tiết 1)</a:t>
            </a:r>
            <a:endParaRPr lang="vi-VN" altLang="en-US" sz="4400" b="1" smtClean="0">
              <a:solidFill>
                <a:schemeClr val="accent5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>
            <a:fillRect/>
          </a:stretch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67" y="2460671"/>
            <a:ext cx="3222540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985031"/>
            <a:ext cx="3344827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9" y="4303598"/>
            <a:ext cx="3960695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7" y="3732010"/>
            <a:ext cx="3264025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3" y="4284548"/>
            <a:ext cx="3531621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49" y="3911563"/>
            <a:ext cx="2231569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>
            <a:fillRect/>
          </a:stretch>
        </p:blipFill>
        <p:spPr bwMode="auto">
          <a:xfrm>
            <a:off x="886453" y="2058778"/>
            <a:ext cx="2332231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00" y="1671993"/>
            <a:ext cx="1318872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9" y="2878635"/>
            <a:ext cx="1619115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284" y="3853459"/>
            <a:ext cx="3360193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itle 1"/>
          <p:cNvSpPr txBox="1"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  <a:r>
              <a:rPr lang="en-US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XE CHO BẠN</a:t>
            </a:r>
            <a:endParaRPr lang="en-US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8" y="5427728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MFG - OMFG - Hello.mp3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>
            <a:fillRect/>
          </a:stretch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772267" y="2460671"/>
            <a:ext cx="3222540" cy="1477016"/>
            <a:chOff x="3543888" y="2590800"/>
            <a:chExt cx="2416905" cy="1591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8171" y1="26852" x2="20122" y2="32037"/>
                          <a14:foregroundMark x1="15366" y1="26481" x2="28293" y2="20741"/>
                          <a14:foregroundMark x1="18902" y1="25370" x2="30366" y2="31296"/>
                          <a14:foregroundMark x1="11951" y1="22963" x2="21585" y2="28333"/>
                          <a14:foregroundMark x1="12927" y1="25741" x2="23049" y2="33704"/>
                          <a14:foregroundMark x1="12683" y1="22222" x2="25122" y2="18889"/>
                          <a14:foregroundMark x1="17073" y1="35926" x2="28049" y2="34815"/>
                          <a14:backgroundMark x1="31098" y1="44630" x2="37805" y2="59444"/>
                          <a14:backgroundMark x1="61463" y1="48333" x2="55244" y2="67593"/>
                          <a14:backgroundMark x1="49024" y1="65741" x2="51951" y2="67222"/>
                          <a14:backgroundMark x1="23293" y1="50370" x2="21341" y2="60556"/>
                          <a14:backgroundMark x1="32561" y1="22222" x2="30122" y2="30185"/>
                          <a14:backgroundMark x1="22805" y1="41667" x2="29024" y2="40741"/>
                          <a14:backgroundMark x1="62439" y1="76296" x2="73171" y2="76296"/>
                          <a14:backgroundMark x1="71463" y1="42778" x2="77439" y2="40000"/>
                          <a14:backgroundMark x1="64390" y1="46111" x2="68415" y2="41296"/>
                          <a14:backgroundMark x1="17561" y1="22222" x2="17317" y2="26111"/>
                          <a14:backgroundMark x1="21341" y1="20370" x2="22317" y2="29444"/>
                          <a14:backgroundMark x1="20122" y1="21852" x2="19634" y2="28704"/>
                          <a14:backgroundMark x1="14146" y1="22222" x2="15854" y2="28333"/>
                          <a14:backgroundMark x1="15854" y1="22963" x2="28537" y2="24630"/>
                          <a14:backgroundMark x1="16098" y1="35185" x2="27805" y2="33333"/>
                          <a14:backgroundMark x1="11951" y1="23333" x2="11951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88" y="2590800"/>
              <a:ext cx="2416905" cy="1591620"/>
            </a:xfrm>
            <a:prstGeom prst="rect">
              <a:avLst/>
            </a:prstGeom>
          </p:spPr>
        </p:pic>
        <p:sp>
          <p:nvSpPr>
            <p:cNvPr id="12" name="Flowchart: Connector 11"/>
            <p:cNvSpPr/>
            <p:nvPr/>
          </p:nvSpPr>
          <p:spPr>
            <a:xfrm>
              <a:off x="3657600" y="343486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105400" y="33985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8120" y="1985031"/>
            <a:ext cx="3344827" cy="2131347"/>
            <a:chOff x="71310" y="4653578"/>
            <a:chExt cx="2508620" cy="213134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0" y="4653578"/>
              <a:ext cx="2508620" cy="213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332508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62472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051239" y="4303598"/>
            <a:ext cx="3960695" cy="2691122"/>
            <a:chOff x="5960793" y="3557066"/>
            <a:chExt cx="2584177" cy="219554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793" y="3557066"/>
              <a:ext cx="2584177" cy="2195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owchart: Connector 17"/>
            <p:cNvSpPr/>
            <p:nvPr/>
          </p:nvSpPr>
          <p:spPr>
            <a:xfrm>
              <a:off x="6192968" y="495992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96200" y="4973782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1787" y="3732010"/>
            <a:ext cx="3264025" cy="1581121"/>
            <a:chOff x="443357" y="2953284"/>
            <a:chExt cx="2374968" cy="150018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208" l="0" r="100000">
                          <a14:foregroundMark x1="33000" y1="61214" x2="32833" y2="79683"/>
                          <a14:foregroundMark x1="44500" y1="54090" x2="46833" y2="54354"/>
                          <a14:foregroundMark x1="45167" y1="84697" x2="49000" y2="85224"/>
                          <a14:foregroundMark x1="28167" y1="7652" x2="34167" y2="7916"/>
                          <a14:foregroundMark x1="29167" y1="5541" x2="34667" y2="2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7" y="2953284"/>
              <a:ext cx="2374968" cy="15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lowchart: Connector 21"/>
            <p:cNvSpPr/>
            <p:nvPr/>
          </p:nvSpPr>
          <p:spPr>
            <a:xfrm>
              <a:off x="595757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115788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77448" y="4251862"/>
            <a:ext cx="3531621" cy="3115406"/>
            <a:chOff x="4431554" y="4824081"/>
            <a:chExt cx="2303193" cy="23552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9" b="990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54" y="4824081"/>
              <a:ext cx="2303193" cy="2355289"/>
            </a:xfrm>
            <a:prstGeom prst="rect">
              <a:avLst/>
            </a:prstGeom>
          </p:spPr>
        </p:pic>
        <p:sp>
          <p:nvSpPr>
            <p:cNvPr id="17" name="Flowchart: Connector 16"/>
            <p:cNvSpPr/>
            <p:nvPr/>
          </p:nvSpPr>
          <p:spPr>
            <a:xfrm>
              <a:off x="4653251" y="593520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22506" y="5871891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2227476" y="3979221"/>
            <a:ext cx="2231569" cy="2028212"/>
            <a:chOff x="2005238" y="1166545"/>
            <a:chExt cx="1466407" cy="22624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Flowchart: Connector 37"/>
            <p:cNvSpPr/>
            <p:nvPr/>
          </p:nvSpPr>
          <p:spPr>
            <a:xfrm>
              <a:off x="2318737" y="2377846"/>
              <a:ext cx="683696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7167373" y="230370"/>
            <a:ext cx="1619115" cy="1695654"/>
            <a:chOff x="-2894925" y="1447800"/>
            <a:chExt cx="1214336" cy="145558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Flowchart: Connector 38"/>
            <p:cNvSpPr/>
            <p:nvPr/>
          </p:nvSpPr>
          <p:spPr>
            <a:xfrm>
              <a:off x="-2551007" y="1870792"/>
              <a:ext cx="749964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5621412" y="164855"/>
            <a:ext cx="1318872" cy="1909744"/>
            <a:chOff x="-2938789" y="2342118"/>
            <a:chExt cx="1186190" cy="1909744"/>
          </a:xfrm>
        </p:grpSpPr>
        <p:pic>
          <p:nvPicPr>
            <p:cNvPr id="2057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Flowchart: Connector 41"/>
            <p:cNvSpPr/>
            <p:nvPr/>
          </p:nvSpPr>
          <p:spPr>
            <a:xfrm>
              <a:off x="-2646604" y="3378262"/>
              <a:ext cx="894005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101154" y="-156295"/>
            <a:ext cx="2332231" cy="1983849"/>
            <a:chOff x="-5071601" y="429612"/>
            <a:chExt cx="1871201" cy="21638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>
              <a:fillRect/>
            </a:stretch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-4136001" y="1471306"/>
              <a:ext cx="675395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8725187" y="58971"/>
            <a:ext cx="2867980" cy="1867055"/>
            <a:chOff x="-4343400" y="1183645"/>
            <a:chExt cx="2150985" cy="1867055"/>
          </a:xfrm>
        </p:grpSpPr>
        <p:pic>
          <p:nvPicPr>
            <p:cNvPr id="2059" name="Picture 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Flowchart: Connector 50"/>
            <p:cNvSpPr/>
            <p:nvPr/>
          </p:nvSpPr>
          <p:spPr>
            <a:xfrm>
              <a:off x="-3610808" y="1860974"/>
              <a:ext cx="640730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11690" y="-178477"/>
            <a:ext cx="2231569" cy="2028212"/>
            <a:chOff x="2005238" y="1166545"/>
            <a:chExt cx="1466407" cy="22624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Flowchart: Connector 54"/>
            <p:cNvSpPr/>
            <p:nvPr/>
          </p:nvSpPr>
          <p:spPr>
            <a:xfrm>
              <a:off x="2318737" y="2377846"/>
              <a:ext cx="796776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61358" y="1671993"/>
            <a:ext cx="2332231" cy="1983849"/>
            <a:chOff x="-4972362" y="-21806"/>
            <a:chExt cx="1871201" cy="216383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>
              <a:fillRect/>
            </a:stretch>
          </p:blipFill>
          <p:spPr bwMode="auto">
            <a:xfrm>
              <a:off x="-4972362" y="-21806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lowchart: Connector 57"/>
            <p:cNvSpPr/>
            <p:nvPr/>
          </p:nvSpPr>
          <p:spPr>
            <a:xfrm>
              <a:off x="-4102868" y="989510"/>
              <a:ext cx="720424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724100" y="1671993"/>
            <a:ext cx="1318872" cy="1909744"/>
            <a:chOff x="-2938789" y="2342118"/>
            <a:chExt cx="1186190" cy="1909744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lowchart: Connector 60"/>
            <p:cNvSpPr/>
            <p:nvPr/>
          </p:nvSpPr>
          <p:spPr>
            <a:xfrm>
              <a:off x="-2646604" y="3378262"/>
              <a:ext cx="85056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442709" y="2878635"/>
            <a:ext cx="1619115" cy="1695654"/>
            <a:chOff x="-2894925" y="1447800"/>
            <a:chExt cx="1214336" cy="1455585"/>
          </a:xfrm>
        </p:grpSpPr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Flowchart: Connector 63"/>
            <p:cNvSpPr/>
            <p:nvPr/>
          </p:nvSpPr>
          <p:spPr>
            <a:xfrm>
              <a:off x="-2551007" y="1870792"/>
              <a:ext cx="77926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25884" y="3877589"/>
            <a:ext cx="3360193" cy="2145526"/>
            <a:chOff x="-4343400" y="1183645"/>
            <a:chExt cx="2150985" cy="1867055"/>
          </a:xfrm>
        </p:grpSpPr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Flowchart: Connector 66"/>
            <p:cNvSpPr/>
            <p:nvPr/>
          </p:nvSpPr>
          <p:spPr>
            <a:xfrm>
              <a:off x="-3610809" y="1860974"/>
              <a:ext cx="602200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Tiếng tinh tin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604000" y="-245831"/>
            <a:ext cx="812800" cy="609600"/>
          </a:xfrm>
          <a:prstGeom prst="rect">
            <a:avLst/>
          </a:prstGeom>
        </p:spPr>
      </p:pic>
      <p:pic>
        <p:nvPicPr>
          <p:cNvPr id="68" name="Tiếng tinh tin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731000" y="2403337"/>
            <a:ext cx="812800" cy="609600"/>
          </a:xfrm>
          <a:prstGeom prst="rect">
            <a:avLst/>
          </a:prstGeom>
        </p:spPr>
      </p:pic>
      <p:pic>
        <p:nvPicPr>
          <p:cNvPr id="69" name="Tiếng tinh tin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867400" y="3187340"/>
            <a:ext cx="812800" cy="609600"/>
          </a:xfrm>
          <a:prstGeom prst="rect">
            <a:avLst/>
          </a:prstGeom>
        </p:spPr>
      </p:pic>
      <p:pic>
        <p:nvPicPr>
          <p:cNvPr id="70" name="Tiếng tinh tin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054600" y="1870121"/>
            <a:ext cx="812800" cy="609600"/>
          </a:xfrm>
          <a:prstGeom prst="rect">
            <a:avLst/>
          </a:prstGeom>
        </p:spPr>
      </p:pic>
      <p:pic>
        <p:nvPicPr>
          <p:cNvPr id="71" name="Tiếng tinh tin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597400" y="-727795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5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1957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195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957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>
            <a:fillRect/>
          </a:stretch>
        </p:blipFill>
        <p:spPr bwMode="auto">
          <a:xfrm>
            <a:off x="0" y="1"/>
            <a:ext cx="1254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67" y="2460671"/>
            <a:ext cx="3222540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0" y="1985031"/>
            <a:ext cx="3344827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39" y="4303598"/>
            <a:ext cx="3960695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87" y="3732010"/>
            <a:ext cx="3264025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48" y="4251862"/>
            <a:ext cx="3531621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76" y="3979221"/>
            <a:ext cx="2231569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>
            <a:fillRect/>
          </a:stretch>
        </p:blipFill>
        <p:spPr bwMode="auto">
          <a:xfrm>
            <a:off x="886453" y="2058778"/>
            <a:ext cx="2332231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00" y="1671993"/>
            <a:ext cx="1318872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09" y="2878635"/>
            <a:ext cx="1619115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84" y="3877589"/>
            <a:ext cx="3360193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334" y="1169709"/>
            <a:ext cx="81182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BẠN!</a:t>
            </a:r>
            <a:endParaRPr lang="en-US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485067" y="3732010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2234530" y="404964"/>
            <a:ext cx="683450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Thứ 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Bảy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ngày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18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tháng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năm 202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3</a:t>
            </a:r>
            <a:endParaRPr lang="vi-VN" altLang="en-US" sz="2800" b="1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 u="sng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Toán</a:t>
            </a:r>
            <a:endParaRPr lang="vi-VN" altLang="en-US" sz="2800" b="1" u="sng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087495" y="2697480"/>
            <a:ext cx="4017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vi-VN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altLang="en-US" sz="6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965" y="165100"/>
            <a:ext cx="8210550" cy="956310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p>
            <a:pPr algn="ctr">
              <a:buNone/>
            </a:pPr>
            <a:br>
              <a:rPr sz="40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br>
              <a:rPr sz="27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br>
              <a:rPr sz="27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br>
              <a:rPr sz="27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r>
              <a:rPr lang="vi-VN" altLang="en-US" sz="27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 Bảy ngày 18 tháng 2 năm 2023</a:t>
            </a:r>
            <a:br>
              <a:rPr sz="27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r>
              <a:rPr lang="vi-VN" sz="2700" b="1" dirty="0">
                <a:solidFill>
                  <a:srgbClr val="22228B"/>
                </a:solidFill>
                <a:cs typeface="Times New Roman" panose="02020603050405020304" pitchFamily="18" charset="0"/>
              </a:rPr>
              <a:t>Toán</a:t>
            </a:r>
            <a:br>
              <a:rPr sz="40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br>
              <a:rPr sz="3000" b="1" dirty="0">
                <a:solidFill>
                  <a:srgbClr val="22228B"/>
                </a:solidFill>
                <a:cs typeface="Times New Roman" panose="02020603050405020304" pitchFamily="18" charset="0"/>
              </a:rPr>
            </a:br>
            <a:br>
              <a:rPr sz="4000" b="1" dirty="0">
                <a:solidFill>
                  <a:srgbClr val="22228B"/>
                </a:solidFill>
                <a:latin typeface="VNI-Times" pitchFamily="2" charset="0"/>
              </a:rPr>
            </a:br>
            <a:br>
              <a:rPr sz="4000" b="1" dirty="0">
                <a:solidFill>
                  <a:srgbClr val="22228B"/>
                </a:solidFill>
                <a:latin typeface="VNI-Times" pitchFamily="2" charset="0"/>
              </a:rPr>
            </a:br>
            <a:endParaRPr lang="vi-VN" altLang="x-none" sz="4000" b="1" dirty="0">
              <a:solidFill>
                <a:srgbClr val="22228B"/>
              </a:solidFill>
            </a:endParaRPr>
          </a:p>
        </p:txBody>
      </p:sp>
      <p:sp>
        <p:nvSpPr>
          <p:cNvPr id="3075" name="TextBox 8">
            <a:hlinkClick r:id="rId1" action="ppaction://hlinksldjump"/>
          </p:cNvPr>
          <p:cNvSpPr txBox="1"/>
          <p:nvPr/>
        </p:nvSpPr>
        <p:spPr>
          <a:xfrm>
            <a:off x="630555" y="3889375"/>
            <a:ext cx="57404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+ 30 - 10 = 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Box 9"/>
          <p:cNvSpPr txBox="1"/>
          <p:nvPr/>
        </p:nvSpPr>
        <p:spPr>
          <a:xfrm>
            <a:off x="1062990" y="5570220"/>
            <a:ext cx="32835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</a:t>
            </a: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=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TextBox 10"/>
          <p:cNvSpPr txBox="1"/>
          <p:nvPr/>
        </p:nvSpPr>
        <p:spPr>
          <a:xfrm>
            <a:off x="6796405" y="3889375"/>
            <a:ext cx="52012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80 - 50 +10 = 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1"/>
          <p:cNvSpPr txBox="1"/>
          <p:nvPr/>
        </p:nvSpPr>
        <p:spPr>
          <a:xfrm>
            <a:off x="7112318" y="5570220"/>
            <a:ext cx="45688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70 - 20 =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Box 12"/>
          <p:cNvSpPr txBox="1"/>
          <p:nvPr/>
        </p:nvSpPr>
        <p:spPr>
          <a:xfrm>
            <a:off x="1246505" y="2211705"/>
            <a:ext cx="43002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+ 10 =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TextBox 13"/>
          <p:cNvSpPr txBox="1"/>
          <p:nvPr/>
        </p:nvSpPr>
        <p:spPr>
          <a:xfrm>
            <a:off x="6370955" y="2211705"/>
            <a:ext cx="425005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None/>
            </a:pP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70 - 40 = 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05" y="986790"/>
            <a:ext cx="7129145" cy="628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: Ai nhanh - Ai </a:t>
            </a:r>
            <a:r>
              <a:rPr kumimoji="0" lang="vi-V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?</a:t>
            </a:r>
            <a:endParaRPr kumimoji="0" lang="vi-VN" altLang="en-US" sz="4000" b="1" i="0" u="none" strike="noStrike" kern="120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198620" y="2208530"/>
            <a:ext cx="1582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vi-VN" altLang="en-US" sz="5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904095" y="2208530"/>
            <a:ext cx="1582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altLang="en-US" sz="5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80610" y="3889375"/>
            <a:ext cx="14903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vi-VN" altLang="en-US" sz="5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783570" y="3889375"/>
            <a:ext cx="969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vi-VN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131945" y="5570220"/>
            <a:ext cx="1155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vi-VN" altLang="en-US" sz="5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904095" y="5570220"/>
            <a:ext cx="1043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5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vi-VN" altLang="en-US" sz="5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079" grpId="0"/>
      <p:bldP spid="3079" grpId="1"/>
      <p:bldP spid="6" grpId="0"/>
      <p:bldP spid="6" grpId="1"/>
      <p:bldP spid="3080" grpId="0"/>
      <p:bldP spid="3080" grpId="1"/>
      <p:bldP spid="7" grpId="0"/>
      <p:bldP spid="7" grpId="1"/>
      <p:bldP spid="3075" grpId="0"/>
      <p:bldP spid="3075" grpId="1"/>
      <p:bldP spid="8" grpId="0"/>
      <p:bldP spid="8" grpId="1"/>
      <p:bldP spid="3077" grpId="0"/>
      <p:bldP spid="3077" grpId="1"/>
      <p:bldP spid="9" grpId="0"/>
      <p:bldP spid="9" grpId="1"/>
      <p:bldP spid="3076" grpId="0"/>
      <p:bldP spid="3076" grpId="1"/>
      <p:bldP spid="10" grpId="0"/>
      <p:bldP spid="10" grpId="1"/>
      <p:bldP spid="3078" grpId="0"/>
      <p:bldP spid="3078" grpId="1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348740" y="1578610"/>
            <a:ext cx="103009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CHỤC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–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ĐƠN VỊ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(Tiết 1)</a:t>
            </a:r>
            <a:endParaRPr lang="vi-VN" altLang="en-US" sz="4400" b="1" smtClean="0">
              <a:solidFill>
                <a:srgbClr val="FF0000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234530" y="404964"/>
            <a:ext cx="683450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Thứ 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Bảy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ngày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18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tháng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năm 202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3</a:t>
            </a:r>
            <a:endParaRPr lang="vi-VN" altLang="en-US" sz="2800" b="1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 u="sng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Toán</a:t>
            </a:r>
            <a:endParaRPr lang="vi-VN" altLang="en-US" sz="2800" b="1" u="sng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087495" y="2687320"/>
            <a:ext cx="4017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altLang="en-US" sz="6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8725" r="50000" b="51955"/>
          <a:stretch>
            <a:fillRect/>
          </a:stretch>
        </p:blipFill>
        <p:spPr>
          <a:xfrm>
            <a:off x="0" y="177165"/>
            <a:ext cx="6135370" cy="5398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700213"/>
            <a:ext cx="752575" cy="81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3291768"/>
            <a:ext cx="752575" cy="816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2869465"/>
            <a:ext cx="752575" cy="816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467681"/>
            <a:ext cx="752575" cy="816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2045375"/>
            <a:ext cx="752575" cy="816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636923"/>
            <a:ext cx="752575" cy="816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3" y="1214624"/>
            <a:ext cx="752575" cy="816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791803"/>
            <a:ext cx="752575" cy="816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369499"/>
            <a:ext cx="752575" cy="816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14" y="-38957"/>
            <a:ext cx="752575" cy="816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700272"/>
            <a:ext cx="752575" cy="816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3291827"/>
            <a:ext cx="752575" cy="816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2869523"/>
            <a:ext cx="752575" cy="8168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467739"/>
            <a:ext cx="752575" cy="816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9" y="2045433"/>
            <a:ext cx="752575" cy="8168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636982"/>
            <a:ext cx="752575" cy="8168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87" y="1214682"/>
            <a:ext cx="752575" cy="8168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71561" r="77771" b="24117"/>
          <a:stretch>
            <a:fillRect/>
          </a:stretch>
        </p:blipFill>
        <p:spPr>
          <a:xfrm>
            <a:off x="7252204" y="4517173"/>
            <a:ext cx="856593" cy="831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76025" r="77451" b="19653"/>
          <a:stretch>
            <a:fillRect/>
          </a:stretch>
        </p:blipFill>
        <p:spPr>
          <a:xfrm>
            <a:off x="7120851" y="5349139"/>
            <a:ext cx="1119292" cy="831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4" t="71546" r="58260" b="24131"/>
          <a:stretch>
            <a:fillRect/>
          </a:stretch>
        </p:blipFill>
        <p:spPr>
          <a:xfrm>
            <a:off x="8858681" y="4512055"/>
            <a:ext cx="952631" cy="8320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75843" r="57968" b="19835"/>
          <a:stretch>
            <a:fillRect/>
          </a:stretch>
        </p:blipFill>
        <p:spPr>
          <a:xfrm>
            <a:off x="8775347" y="5344080"/>
            <a:ext cx="1119292" cy="831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81305" r="66577" b="14373"/>
          <a:stretch>
            <a:fillRect/>
          </a:stretch>
        </p:blipFill>
        <p:spPr>
          <a:xfrm>
            <a:off x="8025071" y="6183699"/>
            <a:ext cx="1119292" cy="831967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584450" y="5760085"/>
            <a:ext cx="1329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400" b="1">
                <a:solidFill>
                  <a:srgbClr val="FF0000"/>
                </a:solidFill>
              </a:rPr>
              <a:t>17</a:t>
            </a:r>
            <a:endParaRPr lang="vi-V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40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40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40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736" y="5053537"/>
            <a:ext cx="8046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 g</a:t>
            </a:r>
            <a:r>
              <a:rPr kumimoji="0" lang="vi-VN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c</a:t>
            </a:r>
            <a:r>
              <a:rPr kumimoji="0" lang="vi-VN" alt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hục và 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vi-VN" altLang="en-US" sz="3600" b="1" i="0" u="none" strike="noStrike" kern="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kumimoji="0" lang="vi-VN" altLang="en-US" sz="3600" b="1" i="0" u="none" strike="noStrike" kern="0" cap="none" spc="0" normalizeH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348740" y="1578610"/>
            <a:ext cx="103009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CHỤC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–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ĐƠN VỊ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(Tiết 1)</a:t>
            </a:r>
            <a:endParaRPr lang="vi-VN" altLang="en-US" sz="4400" b="1" smtClean="0">
              <a:solidFill>
                <a:srgbClr val="FF0000"/>
              </a:solidFill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234530" y="404964"/>
            <a:ext cx="683450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Thứ 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Bảy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ngày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18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tháng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năm 202</a:t>
            </a:r>
            <a:r>
              <a:rPr lang="vi-VN" altLang="en-US" sz="2800" b="1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3</a:t>
            </a:r>
            <a:endParaRPr lang="vi-VN" altLang="en-US" sz="2800" b="1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 u="sng" smtClean="0">
                <a:latin typeface="Times New Roman" panose="02020603050405020304" pitchFamily="18" charset="0"/>
                <a:ea typeface="叶根友行书繁" panose="02010601030101010101" pitchFamily="2" charset="-122"/>
                <a:cs typeface="Times New Roman" panose="02020603050405020304" pitchFamily="18" charset="0"/>
              </a:rPr>
              <a:t>Toán</a:t>
            </a:r>
            <a:endParaRPr lang="vi-VN" altLang="en-US" sz="2800" b="1" u="sng" smtClean="0">
              <a:latin typeface="Times New Roman" panose="02020603050405020304" pitchFamily="18" charset="0"/>
              <a:ea typeface="叶根友行书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087495" y="2687320"/>
            <a:ext cx="4017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vi-VN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vi-VN" altLang="en-US" sz="6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9" t="19221" r="11815" b="51945"/>
          <a:stretch>
            <a:fillRect/>
          </a:stretch>
        </p:blipFill>
        <p:spPr>
          <a:xfrm>
            <a:off x="-140965" y="-155001"/>
            <a:ext cx="6211615" cy="60904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847515"/>
            <a:ext cx="752575" cy="8168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439065"/>
            <a:ext cx="752575" cy="8168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3016762"/>
            <a:ext cx="752575" cy="8168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614978"/>
            <a:ext cx="752575" cy="8168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192672"/>
            <a:ext cx="752575" cy="8168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784225"/>
            <a:ext cx="752575" cy="8168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5" y="1361916"/>
            <a:ext cx="752575" cy="8168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939100"/>
            <a:ext cx="752575" cy="816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516790"/>
            <a:ext cx="752575" cy="8168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122200"/>
            <a:ext cx="752575" cy="8168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823325"/>
            <a:ext cx="752575" cy="8168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3414870"/>
            <a:ext cx="752575" cy="8168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2992572"/>
            <a:ext cx="752575" cy="8168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590788"/>
            <a:ext cx="752575" cy="8168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2168484"/>
            <a:ext cx="752575" cy="816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760033"/>
            <a:ext cx="752575" cy="8168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5" y="1337726"/>
            <a:ext cx="752575" cy="8168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14910"/>
            <a:ext cx="752575" cy="8168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492602"/>
            <a:ext cx="752575" cy="8168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17" y="98004"/>
            <a:ext cx="752575" cy="81689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847515"/>
            <a:ext cx="752575" cy="8168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439065"/>
            <a:ext cx="752575" cy="81689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3016762"/>
            <a:ext cx="752575" cy="8168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614978"/>
            <a:ext cx="752575" cy="8168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2192672"/>
            <a:ext cx="752575" cy="8168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784225"/>
            <a:ext cx="752575" cy="81689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1" y="1361916"/>
            <a:ext cx="752575" cy="8168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939100"/>
            <a:ext cx="752575" cy="8168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516790"/>
            <a:ext cx="752575" cy="8168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3" y="122200"/>
            <a:ext cx="752575" cy="8168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7" t="80646" r="26565" b="15058"/>
          <a:stretch>
            <a:fillRect/>
          </a:stretch>
        </p:blipFill>
        <p:spPr>
          <a:xfrm>
            <a:off x="8730096" y="5876678"/>
            <a:ext cx="1270412" cy="827023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760980" y="5935345"/>
            <a:ext cx="12172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400"/>
              <a:t>30</a:t>
            </a:r>
            <a:endParaRPr lang="vi-VN" altLang="en-US" sz="4400"/>
          </a:p>
        </p:txBody>
      </p:sp>
      <p:sp>
        <p:nvSpPr>
          <p:cNvPr id="5" name="Text Box 4"/>
          <p:cNvSpPr txBox="1"/>
          <p:nvPr/>
        </p:nvSpPr>
        <p:spPr>
          <a:xfrm>
            <a:off x="7367905" y="5413375"/>
            <a:ext cx="1417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highlight>
                  <a:srgbClr val="00FF00"/>
                </a:highlight>
              </a:rPr>
              <a:t>chục</a:t>
            </a:r>
            <a:endParaRPr lang="vi-VN" altLang="en-US" sz="3600" b="1">
              <a:highlight>
                <a:srgbClr val="00FF00"/>
              </a:highligh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225405" y="5477510"/>
            <a:ext cx="1561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b="1">
                <a:highlight>
                  <a:srgbClr val="00FF00"/>
                </a:highlight>
              </a:rPr>
              <a:t>đơn </a:t>
            </a:r>
            <a:r>
              <a:rPr lang="vi-VN" altLang="en-US" sz="2800" b="1">
                <a:highlight>
                  <a:srgbClr val="00FF00"/>
                </a:highlight>
              </a:rPr>
              <a:t>vị</a:t>
            </a:r>
            <a:endParaRPr lang="vi-VN" altLang="en-US" sz="2800" b="1">
              <a:highlight>
                <a:srgbClr val="00FF00"/>
              </a:highligh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30160" y="4770755"/>
            <a:ext cx="1034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solidFill>
                  <a:srgbClr val="FF0000"/>
                </a:solidFill>
              </a:rPr>
              <a:t>3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711815" y="4870450"/>
            <a:ext cx="1075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solidFill>
                  <a:srgbClr val="FF0000"/>
                </a:solidFill>
              </a:rPr>
              <a:t>0</a:t>
            </a:r>
            <a:endParaRPr lang="vi-VN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5" grpId="0"/>
      <p:bldP spid="5" grpId="1"/>
      <p:bldP spid="8" grpId="0"/>
      <p:bldP spid="8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800000" flipV="1">
            <a:off x="1466227" y="1870752"/>
            <a:ext cx="1936516" cy="1702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40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7" idx="6"/>
          </p:cNvCxnSpPr>
          <p:nvPr/>
        </p:nvCxnSpPr>
        <p:spPr>
          <a:xfrm flipH="1" flipV="1">
            <a:off x="3275299" y="3181497"/>
            <a:ext cx="948444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3187109" y="1883094"/>
            <a:ext cx="1036635" cy="30654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7" name="Oval 6"/>
          <p:cNvSpPr/>
          <p:nvPr/>
        </p:nvSpPr>
        <p:spPr>
          <a:xfrm rot="10800000" flipV="1">
            <a:off x="4223743" y="2721993"/>
            <a:ext cx="1719892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40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0800000" flipV="1">
            <a:off x="4262995" y="1087825"/>
            <a:ext cx="1680640" cy="1398259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400"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736" y="5053537"/>
            <a:ext cx="8046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g</a:t>
            </a:r>
            <a:r>
              <a:rPr lang="vi-VN" altLang="en-US" sz="36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sz="36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ch</a:t>
            </a:r>
            <a:r>
              <a:rPr lang="vi-VN" altLang="en-US" sz="36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 và </a:t>
            </a:r>
            <a:r>
              <a:rPr lang="en-US" sz="36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vi-VN" altLang="en-US" sz="3600" b="1" kern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vi-VN" altLang="en-US" sz="3600" b="1" kern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5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960&quot;&gt;&lt;property id=&quot;20148&quot; value=&quot;5&quot;/&gt;&lt;property id=&quot;20300&quot; value=&quot;Slide 1&quot;/&gt;&lt;property id=&quot;20307&quot; value=&quot;429&quot;/&gt;&lt;/object&gt;&lt;object type=&quot;3&quot; unique_id=&quot;508053&quot;&gt;&lt;property id=&quot;20148&quot; value=&quot;5&quot;/&gt;&lt;property id=&quot;20300&quot; value=&quot;Slide 2&quot;/&gt;&lt;property id=&quot;20307&quot; value=&quot;430&quot;/&gt;&lt;/object&gt;&lt;object type=&quot;3&quot; unique_id=&quot;509237&quot;&gt;&lt;property id=&quot;20148&quot; value=&quot;5&quot;/&gt;&lt;property id=&quot;20300&quot; value=&quot;Slide 4&quot;/&gt;&lt;property id=&quot;20307&quot; value=&quot;444&quot;/&gt;&lt;/object&gt;&lt;object type=&quot;3&quot; unique_id=&quot;509455&quot;&gt;&lt;property id=&quot;20148&quot; value=&quot;5&quot;/&gt;&lt;property id=&quot;20300&quot; value=&quot;Slide 6&quot;/&gt;&lt;property id=&quot;20307&quot; value=&quot;445&quot;/&gt;&lt;/object&gt;&lt;object type=&quot;3&quot; unique_id=&quot;509688&quot;&gt;&lt;property id=&quot;20148&quot; value=&quot;5&quot;/&gt;&lt;property id=&quot;20300&quot; value=&quot;Slide 5&quot;/&gt;&lt;property id=&quot;20307&quot; value=&quot;446&quot;/&gt;&lt;/object&gt;&lt;object type=&quot;3&quot; unique_id=&quot;509757&quot;&gt;&lt;property id=&quot;20148&quot; value=&quot;5&quot;/&gt;&lt;property id=&quot;20300&quot; value=&quot;Slide 7&quot;/&gt;&lt;property id=&quot;20307&quot; value=&quot;447&quot;/&gt;&lt;/object&gt;&lt;object type=&quot;3&quot; unique_id=&quot;509804&quot;&gt;&lt;property id=&quot;20148&quot; value=&quot;5&quot;/&gt;&lt;property id=&quot;20300&quot; value=&quot;Slide 8&quot;/&gt;&lt;property id=&quot;20307&quot; value=&quot;448&quot;/&gt;&lt;/object&gt;&lt;object type=&quot;3&quot; unique_id=&quot;509905&quot;&gt;&lt;property id=&quot;20148&quot; value=&quot;5&quot;/&gt;&lt;property id=&quot;20300&quot; value=&quot;Slide 9&quot;/&gt;&lt;property id=&quot;20307&quot; value=&quot;449&quot;/&gt;&lt;/object&gt;&lt;object type=&quot;3&quot; unique_id=&quot;509906&quot;&gt;&lt;property id=&quot;20148&quot; value=&quot;5&quot;/&gt;&lt;property id=&quot;20300&quot; value=&quot;Slide 10&quot;/&gt;&lt;property id=&quot;20307&quot; value=&quot;450&quot;/&gt;&lt;/object&gt;&lt;object type=&quot;3&quot; unique_id=&quot;509907&quot;&gt;&lt;property id=&quot;20148&quot; value=&quot;5&quot;/&gt;&lt;property id=&quot;20300&quot; value=&quot;Slide 11&quot;/&gt;&lt;property id=&quot;20307&quot; value=&quot;451&quot;/&gt;&lt;/object&gt;&lt;object type=&quot;3&quot; unique_id=&quot;509908&quot;&gt;&lt;property id=&quot;20148&quot; value=&quot;5&quot;/&gt;&lt;property id=&quot;20300&quot; value=&quot;Slide 12&quot;/&gt;&lt;property id=&quot;20307&quot; value=&quot;452&quot;/&gt;&lt;/object&gt;&lt;object type=&quot;3&quot; unique_id=&quot;511295&quot;&gt;&lt;property id=&quot;20148&quot; value=&quot;5&quot;/&gt;&lt;property id=&quot;20300&quot; value=&quot;Slide 3&quot;/&gt;&lt;property id=&quot;20307&quot; value=&quot;453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WPS Presentation</Application>
  <PresentationFormat>Widescreen</PresentationFormat>
  <Paragraphs>141</Paragraphs>
  <Slides>14</Slides>
  <Notes>5</Notes>
  <HiddenSlides>0</HiddenSlides>
  <MMClips>6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14</vt:i4>
      </vt:variant>
    </vt:vector>
  </HeadingPairs>
  <TitlesOfParts>
    <vt:vector size="35" baseType="lpstr">
      <vt:lpstr>Arial</vt:lpstr>
      <vt:lpstr>SimSun</vt:lpstr>
      <vt:lpstr>Wingdings</vt:lpstr>
      <vt:lpstr>Bodoni MT</vt:lpstr>
      <vt:lpstr>方正正中黑简体</vt:lpstr>
      <vt:lpstr>方正行楷简体</vt:lpstr>
      <vt:lpstr>汉真广标</vt:lpstr>
      <vt:lpstr>Times New Roman</vt:lpstr>
      <vt:lpstr>Microsoft YaHei</vt:lpstr>
      <vt:lpstr>叶根友行书繁</vt:lpstr>
      <vt:lpstr>VNI-Times</vt:lpstr>
      <vt:lpstr>Segoe Print</vt:lpstr>
      <vt:lpstr>Arial Unicode MS</vt:lpstr>
      <vt:lpstr>Calibri Light</vt:lpstr>
      <vt:lpstr>Calibri</vt:lpstr>
      <vt:lpstr>MS PGothic</vt:lpstr>
      <vt:lpstr>等线</vt:lpstr>
      <vt:lpstr>1_Office 主题</vt:lpstr>
      <vt:lpstr>4_Office Theme</vt:lpstr>
      <vt:lpstr>3_Office Theme</vt:lpstr>
      <vt:lpstr>1_Office Theme</vt:lpstr>
      <vt:lpstr>PowerPoint 演示文稿</vt:lpstr>
      <vt:lpstr>PowerPoint 演示文稿</vt:lpstr>
      <vt:lpstr>    Thứ  Bảy ngày 18 tháng 2 năm 2023 Toán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Tram</cp:lastModifiedBy>
  <cp:revision>494</cp:revision>
  <dcterms:created xsi:type="dcterms:W3CDTF">2020-10-14T03:32:00Z</dcterms:created>
  <dcterms:modified xsi:type="dcterms:W3CDTF">2023-10-07T04:35:23Z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BDF7BC0F9D514896BBF69D0F0196977C</vt:lpwstr>
  </property>
  <property fmtid="{D5CDD505-2E9C-101B-9397-08002B2CF9AE}" pid="3" name="KSOProductBuildVer">
    <vt:lpwstr>1033-12.2.0.13215</vt:lpwstr>
  </property>
</Properties>
</file>