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00" r:id="rId2"/>
    <p:sldMasterId id="2147483722" r:id="rId3"/>
  </p:sldMasterIdLst>
  <p:notesMasterIdLst>
    <p:notesMasterId r:id="rId21"/>
  </p:notesMasterIdLst>
  <p:sldIdLst>
    <p:sldId id="327" r:id="rId4"/>
    <p:sldId id="758" r:id="rId5"/>
    <p:sldId id="291" r:id="rId6"/>
    <p:sldId id="257" r:id="rId7"/>
    <p:sldId id="750" r:id="rId8"/>
    <p:sldId id="267" r:id="rId9"/>
    <p:sldId id="753" r:id="rId10"/>
    <p:sldId id="759" r:id="rId11"/>
    <p:sldId id="760" r:id="rId12"/>
    <p:sldId id="754" r:id="rId13"/>
    <p:sldId id="755" r:id="rId14"/>
    <p:sldId id="761" r:id="rId15"/>
    <p:sldId id="762" r:id="rId16"/>
    <p:sldId id="342" r:id="rId17"/>
    <p:sldId id="756" r:id="rId18"/>
    <p:sldId id="757" r:id="rId19"/>
    <p:sldId id="34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DC48390-D674-412C-90C8-90190E48CFF9}">
          <p14:sldIdLst>
            <p14:sldId id="327"/>
            <p14:sldId id="758"/>
            <p14:sldId id="291"/>
            <p14:sldId id="257"/>
            <p14:sldId id="750"/>
            <p14:sldId id="267"/>
            <p14:sldId id="753"/>
            <p14:sldId id="759"/>
            <p14:sldId id="760"/>
            <p14:sldId id="754"/>
            <p14:sldId id="755"/>
            <p14:sldId id="761"/>
            <p14:sldId id="762"/>
          </p14:sldIdLst>
        </p14:section>
        <p14:section name="Untitled Section" id="{57363A61-2F91-4BCA-B855-4A599FD7C9A6}">
          <p14:sldIdLst>
            <p14:sldId id="342"/>
          </p14:sldIdLst>
        </p14:section>
        <p14:section name="Untitled Section" id="{ACB5C82A-4F86-42CB-AB4E-83CFF8271F4B}">
          <p14:sldIdLst>
            <p14:sldId id="756"/>
            <p14:sldId id="757"/>
            <p14:sldId id="3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" initials="M" lastIdx="1" clrIdx="0">
    <p:extLst>
      <p:ext uri="{19B8F6BF-5375-455C-9EA6-DF929625EA0E}">
        <p15:presenceInfo xmlns:p15="http://schemas.microsoft.com/office/powerpoint/2012/main" userId="02c0d7fa0da8278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24" y="2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1-15T22:03:13.777" idx="1">
    <p:pos x="7186" y="1147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B17BE-AA38-46BD-84C0-80359B7F2D7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3E0AF-C90D-4F72-821A-8327ACB47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0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48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804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156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768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075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5203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99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3E0AF-C90D-4F72-821A-8327ACB471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6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6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607913" y="4204455"/>
            <a:ext cx="4461467" cy="3546500"/>
          </a:xfrm>
          <a:custGeom>
            <a:avLst/>
            <a:gdLst/>
            <a:ahLst/>
            <a:cxnLst/>
            <a:rect l="l" t="t" r="r" b="b"/>
            <a:pathLst>
              <a:path w="133844" h="106395" extrusionOk="0">
                <a:moveTo>
                  <a:pt x="8062" y="97653"/>
                </a:moveTo>
                <a:cubicBezTo>
                  <a:pt x="-10312" y="92426"/>
                  <a:pt x="7439" y="74581"/>
                  <a:pt x="14925" y="67095"/>
                </a:cubicBezTo>
                <a:cubicBezTo>
                  <a:pt x="22411" y="59609"/>
                  <a:pt x="43429" y="57936"/>
                  <a:pt x="52980" y="52735"/>
                </a:cubicBezTo>
                <a:cubicBezTo>
                  <a:pt x="62531" y="47534"/>
                  <a:pt x="63808" y="41907"/>
                  <a:pt x="72230" y="35891"/>
                </a:cubicBezTo>
                <a:cubicBezTo>
                  <a:pt x="80652" y="29875"/>
                  <a:pt x="95090" y="21855"/>
                  <a:pt x="103512" y="16641"/>
                </a:cubicBezTo>
                <a:cubicBezTo>
                  <a:pt x="111934" y="11427"/>
                  <a:pt x="119154" y="-9027"/>
                  <a:pt x="122763" y="4609"/>
                </a:cubicBezTo>
                <a:cubicBezTo>
                  <a:pt x="126373" y="18245"/>
                  <a:pt x="144286" y="82948"/>
                  <a:pt x="125169" y="98455"/>
                </a:cubicBezTo>
                <a:cubicBezTo>
                  <a:pt x="106052" y="113962"/>
                  <a:pt x="26436" y="102880"/>
                  <a:pt x="8062" y="9765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-411922" y="-526280"/>
            <a:ext cx="4194300" cy="3358167"/>
          </a:xfrm>
          <a:custGeom>
            <a:avLst/>
            <a:gdLst/>
            <a:ahLst/>
            <a:cxnLst/>
            <a:rect l="l" t="t" r="r" b="b"/>
            <a:pathLst>
              <a:path w="125829" h="100745" extrusionOk="0">
                <a:moveTo>
                  <a:pt x="122086" y="7446"/>
                </a:moveTo>
                <a:cubicBezTo>
                  <a:pt x="136591" y="10654"/>
                  <a:pt x="104841" y="21483"/>
                  <a:pt x="96579" y="26616"/>
                </a:cubicBezTo>
                <a:cubicBezTo>
                  <a:pt x="88317" y="31750"/>
                  <a:pt x="77396" y="31496"/>
                  <a:pt x="72516" y="38247"/>
                </a:cubicBezTo>
                <a:cubicBezTo>
                  <a:pt x="67637" y="44998"/>
                  <a:pt x="76393" y="59637"/>
                  <a:pt x="67302" y="67123"/>
                </a:cubicBezTo>
                <a:cubicBezTo>
                  <a:pt x="58212" y="74609"/>
                  <a:pt x="27999" y="78219"/>
                  <a:pt x="17973" y="83165"/>
                </a:cubicBezTo>
                <a:cubicBezTo>
                  <a:pt x="7947" y="88111"/>
                  <a:pt x="8548" y="109434"/>
                  <a:pt x="7144" y="96801"/>
                </a:cubicBezTo>
                <a:cubicBezTo>
                  <a:pt x="5740" y="84168"/>
                  <a:pt x="-9606" y="22259"/>
                  <a:pt x="9551" y="7366"/>
                </a:cubicBezTo>
                <a:cubicBezTo>
                  <a:pt x="28708" y="-7526"/>
                  <a:pt x="107581" y="4238"/>
                  <a:pt x="122086" y="74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2"/>
          <p:cNvGrpSpPr/>
          <p:nvPr/>
        </p:nvGrpSpPr>
        <p:grpSpPr>
          <a:xfrm>
            <a:off x="10862563" y="723689"/>
            <a:ext cx="665191" cy="714416"/>
            <a:chOff x="539500" y="356300"/>
            <a:chExt cx="347201" cy="372894"/>
          </a:xfrm>
        </p:grpSpPr>
        <p:sp>
          <p:nvSpPr>
            <p:cNvPr id="13" name="Google Shape;13;p2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75152" y="5702969"/>
            <a:ext cx="462928" cy="680855"/>
            <a:chOff x="3716700" y="1378700"/>
            <a:chExt cx="135825" cy="199750"/>
          </a:xfrm>
        </p:grpSpPr>
        <p:sp>
          <p:nvSpPr>
            <p:cNvPr id="25" name="Google Shape;25;p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2"/>
          <p:cNvGrpSpPr/>
          <p:nvPr/>
        </p:nvGrpSpPr>
        <p:grpSpPr>
          <a:xfrm rot="-1687898">
            <a:off x="5500469" y="451508"/>
            <a:ext cx="456072" cy="557843"/>
            <a:chOff x="2019050" y="1133325"/>
            <a:chExt cx="153525" cy="187750"/>
          </a:xfrm>
        </p:grpSpPr>
        <p:sp>
          <p:nvSpPr>
            <p:cNvPr id="30" name="Google Shape;30;p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9883683" y="4520717"/>
            <a:ext cx="2106312" cy="2210151"/>
            <a:chOff x="-818813" y="1823137"/>
            <a:chExt cx="1579734" cy="1657613"/>
          </a:xfrm>
        </p:grpSpPr>
        <p:sp>
          <p:nvSpPr>
            <p:cNvPr id="35" name="Google Shape;35;p2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" name="Google Shape;97;p2"/>
          <p:cNvGrpSpPr/>
          <p:nvPr/>
        </p:nvGrpSpPr>
        <p:grpSpPr>
          <a:xfrm flipH="1">
            <a:off x="322600" y="967199"/>
            <a:ext cx="1580115" cy="2461805"/>
            <a:chOff x="231900" y="729199"/>
            <a:chExt cx="1185086" cy="1846354"/>
          </a:xfrm>
        </p:grpSpPr>
        <p:sp>
          <p:nvSpPr>
            <p:cNvPr id="98" name="Google Shape;98;p2"/>
            <p:cNvSpPr/>
            <p:nvPr/>
          </p:nvSpPr>
          <p:spPr>
            <a:xfrm>
              <a:off x="231900" y="729199"/>
              <a:ext cx="1185086" cy="1846354"/>
            </a:xfrm>
            <a:custGeom>
              <a:avLst/>
              <a:gdLst/>
              <a:ahLst/>
              <a:cxnLst/>
              <a:rect l="l" t="t" r="r" b="b"/>
              <a:pathLst>
                <a:path w="21434" h="33394" extrusionOk="0">
                  <a:moveTo>
                    <a:pt x="3310" y="0"/>
                  </a:moveTo>
                  <a:cubicBezTo>
                    <a:pt x="3013" y="0"/>
                    <a:pt x="2694" y="46"/>
                    <a:pt x="2443" y="137"/>
                  </a:cubicBezTo>
                  <a:cubicBezTo>
                    <a:pt x="1963" y="274"/>
                    <a:pt x="1552" y="571"/>
                    <a:pt x="1233" y="982"/>
                  </a:cubicBezTo>
                  <a:cubicBezTo>
                    <a:pt x="1073" y="1164"/>
                    <a:pt x="982" y="1347"/>
                    <a:pt x="913" y="1461"/>
                  </a:cubicBezTo>
                  <a:cubicBezTo>
                    <a:pt x="845" y="1598"/>
                    <a:pt x="776" y="1758"/>
                    <a:pt x="708" y="1940"/>
                  </a:cubicBezTo>
                  <a:cubicBezTo>
                    <a:pt x="616" y="2214"/>
                    <a:pt x="571" y="2488"/>
                    <a:pt x="525" y="2785"/>
                  </a:cubicBezTo>
                  <a:cubicBezTo>
                    <a:pt x="457" y="3333"/>
                    <a:pt x="480" y="3858"/>
                    <a:pt x="502" y="4246"/>
                  </a:cubicBezTo>
                  <a:cubicBezTo>
                    <a:pt x="502" y="4405"/>
                    <a:pt x="502" y="4542"/>
                    <a:pt x="525" y="4679"/>
                  </a:cubicBezTo>
                  <a:cubicBezTo>
                    <a:pt x="343" y="5889"/>
                    <a:pt x="228" y="7167"/>
                    <a:pt x="183" y="8788"/>
                  </a:cubicBezTo>
                  <a:cubicBezTo>
                    <a:pt x="183" y="8811"/>
                    <a:pt x="160" y="8833"/>
                    <a:pt x="160" y="8856"/>
                  </a:cubicBezTo>
                  <a:cubicBezTo>
                    <a:pt x="160" y="8879"/>
                    <a:pt x="137" y="8902"/>
                    <a:pt x="137" y="8925"/>
                  </a:cubicBezTo>
                  <a:cubicBezTo>
                    <a:pt x="0" y="9381"/>
                    <a:pt x="46" y="9838"/>
                    <a:pt x="228" y="10271"/>
                  </a:cubicBezTo>
                  <a:lnTo>
                    <a:pt x="6072" y="23898"/>
                  </a:lnTo>
                  <a:cubicBezTo>
                    <a:pt x="6049" y="23967"/>
                    <a:pt x="6026" y="24012"/>
                    <a:pt x="6026" y="24081"/>
                  </a:cubicBezTo>
                  <a:cubicBezTo>
                    <a:pt x="5980" y="24218"/>
                    <a:pt x="5935" y="24355"/>
                    <a:pt x="5912" y="24492"/>
                  </a:cubicBezTo>
                  <a:cubicBezTo>
                    <a:pt x="5866" y="24720"/>
                    <a:pt x="5866" y="24925"/>
                    <a:pt x="5866" y="25039"/>
                  </a:cubicBezTo>
                  <a:cubicBezTo>
                    <a:pt x="5866" y="25268"/>
                    <a:pt x="5912" y="25473"/>
                    <a:pt x="5935" y="25610"/>
                  </a:cubicBezTo>
                  <a:cubicBezTo>
                    <a:pt x="6003" y="25907"/>
                    <a:pt x="6117" y="26135"/>
                    <a:pt x="6186" y="26272"/>
                  </a:cubicBezTo>
                  <a:cubicBezTo>
                    <a:pt x="6277" y="26409"/>
                    <a:pt x="6346" y="26546"/>
                    <a:pt x="6460" y="26660"/>
                  </a:cubicBezTo>
                  <a:cubicBezTo>
                    <a:pt x="6460" y="26751"/>
                    <a:pt x="6483" y="26843"/>
                    <a:pt x="6505" y="26888"/>
                  </a:cubicBezTo>
                  <a:cubicBezTo>
                    <a:pt x="6574" y="27185"/>
                    <a:pt x="6711" y="27482"/>
                    <a:pt x="6916" y="27756"/>
                  </a:cubicBezTo>
                  <a:cubicBezTo>
                    <a:pt x="7099" y="28007"/>
                    <a:pt x="7327" y="28212"/>
                    <a:pt x="7578" y="28395"/>
                  </a:cubicBezTo>
                  <a:cubicBezTo>
                    <a:pt x="7692" y="28851"/>
                    <a:pt x="7806" y="29353"/>
                    <a:pt x="7989" y="29833"/>
                  </a:cubicBezTo>
                  <a:cubicBezTo>
                    <a:pt x="8172" y="30403"/>
                    <a:pt x="8377" y="30883"/>
                    <a:pt x="8651" y="31339"/>
                  </a:cubicBezTo>
                  <a:cubicBezTo>
                    <a:pt x="8788" y="31567"/>
                    <a:pt x="8948" y="31818"/>
                    <a:pt x="9108" y="32047"/>
                  </a:cubicBezTo>
                  <a:cubicBezTo>
                    <a:pt x="9244" y="32229"/>
                    <a:pt x="9404" y="32389"/>
                    <a:pt x="9564" y="32549"/>
                  </a:cubicBezTo>
                  <a:cubicBezTo>
                    <a:pt x="9724" y="32686"/>
                    <a:pt x="9929" y="32823"/>
                    <a:pt x="10135" y="32937"/>
                  </a:cubicBezTo>
                  <a:cubicBezTo>
                    <a:pt x="10409" y="33074"/>
                    <a:pt x="10705" y="33188"/>
                    <a:pt x="11002" y="33256"/>
                  </a:cubicBezTo>
                  <a:cubicBezTo>
                    <a:pt x="11367" y="33348"/>
                    <a:pt x="11732" y="33393"/>
                    <a:pt x="12143" y="33393"/>
                  </a:cubicBezTo>
                  <a:lnTo>
                    <a:pt x="12212" y="33393"/>
                  </a:lnTo>
                  <a:cubicBezTo>
                    <a:pt x="12531" y="33393"/>
                    <a:pt x="12874" y="33348"/>
                    <a:pt x="13262" y="33302"/>
                  </a:cubicBezTo>
                  <a:cubicBezTo>
                    <a:pt x="13855" y="33211"/>
                    <a:pt x="14494" y="33051"/>
                    <a:pt x="15202" y="32823"/>
                  </a:cubicBezTo>
                  <a:cubicBezTo>
                    <a:pt x="15818" y="32640"/>
                    <a:pt x="16412" y="32389"/>
                    <a:pt x="17028" y="32092"/>
                  </a:cubicBezTo>
                  <a:cubicBezTo>
                    <a:pt x="17530" y="31841"/>
                    <a:pt x="18032" y="31545"/>
                    <a:pt x="18512" y="31248"/>
                  </a:cubicBezTo>
                  <a:cubicBezTo>
                    <a:pt x="19082" y="30883"/>
                    <a:pt x="19539" y="30495"/>
                    <a:pt x="19972" y="30107"/>
                  </a:cubicBezTo>
                  <a:cubicBezTo>
                    <a:pt x="20201" y="29878"/>
                    <a:pt x="20429" y="29627"/>
                    <a:pt x="20611" y="29376"/>
                  </a:cubicBezTo>
                  <a:cubicBezTo>
                    <a:pt x="20863" y="29057"/>
                    <a:pt x="21068" y="28691"/>
                    <a:pt x="21205" y="28372"/>
                  </a:cubicBezTo>
                  <a:cubicBezTo>
                    <a:pt x="21205" y="28349"/>
                    <a:pt x="21228" y="28303"/>
                    <a:pt x="21251" y="28281"/>
                  </a:cubicBezTo>
                  <a:cubicBezTo>
                    <a:pt x="21388" y="27938"/>
                    <a:pt x="21433" y="27596"/>
                    <a:pt x="21433" y="27231"/>
                  </a:cubicBezTo>
                  <a:cubicBezTo>
                    <a:pt x="21433" y="27002"/>
                    <a:pt x="21410" y="26774"/>
                    <a:pt x="21365" y="26569"/>
                  </a:cubicBezTo>
                  <a:cubicBezTo>
                    <a:pt x="21296" y="26272"/>
                    <a:pt x="21205" y="25998"/>
                    <a:pt x="21114" y="25747"/>
                  </a:cubicBezTo>
                  <a:cubicBezTo>
                    <a:pt x="20954" y="25245"/>
                    <a:pt x="20726" y="24765"/>
                    <a:pt x="20429" y="24263"/>
                  </a:cubicBezTo>
                  <a:cubicBezTo>
                    <a:pt x="20155" y="23784"/>
                    <a:pt x="19835" y="23327"/>
                    <a:pt x="19516" y="22894"/>
                  </a:cubicBezTo>
                  <a:cubicBezTo>
                    <a:pt x="19539" y="22711"/>
                    <a:pt x="19539" y="22506"/>
                    <a:pt x="19516" y="22323"/>
                  </a:cubicBezTo>
                  <a:cubicBezTo>
                    <a:pt x="19447" y="21958"/>
                    <a:pt x="19333" y="21616"/>
                    <a:pt x="19151" y="21319"/>
                  </a:cubicBezTo>
                  <a:cubicBezTo>
                    <a:pt x="19082" y="21228"/>
                    <a:pt x="19037" y="21136"/>
                    <a:pt x="18945" y="21045"/>
                  </a:cubicBezTo>
                  <a:cubicBezTo>
                    <a:pt x="18945" y="20954"/>
                    <a:pt x="18922" y="20885"/>
                    <a:pt x="18900" y="20794"/>
                  </a:cubicBezTo>
                  <a:cubicBezTo>
                    <a:pt x="18808" y="20429"/>
                    <a:pt x="18626" y="20086"/>
                    <a:pt x="18352" y="19790"/>
                  </a:cubicBezTo>
                  <a:cubicBezTo>
                    <a:pt x="18169" y="19561"/>
                    <a:pt x="17941" y="19356"/>
                    <a:pt x="17644" y="19196"/>
                  </a:cubicBezTo>
                  <a:cubicBezTo>
                    <a:pt x="17553" y="19128"/>
                    <a:pt x="17439" y="19082"/>
                    <a:pt x="17347" y="19036"/>
                  </a:cubicBezTo>
                  <a:lnTo>
                    <a:pt x="11504" y="5387"/>
                  </a:lnTo>
                  <a:cubicBezTo>
                    <a:pt x="11436" y="5250"/>
                    <a:pt x="11367" y="5136"/>
                    <a:pt x="11299" y="5022"/>
                  </a:cubicBezTo>
                  <a:cubicBezTo>
                    <a:pt x="11185" y="4839"/>
                    <a:pt x="11048" y="4679"/>
                    <a:pt x="10888" y="4565"/>
                  </a:cubicBezTo>
                  <a:cubicBezTo>
                    <a:pt x="10523" y="4246"/>
                    <a:pt x="10180" y="3972"/>
                    <a:pt x="9838" y="3721"/>
                  </a:cubicBezTo>
                  <a:cubicBezTo>
                    <a:pt x="9496" y="3492"/>
                    <a:pt x="9153" y="3241"/>
                    <a:pt x="8742" y="2967"/>
                  </a:cubicBezTo>
                  <a:cubicBezTo>
                    <a:pt x="8058" y="2556"/>
                    <a:pt x="7373" y="2146"/>
                    <a:pt x="6688" y="1758"/>
                  </a:cubicBezTo>
                  <a:lnTo>
                    <a:pt x="6528" y="1621"/>
                  </a:lnTo>
                  <a:cubicBezTo>
                    <a:pt x="6300" y="1392"/>
                    <a:pt x="6117" y="1233"/>
                    <a:pt x="5935" y="1096"/>
                  </a:cubicBezTo>
                  <a:cubicBezTo>
                    <a:pt x="5661" y="867"/>
                    <a:pt x="5387" y="662"/>
                    <a:pt x="5113" y="525"/>
                  </a:cubicBezTo>
                  <a:cubicBezTo>
                    <a:pt x="4953" y="434"/>
                    <a:pt x="4771" y="342"/>
                    <a:pt x="4611" y="274"/>
                  </a:cubicBezTo>
                  <a:cubicBezTo>
                    <a:pt x="4405" y="183"/>
                    <a:pt x="4200" y="114"/>
                    <a:pt x="3995" y="69"/>
                  </a:cubicBezTo>
                  <a:cubicBezTo>
                    <a:pt x="3766" y="23"/>
                    <a:pt x="3538" y="0"/>
                    <a:pt x="3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rgbClr val="FE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EDC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39192" y="2064413"/>
              <a:ext cx="16476" cy="45448"/>
            </a:xfrm>
            <a:custGeom>
              <a:avLst/>
              <a:gdLst/>
              <a:ahLst/>
              <a:cxnLst/>
              <a:rect l="l" t="t" r="r" b="b"/>
              <a:pathLst>
                <a:path w="298" h="822" extrusionOk="0">
                  <a:moveTo>
                    <a:pt x="161" y="0"/>
                  </a:moveTo>
                  <a:cubicBezTo>
                    <a:pt x="138" y="0"/>
                    <a:pt x="115" y="0"/>
                    <a:pt x="92" y="23"/>
                  </a:cubicBezTo>
                  <a:cubicBezTo>
                    <a:pt x="69" y="46"/>
                    <a:pt x="47" y="91"/>
                    <a:pt x="24" y="137"/>
                  </a:cubicBezTo>
                  <a:cubicBezTo>
                    <a:pt x="24" y="183"/>
                    <a:pt x="1" y="228"/>
                    <a:pt x="1" y="297"/>
                  </a:cubicBezTo>
                  <a:cubicBezTo>
                    <a:pt x="1" y="388"/>
                    <a:pt x="1" y="480"/>
                    <a:pt x="24" y="571"/>
                  </a:cubicBezTo>
                  <a:cubicBezTo>
                    <a:pt x="24" y="616"/>
                    <a:pt x="24" y="685"/>
                    <a:pt x="24" y="731"/>
                  </a:cubicBezTo>
                  <a:cubicBezTo>
                    <a:pt x="47" y="776"/>
                    <a:pt x="92" y="822"/>
                    <a:pt x="138" y="822"/>
                  </a:cubicBezTo>
                  <a:cubicBezTo>
                    <a:pt x="184" y="799"/>
                    <a:pt x="206" y="753"/>
                    <a:pt x="206" y="708"/>
                  </a:cubicBezTo>
                  <a:lnTo>
                    <a:pt x="184" y="571"/>
                  </a:lnTo>
                  <a:cubicBezTo>
                    <a:pt x="184" y="502"/>
                    <a:pt x="184" y="411"/>
                    <a:pt x="184" y="343"/>
                  </a:cubicBezTo>
                  <a:cubicBezTo>
                    <a:pt x="184" y="297"/>
                    <a:pt x="184" y="228"/>
                    <a:pt x="184" y="183"/>
                  </a:cubicBezTo>
                  <a:cubicBezTo>
                    <a:pt x="229" y="183"/>
                    <a:pt x="252" y="183"/>
                    <a:pt x="275" y="160"/>
                  </a:cubicBezTo>
                  <a:cubicBezTo>
                    <a:pt x="298" y="114"/>
                    <a:pt x="298" y="69"/>
                    <a:pt x="252" y="46"/>
                  </a:cubicBezTo>
                  <a:cubicBezTo>
                    <a:pt x="252" y="46"/>
                    <a:pt x="252" y="23"/>
                    <a:pt x="252" y="23"/>
                  </a:cubicBezTo>
                  <a:cubicBezTo>
                    <a:pt x="229" y="23"/>
                    <a:pt x="229" y="0"/>
                    <a:pt x="20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53125" y="2059326"/>
              <a:ext cx="31571" cy="101015"/>
            </a:xfrm>
            <a:custGeom>
              <a:avLst/>
              <a:gdLst/>
              <a:ahLst/>
              <a:cxnLst/>
              <a:rect l="l" t="t" r="r" b="b"/>
              <a:pathLst>
                <a:path w="571" h="1827" extrusionOk="0">
                  <a:moveTo>
                    <a:pt x="107" y="93"/>
                  </a:moveTo>
                  <a:lnTo>
                    <a:pt x="107" y="93"/>
                  </a:lnTo>
                  <a:cubicBezTo>
                    <a:pt x="101" y="95"/>
                    <a:pt x="91" y="101"/>
                    <a:pt x="91" y="115"/>
                  </a:cubicBezTo>
                  <a:cubicBezTo>
                    <a:pt x="99" y="107"/>
                    <a:pt x="104" y="100"/>
                    <a:pt x="107" y="93"/>
                  </a:cubicBezTo>
                  <a:close/>
                  <a:moveTo>
                    <a:pt x="183" y="1"/>
                  </a:moveTo>
                  <a:cubicBezTo>
                    <a:pt x="160" y="1"/>
                    <a:pt x="114" y="24"/>
                    <a:pt x="114" y="69"/>
                  </a:cubicBezTo>
                  <a:cubicBezTo>
                    <a:pt x="114" y="69"/>
                    <a:pt x="114" y="80"/>
                    <a:pt x="107" y="93"/>
                  </a:cubicBezTo>
                  <a:lnTo>
                    <a:pt x="107" y="93"/>
                  </a:lnTo>
                  <a:cubicBezTo>
                    <a:pt x="111" y="92"/>
                    <a:pt x="114" y="92"/>
                    <a:pt x="114" y="92"/>
                  </a:cubicBezTo>
                  <a:lnTo>
                    <a:pt x="114" y="92"/>
                  </a:lnTo>
                  <a:lnTo>
                    <a:pt x="91" y="115"/>
                  </a:lnTo>
                  <a:cubicBezTo>
                    <a:pt x="91" y="161"/>
                    <a:pt x="69" y="229"/>
                    <a:pt x="46" y="275"/>
                  </a:cubicBezTo>
                  <a:cubicBezTo>
                    <a:pt x="46" y="320"/>
                    <a:pt x="23" y="343"/>
                    <a:pt x="23" y="366"/>
                  </a:cubicBezTo>
                  <a:cubicBezTo>
                    <a:pt x="23" y="412"/>
                    <a:pt x="0" y="457"/>
                    <a:pt x="0" y="503"/>
                  </a:cubicBezTo>
                  <a:cubicBezTo>
                    <a:pt x="0" y="617"/>
                    <a:pt x="0" y="731"/>
                    <a:pt x="0" y="823"/>
                  </a:cubicBezTo>
                  <a:cubicBezTo>
                    <a:pt x="0" y="868"/>
                    <a:pt x="0" y="914"/>
                    <a:pt x="0" y="937"/>
                  </a:cubicBezTo>
                  <a:cubicBezTo>
                    <a:pt x="23" y="982"/>
                    <a:pt x="23" y="1028"/>
                    <a:pt x="23" y="1074"/>
                  </a:cubicBezTo>
                  <a:cubicBezTo>
                    <a:pt x="46" y="1165"/>
                    <a:pt x="69" y="1256"/>
                    <a:pt x="91" y="1325"/>
                  </a:cubicBezTo>
                  <a:cubicBezTo>
                    <a:pt x="91" y="1393"/>
                    <a:pt x="114" y="1439"/>
                    <a:pt x="137" y="1485"/>
                  </a:cubicBezTo>
                  <a:cubicBezTo>
                    <a:pt x="183" y="1553"/>
                    <a:pt x="205" y="1621"/>
                    <a:pt x="251" y="1690"/>
                  </a:cubicBezTo>
                  <a:cubicBezTo>
                    <a:pt x="297" y="1736"/>
                    <a:pt x="342" y="1804"/>
                    <a:pt x="411" y="1827"/>
                  </a:cubicBezTo>
                  <a:lnTo>
                    <a:pt x="457" y="1827"/>
                  </a:lnTo>
                  <a:cubicBezTo>
                    <a:pt x="502" y="1827"/>
                    <a:pt x="525" y="1804"/>
                    <a:pt x="548" y="1781"/>
                  </a:cubicBezTo>
                  <a:cubicBezTo>
                    <a:pt x="548" y="1758"/>
                    <a:pt x="571" y="1736"/>
                    <a:pt x="571" y="1713"/>
                  </a:cubicBezTo>
                  <a:cubicBezTo>
                    <a:pt x="548" y="1667"/>
                    <a:pt x="548" y="1644"/>
                    <a:pt x="525" y="1621"/>
                  </a:cubicBezTo>
                  <a:cubicBezTo>
                    <a:pt x="502" y="1621"/>
                    <a:pt x="502" y="1621"/>
                    <a:pt x="502" y="1599"/>
                  </a:cubicBezTo>
                  <a:cubicBezTo>
                    <a:pt x="479" y="1576"/>
                    <a:pt x="434" y="1553"/>
                    <a:pt x="411" y="1507"/>
                  </a:cubicBezTo>
                  <a:cubicBezTo>
                    <a:pt x="388" y="1439"/>
                    <a:pt x="365" y="1370"/>
                    <a:pt x="320" y="1325"/>
                  </a:cubicBezTo>
                  <a:cubicBezTo>
                    <a:pt x="297" y="1233"/>
                    <a:pt x="274" y="1165"/>
                    <a:pt x="251" y="1096"/>
                  </a:cubicBezTo>
                  <a:cubicBezTo>
                    <a:pt x="251" y="1096"/>
                    <a:pt x="251" y="1074"/>
                    <a:pt x="251" y="1074"/>
                  </a:cubicBezTo>
                  <a:cubicBezTo>
                    <a:pt x="228" y="1005"/>
                    <a:pt x="228" y="914"/>
                    <a:pt x="205" y="845"/>
                  </a:cubicBezTo>
                  <a:cubicBezTo>
                    <a:pt x="205" y="754"/>
                    <a:pt x="183" y="640"/>
                    <a:pt x="183" y="549"/>
                  </a:cubicBezTo>
                  <a:cubicBezTo>
                    <a:pt x="183" y="503"/>
                    <a:pt x="183" y="457"/>
                    <a:pt x="205" y="412"/>
                  </a:cubicBezTo>
                  <a:cubicBezTo>
                    <a:pt x="205" y="366"/>
                    <a:pt x="205" y="343"/>
                    <a:pt x="205" y="298"/>
                  </a:cubicBezTo>
                  <a:cubicBezTo>
                    <a:pt x="228" y="229"/>
                    <a:pt x="251" y="161"/>
                    <a:pt x="274" y="92"/>
                  </a:cubicBezTo>
                  <a:cubicBezTo>
                    <a:pt x="274" y="47"/>
                    <a:pt x="251" y="1"/>
                    <a:pt x="20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77066" y="2156527"/>
              <a:ext cx="29083" cy="69444"/>
            </a:xfrm>
            <a:custGeom>
              <a:avLst/>
              <a:gdLst/>
              <a:ahLst/>
              <a:cxnLst/>
              <a:rect l="l" t="t" r="r" b="b"/>
              <a:pathLst>
                <a:path w="526" h="1256" extrusionOk="0">
                  <a:moveTo>
                    <a:pt x="92" y="0"/>
                  </a:moveTo>
                  <a:cubicBezTo>
                    <a:pt x="69" y="0"/>
                    <a:pt x="24" y="23"/>
                    <a:pt x="24" y="46"/>
                  </a:cubicBezTo>
                  <a:cubicBezTo>
                    <a:pt x="24" y="115"/>
                    <a:pt x="1" y="160"/>
                    <a:pt x="1" y="206"/>
                  </a:cubicBezTo>
                  <a:cubicBezTo>
                    <a:pt x="1" y="297"/>
                    <a:pt x="1" y="366"/>
                    <a:pt x="1" y="457"/>
                  </a:cubicBezTo>
                  <a:cubicBezTo>
                    <a:pt x="24" y="503"/>
                    <a:pt x="24" y="571"/>
                    <a:pt x="24" y="640"/>
                  </a:cubicBezTo>
                  <a:cubicBezTo>
                    <a:pt x="46" y="685"/>
                    <a:pt x="46" y="754"/>
                    <a:pt x="69" y="799"/>
                  </a:cubicBezTo>
                  <a:cubicBezTo>
                    <a:pt x="92" y="891"/>
                    <a:pt x="138" y="982"/>
                    <a:pt x="206" y="1073"/>
                  </a:cubicBezTo>
                  <a:cubicBezTo>
                    <a:pt x="206" y="1096"/>
                    <a:pt x="229" y="1142"/>
                    <a:pt x="252" y="1165"/>
                  </a:cubicBezTo>
                  <a:cubicBezTo>
                    <a:pt x="275" y="1187"/>
                    <a:pt x="320" y="1233"/>
                    <a:pt x="366" y="1256"/>
                  </a:cubicBezTo>
                  <a:cubicBezTo>
                    <a:pt x="389" y="1256"/>
                    <a:pt x="434" y="1256"/>
                    <a:pt x="480" y="1233"/>
                  </a:cubicBezTo>
                  <a:cubicBezTo>
                    <a:pt x="526" y="1210"/>
                    <a:pt x="526" y="1142"/>
                    <a:pt x="526" y="1096"/>
                  </a:cubicBezTo>
                  <a:cubicBezTo>
                    <a:pt x="503" y="1050"/>
                    <a:pt x="480" y="1050"/>
                    <a:pt x="457" y="1005"/>
                  </a:cubicBezTo>
                  <a:lnTo>
                    <a:pt x="434" y="1005"/>
                  </a:lnTo>
                  <a:cubicBezTo>
                    <a:pt x="389" y="959"/>
                    <a:pt x="366" y="913"/>
                    <a:pt x="343" y="868"/>
                  </a:cubicBezTo>
                  <a:cubicBezTo>
                    <a:pt x="297" y="822"/>
                    <a:pt x="275" y="754"/>
                    <a:pt x="252" y="685"/>
                  </a:cubicBezTo>
                  <a:cubicBezTo>
                    <a:pt x="229" y="640"/>
                    <a:pt x="206" y="571"/>
                    <a:pt x="206" y="525"/>
                  </a:cubicBezTo>
                  <a:cubicBezTo>
                    <a:pt x="184" y="414"/>
                    <a:pt x="162" y="324"/>
                    <a:pt x="161" y="213"/>
                  </a:cubicBezTo>
                  <a:lnTo>
                    <a:pt x="161" y="213"/>
                  </a:lnTo>
                  <a:cubicBezTo>
                    <a:pt x="161" y="173"/>
                    <a:pt x="163" y="132"/>
                    <a:pt x="183" y="92"/>
                  </a:cubicBezTo>
                  <a:cubicBezTo>
                    <a:pt x="183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55613" y="2053023"/>
              <a:ext cx="37929" cy="109087"/>
            </a:xfrm>
            <a:custGeom>
              <a:avLst/>
              <a:gdLst/>
              <a:ahLst/>
              <a:cxnLst/>
              <a:rect l="l" t="t" r="r" b="b"/>
              <a:pathLst>
                <a:path w="686" h="1973" extrusionOk="0">
                  <a:moveTo>
                    <a:pt x="389" y="1"/>
                  </a:moveTo>
                  <a:cubicBezTo>
                    <a:pt x="366" y="1"/>
                    <a:pt x="366" y="1"/>
                    <a:pt x="343" y="24"/>
                  </a:cubicBezTo>
                  <a:cubicBezTo>
                    <a:pt x="297" y="46"/>
                    <a:pt x="252" y="92"/>
                    <a:pt x="206" y="138"/>
                  </a:cubicBezTo>
                  <a:cubicBezTo>
                    <a:pt x="160" y="206"/>
                    <a:pt x="115" y="252"/>
                    <a:pt x="92" y="320"/>
                  </a:cubicBezTo>
                  <a:cubicBezTo>
                    <a:pt x="24" y="457"/>
                    <a:pt x="1" y="617"/>
                    <a:pt x="1" y="754"/>
                  </a:cubicBezTo>
                  <a:cubicBezTo>
                    <a:pt x="1" y="868"/>
                    <a:pt x="1" y="959"/>
                    <a:pt x="1" y="1051"/>
                  </a:cubicBezTo>
                  <a:cubicBezTo>
                    <a:pt x="1" y="1142"/>
                    <a:pt x="24" y="1210"/>
                    <a:pt x="46" y="1302"/>
                  </a:cubicBezTo>
                  <a:cubicBezTo>
                    <a:pt x="69" y="1370"/>
                    <a:pt x="92" y="1439"/>
                    <a:pt x="115" y="1507"/>
                  </a:cubicBezTo>
                  <a:cubicBezTo>
                    <a:pt x="138" y="1576"/>
                    <a:pt x="183" y="1644"/>
                    <a:pt x="206" y="1713"/>
                  </a:cubicBezTo>
                  <a:cubicBezTo>
                    <a:pt x="252" y="1758"/>
                    <a:pt x="275" y="1804"/>
                    <a:pt x="320" y="1850"/>
                  </a:cubicBezTo>
                  <a:cubicBezTo>
                    <a:pt x="343" y="1872"/>
                    <a:pt x="366" y="1895"/>
                    <a:pt x="389" y="1918"/>
                  </a:cubicBezTo>
                  <a:cubicBezTo>
                    <a:pt x="412" y="1918"/>
                    <a:pt x="434" y="1941"/>
                    <a:pt x="457" y="1941"/>
                  </a:cubicBezTo>
                  <a:cubicBezTo>
                    <a:pt x="480" y="1964"/>
                    <a:pt x="480" y="1964"/>
                    <a:pt x="503" y="1964"/>
                  </a:cubicBezTo>
                  <a:cubicBezTo>
                    <a:pt x="515" y="1970"/>
                    <a:pt x="529" y="1973"/>
                    <a:pt x="543" y="1973"/>
                  </a:cubicBezTo>
                  <a:cubicBezTo>
                    <a:pt x="582" y="1973"/>
                    <a:pt x="623" y="1951"/>
                    <a:pt x="640" y="1918"/>
                  </a:cubicBezTo>
                  <a:cubicBezTo>
                    <a:pt x="663" y="1895"/>
                    <a:pt x="663" y="1895"/>
                    <a:pt x="685" y="1872"/>
                  </a:cubicBezTo>
                  <a:cubicBezTo>
                    <a:pt x="685" y="1827"/>
                    <a:pt x="685" y="1781"/>
                    <a:pt x="663" y="1758"/>
                  </a:cubicBezTo>
                  <a:cubicBezTo>
                    <a:pt x="640" y="1758"/>
                    <a:pt x="640" y="1735"/>
                    <a:pt x="617" y="1735"/>
                  </a:cubicBezTo>
                  <a:cubicBezTo>
                    <a:pt x="617" y="1713"/>
                    <a:pt x="594" y="1690"/>
                    <a:pt x="571" y="1690"/>
                  </a:cubicBezTo>
                  <a:cubicBezTo>
                    <a:pt x="549" y="1667"/>
                    <a:pt x="526" y="1644"/>
                    <a:pt x="503" y="1621"/>
                  </a:cubicBezTo>
                  <a:cubicBezTo>
                    <a:pt x="480" y="1599"/>
                    <a:pt x="457" y="1553"/>
                    <a:pt x="434" y="1507"/>
                  </a:cubicBezTo>
                  <a:cubicBezTo>
                    <a:pt x="389" y="1439"/>
                    <a:pt x="366" y="1393"/>
                    <a:pt x="343" y="1325"/>
                  </a:cubicBezTo>
                  <a:cubicBezTo>
                    <a:pt x="320" y="1256"/>
                    <a:pt x="297" y="1210"/>
                    <a:pt x="275" y="1142"/>
                  </a:cubicBezTo>
                  <a:cubicBezTo>
                    <a:pt x="275" y="1074"/>
                    <a:pt x="252" y="982"/>
                    <a:pt x="252" y="914"/>
                  </a:cubicBezTo>
                  <a:cubicBezTo>
                    <a:pt x="252" y="830"/>
                    <a:pt x="252" y="766"/>
                    <a:pt x="252" y="686"/>
                  </a:cubicBezTo>
                  <a:cubicBezTo>
                    <a:pt x="252" y="640"/>
                    <a:pt x="252" y="594"/>
                    <a:pt x="252" y="571"/>
                  </a:cubicBezTo>
                  <a:cubicBezTo>
                    <a:pt x="252" y="526"/>
                    <a:pt x="252" y="480"/>
                    <a:pt x="275" y="457"/>
                  </a:cubicBezTo>
                  <a:cubicBezTo>
                    <a:pt x="297" y="389"/>
                    <a:pt x="320" y="320"/>
                    <a:pt x="343" y="275"/>
                  </a:cubicBezTo>
                  <a:cubicBezTo>
                    <a:pt x="366" y="252"/>
                    <a:pt x="389" y="229"/>
                    <a:pt x="412" y="206"/>
                  </a:cubicBezTo>
                  <a:cubicBezTo>
                    <a:pt x="412" y="183"/>
                    <a:pt x="434" y="183"/>
                    <a:pt x="457" y="161"/>
                  </a:cubicBezTo>
                  <a:cubicBezTo>
                    <a:pt x="503" y="138"/>
                    <a:pt x="503" y="69"/>
                    <a:pt x="480" y="46"/>
                  </a:cubicBezTo>
                  <a:cubicBezTo>
                    <a:pt x="457" y="24"/>
                    <a:pt x="434" y="1"/>
                    <a:pt x="389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79609" y="2155255"/>
              <a:ext cx="37929" cy="71269"/>
            </a:xfrm>
            <a:custGeom>
              <a:avLst/>
              <a:gdLst/>
              <a:ahLst/>
              <a:cxnLst/>
              <a:rect l="l" t="t" r="r" b="b"/>
              <a:pathLst>
                <a:path w="686" h="1289" extrusionOk="0">
                  <a:moveTo>
                    <a:pt x="183" y="1"/>
                  </a:moveTo>
                  <a:cubicBezTo>
                    <a:pt x="160" y="1"/>
                    <a:pt x="137" y="23"/>
                    <a:pt x="115" y="46"/>
                  </a:cubicBezTo>
                  <a:cubicBezTo>
                    <a:pt x="92" y="69"/>
                    <a:pt x="69" y="115"/>
                    <a:pt x="46" y="138"/>
                  </a:cubicBezTo>
                  <a:cubicBezTo>
                    <a:pt x="46" y="183"/>
                    <a:pt x="23" y="229"/>
                    <a:pt x="23" y="252"/>
                  </a:cubicBezTo>
                  <a:cubicBezTo>
                    <a:pt x="0" y="320"/>
                    <a:pt x="0" y="389"/>
                    <a:pt x="23" y="457"/>
                  </a:cubicBezTo>
                  <a:cubicBezTo>
                    <a:pt x="23" y="503"/>
                    <a:pt x="23" y="571"/>
                    <a:pt x="46" y="617"/>
                  </a:cubicBezTo>
                  <a:lnTo>
                    <a:pt x="46" y="594"/>
                  </a:lnTo>
                  <a:cubicBezTo>
                    <a:pt x="69" y="685"/>
                    <a:pt x="92" y="754"/>
                    <a:pt x="115" y="822"/>
                  </a:cubicBezTo>
                  <a:cubicBezTo>
                    <a:pt x="137" y="868"/>
                    <a:pt x="183" y="936"/>
                    <a:pt x="206" y="982"/>
                  </a:cubicBezTo>
                  <a:cubicBezTo>
                    <a:pt x="251" y="1051"/>
                    <a:pt x="297" y="1096"/>
                    <a:pt x="343" y="1142"/>
                  </a:cubicBezTo>
                  <a:cubicBezTo>
                    <a:pt x="366" y="1165"/>
                    <a:pt x="388" y="1188"/>
                    <a:pt x="434" y="1210"/>
                  </a:cubicBezTo>
                  <a:cubicBezTo>
                    <a:pt x="434" y="1233"/>
                    <a:pt x="457" y="1233"/>
                    <a:pt x="480" y="1256"/>
                  </a:cubicBezTo>
                  <a:cubicBezTo>
                    <a:pt x="503" y="1256"/>
                    <a:pt x="503" y="1256"/>
                    <a:pt x="525" y="1279"/>
                  </a:cubicBezTo>
                  <a:lnTo>
                    <a:pt x="548" y="1279"/>
                  </a:lnTo>
                  <a:cubicBezTo>
                    <a:pt x="555" y="1285"/>
                    <a:pt x="565" y="1288"/>
                    <a:pt x="578" y="1288"/>
                  </a:cubicBezTo>
                  <a:cubicBezTo>
                    <a:pt x="607" y="1288"/>
                    <a:pt x="646" y="1272"/>
                    <a:pt x="662" y="1256"/>
                  </a:cubicBezTo>
                  <a:cubicBezTo>
                    <a:pt x="685" y="1233"/>
                    <a:pt x="685" y="1210"/>
                    <a:pt x="685" y="1165"/>
                  </a:cubicBezTo>
                  <a:cubicBezTo>
                    <a:pt x="685" y="1142"/>
                    <a:pt x="662" y="1142"/>
                    <a:pt x="662" y="1119"/>
                  </a:cubicBezTo>
                  <a:lnTo>
                    <a:pt x="640" y="1119"/>
                  </a:lnTo>
                  <a:cubicBezTo>
                    <a:pt x="640" y="1096"/>
                    <a:pt x="617" y="1073"/>
                    <a:pt x="594" y="1073"/>
                  </a:cubicBezTo>
                  <a:cubicBezTo>
                    <a:pt x="594" y="1051"/>
                    <a:pt x="571" y="1051"/>
                    <a:pt x="571" y="1028"/>
                  </a:cubicBezTo>
                  <a:cubicBezTo>
                    <a:pt x="525" y="1005"/>
                    <a:pt x="503" y="982"/>
                    <a:pt x="480" y="959"/>
                  </a:cubicBezTo>
                  <a:cubicBezTo>
                    <a:pt x="411" y="891"/>
                    <a:pt x="366" y="822"/>
                    <a:pt x="320" y="731"/>
                  </a:cubicBezTo>
                  <a:cubicBezTo>
                    <a:pt x="274" y="663"/>
                    <a:pt x="229" y="571"/>
                    <a:pt x="206" y="480"/>
                  </a:cubicBezTo>
                  <a:cubicBezTo>
                    <a:pt x="206" y="434"/>
                    <a:pt x="183" y="366"/>
                    <a:pt x="183" y="320"/>
                  </a:cubicBezTo>
                  <a:cubicBezTo>
                    <a:pt x="183" y="274"/>
                    <a:pt x="206" y="252"/>
                    <a:pt x="206" y="229"/>
                  </a:cubicBezTo>
                  <a:cubicBezTo>
                    <a:pt x="206" y="206"/>
                    <a:pt x="206" y="183"/>
                    <a:pt x="229" y="183"/>
                  </a:cubicBezTo>
                  <a:cubicBezTo>
                    <a:pt x="229" y="160"/>
                    <a:pt x="229" y="160"/>
                    <a:pt x="251" y="138"/>
                  </a:cubicBezTo>
                  <a:cubicBezTo>
                    <a:pt x="274" y="115"/>
                    <a:pt x="274" y="46"/>
                    <a:pt x="229" y="23"/>
                  </a:cubicBezTo>
                  <a:cubicBezTo>
                    <a:pt x="229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18700" y="2204464"/>
              <a:ext cx="45504" cy="12717"/>
            </a:xfrm>
            <a:custGeom>
              <a:avLst/>
              <a:gdLst/>
              <a:ahLst/>
              <a:cxnLst/>
              <a:rect l="l" t="t" r="r" b="b"/>
              <a:pathLst>
                <a:path w="823" h="230" extrusionOk="0">
                  <a:moveTo>
                    <a:pt x="754" y="1"/>
                  </a:moveTo>
                  <a:cubicBezTo>
                    <a:pt x="709" y="24"/>
                    <a:pt x="686" y="24"/>
                    <a:pt x="640" y="46"/>
                  </a:cubicBezTo>
                  <a:cubicBezTo>
                    <a:pt x="594" y="69"/>
                    <a:pt x="549" y="69"/>
                    <a:pt x="503" y="69"/>
                  </a:cubicBezTo>
                  <a:cubicBezTo>
                    <a:pt x="457" y="92"/>
                    <a:pt x="389" y="92"/>
                    <a:pt x="343" y="92"/>
                  </a:cubicBezTo>
                  <a:cubicBezTo>
                    <a:pt x="252" y="115"/>
                    <a:pt x="138" y="138"/>
                    <a:pt x="47" y="138"/>
                  </a:cubicBezTo>
                  <a:cubicBezTo>
                    <a:pt x="24" y="138"/>
                    <a:pt x="1" y="161"/>
                    <a:pt x="1" y="183"/>
                  </a:cubicBezTo>
                  <a:cubicBezTo>
                    <a:pt x="1" y="206"/>
                    <a:pt x="24" y="229"/>
                    <a:pt x="47" y="229"/>
                  </a:cubicBezTo>
                  <a:cubicBezTo>
                    <a:pt x="184" y="229"/>
                    <a:pt x="298" y="206"/>
                    <a:pt x="412" y="183"/>
                  </a:cubicBezTo>
                  <a:cubicBezTo>
                    <a:pt x="457" y="183"/>
                    <a:pt x="503" y="183"/>
                    <a:pt x="572" y="161"/>
                  </a:cubicBezTo>
                  <a:cubicBezTo>
                    <a:pt x="640" y="161"/>
                    <a:pt x="731" y="115"/>
                    <a:pt x="800" y="92"/>
                  </a:cubicBezTo>
                  <a:cubicBezTo>
                    <a:pt x="823" y="92"/>
                    <a:pt x="823" y="46"/>
                    <a:pt x="823" y="24"/>
                  </a:cubicBezTo>
                  <a:cubicBezTo>
                    <a:pt x="823" y="1"/>
                    <a:pt x="800" y="1"/>
                    <a:pt x="77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818700" y="2199433"/>
              <a:ext cx="64468" cy="17748"/>
            </a:xfrm>
            <a:custGeom>
              <a:avLst/>
              <a:gdLst/>
              <a:ahLst/>
              <a:cxnLst/>
              <a:rect l="l" t="t" r="r" b="b"/>
              <a:pathLst>
                <a:path w="1166" h="321" extrusionOk="0">
                  <a:moveTo>
                    <a:pt x="1119" y="0"/>
                  </a:moveTo>
                  <a:cubicBezTo>
                    <a:pt x="937" y="46"/>
                    <a:pt x="754" y="92"/>
                    <a:pt x="572" y="137"/>
                  </a:cubicBezTo>
                  <a:cubicBezTo>
                    <a:pt x="480" y="160"/>
                    <a:pt x="412" y="160"/>
                    <a:pt x="321" y="183"/>
                  </a:cubicBezTo>
                  <a:cubicBezTo>
                    <a:pt x="298" y="183"/>
                    <a:pt x="275" y="206"/>
                    <a:pt x="252" y="206"/>
                  </a:cubicBezTo>
                  <a:lnTo>
                    <a:pt x="47" y="206"/>
                  </a:lnTo>
                  <a:cubicBezTo>
                    <a:pt x="24" y="229"/>
                    <a:pt x="1" y="252"/>
                    <a:pt x="1" y="274"/>
                  </a:cubicBezTo>
                  <a:cubicBezTo>
                    <a:pt x="1" y="274"/>
                    <a:pt x="24" y="297"/>
                    <a:pt x="24" y="297"/>
                  </a:cubicBezTo>
                  <a:cubicBezTo>
                    <a:pt x="47" y="320"/>
                    <a:pt x="47" y="320"/>
                    <a:pt x="69" y="320"/>
                  </a:cubicBezTo>
                  <a:cubicBezTo>
                    <a:pt x="115" y="320"/>
                    <a:pt x="161" y="320"/>
                    <a:pt x="206" y="297"/>
                  </a:cubicBezTo>
                  <a:lnTo>
                    <a:pt x="343" y="297"/>
                  </a:lnTo>
                  <a:cubicBezTo>
                    <a:pt x="366" y="274"/>
                    <a:pt x="412" y="274"/>
                    <a:pt x="457" y="274"/>
                  </a:cubicBezTo>
                  <a:cubicBezTo>
                    <a:pt x="480" y="252"/>
                    <a:pt x="480" y="252"/>
                    <a:pt x="503" y="252"/>
                  </a:cubicBezTo>
                  <a:cubicBezTo>
                    <a:pt x="526" y="252"/>
                    <a:pt x="549" y="252"/>
                    <a:pt x="572" y="229"/>
                  </a:cubicBezTo>
                  <a:cubicBezTo>
                    <a:pt x="754" y="183"/>
                    <a:pt x="937" y="137"/>
                    <a:pt x="1119" y="92"/>
                  </a:cubicBezTo>
                  <a:cubicBezTo>
                    <a:pt x="1142" y="92"/>
                    <a:pt x="1165" y="92"/>
                    <a:pt x="1165" y="69"/>
                  </a:cubicBezTo>
                  <a:cubicBezTo>
                    <a:pt x="1165" y="69"/>
                    <a:pt x="1165" y="46"/>
                    <a:pt x="1165" y="46"/>
                  </a:cubicBezTo>
                  <a:cubicBezTo>
                    <a:pt x="1165" y="23"/>
                    <a:pt x="1165" y="23"/>
                    <a:pt x="1165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93487" y="2207007"/>
              <a:ext cx="17693" cy="12661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46" y="0"/>
                  </a:moveTo>
                  <a:cubicBezTo>
                    <a:pt x="23" y="0"/>
                    <a:pt x="23" y="0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46" y="115"/>
                    <a:pt x="92" y="137"/>
                    <a:pt x="137" y="160"/>
                  </a:cubicBezTo>
                  <a:cubicBezTo>
                    <a:pt x="160" y="183"/>
                    <a:pt x="206" y="206"/>
                    <a:pt x="252" y="229"/>
                  </a:cubicBezTo>
                  <a:cubicBezTo>
                    <a:pt x="274" y="229"/>
                    <a:pt x="297" y="229"/>
                    <a:pt x="297" y="206"/>
                  </a:cubicBezTo>
                  <a:cubicBezTo>
                    <a:pt x="320" y="183"/>
                    <a:pt x="297" y="137"/>
                    <a:pt x="274" y="137"/>
                  </a:cubicBezTo>
                  <a:cubicBezTo>
                    <a:pt x="229" y="115"/>
                    <a:pt x="183" y="92"/>
                    <a:pt x="137" y="69"/>
                  </a:cubicBezTo>
                  <a:cubicBezTo>
                    <a:pt x="115" y="46"/>
                    <a:pt x="92" y="23"/>
                    <a:pt x="69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88456" y="2204464"/>
              <a:ext cx="22724" cy="16476"/>
            </a:xfrm>
            <a:custGeom>
              <a:avLst/>
              <a:gdLst/>
              <a:ahLst/>
              <a:cxnLst/>
              <a:rect l="l" t="t" r="r" b="b"/>
              <a:pathLst>
                <a:path w="411" h="298" extrusionOk="0">
                  <a:moveTo>
                    <a:pt x="23" y="1"/>
                  </a:moveTo>
                  <a:cubicBezTo>
                    <a:pt x="0" y="24"/>
                    <a:pt x="0" y="24"/>
                    <a:pt x="0" y="46"/>
                  </a:cubicBezTo>
                  <a:cubicBezTo>
                    <a:pt x="0" y="46"/>
                    <a:pt x="0" y="69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46" y="138"/>
                    <a:pt x="69" y="161"/>
                    <a:pt x="91" y="161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28" y="229"/>
                    <a:pt x="251" y="252"/>
                    <a:pt x="274" y="252"/>
                  </a:cubicBezTo>
                  <a:cubicBezTo>
                    <a:pt x="274" y="275"/>
                    <a:pt x="297" y="275"/>
                    <a:pt x="297" y="275"/>
                  </a:cubicBezTo>
                  <a:cubicBezTo>
                    <a:pt x="320" y="298"/>
                    <a:pt x="343" y="298"/>
                    <a:pt x="365" y="298"/>
                  </a:cubicBezTo>
                  <a:cubicBezTo>
                    <a:pt x="388" y="298"/>
                    <a:pt x="411" y="252"/>
                    <a:pt x="411" y="229"/>
                  </a:cubicBezTo>
                  <a:cubicBezTo>
                    <a:pt x="411" y="229"/>
                    <a:pt x="388" y="206"/>
                    <a:pt x="388" y="206"/>
                  </a:cubicBezTo>
                  <a:cubicBezTo>
                    <a:pt x="365" y="183"/>
                    <a:pt x="365" y="183"/>
                    <a:pt x="343" y="183"/>
                  </a:cubicBezTo>
                  <a:cubicBezTo>
                    <a:pt x="320" y="183"/>
                    <a:pt x="297" y="161"/>
                    <a:pt x="274" y="161"/>
                  </a:cubicBezTo>
                  <a:cubicBezTo>
                    <a:pt x="228" y="138"/>
                    <a:pt x="206" y="115"/>
                    <a:pt x="183" y="92"/>
                  </a:cubicBezTo>
                  <a:cubicBezTo>
                    <a:pt x="160" y="92"/>
                    <a:pt x="137" y="69"/>
                    <a:pt x="114" y="69"/>
                  </a:cubicBezTo>
                  <a:cubicBezTo>
                    <a:pt x="114" y="46"/>
                    <a:pt x="91" y="46"/>
                    <a:pt x="91" y="24"/>
                  </a:cubicBezTo>
                  <a:lnTo>
                    <a:pt x="69" y="24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67003" y="2207007"/>
              <a:ext cx="34114" cy="17693"/>
            </a:xfrm>
            <a:custGeom>
              <a:avLst/>
              <a:gdLst/>
              <a:ahLst/>
              <a:cxnLst/>
              <a:rect l="l" t="t" r="r" b="b"/>
              <a:pathLst>
                <a:path w="617" h="320" extrusionOk="0">
                  <a:moveTo>
                    <a:pt x="69" y="0"/>
                  </a:moveTo>
                  <a:cubicBezTo>
                    <a:pt x="46" y="0"/>
                    <a:pt x="23" y="23"/>
                    <a:pt x="23" y="23"/>
                  </a:cubicBezTo>
                  <a:cubicBezTo>
                    <a:pt x="23" y="46"/>
                    <a:pt x="0" y="46"/>
                    <a:pt x="23" y="69"/>
                  </a:cubicBezTo>
                  <a:cubicBezTo>
                    <a:pt x="23" y="69"/>
                    <a:pt x="23" y="92"/>
                    <a:pt x="23" y="92"/>
                  </a:cubicBezTo>
                  <a:cubicBezTo>
                    <a:pt x="46" y="115"/>
                    <a:pt x="69" y="137"/>
                    <a:pt x="91" y="160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51" y="252"/>
                    <a:pt x="297" y="274"/>
                    <a:pt x="343" y="274"/>
                  </a:cubicBezTo>
                  <a:cubicBezTo>
                    <a:pt x="365" y="297"/>
                    <a:pt x="411" y="297"/>
                    <a:pt x="434" y="320"/>
                  </a:cubicBezTo>
                  <a:lnTo>
                    <a:pt x="571" y="320"/>
                  </a:lnTo>
                  <a:cubicBezTo>
                    <a:pt x="571" y="320"/>
                    <a:pt x="594" y="320"/>
                    <a:pt x="594" y="297"/>
                  </a:cubicBezTo>
                  <a:cubicBezTo>
                    <a:pt x="616" y="297"/>
                    <a:pt x="616" y="274"/>
                    <a:pt x="616" y="252"/>
                  </a:cubicBezTo>
                  <a:cubicBezTo>
                    <a:pt x="616" y="229"/>
                    <a:pt x="594" y="206"/>
                    <a:pt x="548" y="206"/>
                  </a:cubicBezTo>
                  <a:lnTo>
                    <a:pt x="434" y="206"/>
                  </a:lnTo>
                  <a:cubicBezTo>
                    <a:pt x="411" y="206"/>
                    <a:pt x="388" y="206"/>
                    <a:pt x="388" y="183"/>
                  </a:cubicBezTo>
                  <a:lnTo>
                    <a:pt x="343" y="183"/>
                  </a:lnTo>
                  <a:cubicBezTo>
                    <a:pt x="320" y="160"/>
                    <a:pt x="297" y="160"/>
                    <a:pt x="297" y="160"/>
                  </a:cubicBezTo>
                  <a:cubicBezTo>
                    <a:pt x="251" y="137"/>
                    <a:pt x="206" y="115"/>
                    <a:pt x="183" y="92"/>
                  </a:cubicBezTo>
                  <a:cubicBezTo>
                    <a:pt x="160" y="92"/>
                    <a:pt x="160" y="69"/>
                    <a:pt x="137" y="69"/>
                  </a:cubicBezTo>
                  <a:cubicBezTo>
                    <a:pt x="114" y="46"/>
                    <a:pt x="114" y="46"/>
                    <a:pt x="91" y="23"/>
                  </a:cubicBezTo>
                  <a:cubicBezTo>
                    <a:pt x="91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87184" y="2155255"/>
              <a:ext cx="39145" cy="70716"/>
            </a:xfrm>
            <a:custGeom>
              <a:avLst/>
              <a:gdLst/>
              <a:ahLst/>
              <a:cxnLst/>
              <a:rect l="l" t="t" r="r" b="b"/>
              <a:pathLst>
                <a:path w="708" h="1279" extrusionOk="0">
                  <a:moveTo>
                    <a:pt x="114" y="1"/>
                  </a:moveTo>
                  <a:cubicBezTo>
                    <a:pt x="92" y="1"/>
                    <a:pt x="69" y="23"/>
                    <a:pt x="46" y="46"/>
                  </a:cubicBezTo>
                  <a:cubicBezTo>
                    <a:pt x="46" y="92"/>
                    <a:pt x="23" y="138"/>
                    <a:pt x="23" y="160"/>
                  </a:cubicBezTo>
                  <a:cubicBezTo>
                    <a:pt x="23" y="206"/>
                    <a:pt x="0" y="252"/>
                    <a:pt x="0" y="274"/>
                  </a:cubicBezTo>
                  <a:cubicBezTo>
                    <a:pt x="0" y="320"/>
                    <a:pt x="0" y="366"/>
                    <a:pt x="0" y="411"/>
                  </a:cubicBezTo>
                  <a:cubicBezTo>
                    <a:pt x="0" y="457"/>
                    <a:pt x="23" y="480"/>
                    <a:pt x="23" y="503"/>
                  </a:cubicBezTo>
                  <a:cubicBezTo>
                    <a:pt x="23" y="526"/>
                    <a:pt x="23" y="571"/>
                    <a:pt x="46" y="617"/>
                  </a:cubicBezTo>
                  <a:cubicBezTo>
                    <a:pt x="46" y="663"/>
                    <a:pt x="69" y="708"/>
                    <a:pt x="92" y="777"/>
                  </a:cubicBezTo>
                  <a:cubicBezTo>
                    <a:pt x="114" y="822"/>
                    <a:pt x="137" y="868"/>
                    <a:pt x="183" y="914"/>
                  </a:cubicBezTo>
                  <a:cubicBezTo>
                    <a:pt x="206" y="959"/>
                    <a:pt x="229" y="1005"/>
                    <a:pt x="274" y="1051"/>
                  </a:cubicBezTo>
                  <a:cubicBezTo>
                    <a:pt x="297" y="1096"/>
                    <a:pt x="343" y="1119"/>
                    <a:pt x="388" y="1165"/>
                  </a:cubicBezTo>
                  <a:cubicBezTo>
                    <a:pt x="411" y="1188"/>
                    <a:pt x="434" y="1210"/>
                    <a:pt x="457" y="1233"/>
                  </a:cubicBezTo>
                  <a:cubicBezTo>
                    <a:pt x="480" y="1233"/>
                    <a:pt x="503" y="1256"/>
                    <a:pt x="525" y="1256"/>
                  </a:cubicBezTo>
                  <a:cubicBezTo>
                    <a:pt x="548" y="1279"/>
                    <a:pt x="571" y="1279"/>
                    <a:pt x="617" y="1279"/>
                  </a:cubicBezTo>
                  <a:cubicBezTo>
                    <a:pt x="662" y="1279"/>
                    <a:pt x="685" y="1233"/>
                    <a:pt x="708" y="1188"/>
                  </a:cubicBezTo>
                  <a:cubicBezTo>
                    <a:pt x="708" y="1165"/>
                    <a:pt x="708" y="1165"/>
                    <a:pt x="708" y="1142"/>
                  </a:cubicBezTo>
                  <a:cubicBezTo>
                    <a:pt x="685" y="1119"/>
                    <a:pt x="662" y="1096"/>
                    <a:pt x="639" y="1073"/>
                  </a:cubicBezTo>
                  <a:cubicBezTo>
                    <a:pt x="617" y="1073"/>
                    <a:pt x="617" y="1051"/>
                    <a:pt x="594" y="1051"/>
                  </a:cubicBezTo>
                  <a:cubicBezTo>
                    <a:pt x="548" y="1028"/>
                    <a:pt x="503" y="982"/>
                    <a:pt x="457" y="936"/>
                  </a:cubicBezTo>
                  <a:cubicBezTo>
                    <a:pt x="411" y="891"/>
                    <a:pt x="388" y="845"/>
                    <a:pt x="343" y="777"/>
                  </a:cubicBezTo>
                  <a:cubicBezTo>
                    <a:pt x="320" y="731"/>
                    <a:pt x="274" y="685"/>
                    <a:pt x="251" y="640"/>
                  </a:cubicBezTo>
                  <a:cubicBezTo>
                    <a:pt x="206" y="548"/>
                    <a:pt x="183" y="480"/>
                    <a:pt x="160" y="389"/>
                  </a:cubicBezTo>
                  <a:cubicBezTo>
                    <a:pt x="160" y="320"/>
                    <a:pt x="137" y="252"/>
                    <a:pt x="160" y="183"/>
                  </a:cubicBezTo>
                  <a:cubicBezTo>
                    <a:pt x="160" y="138"/>
                    <a:pt x="160" y="115"/>
                    <a:pt x="183" y="69"/>
                  </a:cubicBezTo>
                  <a:cubicBezTo>
                    <a:pt x="183" y="46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2"/>
          <p:cNvGrpSpPr/>
          <p:nvPr/>
        </p:nvGrpSpPr>
        <p:grpSpPr>
          <a:xfrm rot="2700000">
            <a:off x="259131" y="280913"/>
            <a:ext cx="620116" cy="680856"/>
            <a:chOff x="818450" y="719950"/>
            <a:chExt cx="162075" cy="177950"/>
          </a:xfrm>
        </p:grpSpPr>
        <p:sp>
          <p:nvSpPr>
            <p:cNvPr id="267" name="Google Shape;267;p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" name="Google Shape;270;p2"/>
          <p:cNvGrpSpPr/>
          <p:nvPr/>
        </p:nvGrpSpPr>
        <p:grpSpPr>
          <a:xfrm rot="672145">
            <a:off x="11309261" y="3332488"/>
            <a:ext cx="439524" cy="565119"/>
            <a:chOff x="3526675" y="707075"/>
            <a:chExt cx="187750" cy="241400"/>
          </a:xfrm>
        </p:grpSpPr>
        <p:sp>
          <p:nvSpPr>
            <p:cNvPr id="271" name="Google Shape;271;p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4" name="Google Shape;274;p2"/>
          <p:cNvGrpSpPr/>
          <p:nvPr/>
        </p:nvGrpSpPr>
        <p:grpSpPr>
          <a:xfrm>
            <a:off x="5812468" y="5674356"/>
            <a:ext cx="1033573" cy="919945"/>
            <a:chOff x="4748225" y="4600750"/>
            <a:chExt cx="332125" cy="295625"/>
          </a:xfrm>
        </p:grpSpPr>
        <p:sp>
          <p:nvSpPr>
            <p:cNvPr id="275" name="Google Shape;275;p2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0" name="Google Shape;340;p2"/>
          <p:cNvSpPr/>
          <p:nvPr/>
        </p:nvSpPr>
        <p:spPr>
          <a:xfrm>
            <a:off x="11390354" y="1768695"/>
            <a:ext cx="277335" cy="233872"/>
          </a:xfrm>
          <a:custGeom>
            <a:avLst/>
            <a:gdLst/>
            <a:ahLst/>
            <a:cxnLst/>
            <a:rect l="l" t="t" r="r" b="b"/>
            <a:pathLst>
              <a:path w="1366" h="1152" extrusionOk="0">
                <a:moveTo>
                  <a:pt x="680" y="1"/>
                </a:moveTo>
                <a:cubicBezTo>
                  <a:pt x="623" y="4"/>
                  <a:pt x="570" y="58"/>
                  <a:pt x="576" y="118"/>
                </a:cubicBezTo>
                <a:cubicBezTo>
                  <a:pt x="582" y="198"/>
                  <a:pt x="590" y="279"/>
                  <a:pt x="596" y="359"/>
                </a:cubicBezTo>
                <a:cubicBezTo>
                  <a:pt x="596" y="422"/>
                  <a:pt x="596" y="489"/>
                  <a:pt x="599" y="552"/>
                </a:cubicBezTo>
                <a:cubicBezTo>
                  <a:pt x="432" y="559"/>
                  <a:pt x="261" y="563"/>
                  <a:pt x="94" y="566"/>
                </a:cubicBezTo>
                <a:cubicBezTo>
                  <a:pt x="41" y="566"/>
                  <a:pt x="1" y="612"/>
                  <a:pt x="5" y="663"/>
                </a:cubicBezTo>
                <a:cubicBezTo>
                  <a:pt x="8" y="714"/>
                  <a:pt x="48" y="753"/>
                  <a:pt x="95" y="753"/>
                </a:cubicBezTo>
                <a:cubicBezTo>
                  <a:pt x="97" y="753"/>
                  <a:pt x="99" y="753"/>
                  <a:pt x="101" y="753"/>
                </a:cubicBezTo>
                <a:cubicBezTo>
                  <a:pt x="269" y="753"/>
                  <a:pt x="432" y="750"/>
                  <a:pt x="599" y="743"/>
                </a:cubicBezTo>
                <a:lnTo>
                  <a:pt x="599" y="743"/>
                </a:lnTo>
                <a:cubicBezTo>
                  <a:pt x="599" y="763"/>
                  <a:pt x="596" y="780"/>
                  <a:pt x="596" y="800"/>
                </a:cubicBezTo>
                <a:cubicBezTo>
                  <a:pt x="593" y="836"/>
                  <a:pt x="590" y="870"/>
                  <a:pt x="590" y="907"/>
                </a:cubicBezTo>
                <a:lnTo>
                  <a:pt x="590" y="1034"/>
                </a:lnTo>
                <a:cubicBezTo>
                  <a:pt x="587" y="1099"/>
                  <a:pt x="649" y="1151"/>
                  <a:pt x="711" y="1151"/>
                </a:cubicBezTo>
                <a:cubicBezTo>
                  <a:pt x="713" y="1151"/>
                  <a:pt x="715" y="1151"/>
                  <a:pt x="717" y="1151"/>
                </a:cubicBezTo>
                <a:cubicBezTo>
                  <a:pt x="783" y="1148"/>
                  <a:pt x="840" y="1088"/>
                  <a:pt x="834" y="1021"/>
                </a:cubicBezTo>
                <a:cubicBezTo>
                  <a:pt x="834" y="984"/>
                  <a:pt x="827" y="944"/>
                  <a:pt x="827" y="904"/>
                </a:cubicBezTo>
                <a:cubicBezTo>
                  <a:pt x="827" y="867"/>
                  <a:pt x="823" y="830"/>
                  <a:pt x="823" y="790"/>
                </a:cubicBezTo>
                <a:cubicBezTo>
                  <a:pt x="823" y="773"/>
                  <a:pt x="827" y="753"/>
                  <a:pt x="827" y="736"/>
                </a:cubicBezTo>
                <a:cubicBezTo>
                  <a:pt x="883" y="733"/>
                  <a:pt x="944" y="733"/>
                  <a:pt x="1001" y="733"/>
                </a:cubicBezTo>
                <a:cubicBezTo>
                  <a:pt x="1048" y="736"/>
                  <a:pt x="1095" y="740"/>
                  <a:pt x="1141" y="743"/>
                </a:cubicBezTo>
                <a:cubicBezTo>
                  <a:pt x="1161" y="743"/>
                  <a:pt x="1184" y="743"/>
                  <a:pt x="1209" y="740"/>
                </a:cubicBezTo>
                <a:cubicBezTo>
                  <a:pt x="1238" y="740"/>
                  <a:pt x="1269" y="740"/>
                  <a:pt x="1298" y="730"/>
                </a:cubicBezTo>
                <a:cubicBezTo>
                  <a:pt x="1312" y="723"/>
                  <a:pt x="1325" y="716"/>
                  <a:pt x="1335" y="703"/>
                </a:cubicBezTo>
                <a:cubicBezTo>
                  <a:pt x="1345" y="693"/>
                  <a:pt x="1352" y="680"/>
                  <a:pt x="1355" y="663"/>
                </a:cubicBezTo>
                <a:cubicBezTo>
                  <a:pt x="1365" y="626"/>
                  <a:pt x="1349" y="583"/>
                  <a:pt x="1312" y="566"/>
                </a:cubicBezTo>
                <a:cubicBezTo>
                  <a:pt x="1295" y="559"/>
                  <a:pt x="1275" y="552"/>
                  <a:pt x="1258" y="549"/>
                </a:cubicBezTo>
                <a:cubicBezTo>
                  <a:pt x="1235" y="546"/>
                  <a:pt x="1215" y="546"/>
                  <a:pt x="1192" y="543"/>
                </a:cubicBezTo>
                <a:cubicBezTo>
                  <a:pt x="1164" y="543"/>
                  <a:pt x="1138" y="539"/>
                  <a:pt x="1108" y="539"/>
                </a:cubicBezTo>
                <a:cubicBezTo>
                  <a:pt x="1074" y="535"/>
                  <a:pt x="1038" y="532"/>
                  <a:pt x="1001" y="532"/>
                </a:cubicBezTo>
                <a:lnTo>
                  <a:pt x="877" y="532"/>
                </a:lnTo>
                <a:cubicBezTo>
                  <a:pt x="860" y="535"/>
                  <a:pt x="840" y="535"/>
                  <a:pt x="820" y="535"/>
                </a:cubicBezTo>
                <a:cubicBezTo>
                  <a:pt x="820" y="475"/>
                  <a:pt x="820" y="412"/>
                  <a:pt x="817" y="348"/>
                </a:cubicBezTo>
                <a:cubicBezTo>
                  <a:pt x="814" y="268"/>
                  <a:pt x="807" y="188"/>
                  <a:pt x="797" y="108"/>
                </a:cubicBezTo>
                <a:cubicBezTo>
                  <a:pt x="794" y="78"/>
                  <a:pt x="783" y="51"/>
                  <a:pt x="763" y="31"/>
                </a:cubicBezTo>
                <a:cubicBezTo>
                  <a:pt x="743" y="10"/>
                  <a:pt x="713" y="1"/>
                  <a:pt x="6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"/>
          <p:cNvSpPr/>
          <p:nvPr/>
        </p:nvSpPr>
        <p:spPr>
          <a:xfrm>
            <a:off x="943445" y="5215219"/>
            <a:ext cx="107267" cy="106245"/>
          </a:xfrm>
          <a:custGeom>
            <a:avLst/>
            <a:gdLst/>
            <a:ahLst/>
            <a:cxnLst/>
            <a:rect l="l" t="t" r="r" b="b"/>
            <a:pathLst>
              <a:path w="774" h="767" extrusionOk="0">
                <a:moveTo>
                  <a:pt x="369" y="1"/>
                </a:moveTo>
                <a:cubicBezTo>
                  <a:pt x="272" y="1"/>
                  <a:pt x="175" y="50"/>
                  <a:pt x="108" y="121"/>
                </a:cubicBezTo>
                <a:cubicBezTo>
                  <a:pt x="38" y="195"/>
                  <a:pt x="1" y="298"/>
                  <a:pt x="4" y="402"/>
                </a:cubicBezTo>
                <a:cubicBezTo>
                  <a:pt x="11" y="499"/>
                  <a:pt x="55" y="596"/>
                  <a:pt x="125" y="663"/>
                </a:cubicBezTo>
                <a:cubicBezTo>
                  <a:pt x="205" y="737"/>
                  <a:pt x="302" y="766"/>
                  <a:pt x="406" y="766"/>
                </a:cubicBezTo>
                <a:cubicBezTo>
                  <a:pt x="503" y="766"/>
                  <a:pt x="603" y="717"/>
                  <a:pt x="666" y="646"/>
                </a:cubicBezTo>
                <a:cubicBezTo>
                  <a:pt x="737" y="569"/>
                  <a:pt x="774" y="469"/>
                  <a:pt x="770" y="365"/>
                </a:cubicBezTo>
                <a:cubicBezTo>
                  <a:pt x="764" y="265"/>
                  <a:pt x="720" y="171"/>
                  <a:pt x="650" y="104"/>
                </a:cubicBezTo>
                <a:cubicBezTo>
                  <a:pt x="573" y="30"/>
                  <a:pt x="476" y="1"/>
                  <a:pt x="3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"/>
          <p:cNvSpPr/>
          <p:nvPr/>
        </p:nvSpPr>
        <p:spPr>
          <a:xfrm>
            <a:off x="3978964" y="64193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"/>
          <p:cNvSpPr/>
          <p:nvPr/>
        </p:nvSpPr>
        <p:spPr>
          <a:xfrm>
            <a:off x="7234281" y="3396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"/>
          <p:cNvSpPr/>
          <p:nvPr/>
        </p:nvSpPr>
        <p:spPr>
          <a:xfrm>
            <a:off x="4062040" y="871597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"/>
          <p:cNvSpPr/>
          <p:nvPr/>
        </p:nvSpPr>
        <p:spPr>
          <a:xfrm>
            <a:off x="650999" y="3934937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" name="Google Shape;346;p2"/>
          <p:cNvGrpSpPr/>
          <p:nvPr/>
        </p:nvGrpSpPr>
        <p:grpSpPr>
          <a:xfrm>
            <a:off x="11107580" y="4173096"/>
            <a:ext cx="207312" cy="233467"/>
            <a:chOff x="3655550" y="2257032"/>
            <a:chExt cx="192526" cy="161920"/>
          </a:xfrm>
        </p:grpSpPr>
        <p:sp>
          <p:nvSpPr>
            <p:cNvPr id="347" name="Google Shape;347;p2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9" name="Google Shape;349;p2"/>
          <p:cNvSpPr/>
          <p:nvPr/>
        </p:nvSpPr>
        <p:spPr>
          <a:xfrm>
            <a:off x="9019664" y="3396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"/>
          <p:cNvSpPr/>
          <p:nvPr/>
        </p:nvSpPr>
        <p:spPr>
          <a:xfrm>
            <a:off x="2286897" y="1613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"/>
          <p:cNvSpPr/>
          <p:nvPr/>
        </p:nvSpPr>
        <p:spPr>
          <a:xfrm>
            <a:off x="11704481" y="6140954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"/>
          <p:cNvSpPr/>
          <p:nvPr/>
        </p:nvSpPr>
        <p:spPr>
          <a:xfrm rot="6568607">
            <a:off x="1309848" y="159618"/>
            <a:ext cx="292449" cy="471637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"/>
          <p:cNvSpPr txBox="1">
            <a:spLocks noGrp="1"/>
          </p:cNvSpPr>
          <p:nvPr>
            <p:ph type="ctrTitle"/>
          </p:nvPr>
        </p:nvSpPr>
        <p:spPr>
          <a:xfrm>
            <a:off x="1751800" y="1339517"/>
            <a:ext cx="8688400" cy="3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2"/>
          <p:cNvSpPr txBox="1">
            <a:spLocks noGrp="1"/>
          </p:cNvSpPr>
          <p:nvPr>
            <p:ph type="subTitle" idx="1"/>
          </p:nvPr>
        </p:nvSpPr>
        <p:spPr>
          <a:xfrm>
            <a:off x="1751800" y="4804084"/>
            <a:ext cx="8688400" cy="7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0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6"/>
          <p:cNvSpPr/>
          <p:nvPr/>
        </p:nvSpPr>
        <p:spPr>
          <a:xfrm>
            <a:off x="-607573" y="4360114"/>
            <a:ext cx="2761767" cy="3205167"/>
          </a:xfrm>
          <a:custGeom>
            <a:avLst/>
            <a:gdLst/>
            <a:ahLst/>
            <a:cxnLst/>
            <a:rect l="l" t="t" r="r" b="b"/>
            <a:pathLst>
              <a:path w="82853" h="96155" extrusionOk="0">
                <a:moveTo>
                  <a:pt x="6496" y="2260"/>
                </a:moveTo>
                <a:cubicBezTo>
                  <a:pt x="9838" y="-8034"/>
                  <a:pt x="22805" y="21778"/>
                  <a:pt x="26548" y="28729"/>
                </a:cubicBezTo>
                <a:cubicBezTo>
                  <a:pt x="30291" y="35681"/>
                  <a:pt x="26415" y="40360"/>
                  <a:pt x="28955" y="43969"/>
                </a:cubicBezTo>
                <a:cubicBezTo>
                  <a:pt x="31495" y="47579"/>
                  <a:pt x="38847" y="46777"/>
                  <a:pt x="41788" y="50386"/>
                </a:cubicBezTo>
                <a:cubicBezTo>
                  <a:pt x="44729" y="53996"/>
                  <a:pt x="42992" y="62685"/>
                  <a:pt x="46601" y="65626"/>
                </a:cubicBezTo>
                <a:cubicBezTo>
                  <a:pt x="50211" y="68567"/>
                  <a:pt x="57830" y="64824"/>
                  <a:pt x="63445" y="68032"/>
                </a:cubicBezTo>
                <a:cubicBezTo>
                  <a:pt x="69060" y="71241"/>
                  <a:pt x="89782" y="81134"/>
                  <a:pt x="80290" y="84877"/>
                </a:cubicBezTo>
                <a:cubicBezTo>
                  <a:pt x="70799" y="88620"/>
                  <a:pt x="18795" y="104261"/>
                  <a:pt x="6496" y="90491"/>
                </a:cubicBezTo>
                <a:cubicBezTo>
                  <a:pt x="-5803" y="76722"/>
                  <a:pt x="3154" y="12554"/>
                  <a:pt x="6496" y="22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050" name="Google Shape;1050;p6"/>
          <p:cNvSpPr/>
          <p:nvPr/>
        </p:nvSpPr>
        <p:spPr>
          <a:xfrm>
            <a:off x="10289286" y="-449957"/>
            <a:ext cx="2924167" cy="3659967"/>
          </a:xfrm>
          <a:custGeom>
            <a:avLst/>
            <a:gdLst/>
            <a:ahLst/>
            <a:cxnLst/>
            <a:rect l="l" t="t" r="r" b="b"/>
            <a:pathLst>
              <a:path w="87725" h="109799" extrusionOk="0">
                <a:moveTo>
                  <a:pt x="3340" y="8686"/>
                </a:moveTo>
                <a:cubicBezTo>
                  <a:pt x="-7622" y="12563"/>
                  <a:pt x="11361" y="24060"/>
                  <a:pt x="17778" y="31145"/>
                </a:cubicBezTo>
                <a:cubicBezTo>
                  <a:pt x="24195" y="38230"/>
                  <a:pt x="35959" y="41840"/>
                  <a:pt x="41841" y="51198"/>
                </a:cubicBezTo>
                <a:cubicBezTo>
                  <a:pt x="47723" y="60556"/>
                  <a:pt x="47723" y="78203"/>
                  <a:pt x="53070" y="87293"/>
                </a:cubicBezTo>
                <a:cubicBezTo>
                  <a:pt x="58417" y="96384"/>
                  <a:pt x="68845" y="118976"/>
                  <a:pt x="73925" y="105741"/>
                </a:cubicBezTo>
                <a:cubicBezTo>
                  <a:pt x="79005" y="92506"/>
                  <a:pt x="95314" y="24060"/>
                  <a:pt x="83550" y="7884"/>
                </a:cubicBezTo>
                <a:cubicBezTo>
                  <a:pt x="71786" y="-8292"/>
                  <a:pt x="14302" y="4809"/>
                  <a:pt x="3340" y="86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51" name="Google Shape;105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2" name="Google Shape;1052;p6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1053" name="Google Shape;1053;p6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5" name="Google Shape;1055;p6"/>
          <p:cNvGrpSpPr/>
          <p:nvPr/>
        </p:nvGrpSpPr>
        <p:grpSpPr>
          <a:xfrm rot="-6298890">
            <a:off x="10769317" y="308689"/>
            <a:ext cx="1212504" cy="1027059"/>
            <a:chOff x="6536750" y="766975"/>
            <a:chExt cx="776100" cy="657400"/>
          </a:xfrm>
        </p:grpSpPr>
        <p:sp>
          <p:nvSpPr>
            <p:cNvPr id="1056" name="Google Shape;1056;p6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6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6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6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6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6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6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6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6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6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6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5" name="Google Shape;1235;p6"/>
          <p:cNvGrpSpPr/>
          <p:nvPr/>
        </p:nvGrpSpPr>
        <p:grpSpPr>
          <a:xfrm>
            <a:off x="285613" y="5910423"/>
            <a:ext cx="665191" cy="714416"/>
            <a:chOff x="539500" y="356300"/>
            <a:chExt cx="347201" cy="372894"/>
          </a:xfrm>
        </p:grpSpPr>
        <p:sp>
          <p:nvSpPr>
            <p:cNvPr id="1236" name="Google Shape;1236;p6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6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6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6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6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6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6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6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6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6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6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7" name="Google Shape;1247;p6"/>
          <p:cNvGrpSpPr/>
          <p:nvPr/>
        </p:nvGrpSpPr>
        <p:grpSpPr>
          <a:xfrm rot="-672145" flipH="1">
            <a:off x="398427" y="441106"/>
            <a:ext cx="439524" cy="565119"/>
            <a:chOff x="3526675" y="707075"/>
            <a:chExt cx="187750" cy="241400"/>
          </a:xfrm>
        </p:grpSpPr>
        <p:sp>
          <p:nvSpPr>
            <p:cNvPr id="1248" name="Google Shape;1248;p6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6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6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1" name="Google Shape;1251;p6"/>
          <p:cNvGrpSpPr/>
          <p:nvPr/>
        </p:nvGrpSpPr>
        <p:grpSpPr>
          <a:xfrm rot="-9361521">
            <a:off x="11219652" y="5927206"/>
            <a:ext cx="620115" cy="680853"/>
            <a:chOff x="818450" y="719950"/>
            <a:chExt cx="162075" cy="177950"/>
          </a:xfrm>
        </p:grpSpPr>
        <p:sp>
          <p:nvSpPr>
            <p:cNvPr id="1252" name="Google Shape;1252;p6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6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6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5" name="Google Shape;125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6"/>
          <p:cNvSpPr/>
          <p:nvPr/>
        </p:nvSpPr>
        <p:spPr>
          <a:xfrm>
            <a:off x="329915" y="26101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6"/>
          <p:cNvSpPr/>
          <p:nvPr/>
        </p:nvSpPr>
        <p:spPr>
          <a:xfrm>
            <a:off x="5023540" y="64900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6"/>
          <p:cNvSpPr/>
          <p:nvPr/>
        </p:nvSpPr>
        <p:spPr>
          <a:xfrm>
            <a:off x="11753564" y="35600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9" name="Google Shape;1259;p6"/>
          <p:cNvSpPr/>
          <p:nvPr/>
        </p:nvSpPr>
        <p:spPr>
          <a:xfrm>
            <a:off x="7201406" y="1745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106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33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" name="Google Shape;5735;p22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736" name="Google Shape;5736;p22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5737" name="Google Shape;573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38" name="Google Shape;5738;p22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5739" name="Google Shape;5739;p22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22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1" name="Google Shape;5761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2" name="Google Shape;5762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5" name="Google Shape;5765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6" name="Google Shape;5766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22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22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22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3" name="Google Shape;5793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4" name="Google Shape;5794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3" name="Google Shape;5813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4" name="Google Shape;5814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6" name="Google Shape;5836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7" name="Google Shape;5837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22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9" name="Google Shape;5859;p22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0" name="Google Shape;5860;p22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22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22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22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22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22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22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22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22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22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22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22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22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22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22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22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22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9" name="Google Shape;5879;p22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0" name="Google Shape;5880;p22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3" name="Google Shape;5883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4" name="Google Shape;5884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3" name="Google Shape;5893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4" name="Google Shape;5894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5" name="Google Shape;5895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6" name="Google Shape;5896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7" name="Google Shape;5897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5" name="Google Shape;5905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6" name="Google Shape;5906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6" name="Google Shape;5956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7" name="Google Shape;5957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6" name="Google Shape;5966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7" name="Google Shape;5967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8" name="Google Shape;6028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9" name="Google Shape;6029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2" name="Google Shape;6032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3" name="Google Shape;6033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1" name="Google Shape;6041;p22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042" name="Google Shape;6042;p22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22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22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22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22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22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22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0" name="Google Shape;6060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1" name="Google Shape;6061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0" name="Google Shape;6080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1" name="Google Shape;6081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3" name="Google Shape;6103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4" name="Google Shape;6104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1" name="Google Shape;6121;p22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122" name="Google Shape;6122;p2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2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2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2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6" name="Google Shape;6126;p22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127" name="Google Shape;6127;p2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2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2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2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97" name="Google Shape;6197;p22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198" name="Google Shape;6198;p2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1" name="Google Shape;6201;p22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202" name="Google Shape;6202;p2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05" name="Google Shape;6205;p22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6" name="Google Shape;6206;p22"/>
          <p:cNvSpPr/>
          <p:nvPr/>
        </p:nvSpPr>
        <p:spPr>
          <a:xfrm>
            <a:off x="11739630" y="26565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7" name="Google Shape;6207;p22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8" name="Google Shape;6208;p22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9" name="Google Shape;6209;p22"/>
          <p:cNvSpPr/>
          <p:nvPr/>
        </p:nvSpPr>
        <p:spPr>
          <a:xfrm rot="-107">
            <a:off x="8121940" y="6431274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0" name="Google Shape;6210;p22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1" name="Google Shape;6211;p22"/>
          <p:cNvSpPr txBox="1">
            <a:spLocks noGrp="1"/>
          </p:cNvSpPr>
          <p:nvPr>
            <p:ph type="title"/>
          </p:nvPr>
        </p:nvSpPr>
        <p:spPr>
          <a:xfrm>
            <a:off x="960000" y="604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030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4" name="Google Shape;6954;p25"/>
          <p:cNvSpPr/>
          <p:nvPr/>
        </p:nvSpPr>
        <p:spPr>
          <a:xfrm>
            <a:off x="6629466" y="-2301698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6955" name="Google Shape;6955;p25"/>
          <p:cNvSpPr/>
          <p:nvPr/>
        </p:nvSpPr>
        <p:spPr>
          <a:xfrm rot="10800000">
            <a:off x="-1681867" y="2782769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956" name="Google Shape;695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57" name="Google Shape;6957;p25"/>
          <p:cNvGrpSpPr/>
          <p:nvPr/>
        </p:nvGrpSpPr>
        <p:grpSpPr>
          <a:xfrm>
            <a:off x="10439418" y="514996"/>
            <a:ext cx="1491049" cy="1559195"/>
            <a:chOff x="6290250" y="1718800"/>
            <a:chExt cx="911325" cy="952975"/>
          </a:xfrm>
        </p:grpSpPr>
        <p:sp>
          <p:nvSpPr>
            <p:cNvPr id="6958" name="Google Shape;6958;p25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1" name="Google Shape;6961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2" name="Google Shape;6962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3" name="Google Shape;6963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4" name="Google Shape;6964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5" name="Google Shape;6965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6" name="Google Shape;6966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7" name="Google Shape;6967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8" name="Google Shape;6968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9" name="Google Shape;6969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0" name="Google Shape;6970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1" name="Google Shape;6971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2" name="Google Shape;6972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3" name="Google Shape;6973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4" name="Google Shape;6974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5" name="Google Shape;6975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6" name="Google Shape;6976;p25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7" name="Google Shape;6977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8" name="Google Shape;6978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9" name="Google Shape;6979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0" name="Google Shape;6980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1" name="Google Shape;6981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2" name="Google Shape;6982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3" name="Google Shape;6983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4" name="Google Shape;6984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5" name="Google Shape;6985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6" name="Google Shape;6986;p25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7" name="Google Shape;6987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8" name="Google Shape;6988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9" name="Google Shape;6989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0" name="Google Shape;6990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1" name="Google Shape;6991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2" name="Google Shape;6992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3" name="Google Shape;6993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4" name="Google Shape;6994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5" name="Google Shape;6995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6" name="Google Shape;6996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7" name="Google Shape;6997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8" name="Google Shape;6998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9" name="Google Shape;6999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0" name="Google Shape;7000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1" name="Google Shape;7001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2" name="Google Shape;7002;p25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3" name="Google Shape;700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4" name="Google Shape;7004;p25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5" name="Google Shape;7005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6" name="Google Shape;7006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7" name="Google Shape;7007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8" name="Google Shape;7008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9" name="Google Shape;7009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0" name="Google Shape;7010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1" name="Google Shape;7011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2" name="Google Shape;7012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3" name="Google Shape;7013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4" name="Google Shape;7014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5" name="Google Shape;7015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6" name="Google Shape;7016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7" name="Google Shape;7017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8" name="Google Shape;7018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9" name="Google Shape;7019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0" name="Google Shape;7020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1" name="Google Shape;7021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2" name="Google Shape;7022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3" name="Google Shape;7023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4" name="Google Shape;7024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5" name="Google Shape;7025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6" name="Google Shape;7026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7" name="Google Shape;7027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8" name="Google Shape;7028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9" name="Google Shape;7029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0" name="Google Shape;7030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1" name="Google Shape;7031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2" name="Google Shape;7032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3" name="Google Shape;7033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4" name="Google Shape;7034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5" name="Google Shape;7035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6" name="Google Shape;7036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7" name="Google Shape;7037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8" name="Google Shape;7038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9" name="Google Shape;7039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0" name="Google Shape;7040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1" name="Google Shape;7041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2" name="Google Shape;7042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3" name="Google Shape;7043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2" name="Google Shape;7052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3" name="Google Shape;7053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4" name="Google Shape;7054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5" name="Google Shape;7055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3" name="Google Shape;7063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4" name="Google Shape;7064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1" name="Google Shape;7091;p25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2" name="Google Shape;7092;p25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0" name="Google Shape;7100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1" name="Google Shape;7101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8" name="Google Shape;7128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9" name="Google Shape;7129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8" name="Google Shape;7148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9" name="Google Shape;7149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3" name="Google Shape;7173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4" name="Google Shape;7174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1" name="Google Shape;7181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2" name="Google Shape;7182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3" name="Google Shape;7203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4" name="Google Shape;7204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8" name="Google Shape;7218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9" name="Google Shape;7219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0" name="Google Shape;7260;p25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7261" name="Google Shape;7261;p25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3" name="Google Shape;7263;p25"/>
          <p:cNvGrpSpPr/>
          <p:nvPr/>
        </p:nvGrpSpPr>
        <p:grpSpPr>
          <a:xfrm rot="-4199169">
            <a:off x="522634" y="4804849"/>
            <a:ext cx="1301636" cy="1102559"/>
            <a:chOff x="6536750" y="766975"/>
            <a:chExt cx="776100" cy="657400"/>
          </a:xfrm>
        </p:grpSpPr>
        <p:sp>
          <p:nvSpPr>
            <p:cNvPr id="7264" name="Google Shape;7264;p25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6" name="Google Shape;7266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7" name="Google Shape;7267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8" name="Google Shape;7328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9" name="Google Shape;7329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3" name="Google Shape;7353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4" name="Google Shape;7354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5" name="Google Shape;7355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6" name="Google Shape;7356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7" name="Google Shape;7357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8" name="Google Shape;7358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9" name="Google Shape;7359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0" name="Google Shape;7360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1" name="Google Shape;7361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2" name="Google Shape;7362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3" name="Google Shape;7363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4" name="Google Shape;7364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5" name="Google Shape;7365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6" name="Google Shape;7366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7" name="Google Shape;7367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8" name="Google Shape;7368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9" name="Google Shape;7369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0" name="Google Shape;7370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1" name="Google Shape;737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2" name="Google Shape;737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3" name="Google Shape;7373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4" name="Google Shape;7374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5" name="Google Shape;7375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6" name="Google Shape;7376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7" name="Google Shape;7377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8" name="Google Shape;7378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9" name="Google Shape;7379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0" name="Google Shape;7380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1" name="Google Shape;7381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2" name="Google Shape;7382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3" name="Google Shape;7383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4" name="Google Shape;7384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5" name="Google Shape;7385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6" name="Google Shape;7386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7" name="Google Shape;7387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8" name="Google Shape;7388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9" name="Google Shape;7389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0" name="Google Shape;7390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1" name="Google Shape;7391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2" name="Google Shape;7392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3" name="Google Shape;7393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4" name="Google Shape;7394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5" name="Google Shape;7395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6" name="Google Shape;7396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7" name="Google Shape;7397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8" name="Google Shape;7398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9" name="Google Shape;7399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0" name="Google Shape;7400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1" name="Google Shape;7401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2" name="Google Shape;7402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3" name="Google Shape;7403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4" name="Google Shape;7404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5" name="Google Shape;7405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6" name="Google Shape;7406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7" name="Google Shape;7407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8" name="Google Shape;7408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9" name="Google Shape;7409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0" name="Google Shape;7410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1" name="Google Shape;7411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2" name="Google Shape;7412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3" name="Google Shape;7413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4" name="Google Shape;7414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5" name="Google Shape;7415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6" name="Google Shape;7416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7" name="Google Shape;7417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8" name="Google Shape;7418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9" name="Google Shape;7419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0" name="Google Shape;7420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1" name="Google Shape;7421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2" name="Google Shape;7422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3" name="Google Shape;7423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4" name="Google Shape;7424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5" name="Google Shape;7425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6" name="Google Shape;7426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7" name="Google Shape;7427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8" name="Google Shape;7428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9" name="Google Shape;7429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0" name="Google Shape;7430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1" name="Google Shape;7431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2" name="Google Shape;7432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3" name="Google Shape;7433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4" name="Google Shape;7434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5" name="Google Shape;7435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6" name="Google Shape;7436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7" name="Google Shape;7437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8" name="Google Shape;7438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9" name="Google Shape;7439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0" name="Google Shape;7440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1" name="Google Shape;7441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2" name="Google Shape;7442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43" name="Google Shape;7443;p25"/>
          <p:cNvSpPr/>
          <p:nvPr/>
        </p:nvSpPr>
        <p:spPr>
          <a:xfrm>
            <a:off x="1699015" y="35692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4" name="Google Shape;7444;p25"/>
          <p:cNvSpPr/>
          <p:nvPr/>
        </p:nvSpPr>
        <p:spPr>
          <a:xfrm>
            <a:off x="10112080" y="26711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5" name="Google Shape;7445;p25"/>
          <p:cNvSpPr/>
          <p:nvPr/>
        </p:nvSpPr>
        <p:spPr>
          <a:xfrm>
            <a:off x="330573" y="2359663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46" name="Google Shape;7446;p25"/>
          <p:cNvGrpSpPr/>
          <p:nvPr/>
        </p:nvGrpSpPr>
        <p:grpSpPr>
          <a:xfrm rot="-5400000" flipH="1">
            <a:off x="562738" y="3777203"/>
            <a:ext cx="521341" cy="572405"/>
            <a:chOff x="818450" y="719950"/>
            <a:chExt cx="162075" cy="177950"/>
          </a:xfrm>
        </p:grpSpPr>
        <p:sp>
          <p:nvSpPr>
            <p:cNvPr id="7447" name="Google Shape;7447;p25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8" name="Google Shape;7448;p25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9" name="Google Shape;7449;p25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0" name="Google Shape;7450;p25"/>
          <p:cNvGrpSpPr/>
          <p:nvPr/>
        </p:nvGrpSpPr>
        <p:grpSpPr>
          <a:xfrm rot="10292201">
            <a:off x="10965181" y="2444386"/>
            <a:ext cx="439515" cy="565108"/>
            <a:chOff x="3526675" y="707075"/>
            <a:chExt cx="187750" cy="241400"/>
          </a:xfrm>
        </p:grpSpPr>
        <p:sp>
          <p:nvSpPr>
            <p:cNvPr id="7451" name="Google Shape;7451;p25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2" name="Google Shape;7452;p25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3" name="Google Shape;7453;p25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4" name="Google Shape;7454;p25"/>
          <p:cNvGrpSpPr/>
          <p:nvPr/>
        </p:nvGrpSpPr>
        <p:grpSpPr>
          <a:xfrm>
            <a:off x="11036763" y="5285123"/>
            <a:ext cx="665191" cy="714416"/>
            <a:chOff x="539500" y="356300"/>
            <a:chExt cx="347201" cy="372894"/>
          </a:xfrm>
        </p:grpSpPr>
        <p:sp>
          <p:nvSpPr>
            <p:cNvPr id="7455" name="Google Shape;7455;p25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6" name="Google Shape;7456;p25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7" name="Google Shape;7457;p25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8" name="Google Shape;7458;p25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9" name="Google Shape;7459;p25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0" name="Google Shape;7460;p25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1" name="Google Shape;7461;p25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2" name="Google Shape;7462;p25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3" name="Google Shape;7463;p25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4" name="Google Shape;7464;p25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5" name="Google Shape;7465;p25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66" name="Google Shape;7466;p25"/>
          <p:cNvGrpSpPr/>
          <p:nvPr/>
        </p:nvGrpSpPr>
        <p:grpSpPr>
          <a:xfrm>
            <a:off x="591935" y="383235"/>
            <a:ext cx="462928" cy="680855"/>
            <a:chOff x="3716700" y="1378700"/>
            <a:chExt cx="135825" cy="199750"/>
          </a:xfrm>
        </p:grpSpPr>
        <p:sp>
          <p:nvSpPr>
            <p:cNvPr id="7467" name="Google Shape;7467;p25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8" name="Google Shape;7468;p25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9" name="Google Shape;7469;p25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0" name="Google Shape;7470;p25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71" name="Google Shape;7471;p25"/>
          <p:cNvSpPr/>
          <p:nvPr/>
        </p:nvSpPr>
        <p:spPr>
          <a:xfrm rot="1257298">
            <a:off x="9777439" y="4293281"/>
            <a:ext cx="452704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2" name="Google Shape;7472;p25"/>
          <p:cNvSpPr/>
          <p:nvPr/>
        </p:nvSpPr>
        <p:spPr>
          <a:xfrm>
            <a:off x="2111080" y="6120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3" name="Google Shape;7473;p25"/>
          <p:cNvSpPr/>
          <p:nvPr/>
        </p:nvSpPr>
        <p:spPr>
          <a:xfrm>
            <a:off x="9558748" y="63432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0168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8"/>
          <p:cNvSpPr/>
          <p:nvPr/>
        </p:nvSpPr>
        <p:spPr>
          <a:xfrm rot="10800000" flipH="1">
            <a:off x="6777374" y="2112002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696" name="Google Shape;1696;p8"/>
          <p:cNvSpPr/>
          <p:nvPr/>
        </p:nvSpPr>
        <p:spPr>
          <a:xfrm rot="10800000">
            <a:off x="-1444868" y="-1392685"/>
            <a:ext cx="4675339" cy="551412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1697" name="Google Shape;169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8" name="Google Shape;1698;p8"/>
          <p:cNvGrpSpPr/>
          <p:nvPr/>
        </p:nvGrpSpPr>
        <p:grpSpPr>
          <a:xfrm>
            <a:off x="299582" y="432844"/>
            <a:ext cx="1653244" cy="1734747"/>
            <a:chOff x="-818813" y="1823137"/>
            <a:chExt cx="1579734" cy="1657613"/>
          </a:xfrm>
        </p:grpSpPr>
        <p:sp>
          <p:nvSpPr>
            <p:cNvPr id="1699" name="Google Shape;1699;p8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8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8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8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8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8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8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8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8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8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8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8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8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8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8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8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8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8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8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8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8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8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8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8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8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8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8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8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8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8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8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8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8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8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8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8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8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8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1" name="Google Shape;1761;p8"/>
          <p:cNvGrpSpPr/>
          <p:nvPr/>
        </p:nvGrpSpPr>
        <p:grpSpPr>
          <a:xfrm rot="-10012868" flipH="1">
            <a:off x="357947" y="2320799"/>
            <a:ext cx="439516" cy="565108"/>
            <a:chOff x="3526675" y="707075"/>
            <a:chExt cx="187750" cy="241400"/>
          </a:xfrm>
        </p:grpSpPr>
        <p:sp>
          <p:nvSpPr>
            <p:cNvPr id="1762" name="Google Shape;1762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5" name="Google Shape;1765;p8"/>
          <p:cNvGrpSpPr/>
          <p:nvPr/>
        </p:nvGrpSpPr>
        <p:grpSpPr>
          <a:xfrm>
            <a:off x="10684212" y="5293845"/>
            <a:ext cx="1458576" cy="1331051"/>
            <a:chOff x="4097300" y="529025"/>
            <a:chExt cx="796050" cy="726450"/>
          </a:xfrm>
        </p:grpSpPr>
        <p:sp>
          <p:nvSpPr>
            <p:cNvPr id="1766" name="Google Shape;1766;p8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8"/>
          <p:cNvGrpSpPr/>
          <p:nvPr/>
        </p:nvGrpSpPr>
        <p:grpSpPr>
          <a:xfrm rot="672145">
            <a:off x="11397727" y="4466589"/>
            <a:ext cx="439524" cy="565119"/>
            <a:chOff x="3526675" y="707075"/>
            <a:chExt cx="187750" cy="241400"/>
          </a:xfrm>
        </p:grpSpPr>
        <p:sp>
          <p:nvSpPr>
            <p:cNvPr id="1846" name="Google Shape;1846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9" name="Google Shape;1849;p8"/>
          <p:cNvGrpSpPr/>
          <p:nvPr/>
        </p:nvGrpSpPr>
        <p:grpSpPr>
          <a:xfrm rot="-1377965">
            <a:off x="719461" y="5793865"/>
            <a:ext cx="462931" cy="680865"/>
            <a:chOff x="3716700" y="1378700"/>
            <a:chExt cx="135825" cy="199750"/>
          </a:xfrm>
        </p:grpSpPr>
        <p:sp>
          <p:nvSpPr>
            <p:cNvPr id="1850" name="Google Shape;1850;p8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8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8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4" name="Google Shape;1854;p8"/>
          <p:cNvGrpSpPr/>
          <p:nvPr/>
        </p:nvGrpSpPr>
        <p:grpSpPr>
          <a:xfrm rot="-1687898">
            <a:off x="10942703" y="543408"/>
            <a:ext cx="456072" cy="557843"/>
            <a:chOff x="2019050" y="1133325"/>
            <a:chExt cx="153525" cy="187750"/>
          </a:xfrm>
        </p:grpSpPr>
        <p:sp>
          <p:nvSpPr>
            <p:cNvPr id="1855" name="Google Shape;1855;p8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8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8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8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9" name="Google Shape;1859;p8"/>
          <p:cNvGrpSpPr/>
          <p:nvPr/>
        </p:nvGrpSpPr>
        <p:grpSpPr>
          <a:xfrm>
            <a:off x="5579252" y="5674322"/>
            <a:ext cx="1033573" cy="919945"/>
            <a:chOff x="4748225" y="4600750"/>
            <a:chExt cx="332125" cy="295625"/>
          </a:xfrm>
        </p:grpSpPr>
        <p:sp>
          <p:nvSpPr>
            <p:cNvPr id="1860" name="Google Shape;1860;p8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8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8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8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8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8"/>
          <p:cNvSpPr/>
          <p:nvPr/>
        </p:nvSpPr>
        <p:spPr>
          <a:xfrm>
            <a:off x="604981" y="40118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8"/>
          <p:cNvSpPr/>
          <p:nvPr/>
        </p:nvSpPr>
        <p:spPr>
          <a:xfrm rot="1258828">
            <a:off x="2766372" y="5885610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7" name="Google Shape;1927;p8"/>
          <p:cNvSpPr/>
          <p:nvPr/>
        </p:nvSpPr>
        <p:spPr>
          <a:xfrm>
            <a:off x="4765597" y="6678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8" name="Google Shape;1928;p8"/>
          <p:cNvSpPr/>
          <p:nvPr/>
        </p:nvSpPr>
        <p:spPr>
          <a:xfrm rot="-975912">
            <a:off x="11014856" y="2188148"/>
            <a:ext cx="452688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8"/>
          <p:cNvSpPr/>
          <p:nvPr/>
        </p:nvSpPr>
        <p:spPr>
          <a:xfrm>
            <a:off x="7972681" y="4328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8"/>
          <p:cNvSpPr/>
          <p:nvPr/>
        </p:nvSpPr>
        <p:spPr>
          <a:xfrm>
            <a:off x="9306697" y="56188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8"/>
          <p:cNvSpPr txBox="1">
            <a:spLocks noGrp="1"/>
          </p:cNvSpPr>
          <p:nvPr>
            <p:ph type="title"/>
          </p:nvPr>
        </p:nvSpPr>
        <p:spPr>
          <a:xfrm>
            <a:off x="2025633" y="1742800"/>
            <a:ext cx="814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403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249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289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6930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92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917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508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23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397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232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579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726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1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520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70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5117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777014-831A-4C5E-9B79-ED2DA8F8F884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1A8D8F-17A9-4F60-B253-865B2E2CF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079A38-B751-48BB-9C04-319CC726F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3B117D8-E30B-41A2-A996-92018ABAE311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DA1C131-7FDC-4E1A-8988-F6247388C606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BF86380-0C5F-4DBB-B50E-7DD4D4C00F19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4A2E9EA3-2361-4190-8EB5-D07658C8DF1B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E8991E84-045B-4987-B258-D3D1A5E9B9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C50C59CD-E28B-41ED-85E2-1C5E48445F0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4A4BE78A-645E-4A0C-8088-327AF2BC723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8B6992C0-5D24-4188-B22E-E5AFC63F4B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867A0D55-CF8D-4A33-A6C8-C2E1A38552CD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147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EE7C6EF4-5E73-4298-8F67-EB4552F5033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7203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85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3" r:id="rId2"/>
    <p:sldLayoutId id="2147483704" r:id="rId3"/>
    <p:sldLayoutId id="2147483705" r:id="rId4"/>
    <p:sldLayoutId id="2147483707" r:id="rId5"/>
    <p:sldLayoutId id="214748371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2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898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5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gif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4a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2.m4a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SỐ 1 PHƯỚC HIỆP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137228" y="3290926"/>
            <a:ext cx="6981371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BÀI: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04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65946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727476" y="5143170"/>
            <a:ext cx="5554134" cy="53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itchFamily="18" charset="0"/>
              </a:rPr>
              <a:t>: Nguyễn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Tấn</a:t>
            </a:r>
            <a:r>
              <a:rPr lang="en-US" altLang="en-US" sz="28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</a:rPr>
              <a:t>Đạt</a:t>
            </a:r>
            <a:endParaRPr lang="en-US" altLang="en-US" sz="28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681" y="3742267"/>
            <a:ext cx="3187090" cy="227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E1BBE9-E39F-C085-3858-F0E424B43B3E}"/>
              </a:ext>
            </a:extLst>
          </p:cNvPr>
          <p:cNvSpPr txBox="1"/>
          <p:nvPr/>
        </p:nvSpPr>
        <p:spPr>
          <a:xfrm>
            <a:off x="2547992" y="1083829"/>
            <a:ext cx="444871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AEF9AF-9CD8-B7C7-DB5D-04B6AB595F9B}"/>
              </a:ext>
            </a:extLst>
          </p:cNvPr>
          <p:cNvSpPr txBox="1"/>
          <p:nvPr/>
        </p:nvSpPr>
        <p:spPr>
          <a:xfrm>
            <a:off x="8448440" y="683719"/>
            <a:ext cx="399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610B4D-6F65-4E66-1A78-166371125E63}"/>
              </a:ext>
            </a:extLst>
          </p:cNvPr>
          <p:cNvSpPr txBox="1"/>
          <p:nvPr/>
        </p:nvSpPr>
        <p:spPr>
          <a:xfrm>
            <a:off x="2159726" y="2595153"/>
            <a:ext cx="461725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S= a x b (a, b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BF90D-F499-3D31-DAB3-D6B4DFCD9B46}"/>
              </a:ext>
            </a:extLst>
          </p:cNvPr>
          <p:cNvSpPr txBox="1"/>
          <p:nvPr/>
        </p:nvSpPr>
        <p:spPr>
          <a:xfrm>
            <a:off x="9113179" y="1227908"/>
            <a:ext cx="60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1D999D-8599-20EB-E09C-5F9F539EA096}"/>
              </a:ext>
            </a:extLst>
          </p:cNvPr>
          <p:cNvSpPr txBox="1"/>
          <p:nvPr/>
        </p:nvSpPr>
        <p:spPr>
          <a:xfrm>
            <a:off x="2438500" y="3203299"/>
            <a:ext cx="46028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a= 30cm, b= 24cm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8F7140-3A06-636E-D3A8-D7F6A59192D5}"/>
                  </a:ext>
                </a:extLst>
              </p:cNvPr>
              <p:cNvSpPr txBox="1"/>
              <p:nvPr/>
            </p:nvSpPr>
            <p:spPr>
              <a:xfrm>
                <a:off x="2787481" y="5042787"/>
                <a:ext cx="4253841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30 x 24= 720(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8F7140-3A06-636E-D3A8-D7F6A5919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481" y="5042787"/>
                <a:ext cx="4253841" cy="532966"/>
              </a:xfrm>
              <a:prstGeom prst="rect">
                <a:avLst/>
              </a:prstGeom>
              <a:blipFill>
                <a:blip r:embed="rId3"/>
                <a:stretch>
                  <a:fillRect l="-2865" t="-10227" b="-2954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07AB906-43CE-1317-D32F-67B4593E65BE}"/>
              </a:ext>
            </a:extLst>
          </p:cNvPr>
          <p:cNvSpPr txBox="1"/>
          <p:nvPr/>
        </p:nvSpPr>
        <p:spPr>
          <a:xfrm>
            <a:off x="2438500" y="3762008"/>
            <a:ext cx="455145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a= 25cm, b=18cm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D9469E-C640-ACEB-EF98-5A4868AEC1CA}"/>
              </a:ext>
            </a:extLst>
          </p:cNvPr>
          <p:cNvSpPr txBox="1"/>
          <p:nvPr/>
        </p:nvSpPr>
        <p:spPr>
          <a:xfrm>
            <a:off x="2312860" y="4500080"/>
            <a:ext cx="455145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9F89912-4B2F-3C80-D78F-D056A658C81E}"/>
                  </a:ext>
                </a:extLst>
              </p:cNvPr>
              <p:cNvSpPr txBox="1"/>
              <p:nvPr/>
            </p:nvSpPr>
            <p:spPr>
              <a:xfrm>
                <a:off x="3532844" y="5597205"/>
                <a:ext cx="3463858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Đáp</a:t>
                </a:r>
                <a:r>
                  <a:rPr lang="en-US" sz="2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720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9F89912-4B2F-3C80-D78F-D056A658C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844" y="5597205"/>
                <a:ext cx="3463858" cy="532966"/>
              </a:xfrm>
              <a:prstGeom prst="rect">
                <a:avLst/>
              </a:prstGeom>
              <a:blipFill>
                <a:blip r:embed="rId4"/>
                <a:stretch>
                  <a:fillRect t="-10227" b="-2954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F65EA6F7-6B5E-48EA-8095-FF6BAA842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2257" y="1103599"/>
            <a:ext cx="1312365" cy="64872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S=?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D28FBD1-6D94-4772-92E2-D179E7ADECB1}"/>
              </a:ext>
            </a:extLst>
          </p:cNvPr>
          <p:cNvSpPr txBox="1"/>
          <p:nvPr/>
        </p:nvSpPr>
        <p:spPr>
          <a:xfrm>
            <a:off x="7099443" y="4500080"/>
            <a:ext cx="455145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A8FC508-77B9-4C9E-9206-61874D177908}"/>
                  </a:ext>
                </a:extLst>
              </p:cNvPr>
              <p:cNvSpPr txBox="1"/>
              <p:nvPr/>
            </p:nvSpPr>
            <p:spPr>
              <a:xfrm>
                <a:off x="7410854" y="4975960"/>
                <a:ext cx="4253841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25 x 18= 450(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A8FC508-77B9-4C9E-9206-61874D177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0854" y="4975960"/>
                <a:ext cx="4253841" cy="532966"/>
              </a:xfrm>
              <a:prstGeom prst="rect">
                <a:avLst/>
              </a:prstGeom>
              <a:blipFill>
                <a:blip r:embed="rId5"/>
                <a:stretch>
                  <a:fillRect l="-3013" t="-10227" b="-2954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B8A2C07-0A6C-44EF-A996-A066C5D3CC54}"/>
                  </a:ext>
                </a:extLst>
              </p:cNvPr>
              <p:cNvSpPr txBox="1"/>
              <p:nvPr/>
            </p:nvSpPr>
            <p:spPr>
              <a:xfrm>
                <a:off x="7203507" y="5509198"/>
                <a:ext cx="3463858" cy="53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Đáp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4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𝟓𝟎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B8A2C07-0A6C-44EF-A996-A066C5D3C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3507" y="5509198"/>
                <a:ext cx="3463858" cy="532966"/>
              </a:xfrm>
              <a:prstGeom prst="rect">
                <a:avLst/>
              </a:prstGeom>
              <a:blipFill>
                <a:blip r:embed="rId6"/>
                <a:stretch>
                  <a:fillRect t="-11494" b="-3103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3078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19" grpId="0"/>
      <p:bldP spid="22" grpId="0"/>
      <p:bldP spid="23" grpId="0"/>
      <p:bldP spid="26" grpId="0" animBg="1"/>
      <p:bldP spid="49" grpId="0"/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1280160" y="268692"/>
            <a:ext cx="10455863" cy="3327947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4: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Một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cửa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hoa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quả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bán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được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12kg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xoài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và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20kg cam.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Biết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1kg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xoài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giá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30 000đồng, 1kg cam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giá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25 000đồng.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Hỏi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cửa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đó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bán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xoài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và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cam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được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bao nhiêu </a:t>
            </a:r>
            <a:r>
              <a:rPr lang="vi-VN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tiền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D3FEE9-976D-4DD2-BC0C-2A44630D8633}"/>
              </a:ext>
            </a:extLst>
          </p:cNvPr>
          <p:cNvSpPr txBox="1"/>
          <p:nvPr/>
        </p:nvSpPr>
        <p:spPr>
          <a:xfrm>
            <a:off x="3573625" y="3799194"/>
            <a:ext cx="193890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Tóm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tắt</a:t>
            </a:r>
            <a:endParaRPr lang="en-US" sz="2300" b="1" u="sng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CD432-5A06-4A61-9CE8-43918469F58C}"/>
              </a:ext>
            </a:extLst>
          </p:cNvPr>
          <p:cNvSpPr txBox="1"/>
          <p:nvPr/>
        </p:nvSpPr>
        <p:spPr>
          <a:xfrm>
            <a:off x="2987040" y="4254178"/>
            <a:ext cx="505097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Xoài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just"/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1kg:  30 000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23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12kg……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5A4F28-B185-4A20-8562-E04830F16612}"/>
              </a:ext>
            </a:extLst>
          </p:cNvPr>
          <p:cNvSpPr txBox="1"/>
          <p:nvPr/>
        </p:nvSpPr>
        <p:spPr>
          <a:xfrm>
            <a:off x="2917372" y="5408340"/>
            <a:ext cx="505097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Cam: </a:t>
            </a:r>
          </a:p>
          <a:p>
            <a:pPr algn="just"/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1kg:  25 000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23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20kg……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CE8F6715-9D76-4BC5-A102-6334E3DA25F6}"/>
              </a:ext>
            </a:extLst>
          </p:cNvPr>
          <p:cNvSpPr/>
          <p:nvPr/>
        </p:nvSpPr>
        <p:spPr>
          <a:xfrm>
            <a:off x="6749143" y="4655048"/>
            <a:ext cx="226422" cy="1524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E8140B-54BF-4DFC-9DF1-DA4F5EEDBB92}"/>
              </a:ext>
            </a:extLst>
          </p:cNvPr>
          <p:cNvSpPr txBox="1"/>
          <p:nvPr/>
        </p:nvSpPr>
        <p:spPr>
          <a:xfrm>
            <a:off x="6975565" y="5193910"/>
            <a:ext cx="16546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32938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9F18-51A5-4897-B862-D580284A6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726" y="1188074"/>
            <a:ext cx="3056708" cy="763600"/>
          </a:xfrm>
        </p:spPr>
        <p:txBody>
          <a:bodyPr/>
          <a:lstStyle/>
          <a:p>
            <a:r>
              <a:rPr lang="vi-VN" dirty="0" err="1"/>
              <a:t>Giải</a:t>
            </a:r>
            <a:endParaRPr lang="vi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97C6A4-52FB-40B5-BA1E-36DB755088AD}"/>
              </a:ext>
            </a:extLst>
          </p:cNvPr>
          <p:cNvSpPr txBox="1"/>
          <p:nvPr/>
        </p:nvSpPr>
        <p:spPr>
          <a:xfrm>
            <a:off x="3378925" y="1951674"/>
            <a:ext cx="6183086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tiền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12kg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xoài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/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30 000 x 12 = 360 000(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just"/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tiền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20kg cam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/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25 000 x 20 = 500 000(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just"/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tiền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xoài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/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360 000+500 000=860 000(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just"/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860 000đồng</a:t>
            </a:r>
          </a:p>
        </p:txBody>
      </p:sp>
    </p:spTree>
    <p:extLst>
      <p:ext uri="{BB962C8B-B14F-4D97-AF65-F5344CB8AC3E}">
        <p14:creationId xmlns:p14="http://schemas.microsoft.com/office/powerpoint/2010/main" val="362807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772AB-38EB-44A8-85BC-1CE4A2C3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982" y="604600"/>
            <a:ext cx="3300549" cy="763600"/>
          </a:xfrm>
        </p:spPr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:</a:t>
            </a:r>
            <a:endParaRPr lang="vi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F08B8-908A-4864-A2B2-D2DD76FCA9AB}"/>
              </a:ext>
            </a:extLst>
          </p:cNvPr>
          <p:cNvSpPr txBox="1"/>
          <p:nvPr/>
        </p:nvSpPr>
        <p:spPr>
          <a:xfrm>
            <a:off x="2516776" y="1907178"/>
            <a:ext cx="827314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tiền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xoài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/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(30 000 x 12)+(25 000 x 20)=860 000(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just"/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860 000đồng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FC9747-1778-4B7D-87E5-433ECCA7863E}"/>
              </a:ext>
            </a:extLst>
          </p:cNvPr>
          <p:cNvSpPr txBox="1"/>
          <p:nvPr/>
        </p:nvSpPr>
        <p:spPr>
          <a:xfrm>
            <a:off x="4815840" y="1368200"/>
            <a:ext cx="145433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300" b="1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3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969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297A4-4A9B-4B8B-8F4C-8E241397A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21" y="-427575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22FA13-2E40-690F-33B6-36FD18F16475}"/>
              </a:ext>
            </a:extLst>
          </p:cNvPr>
          <p:cNvSpPr txBox="1"/>
          <p:nvPr/>
        </p:nvSpPr>
        <p:spPr>
          <a:xfrm>
            <a:off x="1814673" y="427576"/>
            <a:ext cx="9350029" cy="133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trải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nghiệm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BC3E23-B34D-E1EA-58C5-BD1E6D0795FF}"/>
              </a:ext>
            </a:extLst>
          </p:cNvPr>
          <p:cNvSpPr txBox="1"/>
          <p:nvPr/>
        </p:nvSpPr>
        <p:spPr>
          <a:xfrm>
            <a:off x="2379829" y="146565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8654D5-7940-623C-B5ED-5319C973BD57}"/>
              </a:ext>
            </a:extLst>
          </p:cNvPr>
          <p:cNvSpPr txBox="1"/>
          <p:nvPr/>
        </p:nvSpPr>
        <p:spPr>
          <a:xfrm>
            <a:off x="2108898" y="3348309"/>
            <a:ext cx="2149835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x 20=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44F070-CC57-AE85-172C-B82553E03FB0}"/>
              </a:ext>
            </a:extLst>
          </p:cNvPr>
          <p:cNvSpPr txBox="1"/>
          <p:nvPr/>
        </p:nvSpPr>
        <p:spPr>
          <a:xfrm>
            <a:off x="1041400" y="4882147"/>
            <a:ext cx="2723215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240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ED710D-BCEA-418B-9C66-F2360C22AD03}"/>
              </a:ext>
            </a:extLst>
          </p:cNvPr>
          <p:cNvSpPr txBox="1"/>
          <p:nvPr/>
        </p:nvSpPr>
        <p:spPr>
          <a:xfrm>
            <a:off x="3913172" y="4937269"/>
            <a:ext cx="273563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B.250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60FE7C-2536-42C6-8CCC-BAD3C09A19C9}"/>
              </a:ext>
            </a:extLst>
          </p:cNvPr>
          <p:cNvSpPr txBox="1"/>
          <p:nvPr/>
        </p:nvSpPr>
        <p:spPr>
          <a:xfrm>
            <a:off x="6028267" y="4937268"/>
            <a:ext cx="187292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260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5D4FE7-8852-4A87-97FD-E18F6333F7D6}"/>
              </a:ext>
            </a:extLst>
          </p:cNvPr>
          <p:cNvSpPr txBox="1"/>
          <p:nvPr/>
        </p:nvSpPr>
        <p:spPr>
          <a:xfrm>
            <a:off x="8167388" y="4913022"/>
            <a:ext cx="170050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270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91D51C-C818-4B9A-A14A-7867FB4A758B}"/>
              </a:ext>
            </a:extLst>
          </p:cNvPr>
          <p:cNvSpPr txBox="1"/>
          <p:nvPr/>
        </p:nvSpPr>
        <p:spPr>
          <a:xfrm>
            <a:off x="2540696" y="2315682"/>
            <a:ext cx="1226971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BCD613-EDBD-4E68-B099-E303D03E0A76}"/>
              </a:ext>
            </a:extLst>
          </p:cNvPr>
          <p:cNvSpPr txBox="1"/>
          <p:nvPr/>
        </p:nvSpPr>
        <p:spPr>
          <a:xfrm flipV="1">
            <a:off x="3424675" y="5353901"/>
            <a:ext cx="31793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E31420-9A17-4562-994B-F68DF9CE9617}"/>
              </a:ext>
            </a:extLst>
          </p:cNvPr>
          <p:cNvSpPr txBox="1"/>
          <p:nvPr/>
        </p:nvSpPr>
        <p:spPr>
          <a:xfrm>
            <a:off x="2458359" y="4899056"/>
            <a:ext cx="645975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  <p:bldP spid="18" grpId="0"/>
      <p:bldP spid="20" grpId="0"/>
      <p:bldP spid="21" grpId="0"/>
      <p:bldP spid="22" grpId="0"/>
      <p:bldP spid="15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37BCAD-CD5E-4CC3-AEEE-C66D15C35D39}"/>
              </a:ext>
            </a:extLst>
          </p:cNvPr>
          <p:cNvSpPr txBox="1"/>
          <p:nvPr/>
        </p:nvSpPr>
        <p:spPr>
          <a:xfrm>
            <a:off x="2286696" y="1051455"/>
            <a:ext cx="1658771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09193E-9260-4C73-BDC6-E10509EE84B1}"/>
              </a:ext>
            </a:extLst>
          </p:cNvPr>
          <p:cNvSpPr txBox="1"/>
          <p:nvPr/>
        </p:nvSpPr>
        <p:spPr>
          <a:xfrm>
            <a:off x="2761526" y="2377720"/>
            <a:ext cx="3012742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450x 20=?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5C67A-FD33-4FBF-9D11-5C1BB5850DD7}"/>
              </a:ext>
            </a:extLst>
          </p:cNvPr>
          <p:cNvSpPr txBox="1"/>
          <p:nvPr/>
        </p:nvSpPr>
        <p:spPr>
          <a:xfrm>
            <a:off x="-9144" y="4645151"/>
            <a:ext cx="2480715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2FD81E-139C-40AF-985F-1B8FF28B0B5E}"/>
              </a:ext>
            </a:extLst>
          </p:cNvPr>
          <p:cNvSpPr txBox="1"/>
          <p:nvPr/>
        </p:nvSpPr>
        <p:spPr>
          <a:xfrm>
            <a:off x="2471571" y="4644822"/>
            <a:ext cx="2590799" cy="78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B.90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34B273-597D-4BE2-A1B5-ECA2514E7A2D}"/>
              </a:ext>
            </a:extLst>
          </p:cNvPr>
          <p:cNvSpPr txBox="1"/>
          <p:nvPr/>
        </p:nvSpPr>
        <p:spPr>
          <a:xfrm>
            <a:off x="4943142" y="4695089"/>
            <a:ext cx="259079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C.900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45FAF1-824E-4386-999F-FD866F1808B9}"/>
              </a:ext>
            </a:extLst>
          </p:cNvPr>
          <p:cNvSpPr txBox="1"/>
          <p:nvPr/>
        </p:nvSpPr>
        <p:spPr>
          <a:xfrm>
            <a:off x="7747000" y="4624237"/>
            <a:ext cx="182033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D.9000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5A4F48-64F9-47AB-B8B2-2080F4F42CEE}"/>
              </a:ext>
            </a:extLst>
          </p:cNvPr>
          <p:cNvSpPr txBox="1"/>
          <p:nvPr/>
        </p:nvSpPr>
        <p:spPr>
          <a:xfrm flipH="1">
            <a:off x="9296399" y="4644822"/>
            <a:ext cx="33866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17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57E979-8044-4B0F-9CA3-D04D0F877550}"/>
              </a:ext>
            </a:extLst>
          </p:cNvPr>
          <p:cNvSpPr txBox="1"/>
          <p:nvPr/>
        </p:nvSpPr>
        <p:spPr>
          <a:xfrm>
            <a:off x="2294465" y="624743"/>
            <a:ext cx="155786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1B498B-903E-4D47-8EC3-F28498A55D3C}"/>
              </a:ext>
            </a:extLst>
          </p:cNvPr>
          <p:cNvSpPr txBox="1"/>
          <p:nvPr/>
        </p:nvSpPr>
        <p:spPr>
          <a:xfrm>
            <a:off x="2461100" y="1948349"/>
            <a:ext cx="7416104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576C23-61A4-4026-97AE-4168FCE6EDF1}"/>
              </a:ext>
            </a:extLst>
          </p:cNvPr>
          <p:cNvSpPr txBox="1"/>
          <p:nvPr/>
        </p:nvSpPr>
        <p:spPr>
          <a:xfrm>
            <a:off x="601134" y="4237616"/>
            <a:ext cx="223519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BD77EC-BEAB-4703-BDD0-4639ACE1CA51}"/>
              </a:ext>
            </a:extLst>
          </p:cNvPr>
          <p:cNvSpPr txBox="1"/>
          <p:nvPr/>
        </p:nvSpPr>
        <p:spPr>
          <a:xfrm>
            <a:off x="3056466" y="4279947"/>
            <a:ext cx="213360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chục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65C4D-7E0F-4087-BB66-21824AC1DB9D}"/>
              </a:ext>
            </a:extLst>
          </p:cNvPr>
          <p:cNvSpPr txBox="1"/>
          <p:nvPr/>
        </p:nvSpPr>
        <p:spPr>
          <a:xfrm>
            <a:off x="5494868" y="4305345"/>
            <a:ext cx="2269065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B7F834-5F75-40C4-883A-B981787B3045}"/>
              </a:ext>
            </a:extLst>
          </p:cNvPr>
          <p:cNvSpPr txBox="1"/>
          <p:nvPr/>
        </p:nvSpPr>
        <p:spPr>
          <a:xfrm>
            <a:off x="8325430" y="4237616"/>
            <a:ext cx="223519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239F46-DE53-43AF-AD71-EAB33331231D}"/>
              </a:ext>
            </a:extLst>
          </p:cNvPr>
          <p:cNvSpPr txBox="1"/>
          <p:nvPr/>
        </p:nvSpPr>
        <p:spPr>
          <a:xfrm flipH="1">
            <a:off x="10560628" y="4238241"/>
            <a:ext cx="560031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94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DF06F-C8D1-40EA-A236-34B0F0EEB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120"/>
            <a:ext cx="12192000" cy="6857999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BFF62D35-38B1-4917-9690-6A437F063188}"/>
              </a:ext>
            </a:extLst>
          </p:cNvPr>
          <p:cNvSpPr/>
          <p:nvPr/>
        </p:nvSpPr>
        <p:spPr>
          <a:xfrm>
            <a:off x="4368800" y="-98552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69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>
            <a:extLst>
              <a:ext uri="{FF2B5EF4-FFF2-40B4-BE49-F238E27FC236}">
                <a16:creationId xmlns:a16="http://schemas.microsoft.com/office/drawing/2014/main" id="{8B122F7D-0D88-46FC-8ED2-8FE0AD5E1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3533" y="1860059"/>
            <a:ext cx="6129866" cy="103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372176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37306" y="81757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0FDF1B-6688-4689-A6BE-57608A5CDFC2}"/>
              </a:ext>
            </a:extLst>
          </p:cNvPr>
          <p:cNvSpPr txBox="1"/>
          <p:nvPr/>
        </p:nvSpPr>
        <p:spPr>
          <a:xfrm>
            <a:off x="2800111" y="2425969"/>
            <a:ext cx="5818955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chợ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bài hát toán">
            <a:hlinkClick r:id="" action="ppaction://media"/>
            <a:extLst>
              <a:ext uri="{FF2B5EF4-FFF2-40B4-BE49-F238E27FC236}">
                <a16:creationId xmlns:a16="http://schemas.microsoft.com/office/drawing/2014/main" id="{5C439CD4-49F1-4B9F-B89B-2B168ABEC3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05466" y="20195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116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5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72F65-B4AB-482C-A0F2-4A7B26877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377" y="-513805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026604-CBDE-F795-F4BA-2F640B5F2D27}"/>
              </a:ext>
            </a:extLst>
          </p:cNvPr>
          <p:cNvSpPr/>
          <p:nvPr/>
        </p:nvSpPr>
        <p:spPr>
          <a:xfrm>
            <a:off x="1800224" y="1095375"/>
            <a:ext cx="8113939" cy="2847975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87155B-CFED-38BE-39ED-95AA006A7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06977" y="1029571"/>
            <a:ext cx="8071804" cy="2645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ED1746-2769-D632-6756-B34860F2C9B1}"/>
              </a:ext>
            </a:extLst>
          </p:cNvPr>
          <p:cNvSpPr txBox="1"/>
          <p:nvPr/>
        </p:nvSpPr>
        <p:spPr>
          <a:xfrm>
            <a:off x="3857625" y="1257300"/>
            <a:ext cx="622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24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năm2024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43C210D5-A876-40D2-9954-DC9456A24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719" y="3253298"/>
            <a:ext cx="7162800" cy="73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45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45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38874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ADCBE7F7-A883-4FD5-A5AD-7E253DBCF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788" y="3383278"/>
            <a:ext cx="7062651" cy="152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404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4104E3-4434-42A0-A71E-5C6232EA2F3C}"/>
              </a:ext>
            </a:extLst>
          </p:cNvPr>
          <p:cNvSpPr txBox="1"/>
          <p:nvPr/>
        </p:nvSpPr>
        <p:spPr>
          <a:xfrm>
            <a:off x="3857625" y="1257300"/>
            <a:ext cx="622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24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năm2024</a:t>
            </a:r>
          </a:p>
        </p:txBody>
      </p:sp>
    </p:spTree>
    <p:extLst>
      <p:ext uri="{BB962C8B-B14F-4D97-AF65-F5344CB8AC3E}">
        <p14:creationId xmlns:p14="http://schemas.microsoft.com/office/powerpoint/2010/main" val="303994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2644532" y="1009314"/>
            <a:ext cx="7153621" cy="638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số ?</a:t>
            </a:r>
            <a:endParaRPr sz="3333" b="1" kern="0" dirty="0">
              <a:solidFill>
                <a:srgbClr val="FAE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C0CC9B3-9B86-5F63-24F0-8A7064D0E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129983"/>
              </p:ext>
            </p:extLst>
          </p:nvPr>
        </p:nvGraphicFramePr>
        <p:xfrm>
          <a:off x="0" y="1856623"/>
          <a:ext cx="10650973" cy="2696353"/>
        </p:xfrm>
        <a:graphic>
          <a:graphicData uri="http://schemas.openxmlformats.org/drawingml/2006/table">
            <a:tbl>
              <a:tblPr firstRow="1" bandRow="1"/>
              <a:tblGrid>
                <a:gridCol w="4004585">
                  <a:extLst>
                    <a:ext uri="{9D8B030D-6E8A-4147-A177-3AD203B41FA5}">
                      <a16:colId xmlns:a16="http://schemas.microsoft.com/office/drawing/2014/main" val="425599369"/>
                    </a:ext>
                  </a:extLst>
                </a:gridCol>
                <a:gridCol w="1865383">
                  <a:extLst>
                    <a:ext uri="{9D8B030D-6E8A-4147-A177-3AD203B41FA5}">
                      <a16:colId xmlns:a16="http://schemas.microsoft.com/office/drawing/2014/main" val="2718646055"/>
                    </a:ext>
                  </a:extLst>
                </a:gridCol>
                <a:gridCol w="1654629">
                  <a:extLst>
                    <a:ext uri="{9D8B030D-6E8A-4147-A177-3AD203B41FA5}">
                      <a16:colId xmlns:a16="http://schemas.microsoft.com/office/drawing/2014/main" val="2397905025"/>
                    </a:ext>
                  </a:extLst>
                </a:gridCol>
                <a:gridCol w="1480457">
                  <a:extLst>
                    <a:ext uri="{9D8B030D-6E8A-4147-A177-3AD203B41FA5}">
                      <a16:colId xmlns:a16="http://schemas.microsoft.com/office/drawing/2014/main" val="43171460"/>
                    </a:ext>
                  </a:extLst>
                </a:gridCol>
                <a:gridCol w="1645919">
                  <a:extLst>
                    <a:ext uri="{9D8B030D-6E8A-4147-A177-3AD203B41FA5}">
                      <a16:colId xmlns:a16="http://schemas.microsoft.com/office/drawing/2014/main" val="4124050054"/>
                    </a:ext>
                  </a:extLst>
                </a:gridCol>
              </a:tblGrid>
              <a:tr h="896594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Thừa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330455"/>
                  </a:ext>
                </a:extLst>
              </a:tr>
              <a:tr h="903165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Thừa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84571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Tích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819634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D4DE9680-B5FF-1F3D-0DCA-647B972E07A4}"/>
              </a:ext>
            </a:extLst>
          </p:cNvPr>
          <p:cNvSpPr txBox="1"/>
          <p:nvPr/>
        </p:nvSpPr>
        <p:spPr>
          <a:xfrm>
            <a:off x="4022187" y="3724140"/>
            <a:ext cx="1733005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4 080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0FFCB0-6A01-ADCB-00FD-97223CD56530}"/>
              </a:ext>
            </a:extLst>
          </p:cNvPr>
          <p:cNvSpPr txBox="1"/>
          <p:nvPr/>
        </p:nvSpPr>
        <p:spPr>
          <a:xfrm>
            <a:off x="5837239" y="3724140"/>
            <a:ext cx="1577229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17 010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2610BC-7770-0B51-4F47-9D7A1027C8EF}"/>
              </a:ext>
            </a:extLst>
          </p:cNvPr>
          <p:cNvSpPr txBox="1"/>
          <p:nvPr/>
        </p:nvSpPr>
        <p:spPr>
          <a:xfrm>
            <a:off x="7570945" y="3730668"/>
            <a:ext cx="1409616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1 225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43EF96-C497-990D-7008-68EDEAA97649}"/>
              </a:ext>
            </a:extLst>
          </p:cNvPr>
          <p:cNvSpPr txBox="1"/>
          <p:nvPr/>
        </p:nvSpPr>
        <p:spPr>
          <a:xfrm>
            <a:off x="9137038" y="3730668"/>
            <a:ext cx="1409616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3 828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FF974-793A-4517-83EC-DB2B8A478843}"/>
              </a:ext>
            </a:extLst>
          </p:cNvPr>
          <p:cNvSpPr txBox="1"/>
          <p:nvPr/>
        </p:nvSpPr>
        <p:spPr>
          <a:xfrm>
            <a:off x="3413760" y="294287"/>
            <a:ext cx="6690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24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năm2024</a:t>
            </a:r>
          </a:p>
        </p:txBody>
      </p:sp>
    </p:spTree>
    <p:extLst>
      <p:ext uri="{BB962C8B-B14F-4D97-AF65-F5344CB8AC3E}">
        <p14:creationId xmlns:p14="http://schemas.microsoft.com/office/powerpoint/2010/main" val="3337238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19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1481209" y="741487"/>
            <a:ext cx="10325528" cy="121235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2: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Tính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.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78CB6C-E0C7-FD46-27A3-4263508D0D22}"/>
              </a:ext>
            </a:extLst>
          </p:cNvPr>
          <p:cNvSpPr/>
          <p:nvPr/>
        </p:nvSpPr>
        <p:spPr>
          <a:xfrm>
            <a:off x="1355927" y="2125840"/>
            <a:ext cx="2609636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 x 30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1F7309-7F71-F395-C78C-1D5EA51DD22D}"/>
              </a:ext>
            </a:extLst>
          </p:cNvPr>
          <p:cNvSpPr/>
          <p:nvPr/>
        </p:nvSpPr>
        <p:spPr>
          <a:xfrm>
            <a:off x="4072156" y="2162470"/>
            <a:ext cx="2571817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x 40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912CE7-C9A0-FB02-4573-4FC5346E9F90}"/>
              </a:ext>
            </a:extLst>
          </p:cNvPr>
          <p:cNvSpPr/>
          <p:nvPr/>
        </p:nvSpPr>
        <p:spPr>
          <a:xfrm>
            <a:off x="6770780" y="2122067"/>
            <a:ext cx="2470960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 x 60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3C31C1-487F-7542-6465-A1DF9C4E82DA}"/>
              </a:ext>
            </a:extLst>
          </p:cNvPr>
          <p:cNvSpPr/>
          <p:nvPr/>
        </p:nvSpPr>
        <p:spPr>
          <a:xfrm>
            <a:off x="9368548" y="2162470"/>
            <a:ext cx="2486345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89 x 50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6ECD394-B00D-9137-81DE-7A2B4038F83D}"/>
              </a:ext>
            </a:extLst>
          </p:cNvPr>
          <p:cNvSpPr/>
          <p:nvPr/>
        </p:nvSpPr>
        <p:spPr>
          <a:xfrm>
            <a:off x="1189419" y="3413326"/>
            <a:ext cx="8934995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24 x 30 =(24 x 3) x 10 = 720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4AC33D40-C7D3-44D6-ACEC-2A2AE5F4A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5586" y="2122067"/>
            <a:ext cx="1327003" cy="73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D3D34970-7F54-4C3F-93A5-1E181B357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5586" y="4569752"/>
            <a:ext cx="1327003" cy="73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B67E349-324F-495A-85F1-B70657C73CAA}"/>
              </a:ext>
            </a:extLst>
          </p:cNvPr>
          <p:cNvSpPr/>
          <p:nvPr/>
        </p:nvSpPr>
        <p:spPr>
          <a:xfrm>
            <a:off x="894707" y="4495954"/>
            <a:ext cx="2571817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130 x 20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A62117-8412-4C9C-AFDF-39E3C54C1F73}"/>
              </a:ext>
            </a:extLst>
          </p:cNvPr>
          <p:cNvSpPr/>
          <p:nvPr/>
        </p:nvSpPr>
        <p:spPr>
          <a:xfrm>
            <a:off x="3666033" y="4478132"/>
            <a:ext cx="2571817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450 x 70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500569-48B7-49E1-AAC1-543205956B14}"/>
              </a:ext>
            </a:extLst>
          </p:cNvPr>
          <p:cNvSpPr/>
          <p:nvPr/>
        </p:nvSpPr>
        <p:spPr>
          <a:xfrm>
            <a:off x="6362733" y="4571157"/>
            <a:ext cx="2798365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2 300 x 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A3844A-5585-442F-B8CC-D55829751D92}"/>
              </a:ext>
            </a:extLst>
          </p:cNvPr>
          <p:cNvSpPr/>
          <p:nvPr/>
        </p:nvSpPr>
        <p:spPr>
          <a:xfrm>
            <a:off x="9194783" y="4597586"/>
            <a:ext cx="2906019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1 700 x 30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7AB35EE-C86F-400B-93AA-3BEECDFDD67F}"/>
              </a:ext>
            </a:extLst>
          </p:cNvPr>
          <p:cNvSpPr/>
          <p:nvPr/>
        </p:nvSpPr>
        <p:spPr>
          <a:xfrm>
            <a:off x="837270" y="5578582"/>
            <a:ext cx="9630433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130 x 20 =(13 x 2) x 100 = 2 600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F67263-834E-4A43-BEB3-D97EE09EB9E2}"/>
              </a:ext>
            </a:extLst>
          </p:cNvPr>
          <p:cNvSpPr txBox="1"/>
          <p:nvPr/>
        </p:nvSpPr>
        <p:spPr>
          <a:xfrm>
            <a:off x="3529298" y="63687"/>
            <a:ext cx="622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24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năm2024</a:t>
            </a:r>
          </a:p>
        </p:txBody>
      </p:sp>
    </p:spTree>
    <p:extLst>
      <p:ext uri="{BB962C8B-B14F-4D97-AF65-F5344CB8AC3E}">
        <p14:creationId xmlns:p14="http://schemas.microsoft.com/office/powerpoint/2010/main" val="1313219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FC5900-5146-4414-BE71-CDF8255DA2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6034" y="174814"/>
            <a:ext cx="10271125" cy="67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24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năm2024</a:t>
            </a:r>
          </a:p>
        </p:txBody>
      </p:sp>
      <p:sp>
        <p:nvSpPr>
          <p:cNvPr id="4" name="Google Shape;8497;p43">
            <a:extLst>
              <a:ext uri="{FF2B5EF4-FFF2-40B4-BE49-F238E27FC236}">
                <a16:creationId xmlns:a16="http://schemas.microsoft.com/office/drawing/2014/main" id="{BF6F4D88-426B-4044-9C40-FEEE64FA9CA8}"/>
              </a:ext>
            </a:extLst>
          </p:cNvPr>
          <p:cNvSpPr/>
          <p:nvPr/>
        </p:nvSpPr>
        <p:spPr>
          <a:xfrm>
            <a:off x="878832" y="879092"/>
            <a:ext cx="10325528" cy="121235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2: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Tính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.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55BDA5-3E0B-4202-8638-1F120BA55C1E}"/>
              </a:ext>
            </a:extLst>
          </p:cNvPr>
          <p:cNvSpPr/>
          <p:nvPr/>
        </p:nvSpPr>
        <p:spPr>
          <a:xfrm>
            <a:off x="1122572" y="2173817"/>
            <a:ext cx="2571817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x 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E2D15-EEA8-4E30-997D-440B1AA0808F}"/>
              </a:ext>
            </a:extLst>
          </p:cNvPr>
          <p:cNvSpPr txBox="1"/>
          <p:nvPr/>
        </p:nvSpPr>
        <p:spPr>
          <a:xfrm>
            <a:off x="3570514" y="2384344"/>
            <a:ext cx="505097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36 x 30=(36x3) x 100=10 800</a:t>
            </a:r>
            <a:endParaRPr lang="en-US" sz="23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B12084-5BD9-48F2-9494-C11C626A1A2E}"/>
              </a:ext>
            </a:extLst>
          </p:cNvPr>
          <p:cNvSpPr/>
          <p:nvPr/>
        </p:nvSpPr>
        <p:spPr>
          <a:xfrm>
            <a:off x="1122572" y="3276896"/>
            <a:ext cx="2470960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 x 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7B840D-CA75-4FDA-B9DF-2608F8F8D437}"/>
              </a:ext>
            </a:extLst>
          </p:cNvPr>
          <p:cNvSpPr txBox="1"/>
          <p:nvPr/>
        </p:nvSpPr>
        <p:spPr>
          <a:xfrm>
            <a:off x="3547499" y="3546646"/>
            <a:ext cx="505097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72 x 60=(72x6) x 10= 4 320</a:t>
            </a:r>
            <a:endParaRPr lang="en-US" sz="23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B74D37-A4BE-4D2A-94A4-3EADC2860FB3}"/>
              </a:ext>
            </a:extLst>
          </p:cNvPr>
          <p:cNvSpPr/>
          <p:nvPr/>
        </p:nvSpPr>
        <p:spPr>
          <a:xfrm>
            <a:off x="1084168" y="4450122"/>
            <a:ext cx="2486345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89 x 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A74812-9815-497B-8D8C-154EB5D88064}"/>
              </a:ext>
            </a:extLst>
          </p:cNvPr>
          <p:cNvSpPr txBox="1"/>
          <p:nvPr/>
        </p:nvSpPr>
        <p:spPr>
          <a:xfrm>
            <a:off x="3593532" y="4766557"/>
            <a:ext cx="505097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89 x 50=(89x5) x 10= 4450</a:t>
            </a:r>
            <a:endParaRPr lang="en-US" sz="23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11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 animBg="1"/>
      <p:bldP spid="9" grpId="0"/>
      <p:bldP spid="10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CB7499-5164-4FF0-AB8C-E2EA555BA744}"/>
              </a:ext>
            </a:extLst>
          </p:cNvPr>
          <p:cNvSpPr/>
          <p:nvPr/>
        </p:nvSpPr>
        <p:spPr>
          <a:xfrm>
            <a:off x="1445347" y="768281"/>
            <a:ext cx="2571817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450 x 70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52EE04F-60FE-4DAE-81DF-04B10DBCBDAD}"/>
              </a:ext>
            </a:extLst>
          </p:cNvPr>
          <p:cNvSpPr/>
          <p:nvPr/>
        </p:nvSpPr>
        <p:spPr>
          <a:xfrm>
            <a:off x="1181712" y="2396954"/>
            <a:ext cx="2798365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2 300 x 50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10A64F-4C2C-40A5-8CF4-BD5FCE85DD3F}"/>
              </a:ext>
            </a:extLst>
          </p:cNvPr>
          <p:cNvSpPr/>
          <p:nvPr/>
        </p:nvSpPr>
        <p:spPr>
          <a:xfrm>
            <a:off x="1127886" y="3897828"/>
            <a:ext cx="2906019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1 700 x 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2DD61-8F40-4C0C-AC8C-F128AC3DD01E}"/>
              </a:ext>
            </a:extLst>
          </p:cNvPr>
          <p:cNvSpPr txBox="1"/>
          <p:nvPr/>
        </p:nvSpPr>
        <p:spPr>
          <a:xfrm>
            <a:off x="4415243" y="1062445"/>
            <a:ext cx="56083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450 x 70=(45 x 7) x 100= 31 500</a:t>
            </a:r>
            <a:endParaRPr lang="en-US" sz="23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0B08D-199B-4761-8D71-1006CBB0616C}"/>
              </a:ext>
            </a:extLst>
          </p:cNvPr>
          <p:cNvSpPr txBox="1"/>
          <p:nvPr/>
        </p:nvSpPr>
        <p:spPr>
          <a:xfrm>
            <a:off x="4362993" y="2616766"/>
            <a:ext cx="65401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2300 x 50=(23 x 5) x 1000= 115 000</a:t>
            </a:r>
            <a:endParaRPr lang="en-US" sz="23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9C7B4-40F2-4CF2-A19E-C655372953CD}"/>
              </a:ext>
            </a:extLst>
          </p:cNvPr>
          <p:cNvSpPr txBox="1"/>
          <p:nvPr/>
        </p:nvSpPr>
        <p:spPr>
          <a:xfrm>
            <a:off x="4538720" y="4171087"/>
            <a:ext cx="5946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1 700 x 30=(17 x 3) x 1000= 51 000</a:t>
            </a:r>
            <a:endParaRPr lang="en-US" sz="23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52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</p:bldLst>
  </p:timing>
</p:sld>
</file>

<file path=ppt/theme/theme1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 English for Hispanic Speakers Workshop by Slidesgo">
  <a:themeElements>
    <a:clrScheme name="Simple Light">
      <a:dk1>
        <a:srgbClr val="04596F"/>
      </a:dk1>
      <a:lt1>
        <a:srgbClr val="FAEFCC"/>
      </a:lt1>
      <a:dk2>
        <a:srgbClr val="000000"/>
      </a:dk2>
      <a:lt2>
        <a:srgbClr val="DB3B44"/>
      </a:lt2>
      <a:accent1>
        <a:srgbClr val="FBB44B"/>
      </a:accent1>
      <a:accent2>
        <a:srgbClr val="FEAE9D"/>
      </a:accent2>
      <a:accent3>
        <a:srgbClr val="42996F"/>
      </a:accent3>
      <a:accent4>
        <a:srgbClr val="51B7B2"/>
      </a:accent4>
      <a:accent5>
        <a:srgbClr val="C8F1FA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666</Words>
  <Application>Microsoft Office PowerPoint</Application>
  <PresentationFormat>Widescreen</PresentationFormat>
  <Paragraphs>128</Paragraphs>
  <Slides>17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Arial</vt:lpstr>
      <vt:lpstr>Baloo Tammudu 2</vt:lpstr>
      <vt:lpstr>Bebas Neue</vt:lpstr>
      <vt:lpstr>Calibri</vt:lpstr>
      <vt:lpstr>Cambria Math</vt:lpstr>
      <vt:lpstr>Kavoon</vt:lpstr>
      <vt:lpstr>Tahoma</vt:lpstr>
      <vt:lpstr>Times New Roman</vt:lpstr>
      <vt:lpstr>UTM Avo</vt:lpstr>
      <vt:lpstr>3_千图网海量PPT模板www.58pic.com​​</vt:lpstr>
      <vt:lpstr>Basic English for Hispanic Speakers Workshop by Slidesgo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tư ngày 24 tháng 1 năm2024</vt:lpstr>
      <vt:lpstr>PowerPoint Presentation</vt:lpstr>
      <vt:lpstr>PowerPoint Presentation</vt:lpstr>
      <vt:lpstr>PowerPoint Presentation</vt:lpstr>
      <vt:lpstr>Giải</vt:lpstr>
      <vt:lpstr>Cách khác: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Mai</cp:lastModifiedBy>
  <cp:revision>69</cp:revision>
  <dcterms:created xsi:type="dcterms:W3CDTF">2023-07-17T06:04:55Z</dcterms:created>
  <dcterms:modified xsi:type="dcterms:W3CDTF">2024-01-17T16:29:08Z</dcterms:modified>
</cp:coreProperties>
</file>