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6" r:id="rId4"/>
    <p:sldId id="268" r:id="rId5"/>
    <p:sldId id="270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SỐ 1 PHƯỚC HIỆP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47550" y="2473459"/>
            <a:ext cx="109286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3D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LUYỆN TẬP CHUNG (T</a:t>
            </a:r>
            <a:r>
              <a:rPr lang="en-US" sz="5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GVTH: LÊ QUÍ KIỀU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41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18919" y="12954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105133" cy="992290"/>
            <a:chOff x="4539228" y="172432"/>
            <a:chExt cx="600212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002120" cy="992290"/>
              <a:chOff x="4539228" y="172432"/>
              <a:chExt cx="600212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0021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1766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31458" y="3209092"/>
            <a:ext cx="2201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122 x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5658" y="3209092"/>
            <a:ext cx="2201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327 x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2258" y="3132892"/>
            <a:ext cx="2201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715 :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24519" y="3209092"/>
            <a:ext cx="2201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645 : 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68598" y="4097416"/>
            <a:ext cx="2860521" cy="2431435"/>
            <a:chOff x="7868598" y="4097416"/>
            <a:chExt cx="2860521" cy="2431435"/>
          </a:xfrm>
        </p:grpSpPr>
        <p:sp>
          <p:nvSpPr>
            <p:cNvPr id="28" name="TextBox 27"/>
            <p:cNvSpPr txBox="1"/>
            <p:nvPr/>
          </p:nvSpPr>
          <p:spPr>
            <a:xfrm>
              <a:off x="7868598" y="4097416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715  5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  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   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586119" y="4114800"/>
              <a:ext cx="0" cy="1143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86119" y="4706644"/>
              <a:ext cx="8041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111612" y="4114800"/>
            <a:ext cx="2860521" cy="2431435"/>
            <a:chOff x="11219301" y="4131829"/>
            <a:chExt cx="2860521" cy="2431435"/>
          </a:xfrm>
        </p:grpSpPr>
        <p:sp>
          <p:nvSpPr>
            <p:cNvPr id="37" name="TextBox 36"/>
            <p:cNvSpPr txBox="1"/>
            <p:nvPr/>
          </p:nvSpPr>
          <p:spPr>
            <a:xfrm>
              <a:off x="11219301" y="4131829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645  3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  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          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938919" y="4140200"/>
              <a:ext cx="0" cy="1181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38919" y="4732044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493897" y="5715000"/>
            <a:ext cx="102092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488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78600" y="4220408"/>
            <a:ext cx="1336226" cy="1342192"/>
            <a:chOff x="2178600" y="4131508"/>
            <a:chExt cx="1336226" cy="1342192"/>
          </a:xfrm>
        </p:grpSpPr>
        <p:sp>
          <p:nvSpPr>
            <p:cNvPr id="21" name="TextBox 20"/>
            <p:cNvSpPr txBox="1"/>
            <p:nvPr/>
          </p:nvSpPr>
          <p:spPr>
            <a:xfrm>
              <a:off x="3062341" y="4787900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75719" y="547370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122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8600" y="4483100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77260" y="5562600"/>
            <a:ext cx="91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455975" y="4220739"/>
            <a:ext cx="1336226" cy="1341861"/>
            <a:chOff x="2178600" y="4131508"/>
            <a:chExt cx="1336226" cy="1341861"/>
          </a:xfrm>
        </p:grpSpPr>
        <p:sp>
          <p:nvSpPr>
            <p:cNvPr id="35" name="TextBox 34"/>
            <p:cNvSpPr txBox="1"/>
            <p:nvPr/>
          </p:nvSpPr>
          <p:spPr>
            <a:xfrm>
              <a:off x="3062341" y="4787569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575719" y="5473369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327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78600" y="4558969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C6C7D-F391-476F-CC56-8E404EC8AE44}"/>
              </a:ext>
            </a:extLst>
          </p:cNvPr>
          <p:cNvSpPr/>
          <p:nvPr/>
        </p:nvSpPr>
        <p:spPr>
          <a:xfrm>
            <a:off x="95861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0389B-BC3E-64AB-3C63-D588F9D5E56C}"/>
              </a:ext>
            </a:extLst>
          </p:cNvPr>
          <p:cNvSpPr/>
          <p:nvPr/>
        </p:nvSpPr>
        <p:spPr>
          <a:xfrm>
            <a:off x="86717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0BCE0B-933A-FA3A-0311-852180DBBC90}"/>
              </a:ext>
            </a:extLst>
          </p:cNvPr>
          <p:cNvSpPr/>
          <p:nvPr/>
        </p:nvSpPr>
        <p:spPr>
          <a:xfrm>
            <a:off x="89765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7BDEE7-3C02-92F5-E40F-FDA1E66D683C}"/>
              </a:ext>
            </a:extLst>
          </p:cNvPr>
          <p:cNvSpPr/>
          <p:nvPr/>
        </p:nvSpPr>
        <p:spPr>
          <a:xfrm>
            <a:off x="98147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3710EE-32D7-29D1-A457-342F0C5B55C0}"/>
              </a:ext>
            </a:extLst>
          </p:cNvPr>
          <p:cNvSpPr/>
          <p:nvPr/>
        </p:nvSpPr>
        <p:spPr>
          <a:xfrm>
            <a:off x="8976517" y="5190292"/>
            <a:ext cx="4073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5240C3-2AB2-7D0C-D45F-0F8938C847AC}"/>
              </a:ext>
            </a:extLst>
          </p:cNvPr>
          <p:cNvSpPr/>
          <p:nvPr/>
        </p:nvSpPr>
        <p:spPr>
          <a:xfrm>
            <a:off x="100433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3E7024-2D65-C4C3-6B09-456D53C8FEF8}"/>
              </a:ext>
            </a:extLst>
          </p:cNvPr>
          <p:cNvSpPr/>
          <p:nvPr/>
        </p:nvSpPr>
        <p:spPr>
          <a:xfrm>
            <a:off x="9205119" y="5647492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974DEF-BA53-7D57-16F4-73D01B7BFD61}"/>
              </a:ext>
            </a:extLst>
          </p:cNvPr>
          <p:cNvSpPr/>
          <p:nvPr/>
        </p:nvSpPr>
        <p:spPr>
          <a:xfrm>
            <a:off x="130151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0C0147-1A70-86C9-D4A8-F7DB217C0011}"/>
              </a:ext>
            </a:extLst>
          </p:cNvPr>
          <p:cNvSpPr/>
          <p:nvPr/>
        </p:nvSpPr>
        <p:spPr>
          <a:xfrm>
            <a:off x="120245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8C41FE-E90C-6A3A-F4BB-6D09E55FEF5A}"/>
              </a:ext>
            </a:extLst>
          </p:cNvPr>
          <p:cNvSpPr/>
          <p:nvPr/>
        </p:nvSpPr>
        <p:spPr>
          <a:xfrm>
            <a:off x="123293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E7A298-3789-074E-A213-B534E73EFE28}"/>
              </a:ext>
            </a:extLst>
          </p:cNvPr>
          <p:cNvSpPr/>
          <p:nvPr/>
        </p:nvSpPr>
        <p:spPr>
          <a:xfrm>
            <a:off x="132437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584543-1052-B0A9-8145-CF96931847BA}"/>
              </a:ext>
            </a:extLst>
          </p:cNvPr>
          <p:cNvSpPr/>
          <p:nvPr/>
        </p:nvSpPr>
        <p:spPr>
          <a:xfrm>
            <a:off x="12329319" y="5266492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61E29C-95CC-935B-4344-C02135D0D5CC}"/>
              </a:ext>
            </a:extLst>
          </p:cNvPr>
          <p:cNvSpPr/>
          <p:nvPr/>
        </p:nvSpPr>
        <p:spPr>
          <a:xfrm>
            <a:off x="12557919" y="5266492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D145B9-36AC-0582-EE48-1861C16A8BAD}"/>
              </a:ext>
            </a:extLst>
          </p:cNvPr>
          <p:cNvSpPr/>
          <p:nvPr/>
        </p:nvSpPr>
        <p:spPr>
          <a:xfrm>
            <a:off x="13472319" y="4724400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DC8914-3914-2848-5F8C-A9C930E94B9C}"/>
              </a:ext>
            </a:extLst>
          </p:cNvPr>
          <p:cNvSpPr/>
          <p:nvPr/>
        </p:nvSpPr>
        <p:spPr>
          <a:xfrm>
            <a:off x="12557919" y="5723692"/>
            <a:ext cx="45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4A8001-89A6-D008-B0C3-6830561960B1}"/>
              </a:ext>
            </a:extLst>
          </p:cNvPr>
          <p:cNvSpPr/>
          <p:nvPr/>
        </p:nvSpPr>
        <p:spPr>
          <a:xfrm>
            <a:off x="9178794" y="5190292"/>
            <a:ext cx="4073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1" grpId="0" animBg="1"/>
      <p:bldP spid="15" grpId="0"/>
      <p:bldP spid="14" grpId="0"/>
      <p:bldP spid="20" grpId="0"/>
      <p:bldP spid="26" grpId="0"/>
      <p:bldP spid="27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2528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99725"/>
              </p:ext>
            </p:extLst>
          </p:nvPr>
        </p:nvGraphicFramePr>
        <p:xfrm>
          <a:off x="2336660" y="2971800"/>
          <a:ext cx="1039331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83966"/>
              </p:ext>
            </p:extLst>
          </p:nvPr>
        </p:nvGraphicFramePr>
        <p:xfrm>
          <a:off x="2351076" y="5794112"/>
          <a:ext cx="103933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D489A2-5A28-3F9C-09AE-6CE9C0FA9FB6}"/>
              </a:ext>
            </a:extLst>
          </p:cNvPr>
          <p:cNvSpPr txBox="1"/>
          <p:nvPr/>
        </p:nvSpPr>
        <p:spPr>
          <a:xfrm>
            <a:off x="9738519" y="3657600"/>
            <a:ext cx="5438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F9886-1422-2BA5-4C16-80B876C647E0}"/>
              </a:ext>
            </a:extLst>
          </p:cNvPr>
          <p:cNvSpPr txBox="1"/>
          <p:nvPr/>
        </p:nvSpPr>
        <p:spPr>
          <a:xfrm>
            <a:off x="9738519" y="4292025"/>
            <a:ext cx="6174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EDE95-7778-2FFD-CCAA-5923F36CF835}"/>
              </a:ext>
            </a:extLst>
          </p:cNvPr>
          <p:cNvSpPr txBox="1"/>
          <p:nvPr/>
        </p:nvSpPr>
        <p:spPr>
          <a:xfrm>
            <a:off x="11480660" y="3657600"/>
            <a:ext cx="5438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CC0EC-BB8B-7239-944D-64A6ED832DD9}"/>
              </a:ext>
            </a:extLst>
          </p:cNvPr>
          <p:cNvSpPr txBox="1"/>
          <p:nvPr/>
        </p:nvSpPr>
        <p:spPr>
          <a:xfrm>
            <a:off x="11480660" y="4292025"/>
            <a:ext cx="8486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0D189-C93B-589F-B60E-18D254E0FF9E}"/>
              </a:ext>
            </a:extLst>
          </p:cNvPr>
          <p:cNvSpPr txBox="1"/>
          <p:nvPr/>
        </p:nvSpPr>
        <p:spPr>
          <a:xfrm>
            <a:off x="9814719" y="7263825"/>
            <a:ext cx="5438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88EED3-4B14-2B8C-93CB-9AFB975D203D}"/>
              </a:ext>
            </a:extLst>
          </p:cNvPr>
          <p:cNvSpPr txBox="1"/>
          <p:nvPr/>
        </p:nvSpPr>
        <p:spPr>
          <a:xfrm>
            <a:off x="11480660" y="7239000"/>
            <a:ext cx="5438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07280" y="111473"/>
            <a:ext cx="6105133" cy="992290"/>
            <a:chOff x="4539228" y="172432"/>
            <a:chExt cx="6002120" cy="992290"/>
          </a:xfrm>
        </p:grpSpPr>
        <p:grpSp>
          <p:nvGrpSpPr>
            <p:cNvPr id="28" name="Group 27"/>
            <p:cNvGrpSpPr/>
            <p:nvPr/>
          </p:nvGrpSpPr>
          <p:grpSpPr>
            <a:xfrm>
              <a:off x="4539228" y="172432"/>
              <a:ext cx="6002120" cy="992290"/>
              <a:chOff x="4539228" y="172432"/>
              <a:chExt cx="6002120" cy="99229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539228" y="172432"/>
                <a:ext cx="60021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1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252822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2158" y="4813280"/>
            <a:ext cx="644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x 3 = 360 (kg)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+ 360 = 480 (kg)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480 kg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5918" y="1752600"/>
            <a:ext cx="10058397" cy="1906726"/>
            <a:chOff x="1470819" y="1943100"/>
            <a:chExt cx="8369582" cy="1906726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6101" y="2095500"/>
              <a:ext cx="7734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120 kg, con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ki –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gam?</a:t>
              </a:r>
            </a:p>
          </p:txBody>
        </p:sp>
      </p:grpSp>
      <p:pic>
        <p:nvPicPr>
          <p:cNvPr id="1026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4" t="53332" r="9645" b="35709"/>
          <a:stretch/>
        </p:blipFill>
        <p:spPr bwMode="auto">
          <a:xfrm>
            <a:off x="10729119" y="1364910"/>
            <a:ext cx="5181600" cy="31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7480" y="4114800"/>
            <a:ext cx="254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595519" y="4544896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0D5493-C3AF-3A8C-58BC-D2239C1B022A}"/>
              </a:ext>
            </a:extLst>
          </p:cNvPr>
          <p:cNvSpPr txBox="1"/>
          <p:nvPr/>
        </p:nvSpPr>
        <p:spPr>
          <a:xfrm>
            <a:off x="365920" y="518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C8A6A-E7EE-7FE4-BBD1-D7852F4BEEC5}"/>
              </a:ext>
            </a:extLst>
          </p:cNvPr>
          <p:cNvSpPr txBox="1"/>
          <p:nvPr/>
        </p:nvSpPr>
        <p:spPr>
          <a:xfrm>
            <a:off x="365919" y="5867400"/>
            <a:ext cx="1712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3D9D49-2AE3-26F8-C545-38D0C2F7D680}"/>
              </a:ext>
            </a:extLst>
          </p:cNvPr>
          <p:cNvCxnSpPr/>
          <p:nvPr/>
        </p:nvCxnSpPr>
        <p:spPr>
          <a:xfrm>
            <a:off x="2078188" y="5562600"/>
            <a:ext cx="17167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3CA7C9-B04F-D9A4-64B5-2B54AECF16A5}"/>
              </a:ext>
            </a:extLst>
          </p:cNvPr>
          <p:cNvCxnSpPr>
            <a:cxnSpLocks/>
          </p:cNvCxnSpPr>
          <p:nvPr/>
        </p:nvCxnSpPr>
        <p:spPr>
          <a:xfrm flipV="1">
            <a:off x="3794919" y="5410200"/>
            <a:ext cx="0" cy="279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98957B-1A1C-FE81-D0F9-668EC0C96342}"/>
              </a:ext>
            </a:extLst>
          </p:cNvPr>
          <p:cNvCxnSpPr>
            <a:cxnSpLocks/>
          </p:cNvCxnSpPr>
          <p:nvPr/>
        </p:nvCxnSpPr>
        <p:spPr>
          <a:xfrm flipV="1">
            <a:off x="2118519" y="5410200"/>
            <a:ext cx="0" cy="279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8D580B-BF82-5E9E-C90B-0993C8422B7B}"/>
              </a:ext>
            </a:extLst>
          </p:cNvPr>
          <p:cNvSpPr/>
          <p:nvPr/>
        </p:nvSpPr>
        <p:spPr>
          <a:xfrm rot="5400000">
            <a:off x="2859909" y="4475191"/>
            <a:ext cx="193619" cy="1676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FB5A1B-3F4B-B63D-92A2-B75D85C2D6A9}"/>
              </a:ext>
            </a:extLst>
          </p:cNvPr>
          <p:cNvSpPr/>
          <p:nvPr/>
        </p:nvSpPr>
        <p:spPr>
          <a:xfrm>
            <a:off x="2311250" y="4724400"/>
            <a:ext cx="1407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EDDECE-736C-2E1E-F570-1E4C739DCAAA}"/>
              </a:ext>
            </a:extLst>
          </p:cNvPr>
          <p:cNvCxnSpPr>
            <a:cxnSpLocks/>
          </p:cNvCxnSpPr>
          <p:nvPr/>
        </p:nvCxnSpPr>
        <p:spPr>
          <a:xfrm>
            <a:off x="2118519" y="62484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3D1462-D564-91C5-C93E-6EAD3745BCAC}"/>
              </a:ext>
            </a:extLst>
          </p:cNvPr>
          <p:cNvCxnSpPr>
            <a:cxnSpLocks/>
          </p:cNvCxnSpPr>
          <p:nvPr/>
        </p:nvCxnSpPr>
        <p:spPr>
          <a:xfrm flipV="1">
            <a:off x="3794919" y="6120826"/>
            <a:ext cx="0" cy="279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2A8CF-7E7A-12FF-607F-09F3B45CCFB9}"/>
              </a:ext>
            </a:extLst>
          </p:cNvPr>
          <p:cNvCxnSpPr>
            <a:cxnSpLocks/>
          </p:cNvCxnSpPr>
          <p:nvPr/>
        </p:nvCxnSpPr>
        <p:spPr>
          <a:xfrm flipV="1">
            <a:off x="2118519" y="6120826"/>
            <a:ext cx="0" cy="279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B543CC-6E7D-038F-540B-C54E8DC9D894}"/>
              </a:ext>
            </a:extLst>
          </p:cNvPr>
          <p:cNvCxnSpPr>
            <a:cxnSpLocks/>
          </p:cNvCxnSpPr>
          <p:nvPr/>
        </p:nvCxnSpPr>
        <p:spPr>
          <a:xfrm flipV="1">
            <a:off x="5471319" y="6120826"/>
            <a:ext cx="0" cy="279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E4024F-70A4-BB36-E36F-0A3BE073597C}"/>
              </a:ext>
            </a:extLst>
          </p:cNvPr>
          <p:cNvCxnSpPr>
            <a:cxnSpLocks/>
          </p:cNvCxnSpPr>
          <p:nvPr/>
        </p:nvCxnSpPr>
        <p:spPr>
          <a:xfrm flipV="1">
            <a:off x="6995319" y="6120826"/>
            <a:ext cx="0" cy="279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2E526D-3AEC-0A58-40E4-A5E344C08EB3}"/>
              </a:ext>
            </a:extLst>
          </p:cNvPr>
          <p:cNvCxnSpPr/>
          <p:nvPr/>
        </p:nvCxnSpPr>
        <p:spPr>
          <a:xfrm>
            <a:off x="2118519" y="5562600"/>
            <a:ext cx="0" cy="6858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9B8860-0D7B-D7B5-D725-398543D6B956}"/>
              </a:ext>
            </a:extLst>
          </p:cNvPr>
          <p:cNvCxnSpPr/>
          <p:nvPr/>
        </p:nvCxnSpPr>
        <p:spPr>
          <a:xfrm>
            <a:off x="3794919" y="5562600"/>
            <a:ext cx="0" cy="6858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31C707DF-09AC-C729-5B45-5D9AB6C18069}"/>
              </a:ext>
            </a:extLst>
          </p:cNvPr>
          <p:cNvSpPr/>
          <p:nvPr/>
        </p:nvSpPr>
        <p:spPr>
          <a:xfrm rot="10800000">
            <a:off x="7194479" y="5562599"/>
            <a:ext cx="181839" cy="74139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5E8E63-4AA2-87BD-8F9D-E4A0E80C7149}"/>
              </a:ext>
            </a:extLst>
          </p:cNvPr>
          <p:cNvSpPr/>
          <p:nvPr/>
        </p:nvSpPr>
        <p:spPr>
          <a:xfrm>
            <a:off x="7452519" y="5638800"/>
            <a:ext cx="1255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19186" y="150710"/>
            <a:ext cx="6105133" cy="992290"/>
            <a:chOff x="4539228" y="172432"/>
            <a:chExt cx="6002120" cy="992290"/>
          </a:xfrm>
        </p:grpSpPr>
        <p:grpSp>
          <p:nvGrpSpPr>
            <p:cNvPr id="38" name="Group 37"/>
            <p:cNvGrpSpPr/>
            <p:nvPr/>
          </p:nvGrpSpPr>
          <p:grpSpPr>
            <a:xfrm>
              <a:off x="4539228" y="172432"/>
              <a:ext cx="6002120" cy="992290"/>
              <a:chOff x="4539228" y="172432"/>
              <a:chExt cx="6002120" cy="99229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539228" y="172432"/>
                <a:ext cx="60021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10" grpId="0"/>
      <p:bldP spid="25" grpId="0" animBg="1"/>
      <p:bldP spid="26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255</Words>
  <Application>Microsoft Office PowerPoint</Application>
  <PresentationFormat>Custom</PresentationFormat>
  <Paragraphs>101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146</cp:revision>
  <dcterms:created xsi:type="dcterms:W3CDTF">2022-07-10T01:37:20Z</dcterms:created>
  <dcterms:modified xsi:type="dcterms:W3CDTF">2023-12-29T13:20:47Z</dcterms:modified>
</cp:coreProperties>
</file>