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700" r:id="rId4"/>
    <p:sldMasterId id="2147483707" r:id="rId5"/>
    <p:sldMasterId id="2147483715" r:id="rId6"/>
    <p:sldMasterId id="2147483723" r:id="rId7"/>
  </p:sldMasterIdLst>
  <p:notesMasterIdLst>
    <p:notesMasterId r:id="rId26"/>
  </p:notesMasterIdLst>
  <p:sldIdLst>
    <p:sldId id="269" r:id="rId8"/>
    <p:sldId id="469" r:id="rId9"/>
    <p:sldId id="494" r:id="rId10"/>
    <p:sldId id="490" r:id="rId11"/>
    <p:sldId id="295" r:id="rId12"/>
    <p:sldId id="272" r:id="rId13"/>
    <p:sldId id="274" r:id="rId14"/>
    <p:sldId id="275" r:id="rId15"/>
    <p:sldId id="471" r:id="rId16"/>
    <p:sldId id="276" r:id="rId17"/>
    <p:sldId id="277" r:id="rId18"/>
    <p:sldId id="479" r:id="rId19"/>
    <p:sldId id="478" r:id="rId20"/>
    <p:sldId id="481" r:id="rId21"/>
    <p:sldId id="483" r:id="rId22"/>
    <p:sldId id="487" r:id="rId23"/>
    <p:sldId id="492" r:id="rId24"/>
    <p:sldId id="273" r:id="rId25"/>
  </p:sldIdLst>
  <p:sldSz cx="16276638" cy="9144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2554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510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766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9021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3627715" algn="l" defTabSz="145108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4353259" algn="l" defTabSz="145108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5078801" algn="l" defTabSz="145108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5804346" algn="l" defTabSz="145108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3333FF"/>
    <a:srgbClr val="0000FF"/>
    <a:srgbClr val="CC00FF"/>
    <a:srgbClr val="9900FF"/>
    <a:srgbClr val="FF9900"/>
    <a:srgbClr val="FF00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89" autoAdjust="0"/>
  </p:normalViewPr>
  <p:slideViewPr>
    <p:cSldViewPr>
      <p:cViewPr varScale="1">
        <p:scale>
          <a:sx n="48" d="100"/>
          <a:sy n="48" d="100"/>
        </p:scale>
        <p:origin x="72" y="18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84078-C073-4474-8B8A-8ACDDB29D3B0}" type="datetimeFigureOut">
              <a:rPr lang="en-US" smtClean="0"/>
              <a:t>29/03/2024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41E18-5CA8-4D3F-A809-798A92CA1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832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1662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7492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324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9152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4984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0814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06646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67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6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6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1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6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2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7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3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02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4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1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7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3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2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9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00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4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4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68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37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0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27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43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12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7980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54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72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3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24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2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689" indent="0">
              <a:buNone/>
              <a:defRPr sz="3200" b="1"/>
            </a:lvl2pPr>
            <a:lvl3pPr marL="1451374" indent="0">
              <a:buNone/>
              <a:defRPr sz="2900" b="1"/>
            </a:lvl3pPr>
            <a:lvl4pPr marL="2177060" indent="0">
              <a:buNone/>
              <a:defRPr sz="2500" b="1"/>
            </a:lvl4pPr>
            <a:lvl5pPr marL="2902749" indent="0">
              <a:buNone/>
              <a:defRPr sz="2500" b="1"/>
            </a:lvl5pPr>
            <a:lvl6pPr marL="3628433" indent="0">
              <a:buNone/>
              <a:defRPr sz="2500" b="1"/>
            </a:lvl6pPr>
            <a:lvl7pPr marL="4354121" indent="0">
              <a:buNone/>
              <a:defRPr sz="2500" b="1"/>
            </a:lvl7pPr>
            <a:lvl8pPr marL="5079807" indent="0">
              <a:buNone/>
              <a:defRPr sz="2500" b="1"/>
            </a:lvl8pPr>
            <a:lvl9pPr marL="580549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689" indent="0">
              <a:buNone/>
              <a:defRPr sz="3200" b="1"/>
            </a:lvl2pPr>
            <a:lvl3pPr marL="1451374" indent="0">
              <a:buNone/>
              <a:defRPr sz="2900" b="1"/>
            </a:lvl3pPr>
            <a:lvl4pPr marL="2177060" indent="0">
              <a:buNone/>
              <a:defRPr sz="2500" b="1"/>
            </a:lvl4pPr>
            <a:lvl5pPr marL="2902749" indent="0">
              <a:buNone/>
              <a:defRPr sz="2500" b="1"/>
            </a:lvl5pPr>
            <a:lvl6pPr marL="3628433" indent="0">
              <a:buNone/>
              <a:defRPr sz="2500" b="1"/>
            </a:lvl6pPr>
            <a:lvl7pPr marL="4354121" indent="0">
              <a:buNone/>
              <a:defRPr sz="2500" b="1"/>
            </a:lvl7pPr>
            <a:lvl8pPr marL="5079807" indent="0">
              <a:buNone/>
              <a:defRPr sz="2500" b="1"/>
            </a:lvl8pPr>
            <a:lvl9pPr marL="580549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90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55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25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3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73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689" indent="0">
              <a:buNone/>
              <a:defRPr sz="1900"/>
            </a:lvl2pPr>
            <a:lvl3pPr marL="1451374" indent="0">
              <a:buNone/>
              <a:defRPr sz="1600"/>
            </a:lvl3pPr>
            <a:lvl4pPr marL="2177060" indent="0">
              <a:buNone/>
              <a:defRPr sz="1400"/>
            </a:lvl4pPr>
            <a:lvl5pPr marL="2902749" indent="0">
              <a:buNone/>
              <a:defRPr sz="1400"/>
            </a:lvl5pPr>
            <a:lvl6pPr marL="3628433" indent="0">
              <a:buNone/>
              <a:defRPr sz="1400"/>
            </a:lvl6pPr>
            <a:lvl7pPr marL="4354121" indent="0">
              <a:buNone/>
              <a:defRPr sz="1400"/>
            </a:lvl7pPr>
            <a:lvl8pPr marL="5079807" indent="0">
              <a:buNone/>
              <a:defRPr sz="1400"/>
            </a:lvl8pPr>
            <a:lvl9pPr marL="580549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81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11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689" indent="0">
              <a:buNone/>
              <a:defRPr sz="4400"/>
            </a:lvl2pPr>
            <a:lvl3pPr marL="1451374" indent="0">
              <a:buNone/>
              <a:defRPr sz="3800"/>
            </a:lvl3pPr>
            <a:lvl4pPr marL="2177060" indent="0">
              <a:buNone/>
              <a:defRPr sz="3200"/>
            </a:lvl4pPr>
            <a:lvl5pPr marL="2902749" indent="0">
              <a:buNone/>
              <a:defRPr sz="3200"/>
            </a:lvl5pPr>
            <a:lvl6pPr marL="3628433" indent="0">
              <a:buNone/>
              <a:defRPr sz="3200"/>
            </a:lvl6pPr>
            <a:lvl7pPr marL="4354121" indent="0">
              <a:buNone/>
              <a:defRPr sz="3200"/>
            </a:lvl7pPr>
            <a:lvl8pPr marL="5079807" indent="0">
              <a:buNone/>
              <a:defRPr sz="3200"/>
            </a:lvl8pPr>
            <a:lvl9pPr marL="5805496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689" indent="0">
              <a:buNone/>
              <a:defRPr sz="1900"/>
            </a:lvl2pPr>
            <a:lvl3pPr marL="1451374" indent="0">
              <a:buNone/>
              <a:defRPr sz="1600"/>
            </a:lvl3pPr>
            <a:lvl4pPr marL="2177060" indent="0">
              <a:buNone/>
              <a:defRPr sz="1400"/>
            </a:lvl4pPr>
            <a:lvl5pPr marL="2902749" indent="0">
              <a:buNone/>
              <a:defRPr sz="1400"/>
            </a:lvl5pPr>
            <a:lvl6pPr marL="3628433" indent="0">
              <a:buNone/>
              <a:defRPr sz="1400"/>
            </a:lvl6pPr>
            <a:lvl7pPr marL="4354121" indent="0">
              <a:buNone/>
              <a:defRPr sz="1400"/>
            </a:lvl7pPr>
            <a:lvl8pPr marL="5079807" indent="0">
              <a:buNone/>
              <a:defRPr sz="1400"/>
            </a:lvl8pPr>
            <a:lvl9pPr marL="580549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33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2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44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1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85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97892"/>
      </p:ext>
    </p:extLst>
  </p:cSld>
  <p:clrMapOvr>
    <a:masterClrMapping/>
  </p:clrMapOvr>
  <p:transition spd="slow" advClick="0" advTm="4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4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0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6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8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77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13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0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118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3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3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447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059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670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282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894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17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2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9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4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118" indent="0">
              <a:buNone/>
              <a:defRPr sz="3200" b="1"/>
            </a:lvl2pPr>
            <a:lvl3pPr marL="1452237" indent="0">
              <a:buNone/>
              <a:defRPr sz="2900" b="1"/>
            </a:lvl3pPr>
            <a:lvl4pPr marL="2178356" indent="0">
              <a:buNone/>
              <a:defRPr sz="2500" b="1"/>
            </a:lvl4pPr>
            <a:lvl5pPr marL="2904474" indent="0">
              <a:buNone/>
              <a:defRPr sz="2500" b="1"/>
            </a:lvl5pPr>
            <a:lvl6pPr marL="3630591" indent="0">
              <a:buNone/>
              <a:defRPr sz="2500" b="1"/>
            </a:lvl6pPr>
            <a:lvl7pPr marL="4356709" indent="0">
              <a:buNone/>
              <a:defRPr sz="2500" b="1"/>
            </a:lvl7pPr>
            <a:lvl8pPr marL="5082828" indent="0">
              <a:buNone/>
              <a:defRPr sz="2500" b="1"/>
            </a:lvl8pPr>
            <a:lvl9pPr marL="580894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9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118" indent="0">
              <a:buNone/>
              <a:defRPr sz="3200" b="1"/>
            </a:lvl2pPr>
            <a:lvl3pPr marL="1452237" indent="0">
              <a:buNone/>
              <a:defRPr sz="2900" b="1"/>
            </a:lvl3pPr>
            <a:lvl4pPr marL="2178356" indent="0">
              <a:buNone/>
              <a:defRPr sz="2500" b="1"/>
            </a:lvl4pPr>
            <a:lvl5pPr marL="2904474" indent="0">
              <a:buNone/>
              <a:defRPr sz="2500" b="1"/>
            </a:lvl5pPr>
            <a:lvl6pPr marL="3630591" indent="0">
              <a:buNone/>
              <a:defRPr sz="2500" b="1"/>
            </a:lvl6pPr>
            <a:lvl7pPr marL="4356709" indent="0">
              <a:buNone/>
              <a:defRPr sz="2500" b="1"/>
            </a:lvl7pPr>
            <a:lvl8pPr marL="5082828" indent="0">
              <a:buNone/>
              <a:defRPr sz="2500" b="1"/>
            </a:lvl8pPr>
            <a:lvl9pPr marL="580894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9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7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97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6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40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079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619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159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699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23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7779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31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782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086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9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69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118" indent="0">
              <a:buNone/>
              <a:defRPr sz="1900"/>
            </a:lvl2pPr>
            <a:lvl3pPr marL="1452237" indent="0">
              <a:buNone/>
              <a:defRPr sz="1600"/>
            </a:lvl3pPr>
            <a:lvl4pPr marL="2178356" indent="0">
              <a:buNone/>
              <a:defRPr sz="1400"/>
            </a:lvl4pPr>
            <a:lvl5pPr marL="2904474" indent="0">
              <a:buNone/>
              <a:defRPr sz="1400"/>
            </a:lvl5pPr>
            <a:lvl6pPr marL="3630591" indent="0">
              <a:buNone/>
              <a:defRPr sz="1400"/>
            </a:lvl6pPr>
            <a:lvl7pPr marL="4356709" indent="0">
              <a:buNone/>
              <a:defRPr sz="1400"/>
            </a:lvl7pPr>
            <a:lvl8pPr marL="5082828" indent="0">
              <a:buNone/>
              <a:defRPr sz="1400"/>
            </a:lvl8pPr>
            <a:lvl9pPr marL="580894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2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118" indent="0">
              <a:buNone/>
              <a:defRPr sz="4400"/>
            </a:lvl2pPr>
            <a:lvl3pPr marL="1452237" indent="0">
              <a:buNone/>
              <a:defRPr sz="3800"/>
            </a:lvl3pPr>
            <a:lvl4pPr marL="2178356" indent="0">
              <a:buNone/>
              <a:defRPr sz="3200"/>
            </a:lvl4pPr>
            <a:lvl5pPr marL="2904474" indent="0">
              <a:buNone/>
              <a:defRPr sz="3200"/>
            </a:lvl5pPr>
            <a:lvl6pPr marL="3630591" indent="0">
              <a:buNone/>
              <a:defRPr sz="3200"/>
            </a:lvl6pPr>
            <a:lvl7pPr marL="4356709" indent="0">
              <a:buNone/>
              <a:defRPr sz="3200"/>
            </a:lvl7pPr>
            <a:lvl8pPr marL="5082828" indent="0">
              <a:buNone/>
              <a:defRPr sz="3200"/>
            </a:lvl8pPr>
            <a:lvl9pPr marL="580894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118" indent="0">
              <a:buNone/>
              <a:defRPr sz="1900"/>
            </a:lvl2pPr>
            <a:lvl3pPr marL="1452237" indent="0">
              <a:buNone/>
              <a:defRPr sz="1600"/>
            </a:lvl3pPr>
            <a:lvl4pPr marL="2178356" indent="0">
              <a:buNone/>
              <a:defRPr sz="1400"/>
            </a:lvl4pPr>
            <a:lvl5pPr marL="2904474" indent="0">
              <a:buNone/>
              <a:defRPr sz="1400"/>
            </a:lvl5pPr>
            <a:lvl6pPr marL="3630591" indent="0">
              <a:buNone/>
              <a:defRPr sz="1400"/>
            </a:lvl6pPr>
            <a:lvl7pPr marL="4356709" indent="0">
              <a:buNone/>
              <a:defRPr sz="1400"/>
            </a:lvl7pPr>
            <a:lvl8pPr marL="5082828" indent="0">
              <a:buNone/>
              <a:defRPr sz="1400"/>
            </a:lvl8pPr>
            <a:lvl9pPr marL="580894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58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24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8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1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212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670535"/>
      </p:ext>
    </p:extLst>
  </p:cSld>
  <p:clrMapOvr>
    <a:masterClrMapping/>
  </p:clrMapOvr>
  <p:transition spd="slow" advClick="0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29/03/2024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97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30531" y="6522737"/>
            <a:ext cx="15890016" cy="26212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4354067" y="0"/>
            <a:ext cx="12044660" cy="9144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74668" y="-243840"/>
            <a:ext cx="4027997" cy="8519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74668" y="2529840"/>
            <a:ext cx="4323430" cy="5791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150" y="0"/>
            <a:ext cx="3428215" cy="9144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5804" y="4572000"/>
            <a:ext cx="4323430" cy="4572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230" y="6522720"/>
            <a:ext cx="2858532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16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9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2024/3/29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2483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3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28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15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2024/3/29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1226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29/03/2024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2728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3840"/>
            <a:ext cx="16276638" cy="890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104" y="243840"/>
            <a:ext cx="9888058" cy="7367045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406" y="243859"/>
            <a:ext cx="3435533" cy="3100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50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3840"/>
            <a:ext cx="16276638" cy="890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38962" y="3371972"/>
            <a:ext cx="4850645" cy="54619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46" y="1805888"/>
            <a:ext cx="6246161" cy="7033313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06" y="190184"/>
            <a:ext cx="3667785" cy="3231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69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30531" y="6522737"/>
            <a:ext cx="15890016" cy="26212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4354067" y="0"/>
            <a:ext cx="12044660" cy="9144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74668" y="-243840"/>
            <a:ext cx="4027997" cy="8519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74668" y="2529840"/>
            <a:ext cx="4323430" cy="5791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150" y="0"/>
            <a:ext cx="3428215" cy="9144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5804" y="4572000"/>
            <a:ext cx="4323430" cy="4572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230" y="6522720"/>
            <a:ext cx="2858532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13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35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2024/3/29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661098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2024/3/29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4453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29/03/2024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588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3840"/>
            <a:ext cx="16276638" cy="890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104" y="243840"/>
            <a:ext cx="9888058" cy="7367045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406" y="243859"/>
            <a:ext cx="3435533" cy="3100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11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403" indent="0">
              <a:buNone/>
              <a:defRPr sz="3200" b="1"/>
            </a:lvl2pPr>
            <a:lvl3pPr marL="1450799" indent="0">
              <a:buNone/>
              <a:defRPr sz="2900" b="1"/>
            </a:lvl3pPr>
            <a:lvl4pPr marL="2176197" indent="0">
              <a:buNone/>
              <a:defRPr sz="2500" b="1"/>
            </a:lvl4pPr>
            <a:lvl5pPr marL="2901599" indent="0">
              <a:buNone/>
              <a:defRPr sz="2500" b="1"/>
            </a:lvl5pPr>
            <a:lvl6pPr marL="3626997" indent="0">
              <a:buNone/>
              <a:defRPr sz="2500" b="1"/>
            </a:lvl6pPr>
            <a:lvl7pPr marL="4352396" indent="0">
              <a:buNone/>
              <a:defRPr sz="2500" b="1"/>
            </a:lvl7pPr>
            <a:lvl8pPr marL="5077794" indent="0">
              <a:buNone/>
              <a:defRPr sz="2500" b="1"/>
            </a:lvl8pPr>
            <a:lvl9pPr marL="580319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403" indent="0">
              <a:buNone/>
              <a:defRPr sz="3200" b="1"/>
            </a:lvl2pPr>
            <a:lvl3pPr marL="1450799" indent="0">
              <a:buNone/>
              <a:defRPr sz="2900" b="1"/>
            </a:lvl3pPr>
            <a:lvl4pPr marL="2176197" indent="0">
              <a:buNone/>
              <a:defRPr sz="2500" b="1"/>
            </a:lvl4pPr>
            <a:lvl5pPr marL="2901599" indent="0">
              <a:buNone/>
              <a:defRPr sz="2500" b="1"/>
            </a:lvl5pPr>
            <a:lvl6pPr marL="3626997" indent="0">
              <a:buNone/>
              <a:defRPr sz="2500" b="1"/>
            </a:lvl6pPr>
            <a:lvl7pPr marL="4352396" indent="0">
              <a:buNone/>
              <a:defRPr sz="2500" b="1"/>
            </a:lvl7pPr>
            <a:lvl8pPr marL="5077794" indent="0">
              <a:buNone/>
              <a:defRPr sz="2500" b="1"/>
            </a:lvl8pPr>
            <a:lvl9pPr marL="580319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188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3840"/>
            <a:ext cx="16276638" cy="890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38962" y="3371972"/>
            <a:ext cx="4850645" cy="54619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46" y="1805888"/>
            <a:ext cx="6246161" cy="7033313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06" y="190184"/>
            <a:ext cx="3667785" cy="3231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95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30531" y="6522737"/>
            <a:ext cx="15890016" cy="26212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4354067" y="0"/>
            <a:ext cx="12044660" cy="9144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74668" y="-243840"/>
            <a:ext cx="4027997" cy="8519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74668" y="2529840"/>
            <a:ext cx="4323430" cy="5791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150" y="0"/>
            <a:ext cx="3428215" cy="9144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5804" y="4572000"/>
            <a:ext cx="4323430" cy="4572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230" y="6522720"/>
            <a:ext cx="2858532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698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2024/3/29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802245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2024/3/29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45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626" y="1496485"/>
            <a:ext cx="12207480" cy="3183467"/>
          </a:xfrm>
        </p:spPr>
        <p:txBody>
          <a:bodyPr anchor="b"/>
          <a:lstStyle>
            <a:lvl1pPr algn="ctr">
              <a:defRPr sz="106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626" y="4802718"/>
            <a:ext cx="12207480" cy="2207684"/>
          </a:xfrm>
        </p:spPr>
        <p:txBody>
          <a:bodyPr/>
          <a:lstStyle>
            <a:lvl1pPr marL="0" indent="0" algn="ctr">
              <a:buNone/>
              <a:defRPr sz="4261"/>
            </a:lvl1pPr>
            <a:lvl2pPr marL="810860" indent="0" algn="ctr">
              <a:buNone/>
              <a:defRPr sz="3595"/>
            </a:lvl2pPr>
            <a:lvl3pPr marL="1621777" indent="0" algn="ctr">
              <a:buNone/>
              <a:defRPr sz="3196"/>
            </a:lvl3pPr>
            <a:lvl4pPr marL="2432655" indent="0" algn="ctr">
              <a:buNone/>
              <a:defRPr sz="2796"/>
            </a:lvl4pPr>
            <a:lvl5pPr marL="3243552" indent="0" algn="ctr">
              <a:buNone/>
              <a:defRPr sz="2796"/>
            </a:lvl5pPr>
            <a:lvl6pPr marL="4054415" indent="0" algn="ctr">
              <a:buNone/>
              <a:defRPr sz="2796"/>
            </a:lvl6pPr>
            <a:lvl7pPr marL="4865270" indent="0" algn="ctr">
              <a:buNone/>
              <a:defRPr sz="2796"/>
            </a:lvl7pPr>
            <a:lvl8pPr marL="5676173" indent="0" algn="ctr">
              <a:buNone/>
              <a:defRPr sz="2796"/>
            </a:lvl8pPr>
            <a:lvl9pPr marL="6487048" indent="0" algn="ctr">
              <a:buNone/>
              <a:defRPr sz="27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29/03/2024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5203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29/03/2024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284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701"/>
            <a:ext cx="14038602" cy="3803649"/>
          </a:xfrm>
        </p:spPr>
        <p:txBody>
          <a:bodyPr anchor="b"/>
          <a:lstStyle>
            <a:lvl1pPr>
              <a:defRPr sz="106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89"/>
            <a:ext cx="14038602" cy="2000249"/>
          </a:xfrm>
        </p:spPr>
        <p:txBody>
          <a:bodyPr/>
          <a:lstStyle>
            <a:lvl1pPr marL="0" indent="0">
              <a:buNone/>
              <a:defRPr sz="4261">
                <a:solidFill>
                  <a:schemeClr val="tx1">
                    <a:tint val="75000"/>
                  </a:schemeClr>
                </a:solidFill>
              </a:defRPr>
            </a:lvl1pPr>
            <a:lvl2pPr marL="810860" indent="0">
              <a:buNone/>
              <a:defRPr sz="3595">
                <a:solidFill>
                  <a:schemeClr val="tx1">
                    <a:tint val="75000"/>
                  </a:schemeClr>
                </a:solidFill>
              </a:defRPr>
            </a:lvl2pPr>
            <a:lvl3pPr marL="1621777" indent="0">
              <a:buNone/>
              <a:defRPr sz="3196">
                <a:solidFill>
                  <a:schemeClr val="tx1">
                    <a:tint val="75000"/>
                  </a:schemeClr>
                </a:solidFill>
              </a:defRPr>
            </a:lvl3pPr>
            <a:lvl4pPr marL="2432655" indent="0">
              <a:buNone/>
              <a:defRPr sz="2796">
                <a:solidFill>
                  <a:schemeClr val="tx1">
                    <a:tint val="75000"/>
                  </a:schemeClr>
                </a:solidFill>
              </a:defRPr>
            </a:lvl4pPr>
            <a:lvl5pPr marL="3243552" indent="0">
              <a:buNone/>
              <a:defRPr sz="2796">
                <a:solidFill>
                  <a:schemeClr val="tx1">
                    <a:tint val="75000"/>
                  </a:schemeClr>
                </a:solidFill>
              </a:defRPr>
            </a:lvl5pPr>
            <a:lvl6pPr marL="4054415" indent="0">
              <a:buNone/>
              <a:defRPr sz="2796">
                <a:solidFill>
                  <a:schemeClr val="tx1">
                    <a:tint val="75000"/>
                  </a:schemeClr>
                </a:solidFill>
              </a:defRPr>
            </a:lvl6pPr>
            <a:lvl7pPr marL="4865270" indent="0">
              <a:buNone/>
              <a:defRPr sz="2796">
                <a:solidFill>
                  <a:schemeClr val="tx1">
                    <a:tint val="75000"/>
                  </a:schemeClr>
                </a:solidFill>
              </a:defRPr>
            </a:lvl7pPr>
            <a:lvl8pPr marL="5676173" indent="0">
              <a:buNone/>
              <a:defRPr sz="2796">
                <a:solidFill>
                  <a:schemeClr val="tx1">
                    <a:tint val="75000"/>
                  </a:schemeClr>
                </a:solidFill>
              </a:defRPr>
            </a:lvl8pPr>
            <a:lvl9pPr marL="6487048" indent="0">
              <a:buNone/>
              <a:defRPr sz="27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29/03/2024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2946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21" y="2434167"/>
            <a:ext cx="6917572" cy="5801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53" y="2434167"/>
            <a:ext cx="6917572" cy="5801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29/03/2024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792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8" y="486841"/>
            <a:ext cx="14038602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3" y="2241552"/>
            <a:ext cx="6885779" cy="1098549"/>
          </a:xfrm>
        </p:spPr>
        <p:txBody>
          <a:bodyPr anchor="b"/>
          <a:lstStyle>
            <a:lvl1pPr marL="0" indent="0">
              <a:buNone/>
              <a:defRPr sz="4261" b="1"/>
            </a:lvl1pPr>
            <a:lvl2pPr marL="810860" indent="0">
              <a:buNone/>
              <a:defRPr sz="3595" b="1"/>
            </a:lvl2pPr>
            <a:lvl3pPr marL="1621777" indent="0">
              <a:buNone/>
              <a:defRPr sz="3196" b="1"/>
            </a:lvl3pPr>
            <a:lvl4pPr marL="2432655" indent="0">
              <a:buNone/>
              <a:defRPr sz="2796" b="1"/>
            </a:lvl4pPr>
            <a:lvl5pPr marL="3243552" indent="0">
              <a:buNone/>
              <a:defRPr sz="2796" b="1"/>
            </a:lvl5pPr>
            <a:lvl6pPr marL="4054415" indent="0">
              <a:buNone/>
              <a:defRPr sz="2796" b="1"/>
            </a:lvl6pPr>
            <a:lvl7pPr marL="4865270" indent="0">
              <a:buNone/>
              <a:defRPr sz="2796" b="1"/>
            </a:lvl7pPr>
            <a:lvl8pPr marL="5676173" indent="0">
              <a:buNone/>
              <a:defRPr sz="2796" b="1"/>
            </a:lvl8pPr>
            <a:lvl9pPr marL="6487048" indent="0">
              <a:buNone/>
              <a:defRPr sz="27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3" y="3340105"/>
            <a:ext cx="6885779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52" y="2241552"/>
            <a:ext cx="6919691" cy="1098549"/>
          </a:xfrm>
        </p:spPr>
        <p:txBody>
          <a:bodyPr anchor="b"/>
          <a:lstStyle>
            <a:lvl1pPr marL="0" indent="0">
              <a:buNone/>
              <a:defRPr sz="4261" b="1"/>
            </a:lvl1pPr>
            <a:lvl2pPr marL="810860" indent="0">
              <a:buNone/>
              <a:defRPr sz="3595" b="1"/>
            </a:lvl2pPr>
            <a:lvl3pPr marL="1621777" indent="0">
              <a:buNone/>
              <a:defRPr sz="3196" b="1"/>
            </a:lvl3pPr>
            <a:lvl4pPr marL="2432655" indent="0">
              <a:buNone/>
              <a:defRPr sz="2796" b="1"/>
            </a:lvl4pPr>
            <a:lvl5pPr marL="3243552" indent="0">
              <a:buNone/>
              <a:defRPr sz="2796" b="1"/>
            </a:lvl5pPr>
            <a:lvl6pPr marL="4054415" indent="0">
              <a:buNone/>
              <a:defRPr sz="2796" b="1"/>
            </a:lvl6pPr>
            <a:lvl7pPr marL="4865270" indent="0">
              <a:buNone/>
              <a:defRPr sz="2796" b="1"/>
            </a:lvl7pPr>
            <a:lvl8pPr marL="5676173" indent="0">
              <a:buNone/>
              <a:defRPr sz="2796" b="1"/>
            </a:lvl8pPr>
            <a:lvl9pPr marL="6487048" indent="0">
              <a:buNone/>
              <a:defRPr sz="27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52" y="3340105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29/03/2024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980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50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29/03/2024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21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29/03/2024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764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5" y="609600"/>
            <a:ext cx="5249639" cy="2133600"/>
          </a:xfrm>
        </p:spPr>
        <p:txBody>
          <a:bodyPr anchor="b"/>
          <a:lstStyle>
            <a:lvl1pPr>
              <a:defRPr sz="57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3" y="1316618"/>
            <a:ext cx="8240048" cy="6498167"/>
          </a:xfrm>
        </p:spPr>
        <p:txBody>
          <a:bodyPr/>
          <a:lstStyle>
            <a:lvl1pPr>
              <a:defRPr sz="5725"/>
            </a:lvl1pPr>
            <a:lvl2pPr>
              <a:defRPr sz="4927"/>
            </a:lvl2pPr>
            <a:lvl3pPr>
              <a:defRPr sz="4261"/>
            </a:lvl3pPr>
            <a:lvl4pPr>
              <a:defRPr sz="3595"/>
            </a:lvl4pPr>
            <a:lvl5pPr>
              <a:defRPr sz="3595"/>
            </a:lvl5pPr>
            <a:lvl6pPr>
              <a:defRPr sz="3595"/>
            </a:lvl6pPr>
            <a:lvl7pPr>
              <a:defRPr sz="3595"/>
            </a:lvl7pPr>
            <a:lvl8pPr>
              <a:defRPr sz="3595"/>
            </a:lvl8pPr>
            <a:lvl9pPr>
              <a:defRPr sz="35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5" y="2743204"/>
            <a:ext cx="5249639" cy="5082117"/>
          </a:xfrm>
        </p:spPr>
        <p:txBody>
          <a:bodyPr/>
          <a:lstStyle>
            <a:lvl1pPr marL="0" indent="0">
              <a:buNone/>
              <a:defRPr sz="2796"/>
            </a:lvl1pPr>
            <a:lvl2pPr marL="810860" indent="0">
              <a:buNone/>
              <a:defRPr sz="2529"/>
            </a:lvl2pPr>
            <a:lvl3pPr marL="1621777" indent="0">
              <a:buNone/>
              <a:defRPr sz="2131"/>
            </a:lvl3pPr>
            <a:lvl4pPr marL="2432655" indent="0">
              <a:buNone/>
              <a:defRPr sz="1731"/>
            </a:lvl4pPr>
            <a:lvl5pPr marL="3243552" indent="0">
              <a:buNone/>
              <a:defRPr sz="1731"/>
            </a:lvl5pPr>
            <a:lvl6pPr marL="4054415" indent="0">
              <a:buNone/>
              <a:defRPr sz="1731"/>
            </a:lvl6pPr>
            <a:lvl7pPr marL="4865270" indent="0">
              <a:buNone/>
              <a:defRPr sz="1731"/>
            </a:lvl7pPr>
            <a:lvl8pPr marL="5676173" indent="0">
              <a:buNone/>
              <a:defRPr sz="1731"/>
            </a:lvl8pPr>
            <a:lvl9pPr marL="6487048" indent="0">
              <a:buNone/>
              <a:defRPr sz="1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29/03/2024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015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5" y="609600"/>
            <a:ext cx="5249639" cy="2133600"/>
          </a:xfrm>
        </p:spPr>
        <p:txBody>
          <a:bodyPr anchor="b"/>
          <a:lstStyle>
            <a:lvl1pPr>
              <a:defRPr sz="57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3" y="1316618"/>
            <a:ext cx="8240048" cy="6498167"/>
          </a:xfrm>
        </p:spPr>
        <p:txBody>
          <a:bodyPr anchor="t"/>
          <a:lstStyle>
            <a:lvl1pPr marL="0" indent="0">
              <a:buNone/>
              <a:defRPr sz="5725"/>
            </a:lvl1pPr>
            <a:lvl2pPr marL="810860" indent="0">
              <a:buNone/>
              <a:defRPr sz="4927"/>
            </a:lvl2pPr>
            <a:lvl3pPr marL="1621777" indent="0">
              <a:buNone/>
              <a:defRPr sz="4261"/>
            </a:lvl3pPr>
            <a:lvl4pPr marL="2432655" indent="0">
              <a:buNone/>
              <a:defRPr sz="3595"/>
            </a:lvl4pPr>
            <a:lvl5pPr marL="3243552" indent="0">
              <a:buNone/>
              <a:defRPr sz="3595"/>
            </a:lvl5pPr>
            <a:lvl6pPr marL="4054415" indent="0">
              <a:buNone/>
              <a:defRPr sz="3595"/>
            </a:lvl6pPr>
            <a:lvl7pPr marL="4865270" indent="0">
              <a:buNone/>
              <a:defRPr sz="3595"/>
            </a:lvl7pPr>
            <a:lvl8pPr marL="5676173" indent="0">
              <a:buNone/>
              <a:defRPr sz="3595"/>
            </a:lvl8pPr>
            <a:lvl9pPr marL="6487048" indent="0">
              <a:buNone/>
              <a:defRPr sz="35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5" y="2743204"/>
            <a:ext cx="5249639" cy="5082117"/>
          </a:xfrm>
        </p:spPr>
        <p:txBody>
          <a:bodyPr/>
          <a:lstStyle>
            <a:lvl1pPr marL="0" indent="0">
              <a:buNone/>
              <a:defRPr sz="2796"/>
            </a:lvl1pPr>
            <a:lvl2pPr marL="810860" indent="0">
              <a:buNone/>
              <a:defRPr sz="2529"/>
            </a:lvl2pPr>
            <a:lvl3pPr marL="1621777" indent="0">
              <a:buNone/>
              <a:defRPr sz="2131"/>
            </a:lvl3pPr>
            <a:lvl4pPr marL="2432655" indent="0">
              <a:buNone/>
              <a:defRPr sz="1731"/>
            </a:lvl4pPr>
            <a:lvl5pPr marL="3243552" indent="0">
              <a:buNone/>
              <a:defRPr sz="1731"/>
            </a:lvl5pPr>
            <a:lvl6pPr marL="4054415" indent="0">
              <a:buNone/>
              <a:defRPr sz="1731"/>
            </a:lvl6pPr>
            <a:lvl7pPr marL="4865270" indent="0">
              <a:buNone/>
              <a:defRPr sz="1731"/>
            </a:lvl7pPr>
            <a:lvl8pPr marL="5676173" indent="0">
              <a:buNone/>
              <a:defRPr sz="1731"/>
            </a:lvl8pPr>
            <a:lvl9pPr marL="6487048" indent="0">
              <a:buNone/>
              <a:defRPr sz="1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29/03/2024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911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29/03/2024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02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6" y="486881"/>
            <a:ext cx="3509650" cy="774911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6" y="486881"/>
            <a:ext cx="10325492" cy="774911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29/03/2024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621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21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74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4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5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75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403" indent="0">
              <a:buNone/>
              <a:defRPr sz="1900"/>
            </a:lvl2pPr>
            <a:lvl3pPr marL="1450799" indent="0">
              <a:buNone/>
              <a:defRPr sz="1600"/>
            </a:lvl3pPr>
            <a:lvl4pPr marL="2176197" indent="0">
              <a:buNone/>
              <a:defRPr sz="1400"/>
            </a:lvl4pPr>
            <a:lvl5pPr marL="2901599" indent="0">
              <a:buNone/>
              <a:defRPr sz="1400"/>
            </a:lvl5pPr>
            <a:lvl6pPr marL="3626997" indent="0">
              <a:buNone/>
              <a:defRPr sz="1400"/>
            </a:lvl6pPr>
            <a:lvl7pPr marL="4352396" indent="0">
              <a:buNone/>
              <a:defRPr sz="1400"/>
            </a:lvl7pPr>
            <a:lvl8pPr marL="5077794" indent="0">
              <a:buNone/>
              <a:defRPr sz="1400"/>
            </a:lvl8pPr>
            <a:lvl9pPr marL="580319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12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403" indent="0">
              <a:buNone/>
              <a:defRPr sz="4400"/>
            </a:lvl2pPr>
            <a:lvl3pPr marL="1450799" indent="0">
              <a:buNone/>
              <a:defRPr sz="3800"/>
            </a:lvl3pPr>
            <a:lvl4pPr marL="2176197" indent="0">
              <a:buNone/>
              <a:defRPr sz="3200"/>
            </a:lvl4pPr>
            <a:lvl5pPr marL="2901599" indent="0">
              <a:buNone/>
              <a:defRPr sz="3200"/>
            </a:lvl5pPr>
            <a:lvl6pPr marL="3626997" indent="0">
              <a:buNone/>
              <a:defRPr sz="3200"/>
            </a:lvl6pPr>
            <a:lvl7pPr marL="4352396" indent="0">
              <a:buNone/>
              <a:defRPr sz="3200"/>
            </a:lvl7pPr>
            <a:lvl8pPr marL="5077794" indent="0">
              <a:buNone/>
              <a:defRPr sz="3200"/>
            </a:lvl8pPr>
            <a:lvl9pPr marL="5803196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403" indent="0">
              <a:buNone/>
              <a:defRPr sz="1900"/>
            </a:lvl2pPr>
            <a:lvl3pPr marL="1450799" indent="0">
              <a:buNone/>
              <a:defRPr sz="1600"/>
            </a:lvl3pPr>
            <a:lvl4pPr marL="2176197" indent="0">
              <a:buNone/>
              <a:defRPr sz="1400"/>
            </a:lvl4pPr>
            <a:lvl5pPr marL="2901599" indent="0">
              <a:buNone/>
              <a:defRPr sz="1400"/>
            </a:lvl5pPr>
            <a:lvl6pPr marL="3626997" indent="0">
              <a:buNone/>
              <a:defRPr sz="1400"/>
            </a:lvl6pPr>
            <a:lvl7pPr marL="4352396" indent="0">
              <a:buNone/>
              <a:defRPr sz="1400"/>
            </a:lvl7pPr>
            <a:lvl8pPr marL="5077794" indent="0">
              <a:buNone/>
              <a:defRPr sz="1400"/>
            </a:lvl8pPr>
            <a:lvl9pPr marL="580319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0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081" tIns="72540" rIns="145081" bIns="725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9"/>
            <a:ext cx="14648974" cy="6034617"/>
          </a:xfrm>
          <a:prstGeom prst="rect">
            <a:avLst/>
          </a:prstGeom>
        </p:spPr>
        <p:txBody>
          <a:bodyPr vert="horz" lIns="145081" tIns="72540" rIns="145081" bIns="725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42"/>
            <a:ext cx="3797882" cy="486833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29/03/2024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42"/>
            <a:ext cx="5154269" cy="486833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42"/>
            <a:ext cx="3797882" cy="486833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35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45079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049" indent="-544049" algn="l" defTabSz="1450799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8775" indent="-453377" algn="l" defTabSz="1450799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3500" indent="-362702" algn="l" defTabSz="1450799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38896" indent="-362702" algn="l" defTabSz="1450799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4298" indent="-362702" algn="l" defTabSz="1450799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89697" indent="-362702" algn="l" defTabSz="145079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5098" indent="-362702" algn="l" defTabSz="145079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0497" indent="-362702" algn="l" defTabSz="145079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5896" indent="-362702" algn="l" defTabSz="145079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403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0799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6197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1599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6997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2396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7794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3196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138" tIns="72569" rIns="145138" bIns="7256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6"/>
            <a:ext cx="14648974" cy="6034617"/>
          </a:xfrm>
          <a:prstGeom prst="rect">
            <a:avLst/>
          </a:prstGeom>
        </p:spPr>
        <p:txBody>
          <a:bodyPr vert="horz" lIns="145138" tIns="72569" rIns="145138" bIns="7256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40"/>
            <a:ext cx="3797882" cy="486833"/>
          </a:xfrm>
          <a:prstGeom prst="rect">
            <a:avLst/>
          </a:prstGeom>
        </p:spPr>
        <p:txBody>
          <a:bodyPr vert="horz" lIns="145138" tIns="72569" rIns="145138" bIns="72569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74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1374" fontAlgn="auto">
                <a:spcBef>
                  <a:spcPts val="0"/>
                </a:spcBef>
                <a:spcAft>
                  <a:spcPts val="0"/>
                </a:spcAft>
              </a:pPr>
              <a:t>29/03/2024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40"/>
            <a:ext cx="5154269" cy="486833"/>
          </a:xfrm>
          <a:prstGeom prst="rect">
            <a:avLst/>
          </a:prstGeom>
        </p:spPr>
        <p:txBody>
          <a:bodyPr vert="horz" lIns="145138" tIns="72569" rIns="145138" bIns="72569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7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40"/>
            <a:ext cx="3797882" cy="486833"/>
          </a:xfrm>
          <a:prstGeom prst="rect">
            <a:avLst/>
          </a:prstGeom>
        </p:spPr>
        <p:txBody>
          <a:bodyPr vert="horz" lIns="145138" tIns="72569" rIns="145138" bIns="72569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74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137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18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98" r:id="rId12"/>
  </p:sldLayoutIdLst>
  <p:txStyles>
    <p:titleStyle>
      <a:lvl1pPr algn="ctr" defTabSz="145137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265" indent="-544265" algn="l" defTabSz="145137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242" indent="-453555" algn="l" defTabSz="145137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218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39903" indent="-362845" algn="l" defTabSz="145137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91" indent="-362845" algn="l" defTabSz="145137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278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6967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2652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339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689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374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060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2749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433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121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9807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5496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24" tIns="72612" rIns="145224" bIns="726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145224" tIns="72612" rIns="145224" bIns="726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145224" tIns="72612" rIns="145224" bIns="7261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237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2237" fontAlgn="auto">
                <a:spcBef>
                  <a:spcPts val="0"/>
                </a:spcBef>
                <a:spcAft>
                  <a:spcPts val="0"/>
                </a:spcAft>
              </a:pPr>
              <a:t>29/03/2024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36"/>
            <a:ext cx="5154269" cy="486833"/>
          </a:xfrm>
          <a:prstGeom prst="rect">
            <a:avLst/>
          </a:prstGeom>
        </p:spPr>
        <p:txBody>
          <a:bodyPr vert="horz" lIns="145224" tIns="72612" rIns="145224" bIns="7261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23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145224" tIns="72612" rIns="145224" bIns="7261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237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223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346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</p:sldLayoutIdLst>
  <p:txStyles>
    <p:titleStyle>
      <a:lvl1pPr algn="ctr" defTabSz="1452237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589" indent="-544589" algn="l" defTabSz="1452237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943" indent="-453823" algn="l" defTabSz="1452237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296" indent="-363060" algn="l" defTabSz="1452237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414" indent="-363060" algn="l" defTabSz="145223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7532" indent="-363060" algn="l" defTabSz="1452237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3651" indent="-363060" algn="l" defTabSz="14522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9769" indent="-363060" algn="l" defTabSz="14522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5888" indent="-363060" algn="l" defTabSz="14522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2006" indent="-363060" algn="l" defTabSz="14522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118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37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356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4474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0591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6709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2828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8948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916" y="244123"/>
            <a:ext cx="7324487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16" y="1422419"/>
            <a:ext cx="7324487" cy="402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916" y="5650109"/>
            <a:ext cx="1898941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29/03/2024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0593" y="5650109"/>
            <a:ext cx="2577134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2462" y="5650109"/>
            <a:ext cx="1898941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648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4" r:id="rId3"/>
    <p:sldLayoutId id="2147483705" r:id="rId4"/>
    <p:sldLayoutId id="2147483706" r:id="rId5"/>
  </p:sldLayoutIdLst>
  <p:txStyles>
    <p:titleStyle>
      <a:lvl1pPr algn="ctr" defTabSz="812820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7" indent="-304807" algn="l" defTabSz="81282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17" indent="-254007" algn="l" defTabSz="812820" rtl="0" eaLnBrk="1" latinLnBrk="0" hangingPunct="1">
        <a:spcBef>
          <a:spcPct val="20000"/>
        </a:spcBef>
        <a:buFont typeface="Arial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25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35" indent="-203206" algn="l" defTabSz="812820" rtl="0" eaLnBrk="1" latinLnBrk="0" hangingPunct="1">
        <a:spcBef>
          <a:spcPct val="20000"/>
        </a:spcBef>
        <a:buFont typeface="Arial" pitchFamily="34" charset="0"/>
        <a:buChar char="–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indent="-203206" algn="l" defTabSz="812820" rtl="0" eaLnBrk="1" latinLnBrk="0" hangingPunct="1">
        <a:spcBef>
          <a:spcPct val="20000"/>
        </a:spcBef>
        <a:buFont typeface="Arial" pitchFamily="34" charset="0"/>
        <a:buChar char="»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35256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641666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048076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454487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1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2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3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4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5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6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72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8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916" y="244123"/>
            <a:ext cx="7324487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16" y="1422419"/>
            <a:ext cx="7324487" cy="402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916" y="5650109"/>
            <a:ext cx="1898941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29/03/2024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0593" y="5650109"/>
            <a:ext cx="2577134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2462" y="5650109"/>
            <a:ext cx="1898941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653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txStyles>
    <p:titleStyle>
      <a:lvl1pPr algn="ctr" defTabSz="812820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7" indent="-304807" algn="l" defTabSz="81282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17" indent="-254007" algn="l" defTabSz="812820" rtl="0" eaLnBrk="1" latinLnBrk="0" hangingPunct="1">
        <a:spcBef>
          <a:spcPct val="20000"/>
        </a:spcBef>
        <a:buFont typeface="Arial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25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35" indent="-203206" algn="l" defTabSz="812820" rtl="0" eaLnBrk="1" latinLnBrk="0" hangingPunct="1">
        <a:spcBef>
          <a:spcPct val="20000"/>
        </a:spcBef>
        <a:buFont typeface="Arial" pitchFamily="34" charset="0"/>
        <a:buChar char="–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indent="-203206" algn="l" defTabSz="812820" rtl="0" eaLnBrk="1" latinLnBrk="0" hangingPunct="1">
        <a:spcBef>
          <a:spcPct val="20000"/>
        </a:spcBef>
        <a:buFont typeface="Arial" pitchFamily="34" charset="0"/>
        <a:buChar char="»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35256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641666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048076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454487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1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2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3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4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5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6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72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8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916" y="244123"/>
            <a:ext cx="7324487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16" y="1422419"/>
            <a:ext cx="7324487" cy="402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916" y="5650109"/>
            <a:ext cx="1898941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29/03/2024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0593" y="5650109"/>
            <a:ext cx="2577134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2462" y="5650109"/>
            <a:ext cx="1898941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58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txStyles>
    <p:titleStyle>
      <a:lvl1pPr algn="ctr" defTabSz="812820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7" indent="-304807" algn="l" defTabSz="81282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17" indent="-254007" algn="l" defTabSz="812820" rtl="0" eaLnBrk="1" latinLnBrk="0" hangingPunct="1">
        <a:spcBef>
          <a:spcPct val="20000"/>
        </a:spcBef>
        <a:buFont typeface="Arial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25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35" indent="-203206" algn="l" defTabSz="812820" rtl="0" eaLnBrk="1" latinLnBrk="0" hangingPunct="1">
        <a:spcBef>
          <a:spcPct val="20000"/>
        </a:spcBef>
        <a:buFont typeface="Arial" pitchFamily="34" charset="0"/>
        <a:buChar char="–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indent="-203206" algn="l" defTabSz="812820" rtl="0" eaLnBrk="1" latinLnBrk="0" hangingPunct="1">
        <a:spcBef>
          <a:spcPct val="20000"/>
        </a:spcBef>
        <a:buFont typeface="Arial" pitchFamily="34" charset="0"/>
        <a:buChar char="»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35256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641666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048076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454487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1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2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3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4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5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6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72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8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9Slide.vn - 2019">
            <a:extLst>
              <a:ext uri="{FF2B5EF4-FFF2-40B4-BE49-F238E27FC236}">
                <a16:creationId xmlns:a16="http://schemas.microsoft.com/office/drawing/2014/main" xmlns="" id="{492A2CF6-711B-4F34-BC43-83FE17802E96}"/>
              </a:ext>
            </a:extLst>
          </p:cNvPr>
          <p:cNvSpPr txBox="1"/>
          <p:nvPr userDrawn="1"/>
        </p:nvSpPr>
        <p:spPr>
          <a:xfrm>
            <a:off x="1" y="-2139383"/>
            <a:ext cx="16276638" cy="58400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7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5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41"/>
            <a:ext cx="14038602" cy="1767417"/>
          </a:xfrm>
          <a:prstGeom prst="rect">
            <a:avLst/>
          </a:prstGeom>
        </p:spPr>
        <p:txBody>
          <a:bodyPr vert="horz" lIns="92584" tIns="46293" rIns="92584" bIns="4629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2" cy="5801785"/>
          </a:xfrm>
          <a:prstGeom prst="rect">
            <a:avLst/>
          </a:prstGeom>
        </p:spPr>
        <p:txBody>
          <a:bodyPr vert="horz" lIns="92584" tIns="46293" rIns="92584" bIns="4629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8"/>
            <a:ext cx="3662244" cy="486833"/>
          </a:xfrm>
          <a:prstGeom prst="rect">
            <a:avLst/>
          </a:prstGeom>
        </p:spPr>
        <p:txBody>
          <a:bodyPr vert="horz" lIns="92584" tIns="46293" rIns="92584" bIns="46293" rtlCol="0" anchor="ctr"/>
          <a:lstStyle>
            <a:lvl1pPr algn="l">
              <a:defRPr sz="2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7183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7183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29/03/2024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138"/>
            <a:ext cx="5493365" cy="486833"/>
          </a:xfrm>
          <a:prstGeom prst="rect">
            <a:avLst/>
          </a:prstGeom>
        </p:spPr>
        <p:txBody>
          <a:bodyPr vert="horz" lIns="92584" tIns="46293" rIns="92584" bIns="46293" rtlCol="0" anchor="ctr"/>
          <a:lstStyle>
            <a:lvl1pPr algn="ctr">
              <a:defRPr sz="2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7183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7" y="8475138"/>
            <a:ext cx="3662244" cy="486833"/>
          </a:xfrm>
          <a:prstGeom prst="rect">
            <a:avLst/>
          </a:prstGeom>
        </p:spPr>
        <p:txBody>
          <a:bodyPr vert="horz" lIns="92584" tIns="46293" rIns="92584" bIns="46293" rtlCol="0" anchor="ctr"/>
          <a:lstStyle>
            <a:lvl1pPr algn="r">
              <a:defRPr sz="2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7183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21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7183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3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67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1621777" rtl="0" eaLnBrk="1" latinLnBrk="0" hangingPunct="1">
        <a:lnSpc>
          <a:spcPct val="90000"/>
        </a:lnSpc>
        <a:spcBef>
          <a:spcPct val="0"/>
        </a:spcBef>
        <a:buNone/>
        <a:defRPr sz="7856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31" indent="-405431" algn="l" defTabSz="1621777" rtl="0" eaLnBrk="1" latinLnBrk="0" hangingPunct="1">
        <a:lnSpc>
          <a:spcPct val="90000"/>
        </a:lnSpc>
        <a:spcBef>
          <a:spcPts val="1775"/>
        </a:spcBef>
        <a:buFont typeface="Arial" panose="020B0604020202020204" pitchFamily="34" charset="0"/>
        <a:buChar char="•"/>
        <a:defRPr sz="4927" kern="1200">
          <a:solidFill>
            <a:schemeClr val="tx1"/>
          </a:solidFill>
          <a:latin typeface="+mn-lt"/>
          <a:ea typeface="+mn-ea"/>
          <a:cs typeface="+mn-cs"/>
        </a:defRPr>
      </a:lvl1pPr>
      <a:lvl2pPr marL="1216328" indent="-405431" algn="l" defTabSz="1621777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4261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2027208" indent="-405431" algn="l" defTabSz="1621777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595" kern="1200">
          <a:solidFill>
            <a:schemeClr val="tx1"/>
          </a:solidFill>
          <a:latin typeface="+mn-lt"/>
          <a:ea typeface="+mn-ea"/>
          <a:cs typeface="+mn-cs"/>
        </a:defRPr>
      </a:lvl3pPr>
      <a:lvl4pPr marL="2838088" indent="-405431" algn="l" defTabSz="1621777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4pPr>
      <a:lvl5pPr marL="3648983" indent="-405431" algn="l" defTabSz="1621777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5pPr>
      <a:lvl6pPr marL="4459841" indent="-405431" algn="l" defTabSz="1621777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6pPr>
      <a:lvl7pPr marL="5270740" indent="-405431" algn="l" defTabSz="1621777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7pPr>
      <a:lvl8pPr marL="6081620" indent="-405431" algn="l" defTabSz="1621777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8pPr>
      <a:lvl9pPr marL="6892496" indent="-405431" algn="l" defTabSz="1621777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1777" rtl="0" eaLnBrk="1" latinLnBrk="0" hangingPunct="1">
        <a:defRPr sz="3196" kern="1200">
          <a:solidFill>
            <a:schemeClr val="tx1"/>
          </a:solidFill>
          <a:latin typeface="+mn-lt"/>
          <a:ea typeface="+mn-ea"/>
          <a:cs typeface="+mn-cs"/>
        </a:defRPr>
      </a:lvl1pPr>
      <a:lvl2pPr marL="810860" algn="l" defTabSz="1621777" rtl="0" eaLnBrk="1" latinLnBrk="0" hangingPunct="1">
        <a:defRPr sz="3196" kern="1200">
          <a:solidFill>
            <a:schemeClr val="tx1"/>
          </a:solidFill>
          <a:latin typeface="+mn-lt"/>
          <a:ea typeface="+mn-ea"/>
          <a:cs typeface="+mn-cs"/>
        </a:defRPr>
      </a:lvl2pPr>
      <a:lvl3pPr marL="1621777" algn="l" defTabSz="1621777" rtl="0" eaLnBrk="1" latinLnBrk="0" hangingPunct="1">
        <a:defRPr sz="3196" kern="1200">
          <a:solidFill>
            <a:schemeClr val="tx1"/>
          </a:solidFill>
          <a:latin typeface="+mn-lt"/>
          <a:ea typeface="+mn-ea"/>
          <a:cs typeface="+mn-cs"/>
        </a:defRPr>
      </a:lvl3pPr>
      <a:lvl4pPr marL="2432655" algn="l" defTabSz="1621777" rtl="0" eaLnBrk="1" latinLnBrk="0" hangingPunct="1">
        <a:defRPr sz="3196" kern="1200">
          <a:solidFill>
            <a:schemeClr val="tx1"/>
          </a:solidFill>
          <a:latin typeface="+mn-lt"/>
          <a:ea typeface="+mn-ea"/>
          <a:cs typeface="+mn-cs"/>
        </a:defRPr>
      </a:lvl4pPr>
      <a:lvl5pPr marL="3243552" algn="l" defTabSz="1621777" rtl="0" eaLnBrk="1" latinLnBrk="0" hangingPunct="1">
        <a:defRPr sz="3196" kern="1200">
          <a:solidFill>
            <a:schemeClr val="tx1"/>
          </a:solidFill>
          <a:latin typeface="+mn-lt"/>
          <a:ea typeface="+mn-ea"/>
          <a:cs typeface="+mn-cs"/>
        </a:defRPr>
      </a:lvl5pPr>
      <a:lvl6pPr marL="4054415" algn="l" defTabSz="1621777" rtl="0" eaLnBrk="1" latinLnBrk="0" hangingPunct="1">
        <a:defRPr sz="3196" kern="1200">
          <a:solidFill>
            <a:schemeClr val="tx1"/>
          </a:solidFill>
          <a:latin typeface="+mn-lt"/>
          <a:ea typeface="+mn-ea"/>
          <a:cs typeface="+mn-cs"/>
        </a:defRPr>
      </a:lvl6pPr>
      <a:lvl7pPr marL="4865270" algn="l" defTabSz="1621777" rtl="0" eaLnBrk="1" latinLnBrk="0" hangingPunct="1">
        <a:defRPr sz="3196" kern="1200">
          <a:solidFill>
            <a:schemeClr val="tx1"/>
          </a:solidFill>
          <a:latin typeface="+mn-lt"/>
          <a:ea typeface="+mn-ea"/>
          <a:cs typeface="+mn-cs"/>
        </a:defRPr>
      </a:lvl7pPr>
      <a:lvl8pPr marL="5676173" algn="l" defTabSz="1621777" rtl="0" eaLnBrk="1" latinLnBrk="0" hangingPunct="1">
        <a:defRPr sz="3196" kern="1200">
          <a:solidFill>
            <a:schemeClr val="tx1"/>
          </a:solidFill>
          <a:latin typeface="+mn-lt"/>
          <a:ea typeface="+mn-ea"/>
          <a:cs typeface="+mn-cs"/>
        </a:defRPr>
      </a:lvl8pPr>
      <a:lvl9pPr marL="6487048" algn="l" defTabSz="1621777" rtl="0" eaLnBrk="1" latinLnBrk="0" hangingPunct="1">
        <a:defRPr sz="31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gi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22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8"/>
            <a:ext cx="10037260" cy="68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489" tIns="71745" rIns="143489" bIns="7174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3500" b="1" dirty="0">
                <a:solidFill>
                  <a:srgbClr val="00B050"/>
                </a:solidFill>
                <a:latin typeface="Times New Roman" pitchFamily="18" charset="0"/>
              </a:rPr>
              <a:t>T</a:t>
            </a:r>
            <a:r>
              <a:rPr lang="en-US" altLang="en-US" sz="3500" b="1" u="sng" dirty="0">
                <a:solidFill>
                  <a:srgbClr val="00B050"/>
                </a:solidFill>
                <a:latin typeface="Times New Roman" pitchFamily="18" charset="0"/>
              </a:rPr>
              <a:t>RƯỜNG TIỂU HỌC SỐ 1 PHƯỚC HIỆ</a:t>
            </a:r>
            <a:r>
              <a:rPr lang="en-US" altLang="en-US" sz="3500" b="1" dirty="0">
                <a:solidFill>
                  <a:srgbClr val="00B050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27919" y="4343404"/>
            <a:ext cx="13944600" cy="291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489" tIns="71745" rIns="143489" bIns="7174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5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3A</a:t>
            </a:r>
            <a:endParaRPr lang="en-US" sz="5400" b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48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M</a:t>
            </a:r>
            <a:r>
              <a:rPr lang="en-US" sz="4800" b="1" dirty="0" err="1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8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li- </a:t>
            </a:r>
            <a:r>
              <a:rPr lang="en-US" sz="4800" b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4800" b="1" dirty="0" smtClean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800" b="1" dirty="0" err="1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8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8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48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Nữ</a:t>
            </a:r>
            <a:endParaRPr lang="en-US" sz="4800" b="1" dirty="0">
              <a:solidFill>
                <a:srgbClr val="FF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60" y="2057406"/>
            <a:ext cx="11471155" cy="199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489" tIns="71745" rIns="143489" bIns="7174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60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14505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THĂM</a:t>
            </a:r>
            <a:r>
              <a:rPr lang="en-US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60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51136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70" y="6753282"/>
            <a:ext cx="1162751" cy="151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7"/>
            <a:ext cx="1069335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5" y="-109902"/>
            <a:ext cx="1382715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2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206888" y="1261905"/>
            <a:ext cx="3833336" cy="6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Mi-li-lít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29456" r="82993" b="65338"/>
          <a:stretch/>
        </p:blipFill>
        <p:spPr bwMode="auto">
          <a:xfrm>
            <a:off x="1356519" y="2717443"/>
            <a:ext cx="2616917" cy="58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34958" r="72272" b="52254"/>
          <a:stretch/>
        </p:blipFill>
        <p:spPr bwMode="auto">
          <a:xfrm>
            <a:off x="1635617" y="3515932"/>
            <a:ext cx="7420241" cy="242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1" t="36937" r="58021" b="55764"/>
          <a:stretch/>
        </p:blipFill>
        <p:spPr bwMode="auto">
          <a:xfrm>
            <a:off x="1889919" y="5921188"/>
            <a:ext cx="5630520" cy="202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347697" y="5968284"/>
            <a:ext cx="4448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= 140 ml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7391" y="7062636"/>
            <a:ext cx="4448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= 36 ml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79865" y="1866123"/>
            <a:ext cx="4190999" cy="69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3. LUYỆN TẬP.</a:t>
            </a:r>
            <a:endParaRPr lang="en-US" sz="3600" b="1" dirty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7281" y="111473"/>
            <a:ext cx="6422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Toán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5201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028056" y="1266533"/>
            <a:ext cx="4190999" cy="6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Mi-li-lít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9282" y="2368576"/>
            <a:ext cx="14110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toán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chai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750 ml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chai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350 ml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mi-li-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nấy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253118" y="3413611"/>
            <a:ext cx="3919237" cy="2735436"/>
            <a:chOff x="9453282" y="3904445"/>
            <a:chExt cx="5947373" cy="406337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68" t="34976" r="44174" b="25211"/>
            <a:stretch/>
          </p:blipFill>
          <p:spPr bwMode="auto">
            <a:xfrm>
              <a:off x="10219054" y="3904445"/>
              <a:ext cx="5181601" cy="4063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8" t="56010" r="72732" b="25211"/>
            <a:stretch/>
          </p:blipFill>
          <p:spPr bwMode="auto">
            <a:xfrm>
              <a:off x="9453282" y="6051176"/>
              <a:ext cx="765772" cy="1916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0119" y="4122902"/>
            <a:ext cx="3352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kern="12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3600" b="1" kern="12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753" y="4874752"/>
            <a:ext cx="67545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3600" b="1" kern="1200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kern="1200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600" b="1" kern="1200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kern="1200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600" b="1" kern="1200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kern="1200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kern="1200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mi-li-lit </a:t>
            </a:r>
            <a:r>
              <a:rPr lang="en-US" altLang="en-US" sz="3600" b="1" kern="1200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altLang="en-US" sz="3600" b="1" kern="1200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kern="1200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3600" b="1" kern="1200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kern="1200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600" b="1" kern="1200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016" y="5715000"/>
            <a:ext cx="41537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750 – 350 = 400 (</a:t>
            </a:r>
            <a:r>
              <a:rPr lang="en-US" altLang="en-US" sz="36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ml</a:t>
            </a:r>
            <a:r>
              <a:rPr lang="en-US" altLang="en-US" sz="3600" b="1" kern="1200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395119" y="4363442"/>
            <a:ext cx="0" cy="439000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370" y="4228421"/>
            <a:ext cx="3352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3600" b="1" kern="1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3600" b="1" kern="1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119" y="6629400"/>
            <a:ext cx="31213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36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kern="1200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400 ml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20" y="4788498"/>
            <a:ext cx="433056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-Chai </a:t>
            </a:r>
            <a:r>
              <a:rPr lang="en-US" altLang="en-US" sz="3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altLang="en-US" sz="3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3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750ml</a:t>
            </a:r>
            <a:endParaRPr lang="en-US" altLang="en-US" sz="3400" b="1" kern="1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21" y="5580797"/>
            <a:ext cx="46422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400" b="1" kern="1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400" b="1" kern="1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chai </a:t>
            </a:r>
            <a:r>
              <a:rPr lang="en-US" altLang="en-US" sz="3400" b="1" kern="1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3400" b="1" kern="1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350ml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323" y="6327941"/>
            <a:ext cx="3718719" cy="615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400" b="1" kern="1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400" b="1" kern="1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3400" b="1" kern="1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kern="1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400" b="1" kern="1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kern="1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400" b="1" kern="1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? ml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7281" y="111473"/>
            <a:ext cx="6422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Toán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976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8" grpId="0"/>
      <p:bldP spid="29" grpId="0"/>
      <p:bldP spid="30" grpId="0"/>
      <p:bldP spid="31" grpId="0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3025F6-03E4-F7FE-A115-15A451327F80}"/>
              </a:ext>
            </a:extLst>
          </p:cNvPr>
          <p:cNvSpPr txBox="1"/>
          <p:nvPr/>
        </p:nvSpPr>
        <p:spPr>
          <a:xfrm>
            <a:off x="2352225" y="4648105"/>
            <a:ext cx="5938303" cy="1321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75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8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Vận</a:t>
            </a:r>
            <a:r>
              <a:rPr kumimoji="0" lang="en-US" sz="7989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7989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dụng</a:t>
            </a:r>
            <a:endParaRPr kumimoji="0" lang="en-US" sz="7989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xmlns="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7453390" y="2682226"/>
            <a:ext cx="9857464" cy="5707753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4">
            <a:extLst>
              <a:ext uri="{FF2B5EF4-FFF2-40B4-BE49-F238E27FC236}">
                <a16:creationId xmlns:a16="http://schemas.microsoft.com/office/drawing/2014/main" xmlns="" id="{87308AE0-BD78-165B-976F-2700911113AA}"/>
              </a:ext>
            </a:extLst>
          </p:cNvPr>
          <p:cNvGrpSpPr/>
          <p:nvPr/>
        </p:nvGrpSpPr>
        <p:grpSpPr>
          <a:xfrm>
            <a:off x="1633229" y="144896"/>
            <a:ext cx="13617420" cy="2800434"/>
            <a:chOff x="3749532" y="210532"/>
            <a:chExt cx="11756538" cy="2214025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xmlns="" id="{FC8EBD1C-732B-810A-BBF1-4F257D80C867}"/>
                </a:ext>
              </a:extLst>
            </p:cNvPr>
            <p:cNvSpPr txBox="1"/>
            <p:nvPr/>
          </p:nvSpPr>
          <p:spPr>
            <a:xfrm>
              <a:off x="5089522" y="210532"/>
              <a:ext cx="7170775" cy="51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10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Thứ Năm ngày 30 tháng 11năm 2023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xmlns="" id="{B23283A1-CFEA-FD6E-4FFD-4BF4924C9605}"/>
                </a:ext>
              </a:extLst>
            </p:cNvPr>
            <p:cNvSpPr txBox="1"/>
            <p:nvPr/>
          </p:nvSpPr>
          <p:spPr>
            <a:xfrm>
              <a:off x="3749532" y="892196"/>
              <a:ext cx="11756538" cy="1532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5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                               </a:t>
              </a:r>
              <a:r>
                <a:rPr kumimoji="0" lang="en-US" sz="3595" b="1" i="0" u="sng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3595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5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                          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Mi- li- lít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0" name="Rectangle 95">
            <a:extLst>
              <a:ext uri="{FF2B5EF4-FFF2-40B4-BE49-F238E27FC236}">
                <a16:creationId xmlns:a16="http://schemas.microsoft.com/office/drawing/2014/main" xmlns="" id="{EE6D9B25-4E28-576D-659B-DED0B8CBB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568" y="2042942"/>
            <a:ext cx="13617419" cy="70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5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endParaRPr kumimoji="0" lang="en-US" sz="3995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73681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2042319" y="6908800"/>
          <a:ext cx="1752600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Photo Editor Photo" r:id="rId3" imgW="1314286" imgH="1171429" progId="">
                  <p:embed/>
                </p:oleObj>
              </mc:Choice>
              <mc:Fallback>
                <p:oleObj name="Photo Editor Photo" r:id="rId3" imgW="1314286" imgH="1171429" progId="">
                  <p:embed/>
                  <p:pic>
                    <p:nvPicPr>
                      <p:cNvPr id="102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2319" y="6908800"/>
                        <a:ext cx="1752600" cy="223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12507119" y="7010400"/>
          <a:ext cx="17272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Photo Editor Photo" r:id="rId5" imgW="1314286" imgH="1171429" progId="">
                  <p:embed/>
                </p:oleObj>
              </mc:Choice>
              <mc:Fallback>
                <p:oleObj name="Photo Editor Photo" r:id="rId5" imgW="1314286" imgH="1171429" progId="">
                  <p:embed/>
                  <p:pic>
                    <p:nvPicPr>
                      <p:cNvPr id="102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7119" y="7010400"/>
                        <a:ext cx="1727200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566319" y="5994400"/>
            <a:ext cx="9245600" cy="3149600"/>
            <a:chOff x="1958" y="372"/>
            <a:chExt cx="1884" cy="742"/>
          </a:xfrm>
        </p:grpSpPr>
        <p:pic>
          <p:nvPicPr>
            <p:cNvPr id="1036" name="Picture 15" descr="flower1_div_md_wht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58" y="372"/>
              <a:ext cx="1884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16" descr="Bellcoll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96" y="480"/>
              <a:ext cx="864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9" name="WordArt 18"/>
          <p:cNvSpPr>
            <a:spLocks noChangeArrowheads="1" noChangeShapeType="1" noTextEdit="1"/>
          </p:cNvSpPr>
          <p:nvPr/>
        </p:nvSpPr>
        <p:spPr bwMode="auto">
          <a:xfrm>
            <a:off x="2753519" y="4309533"/>
            <a:ext cx="9347200" cy="5334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733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</p:txBody>
      </p:sp>
      <p:sp>
        <p:nvSpPr>
          <p:cNvPr id="1030" name="WordArt 19"/>
          <p:cNvSpPr>
            <a:spLocks noChangeArrowheads="1" noChangeShapeType="1" noTextEdit="1"/>
          </p:cNvSpPr>
          <p:nvPr/>
        </p:nvSpPr>
        <p:spPr bwMode="auto">
          <a:xfrm>
            <a:off x="2855119" y="2190733"/>
            <a:ext cx="11074400" cy="3429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8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TRÒ CHƠI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8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RUNG CHUÔNG VÀNG</a:t>
            </a:r>
          </a:p>
        </p:txBody>
      </p:sp>
      <p:pic>
        <p:nvPicPr>
          <p:cNvPr id="1032" name="Picture 27" descr="tht2578886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28028" y="1619232"/>
            <a:ext cx="3149600" cy="86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8" descr="tht2578886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76050" y="1619232"/>
            <a:ext cx="3149600" cy="86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29" descr="tht2578886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28820" y="1619232"/>
            <a:ext cx="3149600" cy="86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30" descr="tht2578886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389519" y="1619232"/>
            <a:ext cx="2844800" cy="86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007281" y="111473"/>
            <a:ext cx="6422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Toán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6272451" y="1188691"/>
            <a:ext cx="3833336" cy="6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Mi-li-lít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49202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5801519" y="5283200"/>
            <a:ext cx="2641600" cy="69426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661319" y="1883487"/>
            <a:ext cx="12634734" cy="701253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vi-VN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61518" y="1948121"/>
            <a:ext cx="1244881" cy="100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0508" y="3041640"/>
            <a:ext cx="11277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5185548" y="2044688"/>
            <a:ext cx="6908800" cy="81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6423807" y="3318931"/>
            <a:ext cx="2235200" cy="58631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6654541" y="3333742"/>
            <a:ext cx="21505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fontAlgn="auto">
              <a:spcBef>
                <a:spcPct val="5000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.VnBlack" pitchFamily="34" charset="0"/>
              </a:rPr>
              <a:t>C©u hái 1</a:t>
            </a:r>
          </a:p>
          <a:p>
            <a:pPr defTabSz="1219170" fontAlgn="auto">
              <a:spcBef>
                <a:spcPct val="5000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.VnBlack" pitchFamily="34" charset="0"/>
            </a:endParaRPr>
          </a:p>
        </p:txBody>
      </p:sp>
      <p:pic>
        <p:nvPicPr>
          <p:cNvPr id="2" name="Picture 14" descr="star_tip_md_wh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10351" y="2190733"/>
            <a:ext cx="711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2423279" y="4000498"/>
            <a:ext cx="1117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 = …ml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3762894" y="8564125"/>
            <a:ext cx="1066318" cy="420564"/>
          </a:xfrm>
          <a:prstGeom prst="rect">
            <a:avLst/>
          </a:prstGeom>
          <a:solidFill>
            <a:srgbClr val="FF9933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srgbClr val="FFFF00"/>
                </a:solidFill>
                <a:latin typeface=".VnArial" pitchFamily="34" charset="0"/>
              </a:rPr>
              <a:t>§¸p ¸n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4055295" y="7872450"/>
            <a:ext cx="3860800" cy="69426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567039" y="4765790"/>
            <a:ext cx="5016261" cy="390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10 ml </a:t>
            </a:r>
          </a:p>
          <a:p>
            <a:pPr algn="just">
              <a:lnSpc>
                <a:spcPct val="150000"/>
              </a:lnSpc>
            </a:pP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100 ml </a:t>
            </a:r>
          </a:p>
          <a:p>
            <a:pPr marL="457189" indent="-457189" defTabSz="1219170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ml</a:t>
            </a:r>
            <a:endParaRPr lang="en-US" sz="373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1000 ml</a:t>
            </a:r>
          </a:p>
        </p:txBody>
      </p:sp>
      <p:sp>
        <p:nvSpPr>
          <p:cNvPr id="4113" name="Action Button: Home 53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483253" y="0"/>
            <a:ext cx="812800" cy="711200"/>
          </a:xfrm>
          <a:prstGeom prst="actionButtonHome">
            <a:avLst/>
          </a:prstGeom>
          <a:solidFill>
            <a:srgbClr val="FF9900"/>
          </a:solidFill>
          <a:ln w="9525" algn="ctr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val 85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53" name="Oval 86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54" name="Oval 87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56" name="Oval 88"/>
          <p:cNvSpPr>
            <a:spLocks noChangeArrowheads="1"/>
          </p:cNvSpPr>
          <p:nvPr/>
        </p:nvSpPr>
        <p:spPr bwMode="auto">
          <a:xfrm>
            <a:off x="10786270" y="50292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57" name="Oval 89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58" name="Oval 90"/>
          <p:cNvSpPr>
            <a:spLocks noChangeArrowheads="1"/>
          </p:cNvSpPr>
          <p:nvPr/>
        </p:nvSpPr>
        <p:spPr bwMode="auto">
          <a:xfrm>
            <a:off x="10811670" y="50292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59" name="Oval 91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60" name="Oval 92"/>
          <p:cNvSpPr>
            <a:spLocks noChangeArrowheads="1"/>
          </p:cNvSpPr>
          <p:nvPr/>
        </p:nvSpPr>
        <p:spPr bwMode="auto">
          <a:xfrm>
            <a:off x="10786270" y="50546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61" name="Oval 93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62" name="Oval 94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63" name="Oval 95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64" name="Oval 96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65" name="Oval 97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66" name="Oval 98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67" name="Oval 99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68" name="Oval 100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69" name="Oval 101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70" name="Oval 102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71" name="Oval 103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72" name="Oval 104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73" name="Oval 105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74" name="Oval 106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75" name="Oval 107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76" name="Oval 108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77" name="Oval 109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78" name="Oval 110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05</a:t>
            </a:r>
          </a:p>
        </p:txBody>
      </p:sp>
      <p:sp>
        <p:nvSpPr>
          <p:cNvPr id="79" name="Oval 111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04</a:t>
            </a:r>
          </a:p>
        </p:txBody>
      </p:sp>
      <p:sp>
        <p:nvSpPr>
          <p:cNvPr id="80" name="Oval 112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03</a:t>
            </a:r>
          </a:p>
        </p:txBody>
      </p:sp>
      <p:sp>
        <p:nvSpPr>
          <p:cNvPr id="81" name="Oval 113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02</a:t>
            </a:r>
          </a:p>
        </p:txBody>
      </p:sp>
      <p:sp>
        <p:nvSpPr>
          <p:cNvPr id="82" name="Oval 114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01</a:t>
            </a:r>
          </a:p>
        </p:txBody>
      </p:sp>
      <p:sp>
        <p:nvSpPr>
          <p:cNvPr id="83" name="Oval 115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00</a:t>
            </a:r>
          </a:p>
        </p:txBody>
      </p:sp>
      <p:sp>
        <p:nvSpPr>
          <p:cNvPr id="84" name="Oval 116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267">
                <a:solidFill>
                  <a:srgbClr val="FF0066"/>
                </a:solidFill>
                <a:latin typeface="Calibri"/>
              </a:rPr>
              <a:t>Hết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267">
                <a:solidFill>
                  <a:srgbClr val="FF0066"/>
                </a:solidFill>
                <a:latin typeface="Calibri"/>
              </a:rPr>
              <a:t> giờ</a:t>
            </a:r>
          </a:p>
        </p:txBody>
      </p:sp>
      <p:sp>
        <p:nvSpPr>
          <p:cNvPr id="85" name="Oval 117"/>
          <p:cNvSpPr>
            <a:spLocks noChangeArrowheads="1"/>
          </p:cNvSpPr>
          <p:nvPr/>
        </p:nvSpPr>
        <p:spPr bwMode="auto">
          <a:xfrm>
            <a:off x="11497470" y="7620000"/>
            <a:ext cx="1016000" cy="711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white"/>
                </a:solidFill>
                <a:latin typeface="Calibri"/>
              </a:rPr>
              <a:t>Start</a:t>
            </a:r>
          </a:p>
        </p:txBody>
      </p:sp>
      <p:pic>
        <p:nvPicPr>
          <p:cNvPr id="3" name="Picture 119" descr="dongho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03672" y="4495800"/>
            <a:ext cx="3524249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5007281" y="111473"/>
            <a:ext cx="6422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Toán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5" name="Text Box 14"/>
          <p:cNvSpPr txBox="1">
            <a:spLocks noChangeArrowheads="1"/>
          </p:cNvSpPr>
          <p:nvPr/>
        </p:nvSpPr>
        <p:spPr bwMode="auto">
          <a:xfrm>
            <a:off x="6301973" y="1143000"/>
            <a:ext cx="3833336" cy="6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Mi-li-lít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506401" y="4013859"/>
            <a:ext cx="3936718" cy="861873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 = …ml</a:t>
            </a:r>
          </a:p>
        </p:txBody>
      </p:sp>
    </p:spTree>
    <p:extLst>
      <p:ext uri="{BB962C8B-B14F-4D97-AF65-F5344CB8AC3E}">
        <p14:creationId xmlns:p14="http://schemas.microsoft.com/office/powerpoint/2010/main" val="45817754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8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5801519" y="5283200"/>
            <a:ext cx="2641600" cy="69426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2118519" y="1773996"/>
            <a:ext cx="12115799" cy="693423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vi-VN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9500" y="1971135"/>
            <a:ext cx="1416013" cy="125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7119" y="3047989"/>
            <a:ext cx="11277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5376050" y="2095483"/>
            <a:ext cx="6908800" cy="81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6995311" y="3333743"/>
            <a:ext cx="2235200" cy="58631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7090562" y="3428992"/>
            <a:ext cx="2048933" cy="45508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7185813" y="3333743"/>
            <a:ext cx="21505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19170" fontAlgn="auto">
              <a:spcBef>
                <a:spcPct val="5000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.VnBlack" pitchFamily="34" charset="0"/>
              </a:rPr>
              <a:t>C©u hái 2</a:t>
            </a:r>
          </a:p>
          <a:p>
            <a:pPr defTabSz="1219170" fontAlgn="auto">
              <a:spcBef>
                <a:spcPct val="5000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.VnBlack" pitchFamily="34" charset="0"/>
            </a:endParaRPr>
          </a:p>
        </p:txBody>
      </p:sp>
      <p:pic>
        <p:nvPicPr>
          <p:cNvPr id="2" name="Picture 14" descr="star_tip_md_wh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10351" y="2095483"/>
            <a:ext cx="615919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3667918" y="4176992"/>
            <a:ext cx="42672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 ml = </a:t>
            </a:r>
            <a:r>
              <a:rPr lang="en-US" sz="4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?l</a:t>
            </a:r>
            <a:endParaRPr lang="en-US" sz="4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4005960" y="8342466"/>
            <a:ext cx="1066318" cy="420564"/>
          </a:xfrm>
          <a:prstGeom prst="rect">
            <a:avLst/>
          </a:prstGeom>
          <a:solidFill>
            <a:srgbClr val="FF9933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srgbClr val="FFFF00"/>
                </a:solidFill>
                <a:latin typeface=".VnArial" pitchFamily="34" charset="0"/>
              </a:rPr>
              <a:t>§¸p ¸n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4149524" y="6519333"/>
            <a:ext cx="3042028" cy="69426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495855" y="4533560"/>
            <a:ext cx="7143800" cy="345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189" indent="-457189" defTabSz="1219170" fontAlgn="auto">
              <a:spcBef>
                <a:spcPct val="5000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30 l 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300 l 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 l 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3000 l </a:t>
            </a:r>
          </a:p>
        </p:txBody>
      </p:sp>
      <p:sp>
        <p:nvSpPr>
          <p:cNvPr id="4113" name="Action Button: Home 53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4539119" y="294482"/>
            <a:ext cx="812800" cy="711200"/>
          </a:xfrm>
          <a:prstGeom prst="actionButtonHome">
            <a:avLst/>
          </a:prstGeom>
          <a:solidFill>
            <a:srgbClr val="FF9900"/>
          </a:solidFill>
          <a:ln w="9525" algn="ctr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val 85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53" name="Oval 86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54" name="Oval 87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56" name="Oval 88"/>
          <p:cNvSpPr>
            <a:spLocks noChangeArrowheads="1"/>
          </p:cNvSpPr>
          <p:nvPr/>
        </p:nvSpPr>
        <p:spPr bwMode="auto">
          <a:xfrm>
            <a:off x="10786270" y="50292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57" name="Oval 89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58" name="Oval 90"/>
          <p:cNvSpPr>
            <a:spLocks noChangeArrowheads="1"/>
          </p:cNvSpPr>
          <p:nvPr/>
        </p:nvSpPr>
        <p:spPr bwMode="auto">
          <a:xfrm>
            <a:off x="10811670" y="50292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59" name="Oval 91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60" name="Oval 92"/>
          <p:cNvSpPr>
            <a:spLocks noChangeArrowheads="1"/>
          </p:cNvSpPr>
          <p:nvPr/>
        </p:nvSpPr>
        <p:spPr bwMode="auto">
          <a:xfrm>
            <a:off x="10786270" y="50546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61" name="Oval 93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62" name="Oval 94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63" name="Oval 95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64" name="Oval 96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65" name="Oval 97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66" name="Oval 98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67" name="Oval 99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68" name="Oval 100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69" name="Oval 101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70" name="Oval 102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71" name="Oval 103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72" name="Oval 104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73" name="Oval 105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74" name="Oval 106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75" name="Oval 107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76" name="Oval 108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77" name="Oval 109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78" name="Oval 110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05</a:t>
            </a:r>
          </a:p>
        </p:txBody>
      </p:sp>
      <p:sp>
        <p:nvSpPr>
          <p:cNvPr id="79" name="Oval 111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04</a:t>
            </a:r>
          </a:p>
        </p:txBody>
      </p:sp>
      <p:sp>
        <p:nvSpPr>
          <p:cNvPr id="80" name="Oval 112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03</a:t>
            </a:r>
          </a:p>
        </p:txBody>
      </p:sp>
      <p:sp>
        <p:nvSpPr>
          <p:cNvPr id="81" name="Oval 113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02</a:t>
            </a:r>
          </a:p>
        </p:txBody>
      </p:sp>
      <p:sp>
        <p:nvSpPr>
          <p:cNvPr id="82" name="Oval 114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01</a:t>
            </a:r>
          </a:p>
        </p:txBody>
      </p:sp>
      <p:sp>
        <p:nvSpPr>
          <p:cNvPr id="83" name="Oval 115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00</a:t>
            </a:r>
          </a:p>
        </p:txBody>
      </p:sp>
      <p:sp>
        <p:nvSpPr>
          <p:cNvPr id="84" name="Oval 116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267">
                <a:solidFill>
                  <a:srgbClr val="FF0066"/>
                </a:solidFill>
                <a:latin typeface="Calibri"/>
              </a:rPr>
              <a:t>Hết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267">
                <a:solidFill>
                  <a:srgbClr val="FF0066"/>
                </a:solidFill>
                <a:latin typeface="Calibri"/>
              </a:rPr>
              <a:t> giờ</a:t>
            </a:r>
          </a:p>
        </p:txBody>
      </p:sp>
      <p:sp>
        <p:nvSpPr>
          <p:cNvPr id="85" name="Oval 117"/>
          <p:cNvSpPr>
            <a:spLocks noChangeArrowheads="1"/>
          </p:cNvSpPr>
          <p:nvPr/>
        </p:nvSpPr>
        <p:spPr bwMode="auto">
          <a:xfrm>
            <a:off x="11497470" y="7620000"/>
            <a:ext cx="1016000" cy="711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white"/>
                </a:solidFill>
                <a:latin typeface="Calibri"/>
              </a:rPr>
              <a:t>Start</a:t>
            </a:r>
          </a:p>
        </p:txBody>
      </p:sp>
      <p:pic>
        <p:nvPicPr>
          <p:cNvPr id="3" name="Picture 119" descr="dongho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03672" y="4495800"/>
            <a:ext cx="3524249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5007281" y="111473"/>
            <a:ext cx="6422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Toán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5" name="Text Box 14"/>
          <p:cNvSpPr txBox="1">
            <a:spLocks noChangeArrowheads="1"/>
          </p:cNvSpPr>
          <p:nvPr/>
        </p:nvSpPr>
        <p:spPr bwMode="auto">
          <a:xfrm>
            <a:off x="6280931" y="1150784"/>
            <a:ext cx="3833336" cy="6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Mi-li-lít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5806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5801519" y="5283200"/>
            <a:ext cx="2641600" cy="69426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737519" y="1826080"/>
            <a:ext cx="12293600" cy="68368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vi-VN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8776" y="1937838"/>
            <a:ext cx="1257623" cy="101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0508" y="3041640"/>
            <a:ext cx="11277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5185548" y="2044688"/>
            <a:ext cx="6908800" cy="81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6423807" y="3318931"/>
            <a:ext cx="2235200" cy="58631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6654541" y="3333742"/>
            <a:ext cx="21505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fontAlgn="auto">
              <a:spcBef>
                <a:spcPct val="50000"/>
              </a:spcBef>
              <a:spcAft>
                <a:spcPts val="0"/>
              </a:spcAft>
            </a:pPr>
            <a:r>
              <a:rPr lang="en-US" sz="2400" dirty="0" err="1">
                <a:solidFill>
                  <a:prstClr val="black"/>
                </a:solidFill>
                <a:latin typeface=".VnBlack" pitchFamily="34" charset="0"/>
              </a:rPr>
              <a:t>C©u</a:t>
            </a:r>
            <a:r>
              <a:rPr lang="en-US" sz="2400" dirty="0">
                <a:solidFill>
                  <a:prstClr val="black"/>
                </a:solidFill>
                <a:latin typeface=".VnBlack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.VnBlack" pitchFamily="34" charset="0"/>
              </a:rPr>
              <a:t>hái</a:t>
            </a:r>
            <a:r>
              <a:rPr lang="en-US" sz="2400" dirty="0">
                <a:solidFill>
                  <a:prstClr val="black"/>
                </a:solidFill>
                <a:latin typeface=".VnBlack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.VnBlack" pitchFamily="34" charset="0"/>
              </a:rPr>
              <a:t>3</a:t>
            </a:r>
            <a:endParaRPr lang="en-US" sz="2400" dirty="0">
              <a:solidFill>
                <a:prstClr val="black"/>
              </a:solidFill>
              <a:latin typeface=".VnBlack" pitchFamily="34" charset="0"/>
            </a:endParaRPr>
          </a:p>
          <a:p>
            <a:pPr defTabSz="1219170" fontAlgn="auto">
              <a:spcBef>
                <a:spcPct val="5000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.VnBlack" pitchFamily="34" charset="0"/>
            </a:endParaRPr>
          </a:p>
        </p:txBody>
      </p:sp>
      <p:pic>
        <p:nvPicPr>
          <p:cNvPr id="2" name="Picture 14" descr="star_tip_md_wh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10351" y="2190733"/>
            <a:ext cx="711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2855119" y="3944088"/>
            <a:ext cx="1117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 = …ml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3762894" y="8564125"/>
            <a:ext cx="1066318" cy="420564"/>
          </a:xfrm>
          <a:prstGeom prst="rect">
            <a:avLst/>
          </a:prstGeom>
          <a:solidFill>
            <a:srgbClr val="FF9933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srgbClr val="FFFF00"/>
                </a:solidFill>
                <a:latin typeface=".VnArial" pitchFamily="34" charset="0"/>
              </a:rPr>
              <a:t>§¸p ¸n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4173966" y="5244060"/>
            <a:ext cx="3860800" cy="694267"/>
          </a:xfrm>
          <a:prstGeom prst="roundRect">
            <a:avLst>
              <a:gd name="adj" fmla="val 11291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511164" y="5232470"/>
            <a:ext cx="501626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200 l</a:t>
            </a:r>
          </a:p>
          <a:p>
            <a:pPr algn="just">
              <a:lnSpc>
                <a:spcPct val="150000"/>
              </a:lnSpc>
            </a:pP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20 l </a:t>
            </a:r>
          </a:p>
          <a:p>
            <a:pPr algn="just"/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50 l </a:t>
            </a:r>
          </a:p>
          <a:p>
            <a:pPr algn="just">
              <a:lnSpc>
                <a:spcPct val="150000"/>
              </a:lnSpc>
            </a:pP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150 l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3" name="Action Button: Home 53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483253" y="0"/>
            <a:ext cx="812800" cy="711200"/>
          </a:xfrm>
          <a:prstGeom prst="actionButtonHome">
            <a:avLst/>
          </a:prstGeom>
          <a:solidFill>
            <a:srgbClr val="FF9900"/>
          </a:solidFill>
          <a:ln w="9525" algn="ctr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val 85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53" name="Oval 86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54" name="Oval 87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56" name="Oval 88"/>
          <p:cNvSpPr>
            <a:spLocks noChangeArrowheads="1"/>
          </p:cNvSpPr>
          <p:nvPr/>
        </p:nvSpPr>
        <p:spPr bwMode="auto">
          <a:xfrm>
            <a:off x="10786270" y="50292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57" name="Oval 89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58" name="Oval 90"/>
          <p:cNvSpPr>
            <a:spLocks noChangeArrowheads="1"/>
          </p:cNvSpPr>
          <p:nvPr/>
        </p:nvSpPr>
        <p:spPr bwMode="auto">
          <a:xfrm>
            <a:off x="10811670" y="50292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59" name="Oval 91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60" name="Oval 92"/>
          <p:cNvSpPr>
            <a:spLocks noChangeArrowheads="1"/>
          </p:cNvSpPr>
          <p:nvPr/>
        </p:nvSpPr>
        <p:spPr bwMode="auto">
          <a:xfrm>
            <a:off x="10786270" y="50546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61" name="Oval 93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62" name="Oval 94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63" name="Oval 95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64" name="Oval 96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65" name="Oval 97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66" name="Oval 98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67" name="Oval 99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68" name="Oval 100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69" name="Oval 101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70" name="Oval 102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71" name="Oval 103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72" name="Oval 104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73" name="Oval 105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74" name="Oval 106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75" name="Oval 107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76" name="Oval 108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77" name="Oval 109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78" name="Oval 110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05</a:t>
            </a:r>
          </a:p>
        </p:txBody>
      </p:sp>
      <p:sp>
        <p:nvSpPr>
          <p:cNvPr id="79" name="Oval 111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04</a:t>
            </a:r>
          </a:p>
        </p:txBody>
      </p:sp>
      <p:sp>
        <p:nvSpPr>
          <p:cNvPr id="80" name="Oval 112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03</a:t>
            </a:r>
          </a:p>
        </p:txBody>
      </p:sp>
      <p:sp>
        <p:nvSpPr>
          <p:cNvPr id="81" name="Oval 113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02</a:t>
            </a:r>
          </a:p>
        </p:txBody>
      </p:sp>
      <p:sp>
        <p:nvSpPr>
          <p:cNvPr id="82" name="Oval 114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01</a:t>
            </a:r>
          </a:p>
        </p:txBody>
      </p:sp>
      <p:sp>
        <p:nvSpPr>
          <p:cNvPr id="83" name="Oval 115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srgbClr val="FF0066"/>
                </a:solidFill>
                <a:latin typeface="Calibri"/>
              </a:rPr>
              <a:t>00</a:t>
            </a:r>
          </a:p>
        </p:txBody>
      </p:sp>
      <p:sp>
        <p:nvSpPr>
          <p:cNvPr id="84" name="Oval 116"/>
          <p:cNvSpPr>
            <a:spLocks noChangeArrowheads="1"/>
          </p:cNvSpPr>
          <p:nvPr/>
        </p:nvSpPr>
        <p:spPr bwMode="auto">
          <a:xfrm>
            <a:off x="10786270" y="5080000"/>
            <a:ext cx="25400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267">
                <a:solidFill>
                  <a:srgbClr val="FF0066"/>
                </a:solidFill>
                <a:latin typeface="Calibri"/>
              </a:rPr>
              <a:t>Hết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267">
                <a:solidFill>
                  <a:srgbClr val="FF0066"/>
                </a:solidFill>
                <a:latin typeface="Calibri"/>
              </a:rPr>
              <a:t> giờ</a:t>
            </a:r>
          </a:p>
        </p:txBody>
      </p:sp>
      <p:sp>
        <p:nvSpPr>
          <p:cNvPr id="85" name="Oval 117"/>
          <p:cNvSpPr>
            <a:spLocks noChangeArrowheads="1"/>
          </p:cNvSpPr>
          <p:nvPr/>
        </p:nvSpPr>
        <p:spPr bwMode="auto">
          <a:xfrm>
            <a:off x="11694351" y="7715976"/>
            <a:ext cx="1016000" cy="711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white"/>
                </a:solidFill>
                <a:latin typeface="Calibri"/>
              </a:rPr>
              <a:t>Start</a:t>
            </a:r>
          </a:p>
        </p:txBody>
      </p:sp>
      <p:pic>
        <p:nvPicPr>
          <p:cNvPr id="3" name="Picture 119" descr="dongho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294145" y="4464776"/>
            <a:ext cx="3524249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5007281" y="111473"/>
            <a:ext cx="6422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Toán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5" name="Text Box 14"/>
          <p:cNvSpPr txBox="1">
            <a:spLocks noChangeArrowheads="1"/>
          </p:cNvSpPr>
          <p:nvPr/>
        </p:nvSpPr>
        <p:spPr bwMode="auto">
          <a:xfrm>
            <a:off x="6272451" y="1188691"/>
            <a:ext cx="3833336" cy="6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Mi-li-lít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933086" y="3975656"/>
            <a:ext cx="7010400" cy="738763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l + 150 l = ? l</a:t>
            </a:r>
          </a:p>
        </p:txBody>
      </p:sp>
    </p:spTree>
    <p:extLst>
      <p:ext uri="{BB962C8B-B14F-4D97-AF65-F5344CB8AC3E}">
        <p14:creationId xmlns:p14="http://schemas.microsoft.com/office/powerpoint/2010/main" val="290128181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8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3276948" y="1089633"/>
            <a:ext cx="9148887" cy="8614092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91" y="1348077"/>
            <a:ext cx="3542059" cy="47227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60" y="3372236"/>
            <a:ext cx="1170435" cy="15605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64" y="5943969"/>
            <a:ext cx="1170435" cy="15605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10688120" y="2923284"/>
            <a:ext cx="1799543" cy="1594717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F42466A6-F813-4C00-B270-49099BECBE47}"/>
              </a:ext>
            </a:extLst>
          </p:cNvPr>
          <p:cNvSpPr txBox="1"/>
          <p:nvPr/>
        </p:nvSpPr>
        <p:spPr>
          <a:xfrm>
            <a:off x="5947554" y="5524508"/>
            <a:ext cx="4087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 tiết học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7281" y="111473"/>
            <a:ext cx="6422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Toán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272451" y="1188691"/>
            <a:ext cx="3833336" cy="6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Mi-li-lít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45349"/>
      </p:ext>
    </p:extLst>
  </p:cSld>
  <p:clrMapOvr>
    <a:masterClrMapping/>
  </p:clrMapOvr>
  <p:transition spd="slow" advTm="6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57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10319" y="0"/>
            <a:ext cx="16256000" cy="9144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3786" y="496710"/>
            <a:ext cx="14969067" cy="8195733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11592720" y="-26031"/>
            <a:ext cx="4673600" cy="21364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12838430" y="4674066"/>
            <a:ext cx="3386667" cy="45616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10319" y="2907285"/>
            <a:ext cx="8714803" cy="62367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51542" y="4042737"/>
            <a:ext cx="4626572" cy="4984736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789804" y="-349868"/>
            <a:ext cx="2126891" cy="2126891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10713530" y="5807131"/>
            <a:ext cx="2944079" cy="34347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08" y="1960768"/>
            <a:ext cx="12867739" cy="32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ởi độ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519" y="152400"/>
            <a:ext cx="15087600" cy="8015288"/>
          </a:xfrm>
        </p:spPr>
      </p:pic>
    </p:spTree>
    <p:extLst>
      <p:ext uri="{BB962C8B-B14F-4D97-AF65-F5344CB8AC3E}">
        <p14:creationId xmlns:p14="http://schemas.microsoft.com/office/powerpoint/2010/main" val="359045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019" y="486841"/>
            <a:ext cx="14038602" cy="1722959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919" y="2209800"/>
            <a:ext cx="150603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Câu</a:t>
            </a:r>
            <a:r>
              <a:rPr kumimoji="0" lang="nl-NL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1: 1 kg= ....?.. g</a:t>
            </a:r>
            <a:endParaRPr kumimoji="0" lang="nl-NL" sz="3800" b="1" i="0" u="none" strike="noStrike" kern="120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919" y="3666292"/>
            <a:ext cx="150603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Câu</a:t>
            </a:r>
            <a:r>
              <a:rPr kumimoji="0" lang="nl-NL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2: 1000 g = ...?...kg</a:t>
            </a:r>
            <a:endParaRPr kumimoji="0" lang="nl-NL" sz="3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371" y="5228267"/>
            <a:ext cx="150603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Câu</a:t>
            </a:r>
            <a:r>
              <a:rPr kumimoji="0" lang="nl-NL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3: 260 g – 100 g = ....?....g</a:t>
            </a:r>
            <a:endParaRPr kumimoji="0" lang="nl-NL" sz="3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1741" y="4596766"/>
            <a:ext cx="149755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800" b="1" i="0" u="none" strike="noStrike" kern="1200" cap="none" spc="0" normalizeH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          1000 g = 1 kg</a:t>
            </a:r>
            <a:endParaRPr kumimoji="0" lang="nl-NL" sz="3800" b="1" i="0" u="none" strike="noStrike" kern="1200" cap="none" spc="0" normalizeH="0" baseline="0" noProof="0" dirty="0" smtClean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3371" y="2980359"/>
            <a:ext cx="150603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           </a:t>
            </a:r>
            <a:r>
              <a:rPr kumimoji="0" lang="nl-NL" sz="3800" b="1" i="0" u="none" strike="noStrike" kern="1200" cap="none" spc="0" normalizeH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1 kg = 1000 g</a:t>
            </a:r>
            <a:endParaRPr kumimoji="0" lang="nl-NL" sz="3800" b="1" i="0" u="none" strike="noStrike" kern="1200" cap="none" spc="0" normalizeH="0" baseline="0" noProof="0" dirty="0" smtClean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9019" y="6069655"/>
            <a:ext cx="149755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800" b="1" i="0" u="none" strike="noStrike" kern="1200" cap="none" spc="0" normalizeH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        260g - 100 g = 160 g</a:t>
            </a:r>
            <a:endParaRPr kumimoji="0" lang="nl-NL" sz="3800" b="1" i="0" u="none" strike="noStrike" kern="1200" cap="none" spc="0" normalizeH="0" baseline="0" noProof="0" dirty="0" smtClean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1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3025F6-03E4-F7FE-A115-15A451327F80}"/>
              </a:ext>
            </a:extLst>
          </p:cNvPr>
          <p:cNvSpPr txBox="1"/>
          <p:nvPr/>
        </p:nvSpPr>
        <p:spPr>
          <a:xfrm>
            <a:off x="2352225" y="4648105"/>
            <a:ext cx="5938303" cy="1321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514">
              <a:defRPr/>
            </a:pPr>
            <a:r>
              <a:rPr lang="en-US" sz="7989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7989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xmlns="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7453390" y="2682226"/>
            <a:ext cx="9857464" cy="5707753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4">
            <a:extLst>
              <a:ext uri="{FF2B5EF4-FFF2-40B4-BE49-F238E27FC236}">
                <a16:creationId xmlns:a16="http://schemas.microsoft.com/office/drawing/2014/main" xmlns="" id="{87308AE0-BD78-165B-976F-2700911113AA}"/>
              </a:ext>
            </a:extLst>
          </p:cNvPr>
          <p:cNvGrpSpPr/>
          <p:nvPr/>
        </p:nvGrpSpPr>
        <p:grpSpPr>
          <a:xfrm>
            <a:off x="1633229" y="144896"/>
            <a:ext cx="13617420" cy="2800434"/>
            <a:chOff x="3749532" y="210532"/>
            <a:chExt cx="11756538" cy="2214025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xmlns="" id="{FC8EBD1C-732B-810A-BBF1-4F257D80C867}"/>
                </a:ext>
              </a:extLst>
            </p:cNvPr>
            <p:cNvSpPr txBox="1"/>
            <p:nvPr/>
          </p:nvSpPr>
          <p:spPr>
            <a:xfrm>
              <a:off x="5089522" y="210532"/>
              <a:ext cx="7170775" cy="51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5108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30 </a:t>
              </a:r>
              <a:r>
                <a:rPr lang="en-US" sz="36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11 </a:t>
              </a:r>
              <a:r>
                <a:rPr lang="en-US" sz="3600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6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2023</a:t>
              </a:r>
            </a:p>
          </p:txBody>
        </p: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xmlns="" id="{B23283A1-CFEA-FD6E-4FFD-4BF4924C9605}"/>
                </a:ext>
              </a:extLst>
            </p:cNvPr>
            <p:cNvSpPr txBox="1"/>
            <p:nvPr/>
          </p:nvSpPr>
          <p:spPr>
            <a:xfrm>
              <a:off x="3749532" y="892196"/>
              <a:ext cx="11756538" cy="1532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95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   </a:t>
              </a:r>
              <a:r>
                <a:rPr lang="en-US" sz="3595" b="1" u="sng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3595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595" b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                                </a:t>
              </a:r>
              <a:r>
                <a:rPr lang="en-US" sz="40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Mi- li- lít</a:t>
              </a:r>
            </a:p>
            <a:p>
              <a:endPara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ectangle 95">
            <a:extLst>
              <a:ext uri="{FF2B5EF4-FFF2-40B4-BE49-F238E27FC236}">
                <a16:creationId xmlns:a16="http://schemas.microsoft.com/office/drawing/2014/main" xmlns="" id="{EE6D9B25-4E28-576D-659B-DED0B8CBB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568" y="2042942"/>
            <a:ext cx="13617419" cy="70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995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3995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123141" y="1126166"/>
            <a:ext cx="4190999" cy="6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Mi-li-lít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5" t="22582" r="5724" b="38800"/>
          <a:stretch/>
        </p:blipFill>
        <p:spPr bwMode="auto">
          <a:xfrm>
            <a:off x="3566319" y="2200141"/>
            <a:ext cx="9829800" cy="481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6" t="62130" r="16364" b="23522"/>
          <a:stretch/>
        </p:blipFill>
        <p:spPr bwMode="auto">
          <a:xfrm>
            <a:off x="5486400" y="7010400"/>
            <a:ext cx="5553636" cy="178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18319" y="1517210"/>
            <a:ext cx="3505200" cy="69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2. KHÁM PHÁ.</a:t>
            </a:r>
            <a:endParaRPr lang="en-US" sz="3600" b="1" dirty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7281" y="111473"/>
            <a:ext cx="6422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Toán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661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201035" y="1253943"/>
            <a:ext cx="4018020" cy="6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Mi-li-lít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98697" y="2832090"/>
            <a:ext cx="14706599" cy="4709457"/>
            <a:chOff x="1051719" y="3360312"/>
            <a:chExt cx="14706599" cy="470945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51" t="48165" r="5300" b="26714"/>
            <a:stretch/>
          </p:blipFill>
          <p:spPr bwMode="auto">
            <a:xfrm>
              <a:off x="7843233" y="3360312"/>
              <a:ext cx="7915085" cy="4709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73" t="49607" r="29049" b="26714"/>
            <a:stretch/>
          </p:blipFill>
          <p:spPr bwMode="auto">
            <a:xfrm>
              <a:off x="1051719" y="3630706"/>
              <a:ext cx="6791514" cy="4439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1754786" y="4932479"/>
            <a:ext cx="785795" cy="645426"/>
            <a:chOff x="758258" y="4187149"/>
            <a:chExt cx="622621" cy="511401"/>
          </a:xfrm>
        </p:grpSpPr>
        <p:sp>
          <p:nvSpPr>
            <p:cNvPr id="14" name="Rounded Rectangle 13"/>
            <p:cNvSpPr/>
            <p:nvPr/>
          </p:nvSpPr>
          <p:spPr>
            <a:xfrm>
              <a:off x="763431" y="4187149"/>
              <a:ext cx="609600" cy="5114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8258" y="4238175"/>
              <a:ext cx="622621" cy="4145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200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01035" y="4932479"/>
            <a:ext cx="801649" cy="645426"/>
            <a:chOff x="737848" y="4187149"/>
            <a:chExt cx="635183" cy="511401"/>
          </a:xfrm>
        </p:grpSpPr>
        <p:sp>
          <p:nvSpPr>
            <p:cNvPr id="17" name="Rounded Rectangle 16"/>
            <p:cNvSpPr/>
            <p:nvPr/>
          </p:nvSpPr>
          <p:spPr>
            <a:xfrm>
              <a:off x="763431" y="4187149"/>
              <a:ext cx="609600" cy="5114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7848" y="4227970"/>
              <a:ext cx="622621" cy="4145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300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12060" y="6807558"/>
            <a:ext cx="870753" cy="645426"/>
            <a:chOff x="727643" y="4187149"/>
            <a:chExt cx="689937" cy="511401"/>
          </a:xfrm>
        </p:grpSpPr>
        <p:sp>
          <p:nvSpPr>
            <p:cNvPr id="20" name="Rounded Rectangle 19"/>
            <p:cNvSpPr/>
            <p:nvPr/>
          </p:nvSpPr>
          <p:spPr>
            <a:xfrm>
              <a:off x="763431" y="4187149"/>
              <a:ext cx="609600" cy="5114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7643" y="4268790"/>
              <a:ext cx="689937" cy="365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1000</a:t>
              </a:r>
            </a:p>
          </p:txBody>
        </p: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899319" y="2042776"/>
            <a:ext cx="1905000" cy="69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́ 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07281" y="111473"/>
            <a:ext cx="6422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Toán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85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233319" y="1187095"/>
            <a:ext cx="3985736" cy="6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Mi-li-lít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28404" r="89137" b="65948"/>
          <a:stretch/>
        </p:blipFill>
        <p:spPr bwMode="auto">
          <a:xfrm>
            <a:off x="1585119" y="1682013"/>
            <a:ext cx="1698994" cy="77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35833" r="52730" b="60710"/>
          <a:stretch/>
        </p:blipFill>
        <p:spPr bwMode="auto">
          <a:xfrm>
            <a:off x="3398838" y="2417868"/>
            <a:ext cx="12435681" cy="59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42038" r="62841" b="36117"/>
          <a:stretch/>
        </p:blipFill>
        <p:spPr bwMode="auto">
          <a:xfrm>
            <a:off x="3852235" y="3083417"/>
            <a:ext cx="7806627" cy="386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65706" r="59978" b="24272"/>
          <a:stretch/>
        </p:blipFill>
        <p:spPr bwMode="auto">
          <a:xfrm>
            <a:off x="2978067" y="6957851"/>
            <a:ext cx="8643610" cy="145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080310" y="6953336"/>
            <a:ext cx="755334" cy="625084"/>
            <a:chOff x="737847" y="4216442"/>
            <a:chExt cx="598487" cy="495283"/>
          </a:xfrm>
        </p:grpSpPr>
        <p:sp>
          <p:nvSpPr>
            <p:cNvPr id="16" name="Rounded Rectangle 15"/>
            <p:cNvSpPr/>
            <p:nvPr/>
          </p:nvSpPr>
          <p:spPr>
            <a:xfrm>
              <a:off x="778667" y="4216442"/>
              <a:ext cx="507038" cy="4952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7847" y="4330019"/>
              <a:ext cx="598487" cy="317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1000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450079" y="7685830"/>
            <a:ext cx="639920" cy="625084"/>
            <a:chOff x="778667" y="4216442"/>
            <a:chExt cx="507038" cy="495283"/>
          </a:xfrm>
        </p:grpSpPr>
        <p:sp>
          <p:nvSpPr>
            <p:cNvPr id="19" name="Rounded Rectangle 18"/>
            <p:cNvSpPr/>
            <p:nvPr/>
          </p:nvSpPr>
          <p:spPr>
            <a:xfrm>
              <a:off x="778667" y="4216442"/>
              <a:ext cx="507038" cy="4952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8872" y="4330019"/>
              <a:ext cx="485446" cy="317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500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007281" y="111473"/>
            <a:ext cx="6422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Toán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014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3025F6-03E4-F7FE-A115-15A451327F80}"/>
              </a:ext>
            </a:extLst>
          </p:cNvPr>
          <p:cNvSpPr txBox="1"/>
          <p:nvPr/>
        </p:nvSpPr>
        <p:spPr>
          <a:xfrm>
            <a:off x="2352225" y="4648105"/>
            <a:ext cx="5938303" cy="1321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514">
              <a:defRPr/>
            </a:pPr>
            <a:r>
              <a:rPr lang="en-US" sz="7989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7989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xmlns="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7453390" y="2682226"/>
            <a:ext cx="9857464" cy="5707753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4">
            <a:extLst>
              <a:ext uri="{FF2B5EF4-FFF2-40B4-BE49-F238E27FC236}">
                <a16:creationId xmlns:a16="http://schemas.microsoft.com/office/drawing/2014/main" xmlns="" id="{87308AE0-BD78-165B-976F-2700911113AA}"/>
              </a:ext>
            </a:extLst>
          </p:cNvPr>
          <p:cNvGrpSpPr/>
          <p:nvPr/>
        </p:nvGrpSpPr>
        <p:grpSpPr>
          <a:xfrm>
            <a:off x="1633229" y="144896"/>
            <a:ext cx="13617420" cy="2800434"/>
            <a:chOff x="3749532" y="210532"/>
            <a:chExt cx="11756538" cy="2214025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xmlns="" id="{FC8EBD1C-732B-810A-BBF1-4F257D80C867}"/>
                </a:ext>
              </a:extLst>
            </p:cNvPr>
            <p:cNvSpPr txBox="1"/>
            <p:nvPr/>
          </p:nvSpPr>
          <p:spPr>
            <a:xfrm>
              <a:off x="5089522" y="210532"/>
              <a:ext cx="7170775" cy="51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5108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Năm ngày 30 tháng 11năm 2023</a:t>
              </a:r>
              <a:endPara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xmlns="" id="{B23283A1-CFEA-FD6E-4FFD-4BF4924C9605}"/>
                </a:ext>
              </a:extLst>
            </p:cNvPr>
            <p:cNvSpPr txBox="1"/>
            <p:nvPr/>
          </p:nvSpPr>
          <p:spPr>
            <a:xfrm>
              <a:off x="3749532" y="892196"/>
              <a:ext cx="11756538" cy="1532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95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   </a:t>
              </a:r>
              <a:r>
                <a:rPr lang="en-US" sz="3595" b="1" u="sng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3595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595" b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                                </a:t>
              </a:r>
              <a:r>
                <a:rPr lang="en-US" sz="40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Mi- li- lít</a:t>
              </a:r>
            </a:p>
            <a:p>
              <a:endPara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ectangle 95">
            <a:extLst>
              <a:ext uri="{FF2B5EF4-FFF2-40B4-BE49-F238E27FC236}">
                <a16:creationId xmlns:a16="http://schemas.microsoft.com/office/drawing/2014/main" xmlns="" id="{EE6D9B25-4E28-576D-659B-DED0B8CBB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568" y="2042942"/>
            <a:ext cx="13617419" cy="70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995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3995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3745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40063</TotalTime>
  <Words>602</Words>
  <Application>Microsoft Office PowerPoint</Application>
  <PresentationFormat>Custom</PresentationFormat>
  <Paragraphs>219</Paragraphs>
  <Slides>18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宋体</vt:lpstr>
      <vt:lpstr>.VnArial</vt:lpstr>
      <vt:lpstr>.VnBahamasBH</vt:lpstr>
      <vt:lpstr>.VnBlack</vt:lpstr>
      <vt:lpstr>Arial</vt:lpstr>
      <vt:lpstr>Calibri</vt:lpstr>
      <vt:lpstr>Calibri Light</vt:lpstr>
      <vt:lpstr>Times New Roman</vt:lpstr>
      <vt:lpstr>等线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Photo Editor Photo</vt:lpstr>
      <vt:lpstr>PowerPoint Presentation</vt:lpstr>
      <vt:lpstr>PowerPoint Presentation</vt:lpstr>
      <vt:lpstr>PowerPoint Presentation</vt:lpstr>
      <vt:lpstr>Trò chơi: Đố bạn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</dc:creator>
  <cp:lastModifiedBy>Admin</cp:lastModifiedBy>
  <cp:revision>214</cp:revision>
  <dcterms:created xsi:type="dcterms:W3CDTF">2006-10-26T15:18:53Z</dcterms:created>
  <dcterms:modified xsi:type="dcterms:W3CDTF">2024-03-29T15:04:10Z</dcterms:modified>
</cp:coreProperties>
</file>